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</p:sldMasterIdLst>
  <p:notesMasterIdLst>
    <p:notesMasterId r:id="rId55"/>
  </p:notesMasterIdLst>
  <p:sldIdLst>
    <p:sldId id="256" r:id="rId3"/>
    <p:sldId id="311" r:id="rId4"/>
    <p:sldId id="312" r:id="rId5"/>
    <p:sldId id="307" r:id="rId6"/>
    <p:sldId id="258" r:id="rId7"/>
    <p:sldId id="257" r:id="rId8"/>
    <p:sldId id="313" r:id="rId9"/>
    <p:sldId id="259" r:id="rId10"/>
    <p:sldId id="260" r:id="rId11"/>
    <p:sldId id="308" r:id="rId12"/>
    <p:sldId id="261" r:id="rId13"/>
    <p:sldId id="262" r:id="rId14"/>
    <p:sldId id="315" r:id="rId15"/>
    <p:sldId id="263" r:id="rId16"/>
    <p:sldId id="264" r:id="rId17"/>
    <p:sldId id="316" r:id="rId18"/>
    <p:sldId id="265" r:id="rId19"/>
    <p:sldId id="266" r:id="rId20"/>
    <p:sldId id="317" r:id="rId21"/>
    <p:sldId id="268" r:id="rId22"/>
    <p:sldId id="318" r:id="rId23"/>
    <p:sldId id="269" r:id="rId24"/>
    <p:sldId id="270" r:id="rId25"/>
    <p:sldId id="271" r:id="rId26"/>
    <p:sldId id="272" r:id="rId27"/>
    <p:sldId id="319" r:id="rId28"/>
    <p:sldId id="273" r:id="rId29"/>
    <p:sldId id="274" r:id="rId30"/>
    <p:sldId id="320" r:id="rId31"/>
    <p:sldId id="275" r:id="rId32"/>
    <p:sldId id="276" r:id="rId33"/>
    <p:sldId id="277" r:id="rId34"/>
    <p:sldId id="278" r:id="rId35"/>
    <p:sldId id="321" r:id="rId36"/>
    <p:sldId id="281" r:id="rId37"/>
    <p:sldId id="282" r:id="rId38"/>
    <p:sldId id="283" r:id="rId39"/>
    <p:sldId id="284" r:id="rId40"/>
    <p:sldId id="285" r:id="rId41"/>
    <p:sldId id="286" r:id="rId42"/>
    <p:sldId id="287" r:id="rId43"/>
    <p:sldId id="289" r:id="rId44"/>
    <p:sldId id="290" r:id="rId45"/>
    <p:sldId id="292" r:id="rId46"/>
    <p:sldId id="291" r:id="rId47"/>
    <p:sldId id="324" r:id="rId48"/>
    <p:sldId id="293" r:id="rId49"/>
    <p:sldId id="322" r:id="rId50"/>
    <p:sldId id="323" r:id="rId51"/>
    <p:sldId id="325" r:id="rId52"/>
    <p:sldId id="304" r:id="rId53"/>
    <p:sldId id="305" r:id="rId54"/>
  </p:sldIdLst>
  <p:sldSz cx="9144000" cy="5143500" type="screen16x9"/>
  <p:notesSz cx="6858000" cy="9144000"/>
  <p:embeddedFontLst>
    <p:embeddedFont>
      <p:font typeface="Arial Unicode MS" panose="020B0604020202020204" pitchFamily="34" charset="-128"/>
      <p:regular r:id="rId56"/>
    </p:embeddedFont>
    <p:embeddedFont>
      <p:font typeface="Denk One" panose="020B0604020202020204" charset="0"/>
      <p:regular r:id="rId57"/>
    </p:embeddedFont>
    <p:embeddedFont>
      <p:font typeface="Passion One" panose="020B0604020202020204" charset="0"/>
      <p:regular r:id="rId58"/>
      <p:bold r:id="rId59"/>
    </p:embeddedFont>
    <p:embeddedFont>
      <p:font typeface="Chivo Black" panose="00000A00000000000000" pitchFamily="2" charset="0"/>
      <p:bold r:id="rId60"/>
      <p:boldItalic r:id="rId61"/>
    </p:embeddedFont>
    <p:embeddedFont>
      <p:font typeface="Didact Gothic" panose="020B0604020202020204" charset="0"/>
      <p:regular r:id="rId62"/>
    </p:embeddedFont>
    <p:embeddedFont>
      <p:font typeface="Proxima Nova" panose="020B0604020202020204" charset="0"/>
      <p:regular r:id="rId63"/>
      <p:bold r:id="rId64"/>
      <p:italic r:id="rId65"/>
      <p:boldItalic r:id="rId6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B2B72"/>
    <a:srgbClr val="BA8B85"/>
    <a:srgbClr val="CCA98F"/>
    <a:srgbClr val="FFFFFF"/>
    <a:srgbClr val="F9FA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DFFD825-2F1E-4934-9F0E-9EAA90C2D56B}">
  <a:tblStyle styleId="{6DFFD825-2F1E-4934-9F0E-9EAA90C2D56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 snapToGrid="0">
      <p:cViewPr>
        <p:scale>
          <a:sx n="69" d="100"/>
          <a:sy n="69" d="100"/>
        </p:scale>
        <p:origin x="1602" y="84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1" d="100"/>
        <a:sy n="41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notesMaster" Target="notesMasters/notesMaster1.xml"/><Relationship Id="rId63" Type="http://schemas.openxmlformats.org/officeDocument/2006/relationships/font" Target="fonts/font8.fntdata"/><Relationship Id="rId68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font" Target="fonts/font3.fntdata"/><Relationship Id="rId66" Type="http://schemas.openxmlformats.org/officeDocument/2006/relationships/font" Target="fonts/font11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font" Target="fonts/font2.fntdata"/><Relationship Id="rId61" Type="http://schemas.openxmlformats.org/officeDocument/2006/relationships/font" Target="fonts/font6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font" Target="fonts/font5.fntdata"/><Relationship Id="rId65" Type="http://schemas.openxmlformats.org/officeDocument/2006/relationships/font" Target="fonts/font1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1.fntdata"/><Relationship Id="rId64" Type="http://schemas.openxmlformats.org/officeDocument/2006/relationships/font" Target="fonts/font9.fntdata"/><Relationship Id="rId69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4.fntdata"/><Relationship Id="rId67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font" Target="fonts/font7.fntdata"/><Relationship Id="rId7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475533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gf6c641882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" name="Google Shape;231;gf6c641882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92120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gf178446670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" name="Google Shape;288;gf178446670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446119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gf6c6418828_2_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8" name="Google Shape;298;gf6c6418828_2_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798674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gf1d664d233_0_386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" name="Google Shape;307;gf1d664d233_0_386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693816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gf6c6418828_2_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0" name="Google Shape;390;gf6c6418828_2_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227554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f6c6418828_2_2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f6c6418828_2_2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538965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gf178446670_0_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1" name="Google Shape;521;gf178446670_0_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249256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gd9c04d5902_0_3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8" name="Google Shape;798;gd9c04d5902_0_3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30006610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gf178446670_0_4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1" name="Google Shape;561;gf178446670_0_4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03699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gd402131ce1_0_2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" name="Google Shape;841;gd402131ce1_0_2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3807689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gf6d2bb1f5d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9" name="Google Shape;569;gf6d2bb1f5d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1436765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8" name="Google Shape;338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561636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gf6d2bb1f5d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" name="Google Shape;581;gf6d2bb1f5d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231504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f6d2bb1f5d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f6d2bb1f5d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9295396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" name="Google Shape;605;gf6d2bb1f5d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6" name="Google Shape;606;gf6d2bb1f5d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874713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" name="Google Shape;950;gd9c04d5902_0_2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1" name="Google Shape;951;gd9c04d5902_0_2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2769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gf6d2bb1f5d_0_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0" name="Google Shape;670;gf6d2bb1f5d_0_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759363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gf6d2bb1f5d_0_1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0" name="Google Shape;680;gf6d2bb1f5d_0_1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22115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" name="Google Shape;1434;gd9c04d590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5" name="Google Shape;1435;gd9c04d590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851647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" name="Google Shape;705;gf6d2bb1f5d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" name="Google Shape;706;gf6d2bb1f5d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065963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gf6d2bb1f5d_0_2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7" name="Google Shape;717;gf6d2bb1f5d_0_2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9566833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Google Shape;728;gf6d2bb2701_1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9" name="Google Shape;729;gf6d2bb2701_1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998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gd8e80ea7b3_2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0" name="Google Shape;560;gd8e80ea7b3_2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90326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" name="Google Shape;737;gf6d2bb1f5d_0_2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8" name="Google Shape;738;gf6d2bb1f5d_0_2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9648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gd8e80ea7b3_2_14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9" name="Google Shape;1749;gd8e80ea7b3_2_14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53751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gf6d2bb2701_1_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1" name="Google Shape;821;gf6d2bb2701_1_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079865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gf6d2bb2701_1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2" name="Google Shape;832;gf6d2bb2701_1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782118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" name="Google Shape;882;gf6d2bb2701_1_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3" name="Google Shape;883;gf6d2bb2701_1_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1183611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" name="Google Shape;1023;gf6d2bb2701_1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4" name="Google Shape;1024;gf6d2bb2701_1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718053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" name="Google Shape;1051;gf6c6418828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2" name="Google Shape;1052;gf6c6418828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399623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Google Shape;1062;gf6d2bb2701_1_4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3" name="Google Shape;1063;gf6d2bb2701_1_4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100776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gf6d2bb2701_1_5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0" name="Google Shape;1080;gf6d2bb2701_1_5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975385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" name="Google Shape;1106;gf6d2bb2701_1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7" name="Google Shape;1107;gf6d2bb2701_1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37648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AR" dirty="0"/>
          </a:p>
        </p:txBody>
      </p:sp>
    </p:spTree>
    <p:extLst>
      <p:ext uri="{BB962C8B-B14F-4D97-AF65-F5344CB8AC3E}">
        <p14:creationId xmlns:p14="http://schemas.microsoft.com/office/powerpoint/2010/main" val="385379347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" name="Google Shape;1123;gf1d36d4f1d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4" name="Google Shape;1124;gf1d36d4f1d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49638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gf6d2bb2701_1_5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9" name="Google Shape;1969;gf6d2bb2701_1_5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045111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gf1d664d233_0_386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9" name="Google Shape;1149;gf1d664d233_0_386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873930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gf1d664d233_0_386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9" name="Google Shape;1149;gf1d664d233_0_386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916617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" name="Google Shape;1982;gf6d2bb2701_1_6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3" name="Google Shape;1983;gf6d2bb2701_1_6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5225566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" name="Google Shape;1982;gf6d2bb2701_1_6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3" name="Google Shape;1983;gf6d2bb2701_1_6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779027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" name="Google Shape;1982;gf6d2bb2701_1_6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3" name="Google Shape;1983;gf6d2bb2701_1_6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966143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" name="Google Shape;1982;gf6d2bb2701_1_6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3" name="Google Shape;1983;gf6d2bb2701_1_6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9549840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" name="Google Shape;6553;gf1d664d233_0_238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54" name="Google Shape;6554;gf1d664d233_0_238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343848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" name="Google Shape;7321;gf1d664d233_0_246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22" name="Google Shape;7322;gf1d664d233_0_246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735949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f6c6418828_2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f6c6418828_2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44786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gf178446670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" name="Google Shape;242;gf178446670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95785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Google Shape;662;gd8e3e6b5e2_0_9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3" name="Google Shape;663;gd8e3e6b5e2_0_9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227003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gf6c6418828_2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" name="Google Shape;259;gf6c6418828_2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696700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Google Shape;279;gf6c6418828_2_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0" name="Google Shape;280;gf6c6418828_2_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647052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362607" y="299545"/>
            <a:ext cx="8497614" cy="463506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92548" y="3093022"/>
            <a:ext cx="3289800" cy="520200"/>
          </a:xfrm>
          <a:prstGeom prst="rect">
            <a:avLst/>
          </a:prstGeom>
          <a:noFill/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092548" y="3816478"/>
            <a:ext cx="2985600" cy="446100"/>
          </a:xfrm>
          <a:prstGeom prst="rect">
            <a:avLst/>
          </a:prstGeom>
          <a:noFill/>
        </p:spPr>
        <p:txBody>
          <a:bodyPr spcFirstLastPara="1" wrap="square" lIns="0" tIns="0" rIns="0" bIns="0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800"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4"/>
        </a:solid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11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11"/>
          <p:cNvSpPr txBox="1">
            <a:spLocks noGrp="1"/>
          </p:cNvSpPr>
          <p:nvPr>
            <p:ph type="subTitle" idx="1"/>
          </p:nvPr>
        </p:nvSpPr>
        <p:spPr>
          <a:xfrm>
            <a:off x="1870950" y="3191587"/>
            <a:ext cx="5402100" cy="5379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9" name="Google Shape;49;p11"/>
          <p:cNvSpPr txBox="1">
            <a:spLocks noGrp="1"/>
          </p:cNvSpPr>
          <p:nvPr>
            <p:ph type="title" hasCustomPrompt="1"/>
          </p:nvPr>
        </p:nvSpPr>
        <p:spPr>
          <a:xfrm>
            <a:off x="2447201" y="1396250"/>
            <a:ext cx="4249800" cy="1051200"/>
          </a:xfrm>
          <a:prstGeom prst="rect">
            <a:avLst/>
          </a:prstGeom>
          <a:effectLst>
            <a:outerShdw dist="47625" dir="162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accent6"/>
        </a:solid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13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title"/>
          </p:nvPr>
        </p:nvSpPr>
        <p:spPr>
          <a:xfrm>
            <a:off x="1591854" y="3838588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1"/>
          </p:nvPr>
        </p:nvSpPr>
        <p:spPr>
          <a:xfrm>
            <a:off x="1591700" y="4169488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3838588"/>
            <a:ext cx="767100" cy="647700"/>
          </a:xfrm>
          <a:prstGeom prst="rect">
            <a:avLst/>
          </a:prstGeom>
          <a:effectLst>
            <a:outerShdw dist="38100" dir="246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56" name="Google Shape;56;p13"/>
          <p:cNvSpPr txBox="1">
            <a:spLocks noGrp="1"/>
          </p:cNvSpPr>
          <p:nvPr>
            <p:ph type="title" idx="3"/>
          </p:nvPr>
        </p:nvSpPr>
        <p:spPr>
          <a:xfrm>
            <a:off x="713338" y="539500"/>
            <a:ext cx="43791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13"/>
          <p:cNvSpPr txBox="1">
            <a:spLocks noGrp="1"/>
          </p:cNvSpPr>
          <p:nvPr>
            <p:ph type="title" idx="4"/>
          </p:nvPr>
        </p:nvSpPr>
        <p:spPr>
          <a:xfrm>
            <a:off x="1591854" y="3030171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8" name="Google Shape;58;p13"/>
          <p:cNvSpPr txBox="1">
            <a:spLocks noGrp="1"/>
          </p:cNvSpPr>
          <p:nvPr>
            <p:ph type="subTitle" idx="5"/>
          </p:nvPr>
        </p:nvSpPr>
        <p:spPr>
          <a:xfrm>
            <a:off x="1591700" y="3361071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13"/>
          <p:cNvSpPr txBox="1">
            <a:spLocks noGrp="1"/>
          </p:cNvSpPr>
          <p:nvPr>
            <p:ph type="title" idx="6" hasCustomPrompt="1"/>
          </p:nvPr>
        </p:nvSpPr>
        <p:spPr>
          <a:xfrm>
            <a:off x="713225" y="3030171"/>
            <a:ext cx="767100" cy="647700"/>
          </a:xfrm>
          <a:prstGeom prst="rect">
            <a:avLst/>
          </a:prstGeom>
          <a:effectLst>
            <a:outerShdw dist="38100" dir="246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60" name="Google Shape;60;p13"/>
          <p:cNvSpPr txBox="1">
            <a:spLocks noGrp="1"/>
          </p:cNvSpPr>
          <p:nvPr>
            <p:ph type="title" idx="7"/>
          </p:nvPr>
        </p:nvSpPr>
        <p:spPr>
          <a:xfrm>
            <a:off x="1591854" y="2221754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1" name="Google Shape;61;p13"/>
          <p:cNvSpPr txBox="1">
            <a:spLocks noGrp="1"/>
          </p:cNvSpPr>
          <p:nvPr>
            <p:ph type="subTitle" idx="8"/>
          </p:nvPr>
        </p:nvSpPr>
        <p:spPr>
          <a:xfrm>
            <a:off x="1591700" y="2552654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13"/>
          <p:cNvSpPr txBox="1">
            <a:spLocks noGrp="1"/>
          </p:cNvSpPr>
          <p:nvPr>
            <p:ph type="title" idx="9" hasCustomPrompt="1"/>
          </p:nvPr>
        </p:nvSpPr>
        <p:spPr>
          <a:xfrm>
            <a:off x="713225" y="2221754"/>
            <a:ext cx="767100" cy="647700"/>
          </a:xfrm>
          <a:prstGeom prst="rect">
            <a:avLst/>
          </a:prstGeom>
          <a:effectLst>
            <a:outerShdw dist="38100" dir="246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63" name="Google Shape;63;p13"/>
          <p:cNvSpPr txBox="1">
            <a:spLocks noGrp="1"/>
          </p:cNvSpPr>
          <p:nvPr>
            <p:ph type="title" idx="13"/>
          </p:nvPr>
        </p:nvSpPr>
        <p:spPr>
          <a:xfrm>
            <a:off x="1591854" y="1413338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13"/>
          <p:cNvSpPr txBox="1">
            <a:spLocks noGrp="1"/>
          </p:cNvSpPr>
          <p:nvPr>
            <p:ph type="subTitle" idx="14"/>
          </p:nvPr>
        </p:nvSpPr>
        <p:spPr>
          <a:xfrm>
            <a:off x="1591700" y="1744238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13"/>
          <p:cNvSpPr txBox="1">
            <a:spLocks noGrp="1"/>
          </p:cNvSpPr>
          <p:nvPr>
            <p:ph type="title" idx="15" hasCustomPrompt="1"/>
          </p:nvPr>
        </p:nvSpPr>
        <p:spPr>
          <a:xfrm>
            <a:off x="713225" y="1413338"/>
            <a:ext cx="767100" cy="647700"/>
          </a:xfrm>
          <a:prstGeom prst="rect">
            <a:avLst/>
          </a:prstGeom>
          <a:effectLst>
            <a:outerShdw dist="38100" dir="246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bg>
      <p:bgPr>
        <a:solidFill>
          <a:schemeClr val="lt2"/>
        </a:solid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4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14"/>
          <p:cNvSpPr txBox="1">
            <a:spLocks noGrp="1"/>
          </p:cNvSpPr>
          <p:nvPr>
            <p:ph type="title"/>
          </p:nvPr>
        </p:nvSpPr>
        <p:spPr>
          <a:xfrm>
            <a:off x="1637100" y="1063031"/>
            <a:ext cx="5869800" cy="23328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3000"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14"/>
          <p:cNvSpPr txBox="1">
            <a:spLocks noGrp="1"/>
          </p:cNvSpPr>
          <p:nvPr>
            <p:ph type="title" idx="2"/>
          </p:nvPr>
        </p:nvSpPr>
        <p:spPr>
          <a:xfrm>
            <a:off x="1637100" y="3667975"/>
            <a:ext cx="58698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2">
    <p:bg>
      <p:bgPr>
        <a:solidFill>
          <a:schemeClr val="lt2"/>
        </a:solid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5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subTitle" idx="1"/>
          </p:nvPr>
        </p:nvSpPr>
        <p:spPr>
          <a:xfrm>
            <a:off x="713325" y="1299662"/>
            <a:ext cx="3819900" cy="388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title" hasCustomPrompt="1"/>
          </p:nvPr>
        </p:nvSpPr>
        <p:spPr>
          <a:xfrm>
            <a:off x="713487" y="577863"/>
            <a:ext cx="3819900" cy="721800"/>
          </a:xfrm>
          <a:prstGeom prst="rect">
            <a:avLst/>
          </a:prstGeom>
          <a:effectLst>
            <a:outerShdw dist="38100" dir="258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74" name="Google Shape;74;p15"/>
          <p:cNvSpPr txBox="1">
            <a:spLocks noGrp="1"/>
          </p:cNvSpPr>
          <p:nvPr>
            <p:ph type="subTitle" idx="2"/>
          </p:nvPr>
        </p:nvSpPr>
        <p:spPr>
          <a:xfrm>
            <a:off x="713400" y="2738411"/>
            <a:ext cx="3819900" cy="388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title" idx="3" hasCustomPrompt="1"/>
          </p:nvPr>
        </p:nvSpPr>
        <p:spPr>
          <a:xfrm>
            <a:off x="713559" y="2016624"/>
            <a:ext cx="3819900" cy="721800"/>
          </a:xfrm>
          <a:prstGeom prst="rect">
            <a:avLst/>
          </a:prstGeom>
          <a:effectLst>
            <a:outerShdw dist="38100" dir="258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76" name="Google Shape;76;p15"/>
          <p:cNvSpPr txBox="1">
            <a:spLocks noGrp="1"/>
          </p:cNvSpPr>
          <p:nvPr>
            <p:ph type="subTitle" idx="4"/>
          </p:nvPr>
        </p:nvSpPr>
        <p:spPr>
          <a:xfrm>
            <a:off x="713225" y="4177138"/>
            <a:ext cx="3819900" cy="388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title" idx="5" hasCustomPrompt="1"/>
          </p:nvPr>
        </p:nvSpPr>
        <p:spPr>
          <a:xfrm>
            <a:off x="713392" y="3455365"/>
            <a:ext cx="3819900" cy="721800"/>
          </a:xfrm>
          <a:prstGeom prst="rect">
            <a:avLst/>
          </a:prstGeom>
          <a:effectLst>
            <a:outerShdw dist="38100" dir="258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2_1">
    <p:bg>
      <p:bgPr>
        <a:solidFill>
          <a:schemeClr val="accent4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1299875" y="539500"/>
            <a:ext cx="65442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subTitle" idx="1"/>
          </p:nvPr>
        </p:nvSpPr>
        <p:spPr>
          <a:xfrm>
            <a:off x="849125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title" idx="2" hasCustomPrompt="1"/>
          </p:nvPr>
        </p:nvSpPr>
        <p:spPr>
          <a:xfrm>
            <a:off x="849125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83" name="Google Shape;83;p16"/>
          <p:cNvSpPr txBox="1">
            <a:spLocks noGrp="1"/>
          </p:cNvSpPr>
          <p:nvPr>
            <p:ph type="subTitle" idx="3"/>
          </p:nvPr>
        </p:nvSpPr>
        <p:spPr>
          <a:xfrm>
            <a:off x="2411450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title" idx="4" hasCustomPrompt="1"/>
          </p:nvPr>
        </p:nvSpPr>
        <p:spPr>
          <a:xfrm>
            <a:off x="2411450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85" name="Google Shape;85;p16"/>
          <p:cNvSpPr txBox="1">
            <a:spLocks noGrp="1"/>
          </p:cNvSpPr>
          <p:nvPr>
            <p:ph type="subTitle" idx="5"/>
          </p:nvPr>
        </p:nvSpPr>
        <p:spPr>
          <a:xfrm>
            <a:off x="3973776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title" idx="6" hasCustomPrompt="1"/>
          </p:nvPr>
        </p:nvSpPr>
        <p:spPr>
          <a:xfrm>
            <a:off x="3973776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87" name="Google Shape;87;p16"/>
          <p:cNvSpPr txBox="1">
            <a:spLocks noGrp="1"/>
          </p:cNvSpPr>
          <p:nvPr>
            <p:ph type="subTitle" idx="7"/>
          </p:nvPr>
        </p:nvSpPr>
        <p:spPr>
          <a:xfrm>
            <a:off x="5536101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6"/>
          <p:cNvSpPr txBox="1">
            <a:spLocks noGrp="1"/>
          </p:cNvSpPr>
          <p:nvPr>
            <p:ph type="title" idx="8" hasCustomPrompt="1"/>
          </p:nvPr>
        </p:nvSpPr>
        <p:spPr>
          <a:xfrm>
            <a:off x="5536101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89" name="Google Shape;89;p16"/>
          <p:cNvSpPr txBox="1">
            <a:spLocks noGrp="1"/>
          </p:cNvSpPr>
          <p:nvPr>
            <p:ph type="subTitle" idx="9"/>
          </p:nvPr>
        </p:nvSpPr>
        <p:spPr>
          <a:xfrm>
            <a:off x="7098427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6"/>
          <p:cNvSpPr txBox="1">
            <a:spLocks noGrp="1"/>
          </p:cNvSpPr>
          <p:nvPr>
            <p:ph type="title" idx="13" hasCustomPrompt="1"/>
          </p:nvPr>
        </p:nvSpPr>
        <p:spPr>
          <a:xfrm>
            <a:off x="7098427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bg>
      <p:bgPr>
        <a:solidFill>
          <a:schemeClr val="lt2"/>
        </a:solid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7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title"/>
          </p:nvPr>
        </p:nvSpPr>
        <p:spPr>
          <a:xfrm>
            <a:off x="1557450" y="539500"/>
            <a:ext cx="60291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_1">
    <p:bg>
      <p:bgPr>
        <a:solidFill>
          <a:schemeClr val="accent2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9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title"/>
          </p:nvPr>
        </p:nvSpPr>
        <p:spPr>
          <a:xfrm>
            <a:off x="713325" y="539500"/>
            <a:ext cx="77175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3_1_1_1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/>
          <p:cNvSpPr/>
          <p:nvPr userDrawn="1"/>
        </p:nvSpPr>
        <p:spPr>
          <a:xfrm>
            <a:off x="371476" y="221007"/>
            <a:ext cx="8497614" cy="463506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02" name="Google Shape;102;p20"/>
          <p:cNvSpPr txBox="1">
            <a:spLocks noGrp="1"/>
          </p:cNvSpPr>
          <p:nvPr>
            <p:ph type="title"/>
          </p:nvPr>
        </p:nvSpPr>
        <p:spPr>
          <a:xfrm>
            <a:off x="2043800" y="539500"/>
            <a:ext cx="50565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4">
    <p:bg>
      <p:bgPr>
        <a:solidFill>
          <a:schemeClr val="accent2"/>
        </a:solid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21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21"/>
          <p:cNvSpPr txBox="1">
            <a:spLocks noGrp="1"/>
          </p:cNvSpPr>
          <p:nvPr>
            <p:ph type="subTitle" idx="1"/>
          </p:nvPr>
        </p:nvSpPr>
        <p:spPr>
          <a:xfrm>
            <a:off x="2367000" y="2975275"/>
            <a:ext cx="4410000" cy="1031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21"/>
          <p:cNvSpPr txBox="1">
            <a:spLocks noGrp="1"/>
          </p:cNvSpPr>
          <p:nvPr>
            <p:ph type="title"/>
          </p:nvPr>
        </p:nvSpPr>
        <p:spPr>
          <a:xfrm>
            <a:off x="2366900" y="1039350"/>
            <a:ext cx="4410000" cy="1786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/>
          <p:cNvSpPr/>
          <p:nvPr userDrawn="1"/>
        </p:nvSpPr>
        <p:spPr>
          <a:xfrm>
            <a:off x="362607" y="299545"/>
            <a:ext cx="8497614" cy="463506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2981450" y="2260588"/>
            <a:ext cx="3180900" cy="121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2981647" y="884013"/>
            <a:ext cx="3180900" cy="1051200"/>
          </a:xfrm>
          <a:prstGeom prst="rect">
            <a:avLst/>
          </a:prstGeom>
          <a:effectLst>
            <a:outerShdw dist="47625" dir="162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2981453" y="3694788"/>
            <a:ext cx="3180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_2">
    <p:bg>
      <p:bgPr>
        <a:solidFill>
          <a:schemeClr val="accent6"/>
        </a:solid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22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22"/>
          <p:cNvSpPr txBox="1">
            <a:spLocks noGrp="1"/>
          </p:cNvSpPr>
          <p:nvPr>
            <p:ph type="subTitle" idx="1"/>
          </p:nvPr>
        </p:nvSpPr>
        <p:spPr>
          <a:xfrm>
            <a:off x="1736950" y="1663775"/>
            <a:ext cx="2727600" cy="2099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012" scaled="0"/>
          </a:gradFill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2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3751200" cy="564900"/>
          </a:xfrm>
          <a:prstGeom prst="rect">
            <a:avLst/>
          </a:prstGeom>
          <a:effectLst>
            <a:outerShdw dist="38100" dir="198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4_2_1">
    <p:bg>
      <p:bgPr>
        <a:solidFill>
          <a:schemeClr val="lt2"/>
        </a:solid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3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23"/>
          <p:cNvSpPr txBox="1">
            <a:spLocks noGrp="1"/>
          </p:cNvSpPr>
          <p:nvPr>
            <p:ph type="subTitle" idx="1"/>
          </p:nvPr>
        </p:nvSpPr>
        <p:spPr>
          <a:xfrm>
            <a:off x="5556950" y="1528350"/>
            <a:ext cx="2873700" cy="14607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012" scaled="0"/>
          </a:gradFill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23"/>
          <p:cNvSpPr txBox="1">
            <a:spLocks noGrp="1"/>
          </p:cNvSpPr>
          <p:nvPr>
            <p:ph type="title"/>
          </p:nvPr>
        </p:nvSpPr>
        <p:spPr>
          <a:xfrm>
            <a:off x="2308200" y="539500"/>
            <a:ext cx="4527600" cy="564900"/>
          </a:xfrm>
          <a:prstGeom prst="rect">
            <a:avLst/>
          </a:prstGeom>
          <a:effectLst>
            <a:outerShdw dist="38100" dir="198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2_1_1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/>
          <p:cNvSpPr/>
          <p:nvPr userDrawn="1"/>
        </p:nvSpPr>
        <p:spPr>
          <a:xfrm>
            <a:off x="371476" y="221007"/>
            <a:ext cx="8497614" cy="463506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17" name="Google Shape;117;p24"/>
          <p:cNvSpPr txBox="1">
            <a:spLocks noGrp="1"/>
          </p:cNvSpPr>
          <p:nvPr>
            <p:ph type="title"/>
          </p:nvPr>
        </p:nvSpPr>
        <p:spPr>
          <a:xfrm>
            <a:off x="2696400" y="539500"/>
            <a:ext cx="3751200" cy="564900"/>
          </a:xfrm>
          <a:prstGeom prst="rect">
            <a:avLst/>
          </a:prstGeom>
          <a:effectLst>
            <a:outerShdw dist="38100" dir="198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18" name="Google Shape;118;p24"/>
          <p:cNvSpPr txBox="1">
            <a:spLocks noGrp="1"/>
          </p:cNvSpPr>
          <p:nvPr>
            <p:ph type="subTitle" idx="1"/>
          </p:nvPr>
        </p:nvSpPr>
        <p:spPr>
          <a:xfrm>
            <a:off x="713225" y="1528350"/>
            <a:ext cx="2873700" cy="1460700"/>
          </a:xfrm>
          <a:prstGeom prst="rect">
            <a:avLst/>
          </a:prstGeom>
          <a:noFill/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4_1">
    <p:bg>
      <p:bgPr>
        <a:solidFill>
          <a:schemeClr val="lt2"/>
        </a:solid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6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26"/>
          <p:cNvSpPr txBox="1">
            <a:spLocks noGrp="1"/>
          </p:cNvSpPr>
          <p:nvPr>
            <p:ph type="title"/>
          </p:nvPr>
        </p:nvSpPr>
        <p:spPr>
          <a:xfrm>
            <a:off x="1557450" y="539500"/>
            <a:ext cx="60291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26"/>
          <p:cNvSpPr txBox="1">
            <a:spLocks noGrp="1"/>
          </p:cNvSpPr>
          <p:nvPr>
            <p:ph type="subTitle" idx="1"/>
          </p:nvPr>
        </p:nvSpPr>
        <p:spPr>
          <a:xfrm>
            <a:off x="1195850" y="1079575"/>
            <a:ext cx="6752400" cy="31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26"/>
          <p:cNvSpPr txBox="1">
            <a:spLocks noGrp="1"/>
          </p:cNvSpPr>
          <p:nvPr>
            <p:ph type="subTitle" idx="2"/>
          </p:nvPr>
        </p:nvSpPr>
        <p:spPr>
          <a:xfrm>
            <a:off x="761722" y="1609538"/>
            <a:ext cx="3702300" cy="357300"/>
          </a:xfrm>
          <a:prstGeom prst="rect">
            <a:avLst/>
          </a:prstGeom>
          <a:noFill/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8" name="Google Shape;128;p26"/>
          <p:cNvSpPr txBox="1">
            <a:spLocks noGrp="1"/>
          </p:cNvSpPr>
          <p:nvPr>
            <p:ph type="subTitle" idx="3"/>
          </p:nvPr>
        </p:nvSpPr>
        <p:spPr>
          <a:xfrm>
            <a:off x="4675792" y="1609538"/>
            <a:ext cx="3702300" cy="357300"/>
          </a:xfrm>
          <a:prstGeom prst="rect">
            <a:avLst/>
          </a:prstGeom>
          <a:noFill/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29" name="Google Shape;129;p26"/>
          <p:cNvSpPr txBox="1">
            <a:spLocks noGrp="1"/>
          </p:cNvSpPr>
          <p:nvPr>
            <p:ph type="body" idx="4"/>
          </p:nvPr>
        </p:nvSpPr>
        <p:spPr>
          <a:xfrm>
            <a:off x="761722" y="2002363"/>
            <a:ext cx="3702300" cy="21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0" name="Google Shape;130;p26"/>
          <p:cNvSpPr txBox="1">
            <a:spLocks noGrp="1"/>
          </p:cNvSpPr>
          <p:nvPr>
            <p:ph type="body" idx="5"/>
          </p:nvPr>
        </p:nvSpPr>
        <p:spPr>
          <a:xfrm>
            <a:off x="4675790" y="2002363"/>
            <a:ext cx="3702300" cy="21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4_1_1">
    <p:bg>
      <p:bgPr>
        <a:solidFill>
          <a:schemeClr val="accent4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Google Shape;132;p27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27"/>
          <p:cNvSpPr txBox="1">
            <a:spLocks noGrp="1"/>
          </p:cNvSpPr>
          <p:nvPr>
            <p:ph type="title"/>
          </p:nvPr>
        </p:nvSpPr>
        <p:spPr>
          <a:xfrm>
            <a:off x="1557450" y="539500"/>
            <a:ext cx="60291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4" name="Google Shape;134;p27"/>
          <p:cNvSpPr txBox="1">
            <a:spLocks noGrp="1"/>
          </p:cNvSpPr>
          <p:nvPr>
            <p:ph type="subTitle" idx="1"/>
          </p:nvPr>
        </p:nvSpPr>
        <p:spPr>
          <a:xfrm>
            <a:off x="1195850" y="1079575"/>
            <a:ext cx="6752400" cy="31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27"/>
          <p:cNvSpPr txBox="1">
            <a:spLocks noGrp="1"/>
          </p:cNvSpPr>
          <p:nvPr>
            <p:ph type="subTitle" idx="2"/>
          </p:nvPr>
        </p:nvSpPr>
        <p:spPr>
          <a:xfrm>
            <a:off x="761722" y="1609538"/>
            <a:ext cx="3702300" cy="357300"/>
          </a:xfrm>
          <a:prstGeom prst="rect">
            <a:avLst/>
          </a:prstGeom>
          <a:noFill/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6" name="Google Shape;136;p27"/>
          <p:cNvSpPr txBox="1">
            <a:spLocks noGrp="1"/>
          </p:cNvSpPr>
          <p:nvPr>
            <p:ph type="subTitle" idx="3"/>
          </p:nvPr>
        </p:nvSpPr>
        <p:spPr>
          <a:xfrm>
            <a:off x="4675792" y="1609538"/>
            <a:ext cx="3702300" cy="357300"/>
          </a:xfrm>
          <a:prstGeom prst="rect">
            <a:avLst/>
          </a:prstGeom>
          <a:noFill/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7" name="Google Shape;137;p27"/>
          <p:cNvSpPr txBox="1">
            <a:spLocks noGrp="1"/>
          </p:cNvSpPr>
          <p:nvPr>
            <p:ph type="body" idx="4"/>
          </p:nvPr>
        </p:nvSpPr>
        <p:spPr>
          <a:xfrm>
            <a:off x="761722" y="2002363"/>
            <a:ext cx="3702300" cy="21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8" name="Google Shape;138;p27"/>
          <p:cNvSpPr txBox="1">
            <a:spLocks noGrp="1"/>
          </p:cNvSpPr>
          <p:nvPr>
            <p:ph type="body" idx="5"/>
          </p:nvPr>
        </p:nvSpPr>
        <p:spPr>
          <a:xfrm>
            <a:off x="4675800" y="2002373"/>
            <a:ext cx="3702300" cy="18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9" name="Google Shape;139;p27"/>
          <p:cNvSpPr txBox="1">
            <a:spLocks noGrp="1"/>
          </p:cNvSpPr>
          <p:nvPr>
            <p:ph type="subTitle" idx="6"/>
          </p:nvPr>
        </p:nvSpPr>
        <p:spPr>
          <a:xfrm>
            <a:off x="4675792" y="3756813"/>
            <a:ext cx="3702300" cy="357300"/>
          </a:xfrm>
          <a:prstGeom prst="rect">
            <a:avLst/>
          </a:prstGeom>
          <a:noFill/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0" name="Google Shape;140;p27"/>
          <p:cNvSpPr txBox="1">
            <a:spLocks noGrp="1"/>
          </p:cNvSpPr>
          <p:nvPr>
            <p:ph type="body" idx="7"/>
          </p:nvPr>
        </p:nvSpPr>
        <p:spPr>
          <a:xfrm>
            <a:off x="4675800" y="4149648"/>
            <a:ext cx="3702300" cy="21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5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ángulo 9"/>
          <p:cNvSpPr/>
          <p:nvPr userDrawn="1"/>
        </p:nvSpPr>
        <p:spPr>
          <a:xfrm>
            <a:off x="371476" y="221007"/>
            <a:ext cx="8497614" cy="463506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43" name="Google Shape;143;p28"/>
          <p:cNvSpPr txBox="1">
            <a:spLocks noGrp="1"/>
          </p:cNvSpPr>
          <p:nvPr>
            <p:ph type="title"/>
          </p:nvPr>
        </p:nvSpPr>
        <p:spPr>
          <a:xfrm>
            <a:off x="1458075" y="2689213"/>
            <a:ext cx="1541400" cy="56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44" name="Google Shape;144;p28"/>
          <p:cNvSpPr txBox="1">
            <a:spLocks noGrp="1"/>
          </p:cNvSpPr>
          <p:nvPr>
            <p:ph type="subTitle" idx="1"/>
          </p:nvPr>
        </p:nvSpPr>
        <p:spPr>
          <a:xfrm>
            <a:off x="1458075" y="3252613"/>
            <a:ext cx="1541400" cy="10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p28"/>
          <p:cNvSpPr txBox="1">
            <a:spLocks noGrp="1"/>
          </p:cNvSpPr>
          <p:nvPr>
            <p:ph type="title" idx="2"/>
          </p:nvPr>
        </p:nvSpPr>
        <p:spPr>
          <a:xfrm>
            <a:off x="3801300" y="2689413"/>
            <a:ext cx="1541400" cy="56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46" name="Google Shape;146;p28"/>
          <p:cNvSpPr txBox="1">
            <a:spLocks noGrp="1"/>
          </p:cNvSpPr>
          <p:nvPr>
            <p:ph type="subTitle" idx="3"/>
          </p:nvPr>
        </p:nvSpPr>
        <p:spPr>
          <a:xfrm>
            <a:off x="3801300" y="3252813"/>
            <a:ext cx="1541400" cy="10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 idx="4"/>
          </p:nvPr>
        </p:nvSpPr>
        <p:spPr>
          <a:xfrm>
            <a:off x="6144525" y="2689200"/>
            <a:ext cx="1541400" cy="56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subTitle" idx="5"/>
          </p:nvPr>
        </p:nvSpPr>
        <p:spPr>
          <a:xfrm>
            <a:off x="6144525" y="3252601"/>
            <a:ext cx="1541400" cy="10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28"/>
          <p:cNvSpPr txBox="1">
            <a:spLocks noGrp="1"/>
          </p:cNvSpPr>
          <p:nvPr>
            <p:ph type="title" idx="6"/>
          </p:nvPr>
        </p:nvSpPr>
        <p:spPr>
          <a:xfrm>
            <a:off x="713225" y="539500"/>
            <a:ext cx="77178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5_1">
    <p:bg>
      <p:bgPr>
        <a:solidFill>
          <a:schemeClr val="accent4"/>
        </a:solid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29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29"/>
          <p:cNvSpPr txBox="1">
            <a:spLocks noGrp="1"/>
          </p:cNvSpPr>
          <p:nvPr>
            <p:ph type="title"/>
          </p:nvPr>
        </p:nvSpPr>
        <p:spPr>
          <a:xfrm>
            <a:off x="1420975" y="3777200"/>
            <a:ext cx="1668000" cy="28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53" name="Google Shape;153;p29"/>
          <p:cNvSpPr txBox="1">
            <a:spLocks noGrp="1"/>
          </p:cNvSpPr>
          <p:nvPr>
            <p:ph type="subTitle" idx="1"/>
          </p:nvPr>
        </p:nvSpPr>
        <p:spPr>
          <a:xfrm>
            <a:off x="1420975" y="4060400"/>
            <a:ext cx="1668000" cy="462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29"/>
          <p:cNvSpPr txBox="1">
            <a:spLocks noGrp="1"/>
          </p:cNvSpPr>
          <p:nvPr>
            <p:ph type="title" idx="2"/>
          </p:nvPr>
        </p:nvSpPr>
        <p:spPr>
          <a:xfrm>
            <a:off x="3738000" y="3777300"/>
            <a:ext cx="1668000" cy="28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55" name="Google Shape;155;p29"/>
          <p:cNvSpPr txBox="1">
            <a:spLocks noGrp="1"/>
          </p:cNvSpPr>
          <p:nvPr>
            <p:ph type="subTitle" idx="3"/>
          </p:nvPr>
        </p:nvSpPr>
        <p:spPr>
          <a:xfrm>
            <a:off x="3738000" y="4060493"/>
            <a:ext cx="1668000" cy="462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29"/>
          <p:cNvSpPr txBox="1">
            <a:spLocks noGrp="1"/>
          </p:cNvSpPr>
          <p:nvPr>
            <p:ph type="title" idx="4"/>
          </p:nvPr>
        </p:nvSpPr>
        <p:spPr>
          <a:xfrm>
            <a:off x="6055025" y="3777200"/>
            <a:ext cx="1668000" cy="28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57" name="Google Shape;157;p29"/>
          <p:cNvSpPr txBox="1">
            <a:spLocks noGrp="1"/>
          </p:cNvSpPr>
          <p:nvPr>
            <p:ph type="subTitle" idx="5"/>
          </p:nvPr>
        </p:nvSpPr>
        <p:spPr>
          <a:xfrm>
            <a:off x="6055025" y="4060400"/>
            <a:ext cx="1668000" cy="462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29"/>
          <p:cNvSpPr txBox="1">
            <a:spLocks noGrp="1"/>
          </p:cNvSpPr>
          <p:nvPr>
            <p:ph type="title" idx="6"/>
          </p:nvPr>
        </p:nvSpPr>
        <p:spPr>
          <a:xfrm>
            <a:off x="2898125" y="539500"/>
            <a:ext cx="33480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6">
    <p:bg>
      <p:bgPr>
        <a:solidFill>
          <a:schemeClr val="accent2"/>
        </a:solid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30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30"/>
          <p:cNvSpPr txBox="1">
            <a:spLocks noGrp="1"/>
          </p:cNvSpPr>
          <p:nvPr>
            <p:ph type="title"/>
          </p:nvPr>
        </p:nvSpPr>
        <p:spPr>
          <a:xfrm>
            <a:off x="1246875" y="539500"/>
            <a:ext cx="66504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0"/>
          <p:cNvSpPr txBox="1">
            <a:spLocks noGrp="1"/>
          </p:cNvSpPr>
          <p:nvPr>
            <p:ph type="title" idx="2"/>
          </p:nvPr>
        </p:nvSpPr>
        <p:spPr>
          <a:xfrm>
            <a:off x="1394301" y="2885166"/>
            <a:ext cx="1296900" cy="49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3" name="Google Shape;163;p30"/>
          <p:cNvSpPr txBox="1">
            <a:spLocks noGrp="1"/>
          </p:cNvSpPr>
          <p:nvPr>
            <p:ph type="subTitle" idx="1"/>
          </p:nvPr>
        </p:nvSpPr>
        <p:spPr>
          <a:xfrm>
            <a:off x="1394301" y="3466783"/>
            <a:ext cx="1296900" cy="60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p30"/>
          <p:cNvSpPr txBox="1">
            <a:spLocks noGrp="1"/>
          </p:cNvSpPr>
          <p:nvPr>
            <p:ph type="title" idx="3"/>
          </p:nvPr>
        </p:nvSpPr>
        <p:spPr>
          <a:xfrm>
            <a:off x="4766630" y="2885166"/>
            <a:ext cx="1296900" cy="49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5" name="Google Shape;165;p30"/>
          <p:cNvSpPr txBox="1">
            <a:spLocks noGrp="1"/>
          </p:cNvSpPr>
          <p:nvPr>
            <p:ph type="subTitle" idx="4"/>
          </p:nvPr>
        </p:nvSpPr>
        <p:spPr>
          <a:xfrm>
            <a:off x="4766630" y="3466757"/>
            <a:ext cx="1296900" cy="60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title" idx="5"/>
          </p:nvPr>
        </p:nvSpPr>
        <p:spPr>
          <a:xfrm>
            <a:off x="3080466" y="2885166"/>
            <a:ext cx="1296900" cy="49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subTitle" idx="6"/>
          </p:nvPr>
        </p:nvSpPr>
        <p:spPr>
          <a:xfrm>
            <a:off x="3080466" y="3466778"/>
            <a:ext cx="1296900" cy="60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30"/>
          <p:cNvSpPr txBox="1">
            <a:spLocks noGrp="1"/>
          </p:cNvSpPr>
          <p:nvPr>
            <p:ph type="title" idx="7"/>
          </p:nvPr>
        </p:nvSpPr>
        <p:spPr>
          <a:xfrm>
            <a:off x="6452797" y="2885166"/>
            <a:ext cx="1296900" cy="49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9" name="Google Shape;169;p30"/>
          <p:cNvSpPr txBox="1">
            <a:spLocks noGrp="1"/>
          </p:cNvSpPr>
          <p:nvPr>
            <p:ph type="subTitle" idx="8"/>
          </p:nvPr>
        </p:nvSpPr>
        <p:spPr>
          <a:xfrm>
            <a:off x="6452797" y="3466803"/>
            <a:ext cx="1296900" cy="60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CUSTOM_6_1">
    <p:bg>
      <p:bgPr>
        <a:solidFill>
          <a:schemeClr val="accent2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" name="Google Shape;171;p31"/>
          <p:cNvPicPr preferRelativeResize="0"/>
          <p:nvPr/>
        </p:nvPicPr>
        <p:blipFill rotWithShape="1">
          <a:blip r:embed="rId2">
            <a:alphaModFix/>
          </a:blip>
          <a:srcRect t="553" b="543"/>
          <a:stretch/>
        </p:blipFill>
        <p:spPr>
          <a:xfrm>
            <a:off x="1850" y="0"/>
            <a:ext cx="9140301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72" name="Google Shape;172;p31"/>
          <p:cNvSpPr txBox="1">
            <a:spLocks noGrp="1"/>
          </p:cNvSpPr>
          <p:nvPr>
            <p:ph type="title"/>
          </p:nvPr>
        </p:nvSpPr>
        <p:spPr>
          <a:xfrm>
            <a:off x="1677000" y="974775"/>
            <a:ext cx="5790000" cy="687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31"/>
          <p:cNvSpPr txBox="1">
            <a:spLocks noGrp="1"/>
          </p:cNvSpPr>
          <p:nvPr>
            <p:ph type="title" idx="2"/>
          </p:nvPr>
        </p:nvSpPr>
        <p:spPr>
          <a:xfrm>
            <a:off x="2246157" y="1901975"/>
            <a:ext cx="14088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74" name="Google Shape;174;p31"/>
          <p:cNvSpPr txBox="1">
            <a:spLocks noGrp="1"/>
          </p:cNvSpPr>
          <p:nvPr>
            <p:ph type="subTitle" idx="1"/>
          </p:nvPr>
        </p:nvSpPr>
        <p:spPr>
          <a:xfrm>
            <a:off x="3897843" y="1901974"/>
            <a:ext cx="30000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" name="Google Shape;175;p31"/>
          <p:cNvSpPr txBox="1">
            <a:spLocks noGrp="1"/>
          </p:cNvSpPr>
          <p:nvPr>
            <p:ph type="title" idx="3"/>
          </p:nvPr>
        </p:nvSpPr>
        <p:spPr>
          <a:xfrm>
            <a:off x="2246157" y="2392356"/>
            <a:ext cx="14088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76" name="Google Shape;176;p31"/>
          <p:cNvSpPr txBox="1">
            <a:spLocks noGrp="1"/>
          </p:cNvSpPr>
          <p:nvPr>
            <p:ph type="subTitle" idx="4"/>
          </p:nvPr>
        </p:nvSpPr>
        <p:spPr>
          <a:xfrm>
            <a:off x="3897843" y="2392368"/>
            <a:ext cx="30000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" name="Google Shape;177;p31"/>
          <p:cNvSpPr txBox="1">
            <a:spLocks noGrp="1"/>
          </p:cNvSpPr>
          <p:nvPr>
            <p:ph type="title" idx="5"/>
          </p:nvPr>
        </p:nvSpPr>
        <p:spPr>
          <a:xfrm>
            <a:off x="2246157" y="2882738"/>
            <a:ext cx="14088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78" name="Google Shape;178;p31"/>
          <p:cNvSpPr txBox="1">
            <a:spLocks noGrp="1"/>
          </p:cNvSpPr>
          <p:nvPr>
            <p:ph type="subTitle" idx="6"/>
          </p:nvPr>
        </p:nvSpPr>
        <p:spPr>
          <a:xfrm>
            <a:off x="3897843" y="2882749"/>
            <a:ext cx="30000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31"/>
          <p:cNvSpPr txBox="1">
            <a:spLocks noGrp="1"/>
          </p:cNvSpPr>
          <p:nvPr>
            <p:ph type="title" idx="7"/>
          </p:nvPr>
        </p:nvSpPr>
        <p:spPr>
          <a:xfrm>
            <a:off x="2246157" y="3373119"/>
            <a:ext cx="14088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80" name="Google Shape;180;p31"/>
          <p:cNvSpPr txBox="1">
            <a:spLocks noGrp="1"/>
          </p:cNvSpPr>
          <p:nvPr>
            <p:ph type="subTitle" idx="8"/>
          </p:nvPr>
        </p:nvSpPr>
        <p:spPr>
          <a:xfrm>
            <a:off x="3897843" y="3373131"/>
            <a:ext cx="30000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31"/>
          <p:cNvSpPr txBox="1">
            <a:spLocks noGrp="1"/>
          </p:cNvSpPr>
          <p:nvPr>
            <p:ph type="title" idx="9"/>
          </p:nvPr>
        </p:nvSpPr>
        <p:spPr>
          <a:xfrm>
            <a:off x="2246157" y="3863500"/>
            <a:ext cx="14088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82" name="Google Shape;182;p31"/>
          <p:cNvSpPr txBox="1">
            <a:spLocks noGrp="1"/>
          </p:cNvSpPr>
          <p:nvPr>
            <p:ph type="subTitle" idx="13"/>
          </p:nvPr>
        </p:nvSpPr>
        <p:spPr>
          <a:xfrm>
            <a:off x="3897843" y="3863499"/>
            <a:ext cx="3000000" cy="32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bg>
      <p:bgPr>
        <a:solidFill>
          <a:schemeClr val="lt2"/>
        </a:solidFill>
        <a:effectLst/>
      </p:bgPr>
    </p:bg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32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32"/>
          <p:cNvSpPr txBox="1">
            <a:spLocks noGrp="1"/>
          </p:cNvSpPr>
          <p:nvPr>
            <p:ph type="title"/>
          </p:nvPr>
        </p:nvSpPr>
        <p:spPr>
          <a:xfrm>
            <a:off x="3909566" y="1764725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86" name="Google Shape;186;p32"/>
          <p:cNvSpPr txBox="1">
            <a:spLocks noGrp="1"/>
          </p:cNvSpPr>
          <p:nvPr>
            <p:ph type="subTitle" idx="1"/>
          </p:nvPr>
        </p:nvSpPr>
        <p:spPr>
          <a:xfrm>
            <a:off x="3909513" y="2259677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32"/>
          <p:cNvSpPr txBox="1">
            <a:spLocks noGrp="1"/>
          </p:cNvSpPr>
          <p:nvPr>
            <p:ph type="title" idx="2"/>
          </p:nvPr>
        </p:nvSpPr>
        <p:spPr>
          <a:xfrm>
            <a:off x="5613196" y="1764725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88" name="Google Shape;188;p32"/>
          <p:cNvSpPr txBox="1">
            <a:spLocks noGrp="1"/>
          </p:cNvSpPr>
          <p:nvPr>
            <p:ph type="subTitle" idx="3"/>
          </p:nvPr>
        </p:nvSpPr>
        <p:spPr>
          <a:xfrm>
            <a:off x="5613143" y="2259677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" name="Google Shape;189;p32"/>
          <p:cNvSpPr txBox="1">
            <a:spLocks noGrp="1"/>
          </p:cNvSpPr>
          <p:nvPr>
            <p:ph type="title" idx="4"/>
          </p:nvPr>
        </p:nvSpPr>
        <p:spPr>
          <a:xfrm>
            <a:off x="7316886" y="1764725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90" name="Google Shape;190;p32"/>
          <p:cNvSpPr txBox="1">
            <a:spLocks noGrp="1"/>
          </p:cNvSpPr>
          <p:nvPr>
            <p:ph type="subTitle" idx="5"/>
          </p:nvPr>
        </p:nvSpPr>
        <p:spPr>
          <a:xfrm>
            <a:off x="7316833" y="2259677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32"/>
          <p:cNvSpPr txBox="1">
            <a:spLocks noGrp="1"/>
          </p:cNvSpPr>
          <p:nvPr>
            <p:ph type="title" idx="6"/>
          </p:nvPr>
        </p:nvSpPr>
        <p:spPr>
          <a:xfrm>
            <a:off x="3909566" y="3214823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92" name="Google Shape;192;p32"/>
          <p:cNvSpPr txBox="1">
            <a:spLocks noGrp="1"/>
          </p:cNvSpPr>
          <p:nvPr>
            <p:ph type="subTitle" idx="7"/>
          </p:nvPr>
        </p:nvSpPr>
        <p:spPr>
          <a:xfrm>
            <a:off x="3909513" y="3709775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32"/>
          <p:cNvSpPr txBox="1">
            <a:spLocks noGrp="1"/>
          </p:cNvSpPr>
          <p:nvPr>
            <p:ph type="title" idx="8"/>
          </p:nvPr>
        </p:nvSpPr>
        <p:spPr>
          <a:xfrm>
            <a:off x="5613196" y="3214823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94" name="Google Shape;194;p32"/>
          <p:cNvSpPr txBox="1">
            <a:spLocks noGrp="1"/>
          </p:cNvSpPr>
          <p:nvPr>
            <p:ph type="subTitle" idx="9"/>
          </p:nvPr>
        </p:nvSpPr>
        <p:spPr>
          <a:xfrm>
            <a:off x="5613143" y="3709775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32"/>
          <p:cNvSpPr txBox="1">
            <a:spLocks noGrp="1"/>
          </p:cNvSpPr>
          <p:nvPr>
            <p:ph type="title" idx="13"/>
          </p:nvPr>
        </p:nvSpPr>
        <p:spPr>
          <a:xfrm>
            <a:off x="7316886" y="3214823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96" name="Google Shape;196;p32"/>
          <p:cNvSpPr txBox="1">
            <a:spLocks noGrp="1"/>
          </p:cNvSpPr>
          <p:nvPr>
            <p:ph type="subTitle" idx="14"/>
          </p:nvPr>
        </p:nvSpPr>
        <p:spPr>
          <a:xfrm>
            <a:off x="7316833" y="3709775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" name="Google Shape;197;p32"/>
          <p:cNvSpPr txBox="1">
            <a:spLocks noGrp="1"/>
          </p:cNvSpPr>
          <p:nvPr>
            <p:ph type="title" idx="15"/>
          </p:nvPr>
        </p:nvSpPr>
        <p:spPr>
          <a:xfrm>
            <a:off x="2170625" y="539500"/>
            <a:ext cx="62601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4"/>
        </a:solidFill>
        <a:effectLst/>
      </p:bgPr>
    </p:bg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66504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body" idx="1"/>
          </p:nvPr>
        </p:nvSpPr>
        <p:spPr>
          <a:xfrm>
            <a:off x="713225" y="1214400"/>
            <a:ext cx="7099800" cy="3284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984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AutoNum type="arabicPeriod"/>
              <a:defRPr sz="12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8">
    <p:bg>
      <p:bgPr>
        <a:solidFill>
          <a:schemeClr val="accent6"/>
        </a:solidFill>
        <a:effectLst/>
      </p:bgPr>
    </p:bg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33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33"/>
          <p:cNvSpPr txBox="1">
            <a:spLocks noGrp="1"/>
          </p:cNvSpPr>
          <p:nvPr>
            <p:ph type="title"/>
          </p:nvPr>
        </p:nvSpPr>
        <p:spPr>
          <a:xfrm>
            <a:off x="3028679" y="2046150"/>
            <a:ext cx="4557600" cy="64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201" name="Google Shape;201;p33"/>
          <p:cNvSpPr txBox="1">
            <a:spLocks noGrp="1"/>
          </p:cNvSpPr>
          <p:nvPr>
            <p:ph type="title" idx="2" hasCustomPrompt="1"/>
          </p:nvPr>
        </p:nvSpPr>
        <p:spPr>
          <a:xfrm>
            <a:off x="1557585" y="2046150"/>
            <a:ext cx="1299600" cy="1051200"/>
          </a:xfrm>
          <a:prstGeom prst="rect">
            <a:avLst/>
          </a:prstGeom>
          <a:effectLst>
            <a:outerShdw dist="47625" dir="162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202" name="Google Shape;202;p33"/>
          <p:cNvSpPr txBox="1">
            <a:spLocks noGrp="1"/>
          </p:cNvSpPr>
          <p:nvPr>
            <p:ph type="subTitle" idx="1"/>
          </p:nvPr>
        </p:nvSpPr>
        <p:spPr>
          <a:xfrm>
            <a:off x="3028815" y="2690550"/>
            <a:ext cx="4557600" cy="40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8_1">
    <p:bg>
      <p:bgPr>
        <a:solidFill>
          <a:schemeClr val="l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34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205;p34"/>
          <p:cNvSpPr txBox="1">
            <a:spLocks noGrp="1"/>
          </p:cNvSpPr>
          <p:nvPr>
            <p:ph type="title"/>
          </p:nvPr>
        </p:nvSpPr>
        <p:spPr>
          <a:xfrm>
            <a:off x="5777125" y="2139900"/>
            <a:ext cx="2226900" cy="100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206" name="Google Shape;206;p34"/>
          <p:cNvSpPr txBox="1">
            <a:spLocks noGrp="1"/>
          </p:cNvSpPr>
          <p:nvPr>
            <p:ph type="title" idx="2" hasCustomPrompt="1"/>
          </p:nvPr>
        </p:nvSpPr>
        <p:spPr>
          <a:xfrm>
            <a:off x="6771925" y="925913"/>
            <a:ext cx="1232100" cy="1051200"/>
          </a:xfrm>
          <a:prstGeom prst="rect">
            <a:avLst/>
          </a:prstGeom>
          <a:effectLst>
            <a:outerShdw dist="47625" dir="162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207" name="Google Shape;207;p34"/>
          <p:cNvSpPr txBox="1">
            <a:spLocks noGrp="1"/>
          </p:cNvSpPr>
          <p:nvPr>
            <p:ph type="subTitle" idx="1"/>
          </p:nvPr>
        </p:nvSpPr>
        <p:spPr>
          <a:xfrm>
            <a:off x="5777125" y="3305588"/>
            <a:ext cx="2226900" cy="91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9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ángulo 7"/>
          <p:cNvSpPr/>
          <p:nvPr userDrawn="1"/>
        </p:nvSpPr>
        <p:spPr>
          <a:xfrm>
            <a:off x="371476" y="284071"/>
            <a:ext cx="8497614" cy="463506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210" name="Google Shape;210;p35"/>
          <p:cNvSpPr/>
          <p:nvPr/>
        </p:nvSpPr>
        <p:spPr>
          <a:xfrm>
            <a:off x="3492125" y="539500"/>
            <a:ext cx="4268100" cy="40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211" name="Google Shape;211;p35"/>
          <p:cNvSpPr txBox="1">
            <a:spLocks noGrp="1"/>
          </p:cNvSpPr>
          <p:nvPr>
            <p:ph type="subTitle" idx="1"/>
          </p:nvPr>
        </p:nvSpPr>
        <p:spPr>
          <a:xfrm>
            <a:off x="3866450" y="2014813"/>
            <a:ext cx="3537000" cy="356700"/>
          </a:xfrm>
          <a:prstGeom prst="rect">
            <a:avLst/>
          </a:prstGeom>
          <a:noFill/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latin typeface="Denk One"/>
                <a:ea typeface="Denk One"/>
                <a:cs typeface="Denk One"/>
                <a:sym typeface="Denk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2" name="Google Shape;212;p35"/>
          <p:cNvSpPr txBox="1">
            <a:spLocks noGrp="1"/>
          </p:cNvSpPr>
          <p:nvPr>
            <p:ph type="subTitle" idx="2"/>
          </p:nvPr>
        </p:nvSpPr>
        <p:spPr>
          <a:xfrm>
            <a:off x="3866450" y="2514950"/>
            <a:ext cx="2042700" cy="54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35"/>
          <p:cNvSpPr txBox="1">
            <a:spLocks noGrp="1"/>
          </p:cNvSpPr>
          <p:nvPr>
            <p:ph type="subTitle" idx="3"/>
          </p:nvPr>
        </p:nvSpPr>
        <p:spPr>
          <a:xfrm>
            <a:off x="3866450" y="4035800"/>
            <a:ext cx="3537000" cy="27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0"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/>
          <p:cNvSpPr/>
          <p:nvPr userDrawn="1"/>
        </p:nvSpPr>
        <p:spPr>
          <a:xfrm>
            <a:off x="371476" y="221007"/>
            <a:ext cx="8497614" cy="463506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pic>
        <p:nvPicPr>
          <p:cNvPr id="218" name="Google Shape;218;p3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604021" y="0"/>
            <a:ext cx="883684" cy="2061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_1">
    <p:bg>
      <p:bgPr>
        <a:solidFill>
          <a:schemeClr val="accent2"/>
        </a:solidFill>
        <a:effectLst/>
      </p:bgPr>
    </p:bg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37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1" name="Google Shape;221;p3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89238" y="311838"/>
            <a:ext cx="1455725" cy="893774"/>
          </a:xfrm>
          <a:prstGeom prst="rect">
            <a:avLst/>
          </a:prstGeom>
          <a:noFill/>
          <a:ln>
            <a:noFill/>
          </a:ln>
        </p:spPr>
      </p:pic>
      <p:sp>
        <p:nvSpPr>
          <p:cNvPr id="222" name="Google Shape;222;p37"/>
          <p:cNvSpPr/>
          <p:nvPr/>
        </p:nvSpPr>
        <p:spPr>
          <a:xfrm rot="5400000">
            <a:off x="6695415" y="2844372"/>
            <a:ext cx="3080219" cy="367574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ポップカルチャー</a:t>
            </a: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1_Section title and description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oogle Shape;129;p9"/>
          <p:cNvGrpSpPr/>
          <p:nvPr/>
        </p:nvGrpSpPr>
        <p:grpSpPr>
          <a:xfrm>
            <a:off x="203025" y="203099"/>
            <a:ext cx="8737800" cy="4737434"/>
            <a:chOff x="203025" y="257175"/>
            <a:chExt cx="8737800" cy="4635000"/>
          </a:xfrm>
        </p:grpSpPr>
        <p:sp>
          <p:nvSpPr>
            <p:cNvPr id="130" name="Google Shape;130;p9"/>
            <p:cNvSpPr/>
            <p:nvPr/>
          </p:nvSpPr>
          <p:spPr>
            <a:xfrm>
              <a:off x="203025" y="257175"/>
              <a:ext cx="8737800" cy="4635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9"/>
            <p:cNvSpPr/>
            <p:nvPr/>
          </p:nvSpPr>
          <p:spPr>
            <a:xfrm>
              <a:off x="2000149" y="43713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9"/>
            <p:cNvSpPr/>
            <p:nvPr/>
          </p:nvSpPr>
          <p:spPr>
            <a:xfrm>
              <a:off x="2941072" y="45999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9"/>
            <p:cNvSpPr/>
            <p:nvPr/>
          </p:nvSpPr>
          <p:spPr>
            <a:xfrm>
              <a:off x="780250" y="415429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9"/>
            <p:cNvSpPr/>
            <p:nvPr/>
          </p:nvSpPr>
          <p:spPr>
            <a:xfrm>
              <a:off x="462250" y="2415581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9"/>
            <p:cNvSpPr/>
            <p:nvPr/>
          </p:nvSpPr>
          <p:spPr>
            <a:xfrm>
              <a:off x="1588307" y="150040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9"/>
            <p:cNvSpPr/>
            <p:nvPr/>
          </p:nvSpPr>
          <p:spPr>
            <a:xfrm>
              <a:off x="4296895" y="60633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6231284" y="6209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9"/>
            <p:cNvSpPr/>
            <p:nvPr/>
          </p:nvSpPr>
          <p:spPr>
            <a:xfrm>
              <a:off x="4599380" y="17380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9"/>
            <p:cNvSpPr/>
            <p:nvPr/>
          </p:nvSpPr>
          <p:spPr>
            <a:xfrm>
              <a:off x="8444077" y="145523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8572881" y="327649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7676850" y="4588545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5182895" y="458222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" name="Google Shape;143;p9"/>
          <p:cNvSpPr txBox="1">
            <a:spLocks noGrp="1"/>
          </p:cNvSpPr>
          <p:nvPr>
            <p:ph type="title"/>
          </p:nvPr>
        </p:nvSpPr>
        <p:spPr>
          <a:xfrm>
            <a:off x="730050" y="1575725"/>
            <a:ext cx="4480200" cy="173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4" name="Google Shape;144;p9"/>
          <p:cNvSpPr txBox="1">
            <a:spLocks noGrp="1"/>
          </p:cNvSpPr>
          <p:nvPr>
            <p:ph type="subTitle" idx="1"/>
          </p:nvPr>
        </p:nvSpPr>
        <p:spPr>
          <a:xfrm>
            <a:off x="730050" y="3335425"/>
            <a:ext cx="6723900" cy="80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941259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" name="Google Shape;197;p14"/>
          <p:cNvGrpSpPr/>
          <p:nvPr/>
        </p:nvGrpSpPr>
        <p:grpSpPr>
          <a:xfrm>
            <a:off x="462250" y="559972"/>
            <a:ext cx="8181610" cy="4128870"/>
            <a:chOff x="462250" y="606332"/>
            <a:chExt cx="8181610" cy="4039595"/>
          </a:xfrm>
        </p:grpSpPr>
        <p:sp>
          <p:nvSpPr>
            <p:cNvPr id="199" name="Google Shape;199;p14"/>
            <p:cNvSpPr/>
            <p:nvPr/>
          </p:nvSpPr>
          <p:spPr>
            <a:xfrm>
              <a:off x="2000149" y="43713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4"/>
            <p:cNvSpPr/>
            <p:nvPr/>
          </p:nvSpPr>
          <p:spPr>
            <a:xfrm>
              <a:off x="2941072" y="4599974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4"/>
            <p:cNvSpPr/>
            <p:nvPr/>
          </p:nvSpPr>
          <p:spPr>
            <a:xfrm>
              <a:off x="780250" y="415429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4"/>
            <p:cNvSpPr/>
            <p:nvPr/>
          </p:nvSpPr>
          <p:spPr>
            <a:xfrm>
              <a:off x="462250" y="2415581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4"/>
            <p:cNvSpPr/>
            <p:nvPr/>
          </p:nvSpPr>
          <p:spPr>
            <a:xfrm>
              <a:off x="1588307" y="150040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4"/>
            <p:cNvSpPr/>
            <p:nvPr/>
          </p:nvSpPr>
          <p:spPr>
            <a:xfrm>
              <a:off x="4296895" y="60633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4"/>
            <p:cNvSpPr/>
            <p:nvPr/>
          </p:nvSpPr>
          <p:spPr>
            <a:xfrm>
              <a:off x="6231284" y="62090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4"/>
            <p:cNvSpPr/>
            <p:nvPr/>
          </p:nvSpPr>
          <p:spPr>
            <a:xfrm>
              <a:off x="8444077" y="1455230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14"/>
            <p:cNvSpPr/>
            <p:nvPr/>
          </p:nvSpPr>
          <p:spPr>
            <a:xfrm>
              <a:off x="8572881" y="3276492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14"/>
            <p:cNvSpPr/>
            <p:nvPr/>
          </p:nvSpPr>
          <p:spPr>
            <a:xfrm>
              <a:off x="7676850" y="4588545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14"/>
            <p:cNvSpPr/>
            <p:nvPr/>
          </p:nvSpPr>
          <p:spPr>
            <a:xfrm>
              <a:off x="5182895" y="4582227"/>
              <a:ext cx="70979" cy="45953"/>
            </a:xfrm>
            <a:custGeom>
              <a:avLst/>
              <a:gdLst/>
              <a:ahLst/>
              <a:cxnLst/>
              <a:rect l="l" t="t" r="r" b="b"/>
              <a:pathLst>
                <a:path w="3755" h="2767" extrusionOk="0">
                  <a:moveTo>
                    <a:pt x="1986" y="0"/>
                  </a:moveTo>
                  <a:cubicBezTo>
                    <a:pt x="61" y="0"/>
                    <a:pt x="1" y="2275"/>
                    <a:pt x="1568" y="2766"/>
                  </a:cubicBezTo>
                  <a:cubicBezTo>
                    <a:pt x="3311" y="2697"/>
                    <a:pt x="3755" y="608"/>
                    <a:pt x="2040" y="1"/>
                  </a:cubicBezTo>
                  <a:cubicBezTo>
                    <a:pt x="2022" y="0"/>
                    <a:pt x="2004" y="0"/>
                    <a:pt x="1986" y="0"/>
                  </a:cubicBezTo>
                  <a:close/>
                </a:path>
              </a:pathLst>
            </a:custGeom>
            <a:solidFill>
              <a:srgbClr val="4D4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14"/>
          <p:cNvSpPr txBox="1">
            <a:spLocks noGrp="1"/>
          </p:cNvSpPr>
          <p:nvPr>
            <p:ph type="title"/>
          </p:nvPr>
        </p:nvSpPr>
        <p:spPr>
          <a:xfrm>
            <a:off x="3437650" y="2906125"/>
            <a:ext cx="4954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1" name="Google Shape;211;p14"/>
          <p:cNvSpPr txBox="1">
            <a:spLocks noGrp="1"/>
          </p:cNvSpPr>
          <p:nvPr>
            <p:ph type="subTitle" idx="1"/>
          </p:nvPr>
        </p:nvSpPr>
        <p:spPr>
          <a:xfrm>
            <a:off x="3437600" y="1214400"/>
            <a:ext cx="4954200" cy="165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8" name="Rectángulo 17"/>
          <p:cNvSpPr/>
          <p:nvPr userDrawn="1"/>
        </p:nvSpPr>
        <p:spPr>
          <a:xfrm>
            <a:off x="371476" y="221007"/>
            <a:ext cx="8497614" cy="463506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3026824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CUSTOM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40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2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27000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title" idx="2"/>
          </p:nvPr>
        </p:nvSpPr>
        <p:spPr>
          <a:xfrm>
            <a:off x="3684700" y="3610700"/>
            <a:ext cx="2028900" cy="37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1"/>
          </p:nvPr>
        </p:nvSpPr>
        <p:spPr>
          <a:xfrm>
            <a:off x="3684700" y="3983188"/>
            <a:ext cx="2028900" cy="50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title" idx="3"/>
          </p:nvPr>
        </p:nvSpPr>
        <p:spPr>
          <a:xfrm>
            <a:off x="6253975" y="3610700"/>
            <a:ext cx="2028900" cy="37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subTitle" idx="4"/>
          </p:nvPr>
        </p:nvSpPr>
        <p:spPr>
          <a:xfrm>
            <a:off x="6253975" y="3983188"/>
            <a:ext cx="2028900" cy="50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6"/>
        </a:solidFill>
        <a:effectLst/>
      </p:bgPr>
    </p:bg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title"/>
          </p:nvPr>
        </p:nvSpPr>
        <p:spPr>
          <a:xfrm>
            <a:off x="1381350" y="539500"/>
            <a:ext cx="63816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0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accent4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7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7"/>
          <p:cNvSpPr txBox="1">
            <a:spLocks noGrp="1"/>
          </p:cNvSpPr>
          <p:nvPr>
            <p:ph type="title"/>
          </p:nvPr>
        </p:nvSpPr>
        <p:spPr>
          <a:xfrm>
            <a:off x="1299875" y="539500"/>
            <a:ext cx="6544200" cy="5649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7"/>
          <p:cNvSpPr txBox="1">
            <a:spLocks noGrp="1"/>
          </p:cNvSpPr>
          <p:nvPr>
            <p:ph type="subTitle" idx="1"/>
          </p:nvPr>
        </p:nvSpPr>
        <p:spPr>
          <a:xfrm>
            <a:off x="2302800" y="1471775"/>
            <a:ext cx="4538400" cy="27780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/>
          <p:cNvSpPr/>
          <p:nvPr userDrawn="1"/>
        </p:nvSpPr>
        <p:spPr>
          <a:xfrm>
            <a:off x="371476" y="221007"/>
            <a:ext cx="8497614" cy="463506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37" name="Google Shape;37;p8"/>
          <p:cNvSpPr txBox="1">
            <a:spLocks noGrp="1"/>
          </p:cNvSpPr>
          <p:nvPr>
            <p:ph type="title"/>
          </p:nvPr>
        </p:nvSpPr>
        <p:spPr>
          <a:xfrm>
            <a:off x="1090575" y="1219650"/>
            <a:ext cx="6963000" cy="2704200"/>
          </a:xfrm>
          <a:prstGeom prst="rect">
            <a:avLst/>
          </a:prstGeom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6"/>
        </a:solid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9"/>
          <p:cNvSpPr/>
          <p:nvPr/>
        </p:nvSpPr>
        <p:spPr>
          <a:xfrm>
            <a:off x="-330670" y="-243562"/>
            <a:ext cx="9805341" cy="5630623"/>
          </a:xfrm>
          <a:custGeom>
            <a:avLst/>
            <a:gdLst/>
            <a:ahLst/>
            <a:cxnLst/>
            <a:rect l="l" t="t" r="r" b="b"/>
            <a:pathLst>
              <a:path w="279733" h="160634" extrusionOk="0">
                <a:moveTo>
                  <a:pt x="25856" y="92"/>
                </a:moveTo>
                <a:cubicBezTo>
                  <a:pt x="23646" y="123"/>
                  <a:pt x="21544" y="991"/>
                  <a:pt x="19975" y="2530"/>
                </a:cubicBezTo>
                <a:cubicBezTo>
                  <a:pt x="20447" y="2911"/>
                  <a:pt x="20889" y="3338"/>
                  <a:pt x="21315" y="3795"/>
                </a:cubicBezTo>
                <a:cubicBezTo>
                  <a:pt x="22596" y="2615"/>
                  <a:pt x="24222" y="2024"/>
                  <a:pt x="25851" y="2024"/>
                </a:cubicBezTo>
                <a:cubicBezTo>
                  <a:pt x="27399" y="2024"/>
                  <a:pt x="28951" y="2558"/>
                  <a:pt x="30213" y="3627"/>
                </a:cubicBezTo>
                <a:cubicBezTo>
                  <a:pt x="30640" y="3185"/>
                  <a:pt x="31112" y="2759"/>
                  <a:pt x="31584" y="2378"/>
                </a:cubicBezTo>
                <a:cubicBezTo>
                  <a:pt x="30030" y="915"/>
                  <a:pt x="27989" y="108"/>
                  <a:pt x="25856" y="92"/>
                </a:cubicBezTo>
                <a:close/>
                <a:moveTo>
                  <a:pt x="54393" y="92"/>
                </a:moveTo>
                <a:cubicBezTo>
                  <a:pt x="52199" y="123"/>
                  <a:pt x="50081" y="991"/>
                  <a:pt x="48511" y="2530"/>
                </a:cubicBezTo>
                <a:cubicBezTo>
                  <a:pt x="48984" y="2926"/>
                  <a:pt x="49426" y="3338"/>
                  <a:pt x="49852" y="3795"/>
                </a:cubicBezTo>
                <a:cubicBezTo>
                  <a:pt x="51133" y="2615"/>
                  <a:pt x="52759" y="2024"/>
                  <a:pt x="54388" y="2024"/>
                </a:cubicBezTo>
                <a:cubicBezTo>
                  <a:pt x="55936" y="2024"/>
                  <a:pt x="57488" y="2558"/>
                  <a:pt x="58750" y="3627"/>
                </a:cubicBezTo>
                <a:cubicBezTo>
                  <a:pt x="59177" y="3185"/>
                  <a:pt x="59634" y="2759"/>
                  <a:pt x="60121" y="2378"/>
                </a:cubicBezTo>
                <a:cubicBezTo>
                  <a:pt x="58567" y="930"/>
                  <a:pt x="56526" y="123"/>
                  <a:pt x="54408" y="92"/>
                </a:cubicBezTo>
                <a:close/>
                <a:moveTo>
                  <a:pt x="82929" y="92"/>
                </a:moveTo>
                <a:cubicBezTo>
                  <a:pt x="80735" y="123"/>
                  <a:pt x="78633" y="991"/>
                  <a:pt x="77048" y="2530"/>
                </a:cubicBezTo>
                <a:cubicBezTo>
                  <a:pt x="77521" y="2911"/>
                  <a:pt x="77978" y="3338"/>
                  <a:pt x="78389" y="3795"/>
                </a:cubicBezTo>
                <a:cubicBezTo>
                  <a:pt x="79670" y="2615"/>
                  <a:pt x="81300" y="2024"/>
                  <a:pt x="82931" y="2024"/>
                </a:cubicBezTo>
                <a:cubicBezTo>
                  <a:pt x="84481" y="2024"/>
                  <a:pt x="86032" y="2558"/>
                  <a:pt x="87287" y="3627"/>
                </a:cubicBezTo>
                <a:cubicBezTo>
                  <a:pt x="87729" y="3185"/>
                  <a:pt x="88186" y="2759"/>
                  <a:pt x="88673" y="2378"/>
                </a:cubicBezTo>
                <a:cubicBezTo>
                  <a:pt x="87119" y="930"/>
                  <a:pt x="85062" y="108"/>
                  <a:pt x="82945" y="92"/>
                </a:cubicBezTo>
                <a:close/>
                <a:moveTo>
                  <a:pt x="111482" y="92"/>
                </a:moveTo>
                <a:cubicBezTo>
                  <a:pt x="109272" y="123"/>
                  <a:pt x="107170" y="991"/>
                  <a:pt x="105601" y="2530"/>
                </a:cubicBezTo>
                <a:cubicBezTo>
                  <a:pt x="106073" y="2911"/>
                  <a:pt x="106515" y="3338"/>
                  <a:pt x="106941" y="3795"/>
                </a:cubicBezTo>
                <a:cubicBezTo>
                  <a:pt x="108222" y="2615"/>
                  <a:pt x="109852" y="2024"/>
                  <a:pt x="111483" y="2024"/>
                </a:cubicBezTo>
                <a:cubicBezTo>
                  <a:pt x="113033" y="2024"/>
                  <a:pt x="114584" y="2558"/>
                  <a:pt x="115839" y="3627"/>
                </a:cubicBezTo>
                <a:cubicBezTo>
                  <a:pt x="116266" y="3185"/>
                  <a:pt x="116723" y="2759"/>
                  <a:pt x="117210" y="2378"/>
                </a:cubicBezTo>
                <a:cubicBezTo>
                  <a:pt x="115656" y="915"/>
                  <a:pt x="113615" y="108"/>
                  <a:pt x="111482" y="92"/>
                </a:cubicBezTo>
                <a:close/>
                <a:moveTo>
                  <a:pt x="140019" y="92"/>
                </a:moveTo>
                <a:cubicBezTo>
                  <a:pt x="137825" y="123"/>
                  <a:pt x="135707" y="991"/>
                  <a:pt x="134137" y="2530"/>
                </a:cubicBezTo>
                <a:cubicBezTo>
                  <a:pt x="134610" y="2926"/>
                  <a:pt x="135052" y="3338"/>
                  <a:pt x="135478" y="3795"/>
                </a:cubicBezTo>
                <a:cubicBezTo>
                  <a:pt x="136759" y="2615"/>
                  <a:pt x="138389" y="2024"/>
                  <a:pt x="140020" y="2024"/>
                </a:cubicBezTo>
                <a:cubicBezTo>
                  <a:pt x="141570" y="2024"/>
                  <a:pt x="143121" y="2558"/>
                  <a:pt x="144376" y="3627"/>
                </a:cubicBezTo>
                <a:cubicBezTo>
                  <a:pt x="144818" y="3185"/>
                  <a:pt x="145275" y="2759"/>
                  <a:pt x="145762" y="2378"/>
                </a:cubicBezTo>
                <a:cubicBezTo>
                  <a:pt x="144193" y="930"/>
                  <a:pt x="142152" y="108"/>
                  <a:pt x="140019" y="92"/>
                </a:cubicBezTo>
                <a:close/>
                <a:moveTo>
                  <a:pt x="168555" y="92"/>
                </a:moveTo>
                <a:cubicBezTo>
                  <a:pt x="166361" y="123"/>
                  <a:pt x="164244" y="991"/>
                  <a:pt x="162674" y="2530"/>
                </a:cubicBezTo>
                <a:cubicBezTo>
                  <a:pt x="163147" y="2911"/>
                  <a:pt x="163588" y="3338"/>
                  <a:pt x="164015" y="3795"/>
                </a:cubicBezTo>
                <a:cubicBezTo>
                  <a:pt x="165296" y="2615"/>
                  <a:pt x="166926" y="2024"/>
                  <a:pt x="168557" y="2024"/>
                </a:cubicBezTo>
                <a:cubicBezTo>
                  <a:pt x="170107" y="2024"/>
                  <a:pt x="171658" y="2558"/>
                  <a:pt x="172913" y="3627"/>
                </a:cubicBezTo>
                <a:cubicBezTo>
                  <a:pt x="173339" y="3185"/>
                  <a:pt x="173812" y="2759"/>
                  <a:pt x="174284" y="2378"/>
                </a:cubicBezTo>
                <a:cubicBezTo>
                  <a:pt x="172730" y="930"/>
                  <a:pt x="170688" y="108"/>
                  <a:pt x="168555" y="92"/>
                </a:cubicBezTo>
                <a:close/>
                <a:moveTo>
                  <a:pt x="197092" y="92"/>
                </a:moveTo>
                <a:cubicBezTo>
                  <a:pt x="194898" y="123"/>
                  <a:pt x="192796" y="991"/>
                  <a:pt x="191242" y="2530"/>
                </a:cubicBezTo>
                <a:cubicBezTo>
                  <a:pt x="191699" y="2926"/>
                  <a:pt x="192156" y="3338"/>
                  <a:pt x="192567" y="3795"/>
                </a:cubicBezTo>
                <a:cubicBezTo>
                  <a:pt x="193848" y="2615"/>
                  <a:pt x="195478" y="2024"/>
                  <a:pt x="197111" y="2024"/>
                </a:cubicBezTo>
                <a:cubicBezTo>
                  <a:pt x="198663" y="2024"/>
                  <a:pt x="200218" y="2558"/>
                  <a:pt x="201480" y="3627"/>
                </a:cubicBezTo>
                <a:cubicBezTo>
                  <a:pt x="201907" y="3185"/>
                  <a:pt x="202364" y="2759"/>
                  <a:pt x="202852" y="2378"/>
                </a:cubicBezTo>
                <a:cubicBezTo>
                  <a:pt x="201282" y="930"/>
                  <a:pt x="199241" y="108"/>
                  <a:pt x="197123" y="92"/>
                </a:cubicBezTo>
                <a:close/>
                <a:moveTo>
                  <a:pt x="225644" y="92"/>
                </a:moveTo>
                <a:cubicBezTo>
                  <a:pt x="223450" y="123"/>
                  <a:pt x="221348" y="991"/>
                  <a:pt x="219779" y="2530"/>
                </a:cubicBezTo>
                <a:cubicBezTo>
                  <a:pt x="220236" y="2911"/>
                  <a:pt x="220693" y="3338"/>
                  <a:pt x="221104" y="3795"/>
                </a:cubicBezTo>
                <a:cubicBezTo>
                  <a:pt x="222385" y="2615"/>
                  <a:pt x="224015" y="2024"/>
                  <a:pt x="225646" y="2024"/>
                </a:cubicBezTo>
                <a:cubicBezTo>
                  <a:pt x="227196" y="2024"/>
                  <a:pt x="228747" y="2558"/>
                  <a:pt x="230002" y="3627"/>
                </a:cubicBezTo>
                <a:cubicBezTo>
                  <a:pt x="230444" y="3185"/>
                  <a:pt x="230901" y="2759"/>
                  <a:pt x="231388" y="2378"/>
                </a:cubicBezTo>
                <a:cubicBezTo>
                  <a:pt x="229819" y="915"/>
                  <a:pt x="227777" y="108"/>
                  <a:pt x="225660" y="92"/>
                </a:cubicBezTo>
                <a:close/>
                <a:moveTo>
                  <a:pt x="254197" y="92"/>
                </a:moveTo>
                <a:cubicBezTo>
                  <a:pt x="251987" y="108"/>
                  <a:pt x="249885" y="991"/>
                  <a:pt x="248300" y="2530"/>
                </a:cubicBezTo>
                <a:cubicBezTo>
                  <a:pt x="248773" y="2911"/>
                  <a:pt x="249214" y="3338"/>
                  <a:pt x="249641" y="3795"/>
                </a:cubicBezTo>
                <a:cubicBezTo>
                  <a:pt x="250922" y="2615"/>
                  <a:pt x="252552" y="2024"/>
                  <a:pt x="254185" y="2024"/>
                </a:cubicBezTo>
                <a:cubicBezTo>
                  <a:pt x="255737" y="2024"/>
                  <a:pt x="257292" y="2558"/>
                  <a:pt x="258554" y="3627"/>
                </a:cubicBezTo>
                <a:cubicBezTo>
                  <a:pt x="258981" y="3185"/>
                  <a:pt x="259438" y="2759"/>
                  <a:pt x="259925" y="2378"/>
                </a:cubicBezTo>
                <a:cubicBezTo>
                  <a:pt x="258356" y="930"/>
                  <a:pt x="256314" y="108"/>
                  <a:pt x="254197" y="92"/>
                </a:cubicBezTo>
                <a:close/>
                <a:moveTo>
                  <a:pt x="168554" y="2670"/>
                </a:moveTo>
                <a:cubicBezTo>
                  <a:pt x="167073" y="2670"/>
                  <a:pt x="165596" y="3200"/>
                  <a:pt x="164426" y="4252"/>
                </a:cubicBezTo>
                <a:cubicBezTo>
                  <a:pt x="164818" y="4719"/>
                  <a:pt x="165195" y="5200"/>
                  <a:pt x="165542" y="5712"/>
                </a:cubicBezTo>
                <a:lnTo>
                  <a:pt x="165542" y="5712"/>
                </a:lnTo>
                <a:cubicBezTo>
                  <a:pt x="166403" y="4964"/>
                  <a:pt x="167476" y="4587"/>
                  <a:pt x="168552" y="4587"/>
                </a:cubicBezTo>
                <a:cubicBezTo>
                  <a:pt x="169533" y="4587"/>
                  <a:pt x="170516" y="4900"/>
                  <a:pt x="171344" y="5532"/>
                </a:cubicBezTo>
                <a:cubicBezTo>
                  <a:pt x="171694" y="5029"/>
                  <a:pt x="172075" y="4541"/>
                  <a:pt x="172486" y="4084"/>
                </a:cubicBezTo>
                <a:cubicBezTo>
                  <a:pt x="171342" y="3139"/>
                  <a:pt x="169946" y="2670"/>
                  <a:pt x="168554" y="2670"/>
                </a:cubicBezTo>
                <a:close/>
                <a:moveTo>
                  <a:pt x="25852" y="2670"/>
                </a:moveTo>
                <a:cubicBezTo>
                  <a:pt x="24370" y="2670"/>
                  <a:pt x="22889" y="3200"/>
                  <a:pt x="21711" y="4252"/>
                </a:cubicBezTo>
                <a:cubicBezTo>
                  <a:pt x="22123" y="4709"/>
                  <a:pt x="22488" y="5212"/>
                  <a:pt x="22839" y="5714"/>
                </a:cubicBezTo>
                <a:cubicBezTo>
                  <a:pt x="23700" y="4965"/>
                  <a:pt x="24779" y="4587"/>
                  <a:pt x="25858" y="4587"/>
                </a:cubicBezTo>
                <a:cubicBezTo>
                  <a:pt x="26840" y="4587"/>
                  <a:pt x="27823" y="4900"/>
                  <a:pt x="28644" y="5532"/>
                </a:cubicBezTo>
                <a:cubicBezTo>
                  <a:pt x="28994" y="5029"/>
                  <a:pt x="29375" y="4541"/>
                  <a:pt x="29786" y="4084"/>
                </a:cubicBezTo>
                <a:cubicBezTo>
                  <a:pt x="28642" y="3139"/>
                  <a:pt x="27246" y="2670"/>
                  <a:pt x="25852" y="2670"/>
                </a:cubicBezTo>
                <a:close/>
                <a:moveTo>
                  <a:pt x="82941" y="2670"/>
                </a:moveTo>
                <a:cubicBezTo>
                  <a:pt x="81459" y="2670"/>
                  <a:pt x="79978" y="3200"/>
                  <a:pt x="78801" y="4252"/>
                </a:cubicBezTo>
                <a:cubicBezTo>
                  <a:pt x="79212" y="4709"/>
                  <a:pt x="79578" y="5212"/>
                  <a:pt x="79928" y="5714"/>
                </a:cubicBezTo>
                <a:cubicBezTo>
                  <a:pt x="80789" y="4965"/>
                  <a:pt x="81868" y="4587"/>
                  <a:pt x="82947" y="4587"/>
                </a:cubicBezTo>
                <a:cubicBezTo>
                  <a:pt x="83929" y="4587"/>
                  <a:pt x="84912" y="4900"/>
                  <a:pt x="85733" y="5532"/>
                </a:cubicBezTo>
                <a:cubicBezTo>
                  <a:pt x="86083" y="5029"/>
                  <a:pt x="86479" y="4541"/>
                  <a:pt x="86876" y="4084"/>
                </a:cubicBezTo>
                <a:cubicBezTo>
                  <a:pt x="85731" y="3139"/>
                  <a:pt x="84335" y="2670"/>
                  <a:pt x="82941" y="2670"/>
                </a:cubicBezTo>
                <a:close/>
                <a:moveTo>
                  <a:pt x="140015" y="2670"/>
                </a:moveTo>
                <a:cubicBezTo>
                  <a:pt x="138533" y="2670"/>
                  <a:pt x="137052" y="3200"/>
                  <a:pt x="135874" y="4252"/>
                </a:cubicBezTo>
                <a:cubicBezTo>
                  <a:pt x="136286" y="4709"/>
                  <a:pt x="136651" y="5212"/>
                  <a:pt x="137002" y="5714"/>
                </a:cubicBezTo>
                <a:cubicBezTo>
                  <a:pt x="137863" y="4965"/>
                  <a:pt x="138942" y="4587"/>
                  <a:pt x="140021" y="4587"/>
                </a:cubicBezTo>
                <a:cubicBezTo>
                  <a:pt x="141003" y="4587"/>
                  <a:pt x="141986" y="4900"/>
                  <a:pt x="142807" y="5532"/>
                </a:cubicBezTo>
                <a:cubicBezTo>
                  <a:pt x="143157" y="5029"/>
                  <a:pt x="143538" y="4541"/>
                  <a:pt x="143949" y="4084"/>
                </a:cubicBezTo>
                <a:cubicBezTo>
                  <a:pt x="142805" y="3139"/>
                  <a:pt x="141409" y="2670"/>
                  <a:pt x="140015" y="2670"/>
                </a:cubicBezTo>
                <a:close/>
                <a:moveTo>
                  <a:pt x="254193" y="2670"/>
                </a:moveTo>
                <a:cubicBezTo>
                  <a:pt x="252711" y="2670"/>
                  <a:pt x="251230" y="3200"/>
                  <a:pt x="250052" y="4252"/>
                </a:cubicBezTo>
                <a:cubicBezTo>
                  <a:pt x="250464" y="4709"/>
                  <a:pt x="250829" y="5212"/>
                  <a:pt x="251180" y="5714"/>
                </a:cubicBezTo>
                <a:cubicBezTo>
                  <a:pt x="252041" y="4965"/>
                  <a:pt x="253116" y="4587"/>
                  <a:pt x="254193" y="4587"/>
                </a:cubicBezTo>
                <a:cubicBezTo>
                  <a:pt x="255174" y="4587"/>
                  <a:pt x="256157" y="4900"/>
                  <a:pt x="256985" y="5532"/>
                </a:cubicBezTo>
                <a:cubicBezTo>
                  <a:pt x="257335" y="5029"/>
                  <a:pt x="257716" y="4541"/>
                  <a:pt x="258127" y="4084"/>
                </a:cubicBezTo>
                <a:cubicBezTo>
                  <a:pt x="256983" y="3139"/>
                  <a:pt x="255587" y="2670"/>
                  <a:pt x="254193" y="2670"/>
                </a:cubicBezTo>
                <a:close/>
                <a:moveTo>
                  <a:pt x="197099" y="2670"/>
                </a:moveTo>
                <a:cubicBezTo>
                  <a:pt x="195614" y="2670"/>
                  <a:pt x="194133" y="3200"/>
                  <a:pt x="192963" y="4252"/>
                </a:cubicBezTo>
                <a:cubicBezTo>
                  <a:pt x="193357" y="4722"/>
                  <a:pt x="193736" y="5206"/>
                  <a:pt x="194085" y="5721"/>
                </a:cubicBezTo>
                <a:lnTo>
                  <a:pt x="194085" y="5721"/>
                </a:lnTo>
                <a:cubicBezTo>
                  <a:pt x="194942" y="4971"/>
                  <a:pt x="196013" y="4596"/>
                  <a:pt x="197088" y="4596"/>
                </a:cubicBezTo>
                <a:cubicBezTo>
                  <a:pt x="198075" y="4596"/>
                  <a:pt x="199065" y="4913"/>
                  <a:pt x="199896" y="5547"/>
                </a:cubicBezTo>
                <a:cubicBezTo>
                  <a:pt x="200246" y="5029"/>
                  <a:pt x="200627" y="4541"/>
                  <a:pt x="201038" y="4084"/>
                </a:cubicBezTo>
                <a:cubicBezTo>
                  <a:pt x="199894" y="3139"/>
                  <a:pt x="198495" y="2670"/>
                  <a:pt x="197099" y="2670"/>
                </a:cubicBezTo>
                <a:close/>
                <a:moveTo>
                  <a:pt x="54391" y="2670"/>
                </a:moveTo>
                <a:cubicBezTo>
                  <a:pt x="52910" y="2670"/>
                  <a:pt x="51433" y="3200"/>
                  <a:pt x="50264" y="4252"/>
                </a:cubicBezTo>
                <a:cubicBezTo>
                  <a:pt x="50660" y="4724"/>
                  <a:pt x="51041" y="5212"/>
                  <a:pt x="51376" y="5730"/>
                </a:cubicBezTo>
                <a:cubicBezTo>
                  <a:pt x="52235" y="4974"/>
                  <a:pt x="53309" y="4596"/>
                  <a:pt x="54386" y="4596"/>
                </a:cubicBezTo>
                <a:cubicBezTo>
                  <a:pt x="55371" y="4596"/>
                  <a:pt x="56358" y="4913"/>
                  <a:pt x="57181" y="5547"/>
                </a:cubicBezTo>
                <a:cubicBezTo>
                  <a:pt x="57531" y="5029"/>
                  <a:pt x="57912" y="4541"/>
                  <a:pt x="58323" y="4084"/>
                </a:cubicBezTo>
                <a:cubicBezTo>
                  <a:pt x="57179" y="3139"/>
                  <a:pt x="55783" y="2670"/>
                  <a:pt x="54391" y="2670"/>
                </a:cubicBezTo>
                <a:close/>
                <a:moveTo>
                  <a:pt x="111478" y="2670"/>
                </a:moveTo>
                <a:cubicBezTo>
                  <a:pt x="109996" y="2670"/>
                  <a:pt x="108515" y="3200"/>
                  <a:pt x="107337" y="4252"/>
                </a:cubicBezTo>
                <a:cubicBezTo>
                  <a:pt x="107749" y="4724"/>
                  <a:pt x="108114" y="5212"/>
                  <a:pt x="108465" y="5730"/>
                </a:cubicBezTo>
                <a:cubicBezTo>
                  <a:pt x="109324" y="4974"/>
                  <a:pt x="110394" y="4596"/>
                  <a:pt x="111469" y="4596"/>
                </a:cubicBezTo>
                <a:cubicBezTo>
                  <a:pt x="112453" y="4596"/>
                  <a:pt x="113439" y="4913"/>
                  <a:pt x="114270" y="5547"/>
                </a:cubicBezTo>
                <a:cubicBezTo>
                  <a:pt x="114620" y="5029"/>
                  <a:pt x="115001" y="4541"/>
                  <a:pt x="115412" y="4084"/>
                </a:cubicBezTo>
                <a:cubicBezTo>
                  <a:pt x="114268" y="3139"/>
                  <a:pt x="112872" y="2670"/>
                  <a:pt x="111478" y="2670"/>
                </a:cubicBezTo>
                <a:close/>
                <a:moveTo>
                  <a:pt x="165542" y="5712"/>
                </a:moveTo>
                <a:lnTo>
                  <a:pt x="165542" y="5712"/>
                </a:lnTo>
                <a:cubicBezTo>
                  <a:pt x="165541" y="5713"/>
                  <a:pt x="165540" y="5714"/>
                  <a:pt x="165539" y="5714"/>
                </a:cubicBezTo>
                <a:lnTo>
                  <a:pt x="165554" y="5730"/>
                </a:lnTo>
                <a:cubicBezTo>
                  <a:pt x="165550" y="5724"/>
                  <a:pt x="165546" y="5718"/>
                  <a:pt x="165542" y="5712"/>
                </a:cubicBezTo>
                <a:close/>
                <a:moveTo>
                  <a:pt x="194085" y="5721"/>
                </a:moveTo>
                <a:lnTo>
                  <a:pt x="194085" y="5721"/>
                </a:lnTo>
                <a:cubicBezTo>
                  <a:pt x="194082" y="5724"/>
                  <a:pt x="194079" y="5727"/>
                  <a:pt x="194076" y="5730"/>
                </a:cubicBezTo>
                <a:lnTo>
                  <a:pt x="194091" y="5730"/>
                </a:lnTo>
                <a:cubicBezTo>
                  <a:pt x="194089" y="5727"/>
                  <a:pt x="194087" y="5724"/>
                  <a:pt x="194085" y="5721"/>
                </a:cubicBezTo>
                <a:close/>
                <a:moveTo>
                  <a:pt x="225641" y="2670"/>
                </a:moveTo>
                <a:cubicBezTo>
                  <a:pt x="224159" y="2670"/>
                  <a:pt x="222678" y="3200"/>
                  <a:pt x="221500" y="4252"/>
                </a:cubicBezTo>
                <a:cubicBezTo>
                  <a:pt x="221896" y="4724"/>
                  <a:pt x="222277" y="5212"/>
                  <a:pt x="222628" y="5730"/>
                </a:cubicBezTo>
                <a:cubicBezTo>
                  <a:pt x="223487" y="4974"/>
                  <a:pt x="224557" y="4596"/>
                  <a:pt x="225632" y="4596"/>
                </a:cubicBezTo>
                <a:cubicBezTo>
                  <a:pt x="226615" y="4596"/>
                  <a:pt x="227602" y="4913"/>
                  <a:pt x="228433" y="5547"/>
                </a:cubicBezTo>
                <a:cubicBezTo>
                  <a:pt x="228783" y="5029"/>
                  <a:pt x="229164" y="4541"/>
                  <a:pt x="229575" y="4084"/>
                </a:cubicBezTo>
                <a:cubicBezTo>
                  <a:pt x="228431" y="3139"/>
                  <a:pt x="227035" y="2670"/>
                  <a:pt x="225641" y="2670"/>
                </a:cubicBezTo>
                <a:close/>
                <a:moveTo>
                  <a:pt x="25856" y="5227"/>
                </a:moveTo>
                <a:cubicBezTo>
                  <a:pt x="24865" y="5242"/>
                  <a:pt x="23921" y="5593"/>
                  <a:pt x="23174" y="6248"/>
                </a:cubicBezTo>
                <a:cubicBezTo>
                  <a:pt x="23281" y="6400"/>
                  <a:pt x="23372" y="6568"/>
                  <a:pt x="23479" y="6735"/>
                </a:cubicBezTo>
                <a:cubicBezTo>
                  <a:pt x="24256" y="6598"/>
                  <a:pt x="25048" y="6522"/>
                  <a:pt x="25856" y="6522"/>
                </a:cubicBezTo>
                <a:cubicBezTo>
                  <a:pt x="25925" y="6520"/>
                  <a:pt x="25994" y="6520"/>
                  <a:pt x="26064" y="6520"/>
                </a:cubicBezTo>
                <a:cubicBezTo>
                  <a:pt x="26683" y="6520"/>
                  <a:pt x="27311" y="6580"/>
                  <a:pt x="27928" y="6690"/>
                </a:cubicBezTo>
                <a:cubicBezTo>
                  <a:pt x="28050" y="6476"/>
                  <a:pt x="28171" y="6263"/>
                  <a:pt x="28309" y="6050"/>
                </a:cubicBezTo>
                <a:cubicBezTo>
                  <a:pt x="27593" y="5516"/>
                  <a:pt x="26739" y="5242"/>
                  <a:pt x="25856" y="5227"/>
                </a:cubicBezTo>
                <a:close/>
                <a:moveTo>
                  <a:pt x="140019" y="5227"/>
                </a:moveTo>
                <a:cubicBezTo>
                  <a:pt x="139028" y="5242"/>
                  <a:pt x="138084" y="5593"/>
                  <a:pt x="137337" y="6248"/>
                </a:cubicBezTo>
                <a:cubicBezTo>
                  <a:pt x="137444" y="6400"/>
                  <a:pt x="137535" y="6568"/>
                  <a:pt x="137642" y="6735"/>
                </a:cubicBezTo>
                <a:cubicBezTo>
                  <a:pt x="138419" y="6598"/>
                  <a:pt x="139211" y="6522"/>
                  <a:pt x="140019" y="6522"/>
                </a:cubicBezTo>
                <a:cubicBezTo>
                  <a:pt x="140704" y="6522"/>
                  <a:pt x="141405" y="6568"/>
                  <a:pt x="142091" y="6690"/>
                </a:cubicBezTo>
                <a:cubicBezTo>
                  <a:pt x="142212" y="6476"/>
                  <a:pt x="142334" y="6263"/>
                  <a:pt x="142471" y="6050"/>
                </a:cubicBezTo>
                <a:cubicBezTo>
                  <a:pt x="141755" y="5532"/>
                  <a:pt x="140902" y="5242"/>
                  <a:pt x="140019" y="5227"/>
                </a:cubicBezTo>
                <a:close/>
                <a:moveTo>
                  <a:pt x="254197" y="5227"/>
                </a:moveTo>
                <a:cubicBezTo>
                  <a:pt x="253206" y="5242"/>
                  <a:pt x="252262" y="5593"/>
                  <a:pt x="251515" y="6248"/>
                </a:cubicBezTo>
                <a:cubicBezTo>
                  <a:pt x="251622" y="6400"/>
                  <a:pt x="251713" y="6568"/>
                  <a:pt x="251805" y="6735"/>
                </a:cubicBezTo>
                <a:cubicBezTo>
                  <a:pt x="252597" y="6598"/>
                  <a:pt x="253389" y="6522"/>
                  <a:pt x="254197" y="6522"/>
                </a:cubicBezTo>
                <a:cubicBezTo>
                  <a:pt x="254882" y="6522"/>
                  <a:pt x="255583" y="6568"/>
                  <a:pt x="256269" y="6690"/>
                </a:cubicBezTo>
                <a:cubicBezTo>
                  <a:pt x="256391" y="6476"/>
                  <a:pt x="256512" y="6263"/>
                  <a:pt x="256650" y="6050"/>
                </a:cubicBezTo>
                <a:cubicBezTo>
                  <a:pt x="255934" y="5516"/>
                  <a:pt x="255080" y="5242"/>
                  <a:pt x="254197" y="5227"/>
                </a:cubicBezTo>
                <a:close/>
                <a:moveTo>
                  <a:pt x="54393" y="5227"/>
                </a:moveTo>
                <a:cubicBezTo>
                  <a:pt x="53402" y="5242"/>
                  <a:pt x="52458" y="5593"/>
                  <a:pt x="51711" y="6248"/>
                </a:cubicBezTo>
                <a:cubicBezTo>
                  <a:pt x="51818" y="6415"/>
                  <a:pt x="51909" y="6583"/>
                  <a:pt x="52016" y="6750"/>
                </a:cubicBezTo>
                <a:cubicBezTo>
                  <a:pt x="52793" y="6598"/>
                  <a:pt x="53585" y="6522"/>
                  <a:pt x="54393" y="6522"/>
                </a:cubicBezTo>
                <a:cubicBezTo>
                  <a:pt x="55078" y="6522"/>
                  <a:pt x="55779" y="6583"/>
                  <a:pt x="56465" y="6690"/>
                </a:cubicBezTo>
                <a:cubicBezTo>
                  <a:pt x="56587" y="6476"/>
                  <a:pt x="56708" y="6263"/>
                  <a:pt x="56846" y="6050"/>
                </a:cubicBezTo>
                <a:cubicBezTo>
                  <a:pt x="56129" y="5532"/>
                  <a:pt x="55276" y="5242"/>
                  <a:pt x="54393" y="5242"/>
                </a:cubicBezTo>
                <a:lnTo>
                  <a:pt x="54393" y="5227"/>
                </a:lnTo>
                <a:close/>
                <a:moveTo>
                  <a:pt x="82929" y="5227"/>
                </a:moveTo>
                <a:cubicBezTo>
                  <a:pt x="81954" y="5242"/>
                  <a:pt x="81010" y="5593"/>
                  <a:pt x="80263" y="6248"/>
                </a:cubicBezTo>
                <a:cubicBezTo>
                  <a:pt x="80370" y="6415"/>
                  <a:pt x="80461" y="6583"/>
                  <a:pt x="80553" y="6750"/>
                </a:cubicBezTo>
                <a:cubicBezTo>
                  <a:pt x="81345" y="6598"/>
                  <a:pt x="82137" y="6522"/>
                  <a:pt x="82929" y="6522"/>
                </a:cubicBezTo>
                <a:cubicBezTo>
                  <a:pt x="83630" y="6522"/>
                  <a:pt x="84316" y="6583"/>
                  <a:pt x="85002" y="6690"/>
                </a:cubicBezTo>
                <a:cubicBezTo>
                  <a:pt x="85123" y="6476"/>
                  <a:pt x="85261" y="6263"/>
                  <a:pt x="85382" y="6050"/>
                </a:cubicBezTo>
                <a:cubicBezTo>
                  <a:pt x="84682" y="5532"/>
                  <a:pt x="83813" y="5242"/>
                  <a:pt x="82929" y="5242"/>
                </a:cubicBezTo>
                <a:lnTo>
                  <a:pt x="82929" y="5227"/>
                </a:lnTo>
                <a:close/>
                <a:moveTo>
                  <a:pt x="111482" y="5227"/>
                </a:moveTo>
                <a:cubicBezTo>
                  <a:pt x="110491" y="5242"/>
                  <a:pt x="109547" y="5593"/>
                  <a:pt x="108800" y="6248"/>
                </a:cubicBezTo>
                <a:cubicBezTo>
                  <a:pt x="108907" y="6415"/>
                  <a:pt x="108998" y="6583"/>
                  <a:pt x="109090" y="6750"/>
                </a:cubicBezTo>
                <a:cubicBezTo>
                  <a:pt x="109882" y="6598"/>
                  <a:pt x="110674" y="6522"/>
                  <a:pt x="111482" y="6522"/>
                </a:cubicBezTo>
                <a:cubicBezTo>
                  <a:pt x="112167" y="6522"/>
                  <a:pt x="112868" y="6583"/>
                  <a:pt x="113554" y="6690"/>
                </a:cubicBezTo>
                <a:cubicBezTo>
                  <a:pt x="113676" y="6476"/>
                  <a:pt x="113797" y="6263"/>
                  <a:pt x="113935" y="6050"/>
                </a:cubicBezTo>
                <a:cubicBezTo>
                  <a:pt x="113218" y="5532"/>
                  <a:pt x="112365" y="5242"/>
                  <a:pt x="111482" y="5242"/>
                </a:cubicBezTo>
                <a:lnTo>
                  <a:pt x="111482" y="5227"/>
                </a:lnTo>
                <a:close/>
                <a:moveTo>
                  <a:pt x="168555" y="5227"/>
                </a:moveTo>
                <a:cubicBezTo>
                  <a:pt x="167580" y="5242"/>
                  <a:pt x="166620" y="5593"/>
                  <a:pt x="165874" y="6248"/>
                </a:cubicBezTo>
                <a:cubicBezTo>
                  <a:pt x="165996" y="6415"/>
                  <a:pt x="166087" y="6583"/>
                  <a:pt x="166179" y="6750"/>
                </a:cubicBezTo>
                <a:cubicBezTo>
                  <a:pt x="166971" y="6598"/>
                  <a:pt x="167763" y="6522"/>
                  <a:pt x="168555" y="6522"/>
                </a:cubicBezTo>
                <a:cubicBezTo>
                  <a:pt x="169256" y="6522"/>
                  <a:pt x="169942" y="6583"/>
                  <a:pt x="170627" y="6690"/>
                </a:cubicBezTo>
                <a:cubicBezTo>
                  <a:pt x="170749" y="6476"/>
                  <a:pt x="170887" y="6263"/>
                  <a:pt x="171008" y="6050"/>
                </a:cubicBezTo>
                <a:cubicBezTo>
                  <a:pt x="170308" y="5532"/>
                  <a:pt x="169439" y="5242"/>
                  <a:pt x="168555" y="5242"/>
                </a:cubicBezTo>
                <a:lnTo>
                  <a:pt x="168555" y="5227"/>
                </a:lnTo>
                <a:close/>
                <a:moveTo>
                  <a:pt x="197092" y="5227"/>
                </a:moveTo>
                <a:cubicBezTo>
                  <a:pt x="196117" y="5242"/>
                  <a:pt x="195157" y="5593"/>
                  <a:pt x="194426" y="6248"/>
                </a:cubicBezTo>
                <a:cubicBezTo>
                  <a:pt x="194533" y="6415"/>
                  <a:pt x="194624" y="6583"/>
                  <a:pt x="194716" y="6750"/>
                </a:cubicBezTo>
                <a:cubicBezTo>
                  <a:pt x="195508" y="6598"/>
                  <a:pt x="196300" y="6522"/>
                  <a:pt x="197092" y="6522"/>
                </a:cubicBezTo>
                <a:cubicBezTo>
                  <a:pt x="197793" y="6522"/>
                  <a:pt x="198479" y="6583"/>
                  <a:pt x="199164" y="6690"/>
                </a:cubicBezTo>
                <a:cubicBezTo>
                  <a:pt x="199286" y="6476"/>
                  <a:pt x="199423" y="6263"/>
                  <a:pt x="199545" y="6050"/>
                </a:cubicBezTo>
                <a:cubicBezTo>
                  <a:pt x="198844" y="5532"/>
                  <a:pt x="197976" y="5242"/>
                  <a:pt x="197092" y="5242"/>
                </a:cubicBezTo>
                <a:lnTo>
                  <a:pt x="197092" y="5227"/>
                </a:lnTo>
                <a:close/>
                <a:moveTo>
                  <a:pt x="225644" y="5227"/>
                </a:moveTo>
                <a:cubicBezTo>
                  <a:pt x="224654" y="5242"/>
                  <a:pt x="223710" y="5593"/>
                  <a:pt x="222963" y="6248"/>
                </a:cubicBezTo>
                <a:cubicBezTo>
                  <a:pt x="223070" y="6415"/>
                  <a:pt x="223161" y="6583"/>
                  <a:pt x="223252" y="6750"/>
                </a:cubicBezTo>
                <a:cubicBezTo>
                  <a:pt x="224045" y="6598"/>
                  <a:pt x="224837" y="6522"/>
                  <a:pt x="225644" y="6522"/>
                </a:cubicBezTo>
                <a:cubicBezTo>
                  <a:pt x="226330" y="6522"/>
                  <a:pt x="227031" y="6583"/>
                  <a:pt x="227701" y="6690"/>
                </a:cubicBezTo>
                <a:cubicBezTo>
                  <a:pt x="227823" y="6476"/>
                  <a:pt x="227960" y="6263"/>
                  <a:pt x="228082" y="6050"/>
                </a:cubicBezTo>
                <a:cubicBezTo>
                  <a:pt x="227381" y="5532"/>
                  <a:pt x="226528" y="5242"/>
                  <a:pt x="225644" y="5242"/>
                </a:cubicBezTo>
                <a:lnTo>
                  <a:pt x="225644" y="5227"/>
                </a:lnTo>
                <a:close/>
                <a:moveTo>
                  <a:pt x="11412" y="1"/>
                </a:moveTo>
                <a:cubicBezTo>
                  <a:pt x="6658" y="1"/>
                  <a:pt x="2468" y="2713"/>
                  <a:pt x="15" y="6796"/>
                </a:cubicBezTo>
                <a:cubicBezTo>
                  <a:pt x="625" y="6933"/>
                  <a:pt x="1219" y="7101"/>
                  <a:pt x="1813" y="7329"/>
                </a:cubicBezTo>
                <a:cubicBezTo>
                  <a:pt x="3977" y="4054"/>
                  <a:pt x="7481" y="1921"/>
                  <a:pt x="11412" y="1921"/>
                </a:cubicBezTo>
                <a:cubicBezTo>
                  <a:pt x="15389" y="1921"/>
                  <a:pt x="18908" y="4099"/>
                  <a:pt x="21087" y="7421"/>
                </a:cubicBezTo>
                <a:cubicBezTo>
                  <a:pt x="21651" y="7192"/>
                  <a:pt x="22245" y="7009"/>
                  <a:pt x="22854" y="6872"/>
                </a:cubicBezTo>
                <a:cubicBezTo>
                  <a:pt x="20401" y="2728"/>
                  <a:pt x="16166" y="1"/>
                  <a:pt x="11412" y="1"/>
                </a:cubicBezTo>
                <a:close/>
                <a:moveTo>
                  <a:pt x="39949" y="1"/>
                </a:moveTo>
                <a:cubicBezTo>
                  <a:pt x="35195" y="1"/>
                  <a:pt x="31005" y="2713"/>
                  <a:pt x="28552" y="6796"/>
                </a:cubicBezTo>
                <a:cubicBezTo>
                  <a:pt x="29162" y="6933"/>
                  <a:pt x="29756" y="7101"/>
                  <a:pt x="30350" y="7329"/>
                </a:cubicBezTo>
                <a:cubicBezTo>
                  <a:pt x="32529" y="4054"/>
                  <a:pt x="36018" y="1921"/>
                  <a:pt x="39949" y="1921"/>
                </a:cubicBezTo>
                <a:cubicBezTo>
                  <a:pt x="43941" y="1921"/>
                  <a:pt x="47445" y="4099"/>
                  <a:pt x="49624" y="7421"/>
                </a:cubicBezTo>
                <a:cubicBezTo>
                  <a:pt x="50203" y="7192"/>
                  <a:pt x="50797" y="7009"/>
                  <a:pt x="51391" y="6872"/>
                </a:cubicBezTo>
                <a:cubicBezTo>
                  <a:pt x="48938" y="2728"/>
                  <a:pt x="44733" y="1"/>
                  <a:pt x="39949" y="1"/>
                </a:cubicBezTo>
                <a:close/>
                <a:moveTo>
                  <a:pt x="68501" y="1"/>
                </a:moveTo>
                <a:cubicBezTo>
                  <a:pt x="63747" y="1"/>
                  <a:pt x="59558" y="2713"/>
                  <a:pt x="57089" y="6796"/>
                </a:cubicBezTo>
                <a:cubicBezTo>
                  <a:pt x="57714" y="6933"/>
                  <a:pt x="58308" y="7101"/>
                  <a:pt x="58902" y="7329"/>
                </a:cubicBezTo>
                <a:cubicBezTo>
                  <a:pt x="61081" y="4054"/>
                  <a:pt x="64570" y="1921"/>
                  <a:pt x="68501" y="1921"/>
                </a:cubicBezTo>
                <a:cubicBezTo>
                  <a:pt x="72462" y="1921"/>
                  <a:pt x="75997" y="4099"/>
                  <a:pt x="78176" y="7421"/>
                </a:cubicBezTo>
                <a:cubicBezTo>
                  <a:pt x="78755" y="7192"/>
                  <a:pt x="79334" y="7009"/>
                  <a:pt x="79943" y="6872"/>
                </a:cubicBezTo>
                <a:cubicBezTo>
                  <a:pt x="77490" y="2728"/>
                  <a:pt x="73285" y="1"/>
                  <a:pt x="68501" y="1"/>
                </a:cubicBezTo>
                <a:close/>
                <a:moveTo>
                  <a:pt x="97038" y="1"/>
                </a:moveTo>
                <a:cubicBezTo>
                  <a:pt x="92284" y="1"/>
                  <a:pt x="88079" y="2713"/>
                  <a:pt x="85626" y="6796"/>
                </a:cubicBezTo>
                <a:cubicBezTo>
                  <a:pt x="86236" y="6933"/>
                  <a:pt x="86845" y="7101"/>
                  <a:pt x="87439" y="7329"/>
                </a:cubicBezTo>
                <a:cubicBezTo>
                  <a:pt x="89603" y="4054"/>
                  <a:pt x="93092" y="1921"/>
                  <a:pt x="97038" y="1921"/>
                </a:cubicBezTo>
                <a:cubicBezTo>
                  <a:pt x="101014" y="1921"/>
                  <a:pt x="104534" y="4099"/>
                  <a:pt x="106698" y="7421"/>
                </a:cubicBezTo>
                <a:cubicBezTo>
                  <a:pt x="107276" y="7192"/>
                  <a:pt x="107871" y="7009"/>
                  <a:pt x="108480" y="6872"/>
                </a:cubicBezTo>
                <a:cubicBezTo>
                  <a:pt x="106027" y="2728"/>
                  <a:pt x="101807" y="1"/>
                  <a:pt x="97038" y="1"/>
                </a:cubicBezTo>
                <a:close/>
                <a:moveTo>
                  <a:pt x="125575" y="1"/>
                </a:moveTo>
                <a:cubicBezTo>
                  <a:pt x="120821" y="1"/>
                  <a:pt x="116631" y="2713"/>
                  <a:pt x="114178" y="6796"/>
                </a:cubicBezTo>
                <a:cubicBezTo>
                  <a:pt x="114788" y="6933"/>
                  <a:pt x="115382" y="7101"/>
                  <a:pt x="115976" y="7329"/>
                </a:cubicBezTo>
                <a:cubicBezTo>
                  <a:pt x="118155" y="4054"/>
                  <a:pt x="121644" y="1921"/>
                  <a:pt x="125575" y="1921"/>
                </a:cubicBezTo>
                <a:cubicBezTo>
                  <a:pt x="129551" y="1921"/>
                  <a:pt x="133071" y="4099"/>
                  <a:pt x="135250" y="7421"/>
                </a:cubicBezTo>
                <a:cubicBezTo>
                  <a:pt x="135829" y="7192"/>
                  <a:pt x="136423" y="7009"/>
                  <a:pt x="137017" y="6872"/>
                </a:cubicBezTo>
                <a:cubicBezTo>
                  <a:pt x="134564" y="2728"/>
                  <a:pt x="130359" y="1"/>
                  <a:pt x="125575" y="1"/>
                </a:cubicBezTo>
                <a:close/>
                <a:moveTo>
                  <a:pt x="154112" y="1"/>
                </a:moveTo>
                <a:cubicBezTo>
                  <a:pt x="149358" y="1"/>
                  <a:pt x="145168" y="2713"/>
                  <a:pt x="142715" y="6796"/>
                </a:cubicBezTo>
                <a:cubicBezTo>
                  <a:pt x="143325" y="6933"/>
                  <a:pt x="143934" y="7101"/>
                  <a:pt x="144513" y="7329"/>
                </a:cubicBezTo>
                <a:cubicBezTo>
                  <a:pt x="146692" y="4054"/>
                  <a:pt x="150181" y="1921"/>
                  <a:pt x="154112" y="1921"/>
                </a:cubicBezTo>
                <a:cubicBezTo>
                  <a:pt x="158088" y="1921"/>
                  <a:pt x="161608" y="4099"/>
                  <a:pt x="163787" y="7421"/>
                </a:cubicBezTo>
                <a:cubicBezTo>
                  <a:pt x="164366" y="7192"/>
                  <a:pt x="164960" y="7009"/>
                  <a:pt x="165554" y="6872"/>
                </a:cubicBezTo>
                <a:cubicBezTo>
                  <a:pt x="163116" y="2728"/>
                  <a:pt x="158896" y="1"/>
                  <a:pt x="154112" y="1"/>
                </a:cubicBezTo>
                <a:close/>
                <a:moveTo>
                  <a:pt x="182649" y="1"/>
                </a:moveTo>
                <a:cubicBezTo>
                  <a:pt x="177910" y="1"/>
                  <a:pt x="173705" y="2713"/>
                  <a:pt x="171252" y="6796"/>
                </a:cubicBezTo>
                <a:cubicBezTo>
                  <a:pt x="171862" y="6933"/>
                  <a:pt x="172471" y="7101"/>
                  <a:pt x="173050" y="7329"/>
                </a:cubicBezTo>
                <a:cubicBezTo>
                  <a:pt x="175229" y="4054"/>
                  <a:pt x="178718" y="1921"/>
                  <a:pt x="182649" y="1921"/>
                </a:cubicBezTo>
                <a:cubicBezTo>
                  <a:pt x="186625" y="1921"/>
                  <a:pt x="190160" y="4099"/>
                  <a:pt x="192323" y="7421"/>
                </a:cubicBezTo>
                <a:cubicBezTo>
                  <a:pt x="192902" y="7192"/>
                  <a:pt x="193497" y="7009"/>
                  <a:pt x="194106" y="6872"/>
                </a:cubicBezTo>
                <a:cubicBezTo>
                  <a:pt x="191653" y="2728"/>
                  <a:pt x="187433" y="1"/>
                  <a:pt x="182649" y="1"/>
                </a:cubicBezTo>
                <a:close/>
                <a:moveTo>
                  <a:pt x="211201" y="1"/>
                </a:moveTo>
                <a:cubicBezTo>
                  <a:pt x="206447" y="1"/>
                  <a:pt x="202257" y="2713"/>
                  <a:pt x="199804" y="6796"/>
                </a:cubicBezTo>
                <a:cubicBezTo>
                  <a:pt x="200414" y="6933"/>
                  <a:pt x="201023" y="7101"/>
                  <a:pt x="201602" y="7329"/>
                </a:cubicBezTo>
                <a:cubicBezTo>
                  <a:pt x="203781" y="4054"/>
                  <a:pt x="207270" y="1921"/>
                  <a:pt x="211216" y="1921"/>
                </a:cubicBezTo>
                <a:cubicBezTo>
                  <a:pt x="215193" y="1921"/>
                  <a:pt x="218712" y="4099"/>
                  <a:pt x="220876" y="7421"/>
                </a:cubicBezTo>
                <a:cubicBezTo>
                  <a:pt x="221455" y="7192"/>
                  <a:pt x="222049" y="7009"/>
                  <a:pt x="222658" y="6872"/>
                </a:cubicBezTo>
                <a:cubicBezTo>
                  <a:pt x="220205" y="2728"/>
                  <a:pt x="215985" y="1"/>
                  <a:pt x="211216" y="1"/>
                </a:cubicBezTo>
                <a:close/>
                <a:moveTo>
                  <a:pt x="239738" y="1"/>
                </a:moveTo>
                <a:cubicBezTo>
                  <a:pt x="234984" y="1"/>
                  <a:pt x="230794" y="2713"/>
                  <a:pt x="228341" y="6796"/>
                </a:cubicBezTo>
                <a:cubicBezTo>
                  <a:pt x="228951" y="6933"/>
                  <a:pt x="229560" y="7101"/>
                  <a:pt x="230154" y="7329"/>
                </a:cubicBezTo>
                <a:cubicBezTo>
                  <a:pt x="232318" y="4054"/>
                  <a:pt x="235807" y="1921"/>
                  <a:pt x="239753" y="1921"/>
                </a:cubicBezTo>
                <a:cubicBezTo>
                  <a:pt x="243730" y="1921"/>
                  <a:pt x="247249" y="4099"/>
                  <a:pt x="249413" y="7421"/>
                </a:cubicBezTo>
                <a:cubicBezTo>
                  <a:pt x="249992" y="7192"/>
                  <a:pt x="250586" y="7009"/>
                  <a:pt x="251195" y="6872"/>
                </a:cubicBezTo>
                <a:cubicBezTo>
                  <a:pt x="248742" y="2728"/>
                  <a:pt x="244522" y="1"/>
                  <a:pt x="239753" y="1"/>
                </a:cubicBezTo>
                <a:close/>
                <a:moveTo>
                  <a:pt x="268290" y="1"/>
                </a:moveTo>
                <a:cubicBezTo>
                  <a:pt x="263521" y="1"/>
                  <a:pt x="259331" y="2713"/>
                  <a:pt x="256878" y="6796"/>
                </a:cubicBezTo>
                <a:cubicBezTo>
                  <a:pt x="257488" y="6933"/>
                  <a:pt x="258097" y="7101"/>
                  <a:pt x="258676" y="7329"/>
                </a:cubicBezTo>
                <a:cubicBezTo>
                  <a:pt x="260855" y="4054"/>
                  <a:pt x="264344" y="1921"/>
                  <a:pt x="268290" y="1921"/>
                </a:cubicBezTo>
                <a:cubicBezTo>
                  <a:pt x="272251" y="1921"/>
                  <a:pt x="275771" y="4099"/>
                  <a:pt x="277949" y="7421"/>
                </a:cubicBezTo>
                <a:cubicBezTo>
                  <a:pt x="278528" y="7192"/>
                  <a:pt x="279123" y="7009"/>
                  <a:pt x="279732" y="6872"/>
                </a:cubicBezTo>
                <a:cubicBezTo>
                  <a:pt x="277279" y="2728"/>
                  <a:pt x="273059" y="1"/>
                  <a:pt x="268290" y="1"/>
                </a:cubicBezTo>
                <a:close/>
                <a:moveTo>
                  <a:pt x="11412" y="2561"/>
                </a:moveTo>
                <a:cubicBezTo>
                  <a:pt x="7725" y="2561"/>
                  <a:pt x="4464" y="4526"/>
                  <a:pt x="2377" y="7543"/>
                </a:cubicBezTo>
                <a:cubicBezTo>
                  <a:pt x="2941" y="7787"/>
                  <a:pt x="3474" y="8061"/>
                  <a:pt x="3992" y="8365"/>
                </a:cubicBezTo>
                <a:cubicBezTo>
                  <a:pt x="5775" y="6004"/>
                  <a:pt x="8426" y="4496"/>
                  <a:pt x="11412" y="4496"/>
                </a:cubicBezTo>
                <a:cubicBezTo>
                  <a:pt x="14444" y="4496"/>
                  <a:pt x="17156" y="6065"/>
                  <a:pt x="18923" y="8503"/>
                </a:cubicBezTo>
                <a:cubicBezTo>
                  <a:pt x="19441" y="8183"/>
                  <a:pt x="19975" y="7908"/>
                  <a:pt x="20523" y="7665"/>
                </a:cubicBezTo>
                <a:cubicBezTo>
                  <a:pt x="18451" y="4572"/>
                  <a:pt x="15145" y="2561"/>
                  <a:pt x="11412" y="2561"/>
                </a:cubicBezTo>
                <a:close/>
                <a:moveTo>
                  <a:pt x="39949" y="2561"/>
                </a:moveTo>
                <a:cubicBezTo>
                  <a:pt x="36262" y="2561"/>
                  <a:pt x="33001" y="4526"/>
                  <a:pt x="30914" y="7543"/>
                </a:cubicBezTo>
                <a:cubicBezTo>
                  <a:pt x="31478" y="7787"/>
                  <a:pt x="32011" y="8061"/>
                  <a:pt x="32544" y="8365"/>
                </a:cubicBezTo>
                <a:cubicBezTo>
                  <a:pt x="34312" y="6004"/>
                  <a:pt x="36978" y="4496"/>
                  <a:pt x="39949" y="4496"/>
                </a:cubicBezTo>
                <a:cubicBezTo>
                  <a:pt x="42981" y="4496"/>
                  <a:pt x="45708" y="6065"/>
                  <a:pt x="47460" y="8503"/>
                </a:cubicBezTo>
                <a:lnTo>
                  <a:pt x="47475" y="8503"/>
                </a:lnTo>
                <a:cubicBezTo>
                  <a:pt x="47978" y="8198"/>
                  <a:pt x="48511" y="7908"/>
                  <a:pt x="49060" y="7665"/>
                </a:cubicBezTo>
                <a:cubicBezTo>
                  <a:pt x="46988" y="4572"/>
                  <a:pt x="43682" y="2561"/>
                  <a:pt x="39949" y="2561"/>
                </a:cubicBezTo>
                <a:close/>
                <a:moveTo>
                  <a:pt x="68501" y="2561"/>
                </a:moveTo>
                <a:cubicBezTo>
                  <a:pt x="64814" y="2561"/>
                  <a:pt x="61538" y="4526"/>
                  <a:pt x="59466" y="7543"/>
                </a:cubicBezTo>
                <a:cubicBezTo>
                  <a:pt x="60015" y="7787"/>
                  <a:pt x="60563" y="8061"/>
                  <a:pt x="61081" y="8365"/>
                </a:cubicBezTo>
                <a:cubicBezTo>
                  <a:pt x="62864" y="6004"/>
                  <a:pt x="65515" y="4496"/>
                  <a:pt x="68501" y="4496"/>
                </a:cubicBezTo>
                <a:cubicBezTo>
                  <a:pt x="71533" y="4496"/>
                  <a:pt x="74245" y="6065"/>
                  <a:pt x="76012" y="8503"/>
                </a:cubicBezTo>
                <a:cubicBezTo>
                  <a:pt x="76530" y="8183"/>
                  <a:pt x="77064" y="7908"/>
                  <a:pt x="77612" y="7665"/>
                </a:cubicBezTo>
                <a:cubicBezTo>
                  <a:pt x="75540" y="4572"/>
                  <a:pt x="72234" y="2561"/>
                  <a:pt x="68501" y="2561"/>
                </a:cubicBezTo>
                <a:close/>
                <a:moveTo>
                  <a:pt x="97038" y="2561"/>
                </a:moveTo>
                <a:cubicBezTo>
                  <a:pt x="93351" y="2561"/>
                  <a:pt x="90090" y="4526"/>
                  <a:pt x="88003" y="7543"/>
                </a:cubicBezTo>
                <a:cubicBezTo>
                  <a:pt x="88552" y="7787"/>
                  <a:pt x="89100" y="8061"/>
                  <a:pt x="89618" y="8365"/>
                </a:cubicBezTo>
                <a:cubicBezTo>
                  <a:pt x="91385" y="6004"/>
                  <a:pt x="94052" y="4496"/>
                  <a:pt x="97038" y="4496"/>
                </a:cubicBezTo>
                <a:cubicBezTo>
                  <a:pt x="100070" y="4496"/>
                  <a:pt x="102782" y="6065"/>
                  <a:pt x="104549" y="8503"/>
                </a:cubicBezTo>
                <a:cubicBezTo>
                  <a:pt x="105067" y="8183"/>
                  <a:pt x="105601" y="7908"/>
                  <a:pt x="106149" y="7665"/>
                </a:cubicBezTo>
                <a:cubicBezTo>
                  <a:pt x="104062" y="4572"/>
                  <a:pt x="100755" y="2561"/>
                  <a:pt x="97038" y="2561"/>
                </a:cubicBezTo>
                <a:close/>
                <a:moveTo>
                  <a:pt x="125575" y="2561"/>
                </a:moveTo>
                <a:cubicBezTo>
                  <a:pt x="121888" y="2561"/>
                  <a:pt x="118627" y="4526"/>
                  <a:pt x="116540" y="7543"/>
                </a:cubicBezTo>
                <a:cubicBezTo>
                  <a:pt x="117104" y="7787"/>
                  <a:pt x="117637" y="8061"/>
                  <a:pt x="118155" y="8365"/>
                </a:cubicBezTo>
                <a:cubicBezTo>
                  <a:pt x="119938" y="6004"/>
                  <a:pt x="122604" y="4496"/>
                  <a:pt x="125575" y="4496"/>
                </a:cubicBezTo>
                <a:cubicBezTo>
                  <a:pt x="128607" y="4496"/>
                  <a:pt x="131319" y="6065"/>
                  <a:pt x="133086" y="8503"/>
                </a:cubicBezTo>
                <a:lnTo>
                  <a:pt x="133101" y="8503"/>
                </a:lnTo>
                <a:cubicBezTo>
                  <a:pt x="133604" y="8183"/>
                  <a:pt x="134137" y="7908"/>
                  <a:pt x="134686" y="7665"/>
                </a:cubicBezTo>
                <a:cubicBezTo>
                  <a:pt x="132614" y="4572"/>
                  <a:pt x="129308" y="2561"/>
                  <a:pt x="125575" y="2561"/>
                </a:cubicBezTo>
                <a:close/>
                <a:moveTo>
                  <a:pt x="154112" y="2561"/>
                </a:moveTo>
                <a:cubicBezTo>
                  <a:pt x="150440" y="2561"/>
                  <a:pt x="147164" y="4526"/>
                  <a:pt x="145092" y="7543"/>
                </a:cubicBezTo>
                <a:cubicBezTo>
                  <a:pt x="145641" y="7787"/>
                  <a:pt x="146174" y="8061"/>
                  <a:pt x="146692" y="8365"/>
                </a:cubicBezTo>
                <a:cubicBezTo>
                  <a:pt x="148474" y="6004"/>
                  <a:pt x="151141" y="4496"/>
                  <a:pt x="154112" y="4496"/>
                </a:cubicBezTo>
                <a:cubicBezTo>
                  <a:pt x="157159" y="4496"/>
                  <a:pt x="159871" y="6065"/>
                  <a:pt x="161638" y="8503"/>
                </a:cubicBezTo>
                <a:cubicBezTo>
                  <a:pt x="162141" y="8198"/>
                  <a:pt x="162674" y="7908"/>
                  <a:pt x="163223" y="7665"/>
                </a:cubicBezTo>
                <a:cubicBezTo>
                  <a:pt x="161151" y="4587"/>
                  <a:pt x="157845" y="2561"/>
                  <a:pt x="154112" y="2561"/>
                </a:cubicBezTo>
                <a:close/>
                <a:moveTo>
                  <a:pt x="182664" y="2561"/>
                </a:moveTo>
                <a:cubicBezTo>
                  <a:pt x="178992" y="2561"/>
                  <a:pt x="175716" y="4526"/>
                  <a:pt x="173629" y="7543"/>
                </a:cubicBezTo>
                <a:cubicBezTo>
                  <a:pt x="174177" y="7787"/>
                  <a:pt x="174726" y="8061"/>
                  <a:pt x="175244" y="8365"/>
                </a:cubicBezTo>
                <a:cubicBezTo>
                  <a:pt x="177011" y="6004"/>
                  <a:pt x="179678" y="4496"/>
                  <a:pt x="182649" y="4496"/>
                </a:cubicBezTo>
                <a:cubicBezTo>
                  <a:pt x="185696" y="4496"/>
                  <a:pt x="188408" y="6065"/>
                  <a:pt x="190175" y="8503"/>
                </a:cubicBezTo>
                <a:cubicBezTo>
                  <a:pt x="190693" y="8198"/>
                  <a:pt x="191226" y="7908"/>
                  <a:pt x="191775" y="7665"/>
                </a:cubicBezTo>
                <a:cubicBezTo>
                  <a:pt x="189703" y="4587"/>
                  <a:pt x="186397" y="2561"/>
                  <a:pt x="182664" y="2561"/>
                </a:cubicBezTo>
                <a:close/>
                <a:moveTo>
                  <a:pt x="211201" y="2576"/>
                </a:moveTo>
                <a:cubicBezTo>
                  <a:pt x="207514" y="2576"/>
                  <a:pt x="204238" y="4526"/>
                  <a:pt x="202166" y="7543"/>
                </a:cubicBezTo>
                <a:cubicBezTo>
                  <a:pt x="202714" y="7787"/>
                  <a:pt x="203263" y="8061"/>
                  <a:pt x="203781" y="8365"/>
                </a:cubicBezTo>
                <a:cubicBezTo>
                  <a:pt x="205548" y="6004"/>
                  <a:pt x="208215" y="4496"/>
                  <a:pt x="211201" y="4496"/>
                </a:cubicBezTo>
                <a:cubicBezTo>
                  <a:pt x="214233" y="4496"/>
                  <a:pt x="216945" y="6065"/>
                  <a:pt x="218712" y="8503"/>
                </a:cubicBezTo>
                <a:cubicBezTo>
                  <a:pt x="219230" y="8198"/>
                  <a:pt x="219763" y="7908"/>
                  <a:pt x="220312" y="7665"/>
                </a:cubicBezTo>
                <a:cubicBezTo>
                  <a:pt x="218225" y="4587"/>
                  <a:pt x="214918" y="2576"/>
                  <a:pt x="211201" y="2576"/>
                </a:cubicBezTo>
                <a:close/>
                <a:moveTo>
                  <a:pt x="239738" y="2576"/>
                </a:moveTo>
                <a:cubicBezTo>
                  <a:pt x="236051" y="2576"/>
                  <a:pt x="232790" y="4526"/>
                  <a:pt x="230703" y="7543"/>
                </a:cubicBezTo>
                <a:cubicBezTo>
                  <a:pt x="231267" y="7787"/>
                  <a:pt x="231800" y="8061"/>
                  <a:pt x="232318" y="8365"/>
                </a:cubicBezTo>
                <a:cubicBezTo>
                  <a:pt x="234100" y="6004"/>
                  <a:pt x="236767" y="4496"/>
                  <a:pt x="239738" y="4496"/>
                </a:cubicBezTo>
                <a:cubicBezTo>
                  <a:pt x="242770" y="4496"/>
                  <a:pt x="245482" y="6065"/>
                  <a:pt x="247264" y="8503"/>
                </a:cubicBezTo>
                <a:cubicBezTo>
                  <a:pt x="247767" y="8198"/>
                  <a:pt x="248300" y="7908"/>
                  <a:pt x="248849" y="7665"/>
                </a:cubicBezTo>
                <a:cubicBezTo>
                  <a:pt x="246777" y="4587"/>
                  <a:pt x="243471" y="2576"/>
                  <a:pt x="239738" y="2576"/>
                </a:cubicBezTo>
                <a:close/>
                <a:moveTo>
                  <a:pt x="268290" y="2576"/>
                </a:moveTo>
                <a:cubicBezTo>
                  <a:pt x="264603" y="2576"/>
                  <a:pt x="261327" y="4526"/>
                  <a:pt x="259255" y="7543"/>
                </a:cubicBezTo>
                <a:cubicBezTo>
                  <a:pt x="259803" y="7787"/>
                  <a:pt x="260352" y="8061"/>
                  <a:pt x="260870" y="8365"/>
                </a:cubicBezTo>
                <a:cubicBezTo>
                  <a:pt x="262637" y="6004"/>
                  <a:pt x="265304" y="4496"/>
                  <a:pt x="268290" y="4496"/>
                </a:cubicBezTo>
                <a:cubicBezTo>
                  <a:pt x="271322" y="4496"/>
                  <a:pt x="274034" y="6065"/>
                  <a:pt x="275801" y="8503"/>
                </a:cubicBezTo>
                <a:cubicBezTo>
                  <a:pt x="276304" y="8198"/>
                  <a:pt x="276837" y="7908"/>
                  <a:pt x="277401" y="7665"/>
                </a:cubicBezTo>
                <a:cubicBezTo>
                  <a:pt x="275314" y="4587"/>
                  <a:pt x="272007" y="2576"/>
                  <a:pt x="268290" y="2576"/>
                </a:cubicBezTo>
                <a:close/>
                <a:moveTo>
                  <a:pt x="125575" y="5135"/>
                </a:moveTo>
                <a:cubicBezTo>
                  <a:pt x="122817" y="5135"/>
                  <a:pt x="120349" y="6522"/>
                  <a:pt x="118673" y="8685"/>
                </a:cubicBezTo>
                <a:cubicBezTo>
                  <a:pt x="119176" y="9021"/>
                  <a:pt x="119663" y="9371"/>
                  <a:pt x="120136" y="9767"/>
                </a:cubicBezTo>
                <a:cubicBezTo>
                  <a:pt x="121476" y="8122"/>
                  <a:pt x="123411" y="7055"/>
                  <a:pt x="125575" y="7055"/>
                </a:cubicBezTo>
                <a:cubicBezTo>
                  <a:pt x="127815" y="7055"/>
                  <a:pt x="129810" y="8183"/>
                  <a:pt x="131166" y="9935"/>
                </a:cubicBezTo>
                <a:cubicBezTo>
                  <a:pt x="131608" y="9539"/>
                  <a:pt x="132096" y="9173"/>
                  <a:pt x="132583" y="8838"/>
                </a:cubicBezTo>
                <a:cubicBezTo>
                  <a:pt x="130923" y="6583"/>
                  <a:pt x="128393" y="5135"/>
                  <a:pt x="125575" y="5135"/>
                </a:cubicBezTo>
                <a:close/>
                <a:moveTo>
                  <a:pt x="268275" y="5135"/>
                </a:moveTo>
                <a:cubicBezTo>
                  <a:pt x="265517" y="5135"/>
                  <a:pt x="263049" y="6522"/>
                  <a:pt x="261373" y="8685"/>
                </a:cubicBezTo>
                <a:cubicBezTo>
                  <a:pt x="261891" y="9005"/>
                  <a:pt x="262363" y="9371"/>
                  <a:pt x="262835" y="9767"/>
                </a:cubicBezTo>
                <a:cubicBezTo>
                  <a:pt x="264176" y="8106"/>
                  <a:pt x="266111" y="7055"/>
                  <a:pt x="268275" y="7055"/>
                </a:cubicBezTo>
                <a:cubicBezTo>
                  <a:pt x="270514" y="7055"/>
                  <a:pt x="272510" y="8183"/>
                  <a:pt x="273866" y="9935"/>
                </a:cubicBezTo>
                <a:cubicBezTo>
                  <a:pt x="274308" y="9539"/>
                  <a:pt x="274796" y="9173"/>
                  <a:pt x="275298" y="8823"/>
                </a:cubicBezTo>
                <a:cubicBezTo>
                  <a:pt x="273622" y="6583"/>
                  <a:pt x="271109" y="5135"/>
                  <a:pt x="268275" y="5135"/>
                </a:cubicBezTo>
                <a:close/>
                <a:moveTo>
                  <a:pt x="11412" y="5135"/>
                </a:moveTo>
                <a:cubicBezTo>
                  <a:pt x="8654" y="5135"/>
                  <a:pt x="6171" y="6522"/>
                  <a:pt x="4510" y="8685"/>
                </a:cubicBezTo>
                <a:cubicBezTo>
                  <a:pt x="5013" y="9021"/>
                  <a:pt x="5500" y="9371"/>
                  <a:pt x="5973" y="9767"/>
                </a:cubicBezTo>
                <a:cubicBezTo>
                  <a:pt x="7313" y="8106"/>
                  <a:pt x="9248" y="7055"/>
                  <a:pt x="11412" y="7055"/>
                </a:cubicBezTo>
                <a:cubicBezTo>
                  <a:pt x="13652" y="7055"/>
                  <a:pt x="15648" y="8183"/>
                  <a:pt x="16988" y="9950"/>
                </a:cubicBezTo>
                <a:cubicBezTo>
                  <a:pt x="17445" y="9554"/>
                  <a:pt x="17918" y="9173"/>
                  <a:pt x="18420" y="8838"/>
                </a:cubicBezTo>
                <a:cubicBezTo>
                  <a:pt x="16760" y="6583"/>
                  <a:pt x="14231" y="5135"/>
                  <a:pt x="11412" y="5135"/>
                </a:cubicBezTo>
                <a:close/>
                <a:moveTo>
                  <a:pt x="39949" y="5135"/>
                </a:moveTo>
                <a:cubicBezTo>
                  <a:pt x="37191" y="5135"/>
                  <a:pt x="34723" y="6522"/>
                  <a:pt x="33047" y="8685"/>
                </a:cubicBezTo>
                <a:cubicBezTo>
                  <a:pt x="33565" y="9021"/>
                  <a:pt x="34053" y="9371"/>
                  <a:pt x="34510" y="9767"/>
                </a:cubicBezTo>
                <a:cubicBezTo>
                  <a:pt x="35841" y="8133"/>
                  <a:pt x="37758" y="7070"/>
                  <a:pt x="39903" y="7070"/>
                </a:cubicBezTo>
                <a:cubicBezTo>
                  <a:pt x="39918" y="7070"/>
                  <a:pt x="39934" y="7070"/>
                  <a:pt x="39949" y="7070"/>
                </a:cubicBezTo>
                <a:cubicBezTo>
                  <a:pt x="42189" y="7070"/>
                  <a:pt x="44200" y="8183"/>
                  <a:pt x="45540" y="9950"/>
                </a:cubicBezTo>
                <a:cubicBezTo>
                  <a:pt x="45998" y="9539"/>
                  <a:pt x="46470" y="9173"/>
                  <a:pt x="46973" y="8838"/>
                </a:cubicBezTo>
                <a:cubicBezTo>
                  <a:pt x="45297" y="6583"/>
                  <a:pt x="42783" y="5135"/>
                  <a:pt x="39949" y="5135"/>
                </a:cubicBezTo>
                <a:close/>
                <a:moveTo>
                  <a:pt x="68501" y="5135"/>
                </a:moveTo>
                <a:cubicBezTo>
                  <a:pt x="65728" y="5135"/>
                  <a:pt x="63260" y="6522"/>
                  <a:pt x="61599" y="8685"/>
                </a:cubicBezTo>
                <a:cubicBezTo>
                  <a:pt x="62102" y="9021"/>
                  <a:pt x="62589" y="9371"/>
                  <a:pt x="63047" y="9767"/>
                </a:cubicBezTo>
                <a:cubicBezTo>
                  <a:pt x="64387" y="8122"/>
                  <a:pt x="66338" y="7055"/>
                  <a:pt x="68501" y="7055"/>
                </a:cubicBezTo>
                <a:cubicBezTo>
                  <a:pt x="70725" y="7055"/>
                  <a:pt x="72737" y="8183"/>
                  <a:pt x="74077" y="9950"/>
                </a:cubicBezTo>
                <a:cubicBezTo>
                  <a:pt x="74534" y="9539"/>
                  <a:pt x="75007" y="9173"/>
                  <a:pt x="75510" y="8838"/>
                </a:cubicBezTo>
                <a:cubicBezTo>
                  <a:pt x="73849" y="6583"/>
                  <a:pt x="71320" y="5135"/>
                  <a:pt x="68501" y="5135"/>
                </a:cubicBezTo>
                <a:close/>
                <a:moveTo>
                  <a:pt x="97038" y="5135"/>
                </a:moveTo>
                <a:cubicBezTo>
                  <a:pt x="94280" y="5135"/>
                  <a:pt x="91797" y="6522"/>
                  <a:pt x="90136" y="8685"/>
                </a:cubicBezTo>
                <a:cubicBezTo>
                  <a:pt x="90639" y="9021"/>
                  <a:pt x="91126" y="9371"/>
                  <a:pt x="91599" y="9767"/>
                </a:cubicBezTo>
                <a:cubicBezTo>
                  <a:pt x="92930" y="8133"/>
                  <a:pt x="94847" y="7070"/>
                  <a:pt x="96992" y="7070"/>
                </a:cubicBezTo>
                <a:cubicBezTo>
                  <a:pt x="97007" y="7070"/>
                  <a:pt x="97023" y="7070"/>
                  <a:pt x="97038" y="7070"/>
                </a:cubicBezTo>
                <a:cubicBezTo>
                  <a:pt x="99278" y="7070"/>
                  <a:pt x="101274" y="8183"/>
                  <a:pt x="102630" y="9950"/>
                </a:cubicBezTo>
                <a:cubicBezTo>
                  <a:pt x="103071" y="9539"/>
                  <a:pt x="103544" y="9173"/>
                  <a:pt x="104046" y="8838"/>
                </a:cubicBezTo>
                <a:cubicBezTo>
                  <a:pt x="102386" y="6583"/>
                  <a:pt x="99857" y="5135"/>
                  <a:pt x="97038" y="5135"/>
                </a:cubicBezTo>
                <a:close/>
                <a:moveTo>
                  <a:pt x="154112" y="5135"/>
                </a:moveTo>
                <a:cubicBezTo>
                  <a:pt x="151354" y="5135"/>
                  <a:pt x="148886" y="6522"/>
                  <a:pt x="147225" y="8685"/>
                </a:cubicBezTo>
                <a:cubicBezTo>
                  <a:pt x="147728" y="9021"/>
                  <a:pt x="148200" y="9371"/>
                  <a:pt x="148673" y="9767"/>
                </a:cubicBezTo>
                <a:cubicBezTo>
                  <a:pt x="150004" y="8133"/>
                  <a:pt x="151921" y="7070"/>
                  <a:pt x="154066" y="7070"/>
                </a:cubicBezTo>
                <a:cubicBezTo>
                  <a:pt x="154081" y="7070"/>
                  <a:pt x="154096" y="7070"/>
                  <a:pt x="154112" y="7070"/>
                </a:cubicBezTo>
                <a:cubicBezTo>
                  <a:pt x="156351" y="7070"/>
                  <a:pt x="158363" y="8183"/>
                  <a:pt x="159703" y="9950"/>
                </a:cubicBezTo>
                <a:cubicBezTo>
                  <a:pt x="160160" y="9539"/>
                  <a:pt x="160633" y="9173"/>
                  <a:pt x="161136" y="8838"/>
                </a:cubicBezTo>
                <a:cubicBezTo>
                  <a:pt x="159460" y="6583"/>
                  <a:pt x="156946" y="5135"/>
                  <a:pt x="154112" y="5135"/>
                </a:cubicBezTo>
                <a:close/>
                <a:moveTo>
                  <a:pt x="182649" y="5135"/>
                </a:moveTo>
                <a:cubicBezTo>
                  <a:pt x="179891" y="5135"/>
                  <a:pt x="177423" y="6522"/>
                  <a:pt x="175762" y="8685"/>
                </a:cubicBezTo>
                <a:cubicBezTo>
                  <a:pt x="176265" y="9021"/>
                  <a:pt x="176752" y="9371"/>
                  <a:pt x="177209" y="9767"/>
                </a:cubicBezTo>
                <a:cubicBezTo>
                  <a:pt x="178541" y="8133"/>
                  <a:pt x="180473" y="7070"/>
                  <a:pt x="182603" y="7070"/>
                </a:cubicBezTo>
                <a:cubicBezTo>
                  <a:pt x="182618" y="7070"/>
                  <a:pt x="182634" y="7070"/>
                  <a:pt x="182649" y="7070"/>
                </a:cubicBezTo>
                <a:cubicBezTo>
                  <a:pt x="184888" y="7070"/>
                  <a:pt x="186899" y="8183"/>
                  <a:pt x="188240" y="9950"/>
                </a:cubicBezTo>
                <a:cubicBezTo>
                  <a:pt x="188697" y="9539"/>
                  <a:pt x="189170" y="9173"/>
                  <a:pt x="189672" y="8838"/>
                </a:cubicBezTo>
                <a:cubicBezTo>
                  <a:pt x="188012" y="6583"/>
                  <a:pt x="185483" y="5135"/>
                  <a:pt x="182649" y="5135"/>
                </a:cubicBezTo>
                <a:close/>
                <a:moveTo>
                  <a:pt x="211186" y="5135"/>
                </a:moveTo>
                <a:cubicBezTo>
                  <a:pt x="208428" y="5135"/>
                  <a:pt x="205960" y="6522"/>
                  <a:pt x="204299" y="8685"/>
                </a:cubicBezTo>
                <a:cubicBezTo>
                  <a:pt x="204802" y="9021"/>
                  <a:pt x="205289" y="9371"/>
                  <a:pt x="205746" y="9767"/>
                </a:cubicBezTo>
                <a:cubicBezTo>
                  <a:pt x="207093" y="8133"/>
                  <a:pt x="209010" y="7070"/>
                  <a:pt x="211140" y="7070"/>
                </a:cubicBezTo>
                <a:cubicBezTo>
                  <a:pt x="211155" y="7070"/>
                  <a:pt x="211170" y="7070"/>
                  <a:pt x="211186" y="7070"/>
                </a:cubicBezTo>
                <a:cubicBezTo>
                  <a:pt x="213425" y="7070"/>
                  <a:pt x="215436" y="8183"/>
                  <a:pt x="216777" y="9950"/>
                </a:cubicBezTo>
                <a:cubicBezTo>
                  <a:pt x="217234" y="9539"/>
                  <a:pt x="217707" y="9173"/>
                  <a:pt x="218209" y="8838"/>
                </a:cubicBezTo>
                <a:cubicBezTo>
                  <a:pt x="216533" y="6583"/>
                  <a:pt x="214019" y="5135"/>
                  <a:pt x="211186" y="5135"/>
                </a:cubicBezTo>
                <a:close/>
                <a:moveTo>
                  <a:pt x="239738" y="5135"/>
                </a:moveTo>
                <a:cubicBezTo>
                  <a:pt x="236980" y="5135"/>
                  <a:pt x="234512" y="6522"/>
                  <a:pt x="232836" y="8685"/>
                </a:cubicBezTo>
                <a:cubicBezTo>
                  <a:pt x="233354" y="9021"/>
                  <a:pt x="233826" y="9371"/>
                  <a:pt x="234298" y="9767"/>
                </a:cubicBezTo>
                <a:cubicBezTo>
                  <a:pt x="235630" y="8133"/>
                  <a:pt x="237547" y="7070"/>
                  <a:pt x="239692" y="7070"/>
                </a:cubicBezTo>
                <a:cubicBezTo>
                  <a:pt x="239707" y="7070"/>
                  <a:pt x="239722" y="7070"/>
                  <a:pt x="239738" y="7070"/>
                </a:cubicBezTo>
                <a:cubicBezTo>
                  <a:pt x="241977" y="7070"/>
                  <a:pt x="243973" y="8183"/>
                  <a:pt x="245329" y="9950"/>
                </a:cubicBezTo>
                <a:cubicBezTo>
                  <a:pt x="245771" y="9539"/>
                  <a:pt x="246259" y="9173"/>
                  <a:pt x="246746" y="8838"/>
                </a:cubicBezTo>
                <a:cubicBezTo>
                  <a:pt x="245086" y="6583"/>
                  <a:pt x="242572" y="5135"/>
                  <a:pt x="239738" y="5135"/>
                </a:cubicBezTo>
                <a:close/>
                <a:moveTo>
                  <a:pt x="6399" y="10163"/>
                </a:moveTo>
                <a:lnTo>
                  <a:pt x="6399" y="10179"/>
                </a:lnTo>
                <a:cubicBezTo>
                  <a:pt x="6402" y="10176"/>
                  <a:pt x="6404" y="10173"/>
                  <a:pt x="6407" y="10170"/>
                </a:cubicBezTo>
                <a:lnTo>
                  <a:pt x="6407" y="10170"/>
                </a:lnTo>
                <a:cubicBezTo>
                  <a:pt x="6404" y="10168"/>
                  <a:pt x="6402" y="10165"/>
                  <a:pt x="6399" y="10163"/>
                </a:cubicBezTo>
                <a:close/>
                <a:moveTo>
                  <a:pt x="39949" y="7710"/>
                </a:moveTo>
                <a:cubicBezTo>
                  <a:pt x="37968" y="7710"/>
                  <a:pt x="36170" y="8655"/>
                  <a:pt x="34936" y="10163"/>
                </a:cubicBezTo>
                <a:cubicBezTo>
                  <a:pt x="35393" y="10575"/>
                  <a:pt x="35820" y="11017"/>
                  <a:pt x="36216" y="11474"/>
                </a:cubicBezTo>
                <a:cubicBezTo>
                  <a:pt x="37115" y="10331"/>
                  <a:pt x="38486" y="9645"/>
                  <a:pt x="39949" y="9630"/>
                </a:cubicBezTo>
                <a:cubicBezTo>
                  <a:pt x="41518" y="9630"/>
                  <a:pt x="42920" y="10438"/>
                  <a:pt x="43849" y="11687"/>
                </a:cubicBezTo>
                <a:cubicBezTo>
                  <a:pt x="44230" y="11215"/>
                  <a:pt x="44657" y="10773"/>
                  <a:pt x="45099" y="10346"/>
                </a:cubicBezTo>
                <a:cubicBezTo>
                  <a:pt x="43849" y="8731"/>
                  <a:pt x="42006" y="7710"/>
                  <a:pt x="39949" y="7710"/>
                </a:cubicBezTo>
                <a:close/>
                <a:moveTo>
                  <a:pt x="68501" y="7710"/>
                </a:moveTo>
                <a:cubicBezTo>
                  <a:pt x="66520" y="7710"/>
                  <a:pt x="64722" y="8655"/>
                  <a:pt x="63488" y="10163"/>
                </a:cubicBezTo>
                <a:cubicBezTo>
                  <a:pt x="63945" y="10575"/>
                  <a:pt x="64372" y="11017"/>
                  <a:pt x="64768" y="11474"/>
                </a:cubicBezTo>
                <a:cubicBezTo>
                  <a:pt x="65667" y="10331"/>
                  <a:pt x="67038" y="9645"/>
                  <a:pt x="68501" y="9630"/>
                </a:cubicBezTo>
                <a:cubicBezTo>
                  <a:pt x="70070" y="9630"/>
                  <a:pt x="71472" y="10438"/>
                  <a:pt x="72401" y="11687"/>
                </a:cubicBezTo>
                <a:cubicBezTo>
                  <a:pt x="72782" y="11215"/>
                  <a:pt x="73194" y="10773"/>
                  <a:pt x="73651" y="10346"/>
                </a:cubicBezTo>
                <a:cubicBezTo>
                  <a:pt x="72401" y="8731"/>
                  <a:pt x="70558" y="7710"/>
                  <a:pt x="68501" y="7710"/>
                </a:cubicBezTo>
                <a:close/>
                <a:moveTo>
                  <a:pt x="97038" y="7710"/>
                </a:moveTo>
                <a:cubicBezTo>
                  <a:pt x="95057" y="7710"/>
                  <a:pt x="93259" y="8655"/>
                  <a:pt x="92025" y="10163"/>
                </a:cubicBezTo>
                <a:cubicBezTo>
                  <a:pt x="92482" y="10575"/>
                  <a:pt x="92909" y="11017"/>
                  <a:pt x="93305" y="11474"/>
                </a:cubicBezTo>
                <a:cubicBezTo>
                  <a:pt x="94204" y="10331"/>
                  <a:pt x="95575" y="9645"/>
                  <a:pt x="97023" y="9630"/>
                </a:cubicBezTo>
                <a:cubicBezTo>
                  <a:pt x="98607" y="9630"/>
                  <a:pt x="100009" y="10438"/>
                  <a:pt x="100923" y="11687"/>
                </a:cubicBezTo>
                <a:cubicBezTo>
                  <a:pt x="101319" y="11215"/>
                  <a:pt x="101731" y="10773"/>
                  <a:pt x="102172" y="10346"/>
                </a:cubicBezTo>
                <a:cubicBezTo>
                  <a:pt x="100938" y="8731"/>
                  <a:pt x="99095" y="7710"/>
                  <a:pt x="97038" y="7710"/>
                </a:cubicBezTo>
                <a:close/>
                <a:moveTo>
                  <a:pt x="125575" y="7710"/>
                </a:moveTo>
                <a:cubicBezTo>
                  <a:pt x="123594" y="7710"/>
                  <a:pt x="121812" y="8655"/>
                  <a:pt x="120577" y="10163"/>
                </a:cubicBezTo>
                <a:cubicBezTo>
                  <a:pt x="121019" y="10575"/>
                  <a:pt x="121446" y="11017"/>
                  <a:pt x="121842" y="11474"/>
                </a:cubicBezTo>
                <a:cubicBezTo>
                  <a:pt x="122741" y="10331"/>
                  <a:pt x="124112" y="9645"/>
                  <a:pt x="125575" y="9630"/>
                </a:cubicBezTo>
                <a:cubicBezTo>
                  <a:pt x="127144" y="9630"/>
                  <a:pt x="128546" y="10438"/>
                  <a:pt x="129475" y="11687"/>
                </a:cubicBezTo>
                <a:cubicBezTo>
                  <a:pt x="129856" y="11215"/>
                  <a:pt x="130283" y="10773"/>
                  <a:pt x="130725" y="10346"/>
                </a:cubicBezTo>
                <a:cubicBezTo>
                  <a:pt x="129475" y="8731"/>
                  <a:pt x="127632" y="7710"/>
                  <a:pt x="125575" y="7710"/>
                </a:cubicBezTo>
                <a:close/>
                <a:moveTo>
                  <a:pt x="154112" y="7710"/>
                </a:moveTo>
                <a:cubicBezTo>
                  <a:pt x="152131" y="7710"/>
                  <a:pt x="150348" y="8655"/>
                  <a:pt x="149130" y="10163"/>
                </a:cubicBezTo>
                <a:cubicBezTo>
                  <a:pt x="149571" y="10575"/>
                  <a:pt x="149998" y="11017"/>
                  <a:pt x="150394" y="11474"/>
                </a:cubicBezTo>
                <a:cubicBezTo>
                  <a:pt x="151293" y="10331"/>
                  <a:pt x="152664" y="9645"/>
                  <a:pt x="154112" y="9630"/>
                </a:cubicBezTo>
                <a:cubicBezTo>
                  <a:pt x="155681" y="9630"/>
                  <a:pt x="157098" y="10438"/>
                  <a:pt x="158012" y="11687"/>
                </a:cubicBezTo>
                <a:cubicBezTo>
                  <a:pt x="158393" y="11215"/>
                  <a:pt x="158820" y="10773"/>
                  <a:pt x="159261" y="10346"/>
                </a:cubicBezTo>
                <a:cubicBezTo>
                  <a:pt x="158012" y="8731"/>
                  <a:pt x="156169" y="7710"/>
                  <a:pt x="154112" y="7710"/>
                </a:cubicBezTo>
                <a:close/>
                <a:moveTo>
                  <a:pt x="182649" y="7710"/>
                </a:moveTo>
                <a:cubicBezTo>
                  <a:pt x="180683" y="7710"/>
                  <a:pt x="178901" y="8655"/>
                  <a:pt x="177667" y="10163"/>
                </a:cubicBezTo>
                <a:cubicBezTo>
                  <a:pt x="178108" y="10575"/>
                  <a:pt x="178535" y="11017"/>
                  <a:pt x="178931" y="11474"/>
                </a:cubicBezTo>
                <a:cubicBezTo>
                  <a:pt x="179815" y="10331"/>
                  <a:pt x="181201" y="9645"/>
                  <a:pt x="182649" y="9630"/>
                </a:cubicBezTo>
                <a:cubicBezTo>
                  <a:pt x="184233" y="9630"/>
                  <a:pt x="185635" y="10438"/>
                  <a:pt x="186549" y="11687"/>
                </a:cubicBezTo>
                <a:cubicBezTo>
                  <a:pt x="186945" y="11215"/>
                  <a:pt x="187357" y="10773"/>
                  <a:pt x="187798" y="10346"/>
                </a:cubicBezTo>
                <a:cubicBezTo>
                  <a:pt x="186564" y="8731"/>
                  <a:pt x="184721" y="7710"/>
                  <a:pt x="182649" y="7710"/>
                </a:cubicBezTo>
                <a:close/>
                <a:moveTo>
                  <a:pt x="211201" y="7695"/>
                </a:moveTo>
                <a:lnTo>
                  <a:pt x="211201" y="7710"/>
                </a:lnTo>
                <a:cubicBezTo>
                  <a:pt x="209220" y="7710"/>
                  <a:pt x="207438" y="8655"/>
                  <a:pt x="206203" y="10163"/>
                </a:cubicBezTo>
                <a:cubicBezTo>
                  <a:pt x="206645" y="10575"/>
                  <a:pt x="207072" y="11017"/>
                  <a:pt x="207468" y="11474"/>
                </a:cubicBezTo>
                <a:cubicBezTo>
                  <a:pt x="208367" y="10331"/>
                  <a:pt x="209738" y="9645"/>
                  <a:pt x="211201" y="9615"/>
                </a:cubicBezTo>
                <a:cubicBezTo>
                  <a:pt x="212770" y="9615"/>
                  <a:pt x="214172" y="10438"/>
                  <a:pt x="215086" y="11687"/>
                </a:cubicBezTo>
                <a:cubicBezTo>
                  <a:pt x="215482" y="11215"/>
                  <a:pt x="215893" y="10773"/>
                  <a:pt x="216335" y="10346"/>
                </a:cubicBezTo>
                <a:cubicBezTo>
                  <a:pt x="215101" y="8731"/>
                  <a:pt x="213258" y="7695"/>
                  <a:pt x="211201" y="7695"/>
                </a:cubicBezTo>
                <a:close/>
                <a:moveTo>
                  <a:pt x="239738" y="7695"/>
                </a:moveTo>
                <a:lnTo>
                  <a:pt x="239738" y="7710"/>
                </a:lnTo>
                <a:cubicBezTo>
                  <a:pt x="237757" y="7710"/>
                  <a:pt x="235990" y="8655"/>
                  <a:pt x="234756" y="10163"/>
                </a:cubicBezTo>
                <a:cubicBezTo>
                  <a:pt x="235197" y="10575"/>
                  <a:pt x="235624" y="11017"/>
                  <a:pt x="236005" y="11474"/>
                </a:cubicBezTo>
                <a:cubicBezTo>
                  <a:pt x="236904" y="10331"/>
                  <a:pt x="238275" y="9645"/>
                  <a:pt x="239738" y="9615"/>
                </a:cubicBezTo>
                <a:cubicBezTo>
                  <a:pt x="241307" y="9615"/>
                  <a:pt x="242709" y="10438"/>
                  <a:pt x="243638" y="11687"/>
                </a:cubicBezTo>
                <a:cubicBezTo>
                  <a:pt x="244019" y="11215"/>
                  <a:pt x="244446" y="10773"/>
                  <a:pt x="244887" y="10346"/>
                </a:cubicBezTo>
                <a:cubicBezTo>
                  <a:pt x="243638" y="8731"/>
                  <a:pt x="241795" y="7695"/>
                  <a:pt x="239738" y="7695"/>
                </a:cubicBezTo>
                <a:close/>
                <a:moveTo>
                  <a:pt x="268275" y="7710"/>
                </a:moveTo>
                <a:cubicBezTo>
                  <a:pt x="266294" y="7710"/>
                  <a:pt x="264527" y="8655"/>
                  <a:pt x="263292" y="10163"/>
                </a:cubicBezTo>
                <a:cubicBezTo>
                  <a:pt x="263734" y="10575"/>
                  <a:pt x="264146" y="11017"/>
                  <a:pt x="264542" y="11474"/>
                </a:cubicBezTo>
                <a:cubicBezTo>
                  <a:pt x="265441" y="10331"/>
                  <a:pt x="266812" y="9645"/>
                  <a:pt x="268275" y="9630"/>
                </a:cubicBezTo>
                <a:cubicBezTo>
                  <a:pt x="269844" y="9630"/>
                  <a:pt x="271261" y="10438"/>
                  <a:pt x="272175" y="11687"/>
                </a:cubicBezTo>
                <a:cubicBezTo>
                  <a:pt x="272556" y="11215"/>
                  <a:pt x="272983" y="10773"/>
                  <a:pt x="273424" y="10346"/>
                </a:cubicBezTo>
                <a:cubicBezTo>
                  <a:pt x="272175" y="8731"/>
                  <a:pt x="270331" y="7710"/>
                  <a:pt x="268275" y="7710"/>
                </a:cubicBezTo>
                <a:close/>
                <a:moveTo>
                  <a:pt x="11412" y="7710"/>
                </a:moveTo>
                <a:cubicBezTo>
                  <a:pt x="9435" y="7710"/>
                  <a:pt x="7640" y="8666"/>
                  <a:pt x="6407" y="10170"/>
                </a:cubicBezTo>
                <a:lnTo>
                  <a:pt x="6407" y="10170"/>
                </a:lnTo>
                <a:cubicBezTo>
                  <a:pt x="6861" y="10579"/>
                  <a:pt x="7285" y="11019"/>
                  <a:pt x="7679" y="11489"/>
                </a:cubicBezTo>
                <a:cubicBezTo>
                  <a:pt x="8578" y="10331"/>
                  <a:pt x="9949" y="9645"/>
                  <a:pt x="11412" y="9630"/>
                </a:cubicBezTo>
                <a:cubicBezTo>
                  <a:pt x="12981" y="9630"/>
                  <a:pt x="14383" y="10438"/>
                  <a:pt x="15297" y="11702"/>
                </a:cubicBezTo>
                <a:cubicBezTo>
                  <a:pt x="15693" y="11230"/>
                  <a:pt x="16105" y="10773"/>
                  <a:pt x="16546" y="10361"/>
                </a:cubicBezTo>
                <a:cubicBezTo>
                  <a:pt x="15312" y="8731"/>
                  <a:pt x="13469" y="7710"/>
                  <a:pt x="11412" y="7710"/>
                </a:cubicBezTo>
                <a:close/>
                <a:moveTo>
                  <a:pt x="264968" y="11957"/>
                </a:moveTo>
                <a:lnTo>
                  <a:pt x="264968" y="11957"/>
                </a:lnTo>
                <a:cubicBezTo>
                  <a:pt x="264963" y="11959"/>
                  <a:pt x="264958" y="11960"/>
                  <a:pt x="264953" y="11961"/>
                </a:cubicBezTo>
                <a:lnTo>
                  <a:pt x="264953" y="11976"/>
                </a:lnTo>
                <a:cubicBezTo>
                  <a:pt x="264958" y="11970"/>
                  <a:pt x="264963" y="11964"/>
                  <a:pt x="264968" y="11957"/>
                </a:cubicBezTo>
                <a:close/>
                <a:moveTo>
                  <a:pt x="39949" y="10255"/>
                </a:moveTo>
                <a:cubicBezTo>
                  <a:pt x="38623" y="10255"/>
                  <a:pt x="37435" y="10940"/>
                  <a:pt x="36627" y="11976"/>
                </a:cubicBezTo>
                <a:cubicBezTo>
                  <a:pt x="37710" y="11691"/>
                  <a:pt x="38822" y="11550"/>
                  <a:pt x="39935" y="11550"/>
                </a:cubicBezTo>
                <a:cubicBezTo>
                  <a:pt x="41077" y="11550"/>
                  <a:pt x="42220" y="11698"/>
                  <a:pt x="43331" y="11992"/>
                </a:cubicBezTo>
                <a:cubicBezTo>
                  <a:pt x="42539" y="10925"/>
                  <a:pt x="41290" y="10270"/>
                  <a:pt x="39949" y="10255"/>
                </a:cubicBezTo>
                <a:close/>
                <a:moveTo>
                  <a:pt x="68501" y="10255"/>
                </a:moveTo>
                <a:cubicBezTo>
                  <a:pt x="67160" y="10255"/>
                  <a:pt x="65987" y="10940"/>
                  <a:pt x="65164" y="11976"/>
                </a:cubicBezTo>
                <a:cubicBezTo>
                  <a:pt x="66247" y="11691"/>
                  <a:pt x="67359" y="11550"/>
                  <a:pt x="68472" y="11550"/>
                </a:cubicBezTo>
                <a:cubicBezTo>
                  <a:pt x="69614" y="11550"/>
                  <a:pt x="70757" y="11698"/>
                  <a:pt x="71868" y="11992"/>
                </a:cubicBezTo>
                <a:cubicBezTo>
                  <a:pt x="71076" y="10925"/>
                  <a:pt x="69827" y="10270"/>
                  <a:pt x="68501" y="10255"/>
                </a:cubicBezTo>
                <a:close/>
                <a:moveTo>
                  <a:pt x="97038" y="10255"/>
                </a:moveTo>
                <a:cubicBezTo>
                  <a:pt x="95697" y="10255"/>
                  <a:pt x="94524" y="10940"/>
                  <a:pt x="93701" y="11976"/>
                </a:cubicBezTo>
                <a:cubicBezTo>
                  <a:pt x="94791" y="11691"/>
                  <a:pt x="95904" y="11550"/>
                  <a:pt x="97014" y="11550"/>
                </a:cubicBezTo>
                <a:cubicBezTo>
                  <a:pt x="98155" y="11550"/>
                  <a:pt x="99294" y="11698"/>
                  <a:pt x="100405" y="11992"/>
                </a:cubicBezTo>
                <a:cubicBezTo>
                  <a:pt x="99613" y="10925"/>
                  <a:pt x="98363" y="10270"/>
                  <a:pt x="97038" y="10255"/>
                </a:cubicBezTo>
                <a:close/>
                <a:moveTo>
                  <a:pt x="125575" y="10255"/>
                </a:moveTo>
                <a:cubicBezTo>
                  <a:pt x="124249" y="10255"/>
                  <a:pt x="123061" y="10940"/>
                  <a:pt x="122238" y="11976"/>
                </a:cubicBezTo>
                <a:cubicBezTo>
                  <a:pt x="123328" y="11691"/>
                  <a:pt x="124444" y="11550"/>
                  <a:pt x="125559" y="11550"/>
                </a:cubicBezTo>
                <a:cubicBezTo>
                  <a:pt x="126703" y="11550"/>
                  <a:pt x="127846" y="11698"/>
                  <a:pt x="128957" y="11992"/>
                </a:cubicBezTo>
                <a:cubicBezTo>
                  <a:pt x="128165" y="10925"/>
                  <a:pt x="126916" y="10285"/>
                  <a:pt x="125575" y="10255"/>
                </a:cubicBezTo>
                <a:close/>
                <a:moveTo>
                  <a:pt x="154135" y="10270"/>
                </a:moveTo>
                <a:cubicBezTo>
                  <a:pt x="152877" y="10270"/>
                  <a:pt x="151618" y="10838"/>
                  <a:pt x="150790" y="11976"/>
                </a:cubicBezTo>
                <a:cubicBezTo>
                  <a:pt x="151873" y="11691"/>
                  <a:pt x="152985" y="11550"/>
                  <a:pt x="154098" y="11550"/>
                </a:cubicBezTo>
                <a:cubicBezTo>
                  <a:pt x="155240" y="11550"/>
                  <a:pt x="156383" y="11698"/>
                  <a:pt x="157494" y="11992"/>
                </a:cubicBezTo>
                <a:cubicBezTo>
                  <a:pt x="156669" y="10845"/>
                  <a:pt x="155402" y="10270"/>
                  <a:pt x="154135" y="10270"/>
                </a:cubicBezTo>
                <a:close/>
                <a:moveTo>
                  <a:pt x="182649" y="10255"/>
                </a:moveTo>
                <a:cubicBezTo>
                  <a:pt x="181323" y="10255"/>
                  <a:pt x="180150" y="10940"/>
                  <a:pt x="179327" y="11976"/>
                </a:cubicBezTo>
                <a:cubicBezTo>
                  <a:pt x="180417" y="11691"/>
                  <a:pt x="181530" y="11550"/>
                  <a:pt x="182640" y="11550"/>
                </a:cubicBezTo>
                <a:cubicBezTo>
                  <a:pt x="183781" y="11550"/>
                  <a:pt x="184920" y="11698"/>
                  <a:pt x="186031" y="11992"/>
                </a:cubicBezTo>
                <a:cubicBezTo>
                  <a:pt x="185239" y="10925"/>
                  <a:pt x="183989" y="10270"/>
                  <a:pt x="182649" y="10255"/>
                </a:cubicBezTo>
                <a:close/>
                <a:moveTo>
                  <a:pt x="211201" y="10255"/>
                </a:moveTo>
                <a:cubicBezTo>
                  <a:pt x="209875" y="10255"/>
                  <a:pt x="208687" y="10940"/>
                  <a:pt x="207864" y="11976"/>
                </a:cubicBezTo>
                <a:cubicBezTo>
                  <a:pt x="208954" y="11691"/>
                  <a:pt x="210067" y="11550"/>
                  <a:pt x="211179" y="11550"/>
                </a:cubicBezTo>
                <a:cubicBezTo>
                  <a:pt x="212321" y="11550"/>
                  <a:pt x="213464" y="11698"/>
                  <a:pt x="214583" y="11992"/>
                </a:cubicBezTo>
                <a:cubicBezTo>
                  <a:pt x="213791" y="10925"/>
                  <a:pt x="212542" y="10285"/>
                  <a:pt x="211201" y="10255"/>
                </a:cubicBezTo>
                <a:close/>
                <a:moveTo>
                  <a:pt x="239738" y="10255"/>
                </a:moveTo>
                <a:cubicBezTo>
                  <a:pt x="238412" y="10255"/>
                  <a:pt x="237224" y="10940"/>
                  <a:pt x="236416" y="11961"/>
                </a:cubicBezTo>
                <a:cubicBezTo>
                  <a:pt x="237491" y="11685"/>
                  <a:pt x="238596" y="11548"/>
                  <a:pt x="239701" y="11548"/>
                </a:cubicBezTo>
                <a:cubicBezTo>
                  <a:pt x="240851" y="11548"/>
                  <a:pt x="242001" y="11696"/>
                  <a:pt x="243120" y="11992"/>
                </a:cubicBezTo>
                <a:cubicBezTo>
                  <a:pt x="242328" y="10925"/>
                  <a:pt x="241078" y="10270"/>
                  <a:pt x="239738" y="10255"/>
                </a:cubicBezTo>
                <a:close/>
                <a:moveTo>
                  <a:pt x="268275" y="10255"/>
                </a:moveTo>
                <a:cubicBezTo>
                  <a:pt x="266957" y="10255"/>
                  <a:pt x="265775" y="10932"/>
                  <a:pt x="264968" y="11957"/>
                </a:cubicBezTo>
                <a:lnTo>
                  <a:pt x="264968" y="11957"/>
                </a:lnTo>
                <a:cubicBezTo>
                  <a:pt x="266046" y="11682"/>
                  <a:pt x="267153" y="11542"/>
                  <a:pt x="268261" y="11542"/>
                </a:cubicBezTo>
                <a:cubicBezTo>
                  <a:pt x="269403" y="11542"/>
                  <a:pt x="270546" y="11691"/>
                  <a:pt x="271657" y="11992"/>
                </a:cubicBezTo>
                <a:cubicBezTo>
                  <a:pt x="270865" y="10910"/>
                  <a:pt x="269615" y="10270"/>
                  <a:pt x="268275" y="10255"/>
                </a:cubicBezTo>
                <a:close/>
                <a:moveTo>
                  <a:pt x="11412" y="10255"/>
                </a:moveTo>
                <a:cubicBezTo>
                  <a:pt x="10071" y="10255"/>
                  <a:pt x="8898" y="10925"/>
                  <a:pt x="8075" y="11961"/>
                </a:cubicBezTo>
                <a:cubicBezTo>
                  <a:pt x="9122" y="11699"/>
                  <a:pt x="10183" y="11549"/>
                  <a:pt x="11257" y="11549"/>
                </a:cubicBezTo>
                <a:cubicBezTo>
                  <a:pt x="11309" y="11549"/>
                  <a:pt x="11360" y="11549"/>
                  <a:pt x="11412" y="11550"/>
                </a:cubicBezTo>
                <a:cubicBezTo>
                  <a:pt x="12555" y="11550"/>
                  <a:pt x="13682" y="11702"/>
                  <a:pt x="14779" y="12007"/>
                </a:cubicBezTo>
                <a:lnTo>
                  <a:pt x="14794" y="11992"/>
                </a:lnTo>
                <a:cubicBezTo>
                  <a:pt x="14002" y="10925"/>
                  <a:pt x="12753" y="10270"/>
                  <a:pt x="11412" y="10255"/>
                </a:cubicBezTo>
                <a:close/>
                <a:moveTo>
                  <a:pt x="25856" y="7162"/>
                </a:moveTo>
                <a:cubicBezTo>
                  <a:pt x="21803" y="7162"/>
                  <a:pt x="18146" y="9127"/>
                  <a:pt x="15648" y="12251"/>
                </a:cubicBezTo>
                <a:cubicBezTo>
                  <a:pt x="16242" y="12464"/>
                  <a:pt x="16821" y="12708"/>
                  <a:pt x="17384" y="12997"/>
                </a:cubicBezTo>
                <a:cubicBezTo>
                  <a:pt x="19548" y="10575"/>
                  <a:pt x="22549" y="9082"/>
                  <a:pt x="25856" y="9082"/>
                </a:cubicBezTo>
                <a:cubicBezTo>
                  <a:pt x="29116" y="9082"/>
                  <a:pt x="32072" y="10529"/>
                  <a:pt x="34220" y="12891"/>
                </a:cubicBezTo>
                <a:cubicBezTo>
                  <a:pt x="34799" y="12601"/>
                  <a:pt x="35393" y="12373"/>
                  <a:pt x="36003" y="12174"/>
                </a:cubicBezTo>
                <a:cubicBezTo>
                  <a:pt x="33489" y="9097"/>
                  <a:pt x="29878" y="7162"/>
                  <a:pt x="25856" y="7162"/>
                </a:cubicBezTo>
                <a:close/>
                <a:moveTo>
                  <a:pt x="54393" y="7162"/>
                </a:moveTo>
                <a:cubicBezTo>
                  <a:pt x="50340" y="7162"/>
                  <a:pt x="46683" y="9127"/>
                  <a:pt x="44184" y="12251"/>
                </a:cubicBezTo>
                <a:cubicBezTo>
                  <a:pt x="44779" y="12464"/>
                  <a:pt x="45358" y="12708"/>
                  <a:pt x="45921" y="12997"/>
                </a:cubicBezTo>
                <a:cubicBezTo>
                  <a:pt x="48085" y="10575"/>
                  <a:pt x="51086" y="9082"/>
                  <a:pt x="54393" y="9082"/>
                </a:cubicBezTo>
                <a:cubicBezTo>
                  <a:pt x="57653" y="9082"/>
                  <a:pt x="60594" y="10544"/>
                  <a:pt x="62757" y="12891"/>
                </a:cubicBezTo>
                <a:cubicBezTo>
                  <a:pt x="63336" y="12601"/>
                  <a:pt x="63930" y="12373"/>
                  <a:pt x="64555" y="12174"/>
                </a:cubicBezTo>
                <a:cubicBezTo>
                  <a:pt x="62041" y="9097"/>
                  <a:pt x="58415" y="7162"/>
                  <a:pt x="54393" y="7162"/>
                </a:cubicBezTo>
                <a:close/>
                <a:moveTo>
                  <a:pt x="82929" y="7162"/>
                </a:moveTo>
                <a:cubicBezTo>
                  <a:pt x="78877" y="7162"/>
                  <a:pt x="75235" y="9127"/>
                  <a:pt x="72721" y="12251"/>
                </a:cubicBezTo>
                <a:cubicBezTo>
                  <a:pt x="73316" y="12464"/>
                  <a:pt x="73895" y="12708"/>
                  <a:pt x="74458" y="12997"/>
                </a:cubicBezTo>
                <a:cubicBezTo>
                  <a:pt x="76622" y="10575"/>
                  <a:pt x="79623" y="9082"/>
                  <a:pt x="82929" y="9082"/>
                </a:cubicBezTo>
                <a:cubicBezTo>
                  <a:pt x="86190" y="9082"/>
                  <a:pt x="89146" y="10544"/>
                  <a:pt x="91309" y="12891"/>
                </a:cubicBezTo>
                <a:cubicBezTo>
                  <a:pt x="91873" y="12601"/>
                  <a:pt x="92467" y="12373"/>
                  <a:pt x="93092" y="12174"/>
                </a:cubicBezTo>
                <a:cubicBezTo>
                  <a:pt x="90578" y="9097"/>
                  <a:pt x="86952" y="7162"/>
                  <a:pt x="82929" y="7162"/>
                </a:cubicBezTo>
                <a:close/>
                <a:moveTo>
                  <a:pt x="111482" y="7162"/>
                </a:moveTo>
                <a:cubicBezTo>
                  <a:pt x="107414" y="7162"/>
                  <a:pt x="103772" y="9127"/>
                  <a:pt x="101258" y="12251"/>
                </a:cubicBezTo>
                <a:cubicBezTo>
                  <a:pt x="101852" y="12464"/>
                  <a:pt x="102431" y="12708"/>
                  <a:pt x="102995" y="12997"/>
                </a:cubicBezTo>
                <a:cubicBezTo>
                  <a:pt x="105174" y="10575"/>
                  <a:pt x="108175" y="9082"/>
                  <a:pt x="111482" y="9082"/>
                </a:cubicBezTo>
                <a:cubicBezTo>
                  <a:pt x="114727" y="9082"/>
                  <a:pt x="117683" y="10544"/>
                  <a:pt x="119846" y="12891"/>
                </a:cubicBezTo>
                <a:cubicBezTo>
                  <a:pt x="120425" y="12601"/>
                  <a:pt x="121019" y="12373"/>
                  <a:pt x="121629" y="12174"/>
                </a:cubicBezTo>
                <a:cubicBezTo>
                  <a:pt x="119115" y="9097"/>
                  <a:pt x="115504" y="7162"/>
                  <a:pt x="111482" y="7162"/>
                </a:cubicBezTo>
                <a:close/>
                <a:moveTo>
                  <a:pt x="140019" y="7162"/>
                </a:moveTo>
                <a:cubicBezTo>
                  <a:pt x="135966" y="7162"/>
                  <a:pt x="132309" y="9127"/>
                  <a:pt x="129795" y="12251"/>
                </a:cubicBezTo>
                <a:cubicBezTo>
                  <a:pt x="130389" y="12464"/>
                  <a:pt x="130984" y="12708"/>
                  <a:pt x="131547" y="12997"/>
                </a:cubicBezTo>
                <a:cubicBezTo>
                  <a:pt x="133711" y="10575"/>
                  <a:pt x="136712" y="9082"/>
                  <a:pt x="140019" y="9082"/>
                </a:cubicBezTo>
                <a:cubicBezTo>
                  <a:pt x="143264" y="9082"/>
                  <a:pt x="146220" y="10544"/>
                  <a:pt x="148383" y="12891"/>
                </a:cubicBezTo>
                <a:cubicBezTo>
                  <a:pt x="148962" y="12601"/>
                  <a:pt x="149556" y="12373"/>
                  <a:pt x="150166" y="12174"/>
                </a:cubicBezTo>
                <a:cubicBezTo>
                  <a:pt x="147667" y="9097"/>
                  <a:pt x="144041" y="7162"/>
                  <a:pt x="140019" y="7162"/>
                </a:cubicBezTo>
                <a:close/>
                <a:moveTo>
                  <a:pt x="168555" y="7162"/>
                </a:moveTo>
                <a:cubicBezTo>
                  <a:pt x="164503" y="7162"/>
                  <a:pt x="160846" y="9127"/>
                  <a:pt x="158347" y="12251"/>
                </a:cubicBezTo>
                <a:cubicBezTo>
                  <a:pt x="158942" y="12464"/>
                  <a:pt x="159521" y="12708"/>
                  <a:pt x="160084" y="12997"/>
                </a:cubicBezTo>
                <a:cubicBezTo>
                  <a:pt x="162248" y="10575"/>
                  <a:pt x="165249" y="9082"/>
                  <a:pt x="168555" y="9082"/>
                </a:cubicBezTo>
                <a:cubicBezTo>
                  <a:pt x="171816" y="9082"/>
                  <a:pt x="174756" y="10544"/>
                  <a:pt x="176920" y="12891"/>
                </a:cubicBezTo>
                <a:cubicBezTo>
                  <a:pt x="177499" y="12601"/>
                  <a:pt x="178093" y="12373"/>
                  <a:pt x="178703" y="12174"/>
                </a:cubicBezTo>
                <a:cubicBezTo>
                  <a:pt x="176204" y="9097"/>
                  <a:pt x="172578" y="7162"/>
                  <a:pt x="168555" y="7162"/>
                </a:cubicBezTo>
                <a:close/>
                <a:moveTo>
                  <a:pt x="197092" y="7162"/>
                </a:moveTo>
                <a:cubicBezTo>
                  <a:pt x="193040" y="7162"/>
                  <a:pt x="189398" y="9127"/>
                  <a:pt x="186884" y="12251"/>
                </a:cubicBezTo>
                <a:cubicBezTo>
                  <a:pt x="187478" y="12464"/>
                  <a:pt x="188057" y="12708"/>
                  <a:pt x="188621" y="12997"/>
                </a:cubicBezTo>
                <a:cubicBezTo>
                  <a:pt x="190785" y="10575"/>
                  <a:pt x="193786" y="9082"/>
                  <a:pt x="197092" y="9082"/>
                </a:cubicBezTo>
                <a:cubicBezTo>
                  <a:pt x="200353" y="9082"/>
                  <a:pt x="203309" y="10544"/>
                  <a:pt x="205457" y="12891"/>
                </a:cubicBezTo>
                <a:cubicBezTo>
                  <a:pt x="206036" y="12601"/>
                  <a:pt x="206630" y="12373"/>
                  <a:pt x="207255" y="12174"/>
                </a:cubicBezTo>
                <a:cubicBezTo>
                  <a:pt x="204741" y="9097"/>
                  <a:pt x="201130" y="7162"/>
                  <a:pt x="197092" y="7162"/>
                </a:cubicBezTo>
                <a:close/>
                <a:moveTo>
                  <a:pt x="225644" y="7162"/>
                </a:moveTo>
                <a:cubicBezTo>
                  <a:pt x="221576" y="7162"/>
                  <a:pt x="217935" y="9127"/>
                  <a:pt x="215421" y="12251"/>
                </a:cubicBezTo>
                <a:cubicBezTo>
                  <a:pt x="216015" y="12464"/>
                  <a:pt x="216610" y="12708"/>
                  <a:pt x="217158" y="12997"/>
                </a:cubicBezTo>
                <a:cubicBezTo>
                  <a:pt x="219337" y="10575"/>
                  <a:pt x="222323" y="9082"/>
                  <a:pt x="225644" y="9082"/>
                </a:cubicBezTo>
                <a:cubicBezTo>
                  <a:pt x="228890" y="9082"/>
                  <a:pt x="231845" y="10544"/>
                  <a:pt x="234009" y="12891"/>
                </a:cubicBezTo>
                <a:cubicBezTo>
                  <a:pt x="234588" y="12601"/>
                  <a:pt x="235182" y="12373"/>
                  <a:pt x="235792" y="12174"/>
                </a:cubicBezTo>
                <a:cubicBezTo>
                  <a:pt x="233278" y="9097"/>
                  <a:pt x="229667" y="7162"/>
                  <a:pt x="225644" y="7162"/>
                </a:cubicBezTo>
                <a:close/>
                <a:moveTo>
                  <a:pt x="254197" y="7162"/>
                </a:moveTo>
                <a:cubicBezTo>
                  <a:pt x="250129" y="7162"/>
                  <a:pt x="246472" y="9127"/>
                  <a:pt x="243973" y="12251"/>
                </a:cubicBezTo>
                <a:cubicBezTo>
                  <a:pt x="244568" y="12464"/>
                  <a:pt x="245146" y="12708"/>
                  <a:pt x="245710" y="12997"/>
                </a:cubicBezTo>
                <a:cubicBezTo>
                  <a:pt x="247889" y="10575"/>
                  <a:pt x="250875" y="9082"/>
                  <a:pt x="254181" y="9082"/>
                </a:cubicBezTo>
                <a:cubicBezTo>
                  <a:pt x="257442" y="9082"/>
                  <a:pt x="260398" y="10544"/>
                  <a:pt x="262546" y="12891"/>
                </a:cubicBezTo>
                <a:cubicBezTo>
                  <a:pt x="263125" y="12601"/>
                  <a:pt x="263734" y="12373"/>
                  <a:pt x="264344" y="12174"/>
                </a:cubicBezTo>
                <a:cubicBezTo>
                  <a:pt x="261830" y="9097"/>
                  <a:pt x="258219" y="7162"/>
                  <a:pt x="254197" y="7162"/>
                </a:cubicBezTo>
                <a:close/>
                <a:moveTo>
                  <a:pt x="25856" y="9721"/>
                </a:moveTo>
                <a:cubicBezTo>
                  <a:pt x="22778" y="9721"/>
                  <a:pt x="19990" y="11093"/>
                  <a:pt x="17933" y="13302"/>
                </a:cubicBezTo>
                <a:cubicBezTo>
                  <a:pt x="18466" y="13607"/>
                  <a:pt x="18999" y="13957"/>
                  <a:pt x="19487" y="14338"/>
                </a:cubicBezTo>
                <a:cubicBezTo>
                  <a:pt x="21178" y="12662"/>
                  <a:pt x="23403" y="11641"/>
                  <a:pt x="25856" y="11641"/>
                </a:cubicBezTo>
                <a:cubicBezTo>
                  <a:pt x="28171" y="11656"/>
                  <a:pt x="30396" y="12571"/>
                  <a:pt x="32072" y="14186"/>
                </a:cubicBezTo>
                <a:cubicBezTo>
                  <a:pt x="32575" y="13805"/>
                  <a:pt x="33093" y="13470"/>
                  <a:pt x="33641" y="13180"/>
                </a:cubicBezTo>
                <a:cubicBezTo>
                  <a:pt x="31600" y="11047"/>
                  <a:pt x="28872" y="9721"/>
                  <a:pt x="25856" y="9721"/>
                </a:cubicBezTo>
                <a:close/>
                <a:moveTo>
                  <a:pt x="54393" y="9721"/>
                </a:moveTo>
                <a:cubicBezTo>
                  <a:pt x="51315" y="9721"/>
                  <a:pt x="48511" y="11093"/>
                  <a:pt x="46470" y="13302"/>
                </a:cubicBezTo>
                <a:cubicBezTo>
                  <a:pt x="47003" y="13607"/>
                  <a:pt x="47536" y="13957"/>
                  <a:pt x="48024" y="14338"/>
                </a:cubicBezTo>
                <a:cubicBezTo>
                  <a:pt x="49764" y="12544"/>
                  <a:pt x="52078" y="11644"/>
                  <a:pt x="54392" y="11644"/>
                </a:cubicBezTo>
                <a:cubicBezTo>
                  <a:pt x="56637" y="11644"/>
                  <a:pt x="58883" y="12490"/>
                  <a:pt x="60609" y="14186"/>
                </a:cubicBezTo>
                <a:cubicBezTo>
                  <a:pt x="61112" y="13805"/>
                  <a:pt x="61645" y="13470"/>
                  <a:pt x="62178" y="13180"/>
                </a:cubicBezTo>
                <a:cubicBezTo>
                  <a:pt x="60152" y="11047"/>
                  <a:pt x="57409" y="9721"/>
                  <a:pt x="54393" y="9721"/>
                </a:cubicBezTo>
                <a:close/>
                <a:moveTo>
                  <a:pt x="82929" y="9721"/>
                </a:moveTo>
                <a:cubicBezTo>
                  <a:pt x="79852" y="9721"/>
                  <a:pt x="77064" y="11093"/>
                  <a:pt x="75022" y="13302"/>
                </a:cubicBezTo>
                <a:cubicBezTo>
                  <a:pt x="75555" y="13607"/>
                  <a:pt x="76073" y="13957"/>
                  <a:pt x="76561" y="14338"/>
                </a:cubicBezTo>
                <a:cubicBezTo>
                  <a:pt x="78267" y="12662"/>
                  <a:pt x="80492" y="11641"/>
                  <a:pt x="82929" y="11641"/>
                </a:cubicBezTo>
                <a:cubicBezTo>
                  <a:pt x="85245" y="11656"/>
                  <a:pt x="87485" y="12571"/>
                  <a:pt x="89146" y="14186"/>
                </a:cubicBezTo>
                <a:lnTo>
                  <a:pt x="89161" y="14186"/>
                </a:lnTo>
                <a:cubicBezTo>
                  <a:pt x="89648" y="13820"/>
                  <a:pt x="90182" y="13470"/>
                  <a:pt x="90730" y="13180"/>
                </a:cubicBezTo>
                <a:cubicBezTo>
                  <a:pt x="88689" y="11047"/>
                  <a:pt x="85946" y="9721"/>
                  <a:pt x="82929" y="9721"/>
                </a:cubicBezTo>
                <a:close/>
                <a:moveTo>
                  <a:pt x="111466" y="9721"/>
                </a:moveTo>
                <a:cubicBezTo>
                  <a:pt x="108389" y="9721"/>
                  <a:pt x="105601" y="11093"/>
                  <a:pt x="103559" y="13302"/>
                </a:cubicBezTo>
                <a:cubicBezTo>
                  <a:pt x="104092" y="13607"/>
                  <a:pt x="104610" y="13957"/>
                  <a:pt x="105098" y="14338"/>
                </a:cubicBezTo>
                <a:cubicBezTo>
                  <a:pt x="106846" y="12544"/>
                  <a:pt x="109159" y="11644"/>
                  <a:pt x="111474" y="11644"/>
                </a:cubicBezTo>
                <a:cubicBezTo>
                  <a:pt x="113719" y="11644"/>
                  <a:pt x="115965" y="12490"/>
                  <a:pt x="117698" y="14186"/>
                </a:cubicBezTo>
                <a:cubicBezTo>
                  <a:pt x="118201" y="13805"/>
                  <a:pt x="118719" y="13470"/>
                  <a:pt x="119267" y="13180"/>
                </a:cubicBezTo>
                <a:cubicBezTo>
                  <a:pt x="117226" y="11047"/>
                  <a:pt x="114498" y="9721"/>
                  <a:pt x="111466" y="9721"/>
                </a:cubicBezTo>
                <a:close/>
                <a:moveTo>
                  <a:pt x="140019" y="9721"/>
                </a:moveTo>
                <a:cubicBezTo>
                  <a:pt x="136941" y="9721"/>
                  <a:pt x="134153" y="11093"/>
                  <a:pt x="132096" y="13302"/>
                </a:cubicBezTo>
                <a:cubicBezTo>
                  <a:pt x="132644" y="13607"/>
                  <a:pt x="133162" y="13957"/>
                  <a:pt x="133650" y="14338"/>
                </a:cubicBezTo>
                <a:cubicBezTo>
                  <a:pt x="135356" y="12662"/>
                  <a:pt x="137581" y="11641"/>
                  <a:pt x="140019" y="11641"/>
                </a:cubicBezTo>
                <a:cubicBezTo>
                  <a:pt x="142334" y="11672"/>
                  <a:pt x="144559" y="12571"/>
                  <a:pt x="146235" y="14186"/>
                </a:cubicBezTo>
                <a:cubicBezTo>
                  <a:pt x="146738" y="13820"/>
                  <a:pt x="147256" y="13470"/>
                  <a:pt x="147804" y="13180"/>
                </a:cubicBezTo>
                <a:cubicBezTo>
                  <a:pt x="145762" y="11047"/>
                  <a:pt x="143035" y="9721"/>
                  <a:pt x="140019" y="9721"/>
                </a:cubicBezTo>
                <a:close/>
                <a:moveTo>
                  <a:pt x="168555" y="9721"/>
                </a:moveTo>
                <a:cubicBezTo>
                  <a:pt x="165478" y="9721"/>
                  <a:pt x="162690" y="11093"/>
                  <a:pt x="160633" y="13302"/>
                </a:cubicBezTo>
                <a:cubicBezTo>
                  <a:pt x="161181" y="13607"/>
                  <a:pt x="161699" y="13957"/>
                  <a:pt x="162187" y="14338"/>
                </a:cubicBezTo>
                <a:cubicBezTo>
                  <a:pt x="163893" y="12677"/>
                  <a:pt x="166118" y="11641"/>
                  <a:pt x="168555" y="11641"/>
                </a:cubicBezTo>
                <a:cubicBezTo>
                  <a:pt x="170871" y="11672"/>
                  <a:pt x="173096" y="12571"/>
                  <a:pt x="174772" y="14186"/>
                </a:cubicBezTo>
                <a:cubicBezTo>
                  <a:pt x="175274" y="13805"/>
                  <a:pt x="175808" y="13470"/>
                  <a:pt x="176356" y="13180"/>
                </a:cubicBezTo>
                <a:cubicBezTo>
                  <a:pt x="174315" y="11047"/>
                  <a:pt x="171572" y="9721"/>
                  <a:pt x="168555" y="9721"/>
                </a:cubicBezTo>
                <a:close/>
                <a:moveTo>
                  <a:pt x="197092" y="9721"/>
                </a:moveTo>
                <a:cubicBezTo>
                  <a:pt x="194030" y="9721"/>
                  <a:pt x="191226" y="11093"/>
                  <a:pt x="189185" y="13302"/>
                </a:cubicBezTo>
                <a:cubicBezTo>
                  <a:pt x="189718" y="13622"/>
                  <a:pt x="190236" y="13957"/>
                  <a:pt x="190724" y="14338"/>
                </a:cubicBezTo>
                <a:cubicBezTo>
                  <a:pt x="192430" y="12677"/>
                  <a:pt x="194655" y="11656"/>
                  <a:pt x="197092" y="11656"/>
                </a:cubicBezTo>
                <a:cubicBezTo>
                  <a:pt x="199423" y="11672"/>
                  <a:pt x="201648" y="12586"/>
                  <a:pt x="203324" y="14186"/>
                </a:cubicBezTo>
                <a:cubicBezTo>
                  <a:pt x="203827" y="13820"/>
                  <a:pt x="204345" y="13485"/>
                  <a:pt x="204893" y="13180"/>
                </a:cubicBezTo>
                <a:cubicBezTo>
                  <a:pt x="202852" y="11047"/>
                  <a:pt x="200109" y="9721"/>
                  <a:pt x="197092" y="9721"/>
                </a:cubicBezTo>
                <a:close/>
                <a:moveTo>
                  <a:pt x="225644" y="9721"/>
                </a:moveTo>
                <a:cubicBezTo>
                  <a:pt x="222567" y="9721"/>
                  <a:pt x="219763" y="11093"/>
                  <a:pt x="217722" y="13302"/>
                </a:cubicBezTo>
                <a:cubicBezTo>
                  <a:pt x="218255" y="13622"/>
                  <a:pt x="218773" y="13957"/>
                  <a:pt x="219276" y="14338"/>
                </a:cubicBezTo>
                <a:cubicBezTo>
                  <a:pt x="220967" y="12677"/>
                  <a:pt x="223207" y="11656"/>
                  <a:pt x="225644" y="11656"/>
                </a:cubicBezTo>
                <a:cubicBezTo>
                  <a:pt x="227960" y="11672"/>
                  <a:pt x="230185" y="12586"/>
                  <a:pt x="231861" y="14186"/>
                </a:cubicBezTo>
                <a:cubicBezTo>
                  <a:pt x="232364" y="13820"/>
                  <a:pt x="232882" y="13485"/>
                  <a:pt x="233430" y="13180"/>
                </a:cubicBezTo>
                <a:cubicBezTo>
                  <a:pt x="231388" y="11047"/>
                  <a:pt x="228646" y="9721"/>
                  <a:pt x="225644" y="9721"/>
                </a:cubicBezTo>
                <a:close/>
                <a:moveTo>
                  <a:pt x="254181" y="9721"/>
                </a:moveTo>
                <a:cubicBezTo>
                  <a:pt x="251119" y="9721"/>
                  <a:pt x="248316" y="11093"/>
                  <a:pt x="246274" y="13302"/>
                </a:cubicBezTo>
                <a:cubicBezTo>
                  <a:pt x="246807" y="13607"/>
                  <a:pt x="247325" y="13957"/>
                  <a:pt x="247828" y="14338"/>
                </a:cubicBezTo>
                <a:cubicBezTo>
                  <a:pt x="249519" y="12662"/>
                  <a:pt x="251744" y="11641"/>
                  <a:pt x="254197" y="11641"/>
                </a:cubicBezTo>
                <a:cubicBezTo>
                  <a:pt x="256512" y="11656"/>
                  <a:pt x="258737" y="12571"/>
                  <a:pt x="260413" y="14186"/>
                </a:cubicBezTo>
                <a:cubicBezTo>
                  <a:pt x="260916" y="13805"/>
                  <a:pt x="261434" y="13470"/>
                  <a:pt x="261982" y="13165"/>
                </a:cubicBezTo>
                <a:cubicBezTo>
                  <a:pt x="259941" y="11032"/>
                  <a:pt x="257213" y="9721"/>
                  <a:pt x="254181" y="9721"/>
                </a:cubicBezTo>
                <a:close/>
                <a:moveTo>
                  <a:pt x="25856" y="12281"/>
                </a:moveTo>
                <a:cubicBezTo>
                  <a:pt x="23646" y="12312"/>
                  <a:pt x="21544" y="13180"/>
                  <a:pt x="19959" y="14719"/>
                </a:cubicBezTo>
                <a:cubicBezTo>
                  <a:pt x="20432" y="15115"/>
                  <a:pt x="20889" y="15542"/>
                  <a:pt x="21300" y="15983"/>
                </a:cubicBezTo>
                <a:cubicBezTo>
                  <a:pt x="22581" y="14812"/>
                  <a:pt x="24211" y="14221"/>
                  <a:pt x="25842" y="14221"/>
                </a:cubicBezTo>
                <a:cubicBezTo>
                  <a:pt x="27392" y="14221"/>
                  <a:pt x="28943" y="14755"/>
                  <a:pt x="30198" y="15831"/>
                </a:cubicBezTo>
                <a:cubicBezTo>
                  <a:pt x="30640" y="15389"/>
                  <a:pt x="31097" y="14963"/>
                  <a:pt x="31584" y="14566"/>
                </a:cubicBezTo>
                <a:cubicBezTo>
                  <a:pt x="30030" y="13119"/>
                  <a:pt x="27973" y="12296"/>
                  <a:pt x="25856" y="12281"/>
                </a:cubicBezTo>
                <a:close/>
                <a:moveTo>
                  <a:pt x="54396" y="12288"/>
                </a:moveTo>
                <a:cubicBezTo>
                  <a:pt x="52266" y="12288"/>
                  <a:pt x="50138" y="13100"/>
                  <a:pt x="48511" y="14719"/>
                </a:cubicBezTo>
                <a:cubicBezTo>
                  <a:pt x="48984" y="15115"/>
                  <a:pt x="49426" y="15526"/>
                  <a:pt x="49852" y="15983"/>
                </a:cubicBezTo>
                <a:cubicBezTo>
                  <a:pt x="51133" y="14804"/>
                  <a:pt x="52763" y="14213"/>
                  <a:pt x="54396" y="14213"/>
                </a:cubicBezTo>
                <a:cubicBezTo>
                  <a:pt x="55948" y="14213"/>
                  <a:pt x="57503" y="14747"/>
                  <a:pt x="58765" y="15816"/>
                </a:cubicBezTo>
                <a:cubicBezTo>
                  <a:pt x="59192" y="15374"/>
                  <a:pt x="59649" y="14947"/>
                  <a:pt x="60136" y="14566"/>
                </a:cubicBezTo>
                <a:cubicBezTo>
                  <a:pt x="58519" y="13046"/>
                  <a:pt x="56456" y="12288"/>
                  <a:pt x="54396" y="12288"/>
                </a:cubicBezTo>
                <a:close/>
                <a:moveTo>
                  <a:pt x="82933" y="12288"/>
                </a:moveTo>
                <a:cubicBezTo>
                  <a:pt x="80803" y="12288"/>
                  <a:pt x="78675" y="13100"/>
                  <a:pt x="77048" y="14719"/>
                </a:cubicBezTo>
                <a:cubicBezTo>
                  <a:pt x="77521" y="15115"/>
                  <a:pt x="77963" y="15526"/>
                  <a:pt x="78389" y="15983"/>
                </a:cubicBezTo>
                <a:cubicBezTo>
                  <a:pt x="79670" y="14804"/>
                  <a:pt x="81300" y="14213"/>
                  <a:pt x="82931" y="14213"/>
                </a:cubicBezTo>
                <a:cubicBezTo>
                  <a:pt x="84481" y="14213"/>
                  <a:pt x="86032" y="14747"/>
                  <a:pt x="87287" y="15816"/>
                </a:cubicBezTo>
                <a:cubicBezTo>
                  <a:pt x="87729" y="15374"/>
                  <a:pt x="88186" y="14947"/>
                  <a:pt x="88673" y="14566"/>
                </a:cubicBezTo>
                <a:cubicBezTo>
                  <a:pt x="87056" y="13046"/>
                  <a:pt x="84993" y="12288"/>
                  <a:pt x="82933" y="12288"/>
                </a:cubicBezTo>
                <a:close/>
                <a:moveTo>
                  <a:pt x="111478" y="12288"/>
                </a:moveTo>
                <a:cubicBezTo>
                  <a:pt x="109347" y="12288"/>
                  <a:pt x="107220" y="13100"/>
                  <a:pt x="105601" y="14719"/>
                </a:cubicBezTo>
                <a:cubicBezTo>
                  <a:pt x="106058" y="15115"/>
                  <a:pt x="106515" y="15526"/>
                  <a:pt x="106926" y="15983"/>
                </a:cubicBezTo>
                <a:lnTo>
                  <a:pt x="106941" y="15983"/>
                </a:lnTo>
                <a:cubicBezTo>
                  <a:pt x="108222" y="14804"/>
                  <a:pt x="109852" y="14213"/>
                  <a:pt x="111483" y="14213"/>
                </a:cubicBezTo>
                <a:cubicBezTo>
                  <a:pt x="113033" y="14213"/>
                  <a:pt x="114584" y="14747"/>
                  <a:pt x="115839" y="15816"/>
                </a:cubicBezTo>
                <a:cubicBezTo>
                  <a:pt x="116266" y="15374"/>
                  <a:pt x="116723" y="14947"/>
                  <a:pt x="117210" y="14566"/>
                </a:cubicBezTo>
                <a:cubicBezTo>
                  <a:pt x="115600" y="13046"/>
                  <a:pt x="113538" y="12288"/>
                  <a:pt x="111478" y="12288"/>
                </a:cubicBezTo>
                <a:close/>
                <a:moveTo>
                  <a:pt x="140020" y="12288"/>
                </a:moveTo>
                <a:cubicBezTo>
                  <a:pt x="137892" y="12288"/>
                  <a:pt x="135764" y="13100"/>
                  <a:pt x="134137" y="14719"/>
                </a:cubicBezTo>
                <a:cubicBezTo>
                  <a:pt x="134610" y="15115"/>
                  <a:pt x="135052" y="15526"/>
                  <a:pt x="135463" y="15983"/>
                </a:cubicBezTo>
                <a:cubicBezTo>
                  <a:pt x="136752" y="14804"/>
                  <a:pt x="138381" y="14213"/>
                  <a:pt x="140012" y="14213"/>
                </a:cubicBezTo>
                <a:cubicBezTo>
                  <a:pt x="141562" y="14213"/>
                  <a:pt x="143114" y="14747"/>
                  <a:pt x="144376" y="15816"/>
                </a:cubicBezTo>
                <a:cubicBezTo>
                  <a:pt x="144803" y="15374"/>
                  <a:pt x="145260" y="14947"/>
                  <a:pt x="145747" y="14566"/>
                </a:cubicBezTo>
                <a:cubicBezTo>
                  <a:pt x="144137" y="13046"/>
                  <a:pt x="142078" y="12288"/>
                  <a:pt x="140020" y="12288"/>
                </a:cubicBezTo>
                <a:close/>
                <a:moveTo>
                  <a:pt x="168559" y="12288"/>
                </a:moveTo>
                <a:cubicBezTo>
                  <a:pt x="166429" y="12288"/>
                  <a:pt x="164301" y="13100"/>
                  <a:pt x="162674" y="14719"/>
                </a:cubicBezTo>
                <a:cubicBezTo>
                  <a:pt x="163147" y="15100"/>
                  <a:pt x="163588" y="15526"/>
                  <a:pt x="164015" y="15983"/>
                </a:cubicBezTo>
                <a:cubicBezTo>
                  <a:pt x="165296" y="14804"/>
                  <a:pt x="166926" y="14213"/>
                  <a:pt x="168559" y="14213"/>
                </a:cubicBezTo>
                <a:cubicBezTo>
                  <a:pt x="170111" y="14213"/>
                  <a:pt x="171666" y="14747"/>
                  <a:pt x="172928" y="15816"/>
                </a:cubicBezTo>
                <a:cubicBezTo>
                  <a:pt x="173355" y="15374"/>
                  <a:pt x="173812" y="14947"/>
                  <a:pt x="174299" y="14566"/>
                </a:cubicBezTo>
                <a:cubicBezTo>
                  <a:pt x="172682" y="13046"/>
                  <a:pt x="170619" y="12288"/>
                  <a:pt x="168559" y="12288"/>
                </a:cubicBezTo>
                <a:close/>
                <a:moveTo>
                  <a:pt x="197102" y="12288"/>
                </a:moveTo>
                <a:cubicBezTo>
                  <a:pt x="194969" y="12288"/>
                  <a:pt x="192838" y="13100"/>
                  <a:pt x="191211" y="14719"/>
                </a:cubicBezTo>
                <a:cubicBezTo>
                  <a:pt x="191684" y="15115"/>
                  <a:pt x="192125" y="15526"/>
                  <a:pt x="192552" y="15983"/>
                </a:cubicBezTo>
                <a:cubicBezTo>
                  <a:pt x="193833" y="14804"/>
                  <a:pt x="195463" y="14213"/>
                  <a:pt x="197094" y="14213"/>
                </a:cubicBezTo>
                <a:cubicBezTo>
                  <a:pt x="198644" y="14213"/>
                  <a:pt x="200195" y="14747"/>
                  <a:pt x="201450" y="15816"/>
                </a:cubicBezTo>
                <a:cubicBezTo>
                  <a:pt x="201892" y="15374"/>
                  <a:pt x="202349" y="14947"/>
                  <a:pt x="202836" y="14566"/>
                </a:cubicBezTo>
                <a:cubicBezTo>
                  <a:pt x="201226" y="13046"/>
                  <a:pt x="199163" y="12288"/>
                  <a:pt x="197102" y="12288"/>
                </a:cubicBezTo>
                <a:close/>
                <a:moveTo>
                  <a:pt x="225646" y="12288"/>
                </a:moveTo>
                <a:cubicBezTo>
                  <a:pt x="223518" y="12288"/>
                  <a:pt x="221390" y="13100"/>
                  <a:pt x="219763" y="14719"/>
                </a:cubicBezTo>
                <a:cubicBezTo>
                  <a:pt x="220220" y="15115"/>
                  <a:pt x="220678" y="15526"/>
                  <a:pt x="221089" y="15983"/>
                </a:cubicBezTo>
                <a:cubicBezTo>
                  <a:pt x="222378" y="14804"/>
                  <a:pt x="224011" y="14213"/>
                  <a:pt x="225644" y="14213"/>
                </a:cubicBezTo>
                <a:cubicBezTo>
                  <a:pt x="227196" y="14213"/>
                  <a:pt x="228747" y="14747"/>
                  <a:pt x="230002" y="15816"/>
                </a:cubicBezTo>
                <a:cubicBezTo>
                  <a:pt x="230429" y="15374"/>
                  <a:pt x="230886" y="14947"/>
                  <a:pt x="231373" y="14566"/>
                </a:cubicBezTo>
                <a:cubicBezTo>
                  <a:pt x="229763" y="13046"/>
                  <a:pt x="227704" y="12288"/>
                  <a:pt x="225646" y="12288"/>
                </a:cubicBezTo>
                <a:close/>
                <a:moveTo>
                  <a:pt x="254192" y="12284"/>
                </a:moveTo>
                <a:cubicBezTo>
                  <a:pt x="252059" y="12284"/>
                  <a:pt x="249927" y="13092"/>
                  <a:pt x="248300" y="14704"/>
                </a:cubicBezTo>
                <a:cubicBezTo>
                  <a:pt x="248773" y="15100"/>
                  <a:pt x="249214" y="15526"/>
                  <a:pt x="249641" y="15983"/>
                </a:cubicBezTo>
                <a:cubicBezTo>
                  <a:pt x="250890" y="14856"/>
                  <a:pt x="252505" y="14216"/>
                  <a:pt x="254197" y="14216"/>
                </a:cubicBezTo>
                <a:cubicBezTo>
                  <a:pt x="255781" y="14216"/>
                  <a:pt x="257335" y="14795"/>
                  <a:pt x="258554" y="15816"/>
                </a:cubicBezTo>
                <a:cubicBezTo>
                  <a:pt x="258981" y="15374"/>
                  <a:pt x="259438" y="14947"/>
                  <a:pt x="259925" y="14551"/>
                </a:cubicBezTo>
                <a:cubicBezTo>
                  <a:pt x="258315" y="13039"/>
                  <a:pt x="256253" y="12284"/>
                  <a:pt x="254192" y="12284"/>
                </a:cubicBezTo>
                <a:close/>
                <a:moveTo>
                  <a:pt x="25856" y="14856"/>
                </a:moveTo>
                <a:cubicBezTo>
                  <a:pt x="24317" y="14871"/>
                  <a:pt x="22854" y="15435"/>
                  <a:pt x="21711" y="16441"/>
                </a:cubicBezTo>
                <a:cubicBezTo>
                  <a:pt x="22108" y="16913"/>
                  <a:pt x="22488" y="17400"/>
                  <a:pt x="22839" y="17903"/>
                </a:cubicBezTo>
                <a:cubicBezTo>
                  <a:pt x="23698" y="17156"/>
                  <a:pt x="24768" y="16778"/>
                  <a:pt x="25843" y="16778"/>
                </a:cubicBezTo>
                <a:cubicBezTo>
                  <a:pt x="26827" y="16778"/>
                  <a:pt x="27814" y="17095"/>
                  <a:pt x="28644" y="17736"/>
                </a:cubicBezTo>
                <a:cubicBezTo>
                  <a:pt x="28994" y="17218"/>
                  <a:pt x="29375" y="16730"/>
                  <a:pt x="29786" y="16273"/>
                </a:cubicBezTo>
                <a:cubicBezTo>
                  <a:pt x="28674" y="15359"/>
                  <a:pt x="27288" y="14856"/>
                  <a:pt x="25856" y="14856"/>
                </a:cubicBezTo>
                <a:close/>
                <a:moveTo>
                  <a:pt x="54393" y="14856"/>
                </a:moveTo>
                <a:cubicBezTo>
                  <a:pt x="52869" y="14871"/>
                  <a:pt x="51391" y="15435"/>
                  <a:pt x="50264" y="16441"/>
                </a:cubicBezTo>
                <a:cubicBezTo>
                  <a:pt x="50660" y="16913"/>
                  <a:pt x="51041" y="17400"/>
                  <a:pt x="51376" y="17903"/>
                </a:cubicBezTo>
                <a:cubicBezTo>
                  <a:pt x="52237" y="17153"/>
                  <a:pt x="53316" y="16775"/>
                  <a:pt x="54397" y="16775"/>
                </a:cubicBezTo>
                <a:cubicBezTo>
                  <a:pt x="55381" y="16775"/>
                  <a:pt x="56368" y="17089"/>
                  <a:pt x="57196" y="17720"/>
                </a:cubicBezTo>
                <a:cubicBezTo>
                  <a:pt x="57546" y="17218"/>
                  <a:pt x="57927" y="16730"/>
                  <a:pt x="58339" y="16273"/>
                </a:cubicBezTo>
                <a:cubicBezTo>
                  <a:pt x="57226" y="15359"/>
                  <a:pt x="55825" y="14856"/>
                  <a:pt x="54393" y="14856"/>
                </a:cubicBezTo>
                <a:close/>
                <a:moveTo>
                  <a:pt x="82929" y="14856"/>
                </a:moveTo>
                <a:cubicBezTo>
                  <a:pt x="81406" y="14871"/>
                  <a:pt x="79943" y="15435"/>
                  <a:pt x="78801" y="16441"/>
                </a:cubicBezTo>
                <a:cubicBezTo>
                  <a:pt x="79212" y="16913"/>
                  <a:pt x="79578" y="17400"/>
                  <a:pt x="79928" y="17903"/>
                </a:cubicBezTo>
                <a:cubicBezTo>
                  <a:pt x="80766" y="17187"/>
                  <a:pt x="81832" y="16791"/>
                  <a:pt x="82929" y="16776"/>
                </a:cubicBezTo>
                <a:cubicBezTo>
                  <a:pt x="83950" y="16776"/>
                  <a:pt x="84925" y="17111"/>
                  <a:pt x="85733" y="17720"/>
                </a:cubicBezTo>
                <a:cubicBezTo>
                  <a:pt x="86083" y="17218"/>
                  <a:pt x="86464" y="16730"/>
                  <a:pt x="86876" y="16273"/>
                </a:cubicBezTo>
                <a:cubicBezTo>
                  <a:pt x="85763" y="15359"/>
                  <a:pt x="84377" y="14856"/>
                  <a:pt x="82929" y="14856"/>
                </a:cubicBezTo>
                <a:close/>
                <a:moveTo>
                  <a:pt x="111482" y="14856"/>
                </a:moveTo>
                <a:cubicBezTo>
                  <a:pt x="109958" y="14856"/>
                  <a:pt x="108480" y="15420"/>
                  <a:pt x="107337" y="16441"/>
                </a:cubicBezTo>
                <a:cubicBezTo>
                  <a:pt x="107734" y="16898"/>
                  <a:pt x="108114" y="17400"/>
                  <a:pt x="108465" y="17903"/>
                </a:cubicBezTo>
                <a:cubicBezTo>
                  <a:pt x="109303" y="17187"/>
                  <a:pt x="110369" y="16791"/>
                  <a:pt x="111482" y="16776"/>
                </a:cubicBezTo>
                <a:cubicBezTo>
                  <a:pt x="112487" y="16776"/>
                  <a:pt x="113462" y="17111"/>
                  <a:pt x="114270" y="17720"/>
                </a:cubicBezTo>
                <a:cubicBezTo>
                  <a:pt x="114620" y="17218"/>
                  <a:pt x="115001" y="16730"/>
                  <a:pt x="115412" y="16273"/>
                </a:cubicBezTo>
                <a:cubicBezTo>
                  <a:pt x="114300" y="15359"/>
                  <a:pt x="112914" y="14856"/>
                  <a:pt x="111482" y="14856"/>
                </a:cubicBezTo>
                <a:close/>
                <a:moveTo>
                  <a:pt x="140019" y="14856"/>
                </a:moveTo>
                <a:cubicBezTo>
                  <a:pt x="138495" y="14871"/>
                  <a:pt x="137017" y="15435"/>
                  <a:pt x="135874" y="16441"/>
                </a:cubicBezTo>
                <a:cubicBezTo>
                  <a:pt x="136286" y="16913"/>
                  <a:pt x="136651" y="17400"/>
                  <a:pt x="137002" y="17903"/>
                </a:cubicBezTo>
                <a:cubicBezTo>
                  <a:pt x="137863" y="17153"/>
                  <a:pt x="138937" y="16775"/>
                  <a:pt x="140015" y="16775"/>
                </a:cubicBezTo>
                <a:cubicBezTo>
                  <a:pt x="140996" y="16775"/>
                  <a:pt x="141979" y="17089"/>
                  <a:pt x="142807" y="17720"/>
                </a:cubicBezTo>
                <a:cubicBezTo>
                  <a:pt x="143157" y="17218"/>
                  <a:pt x="143538" y="16730"/>
                  <a:pt x="143949" y="16273"/>
                </a:cubicBezTo>
                <a:cubicBezTo>
                  <a:pt x="142837" y="15359"/>
                  <a:pt x="141451" y="14871"/>
                  <a:pt x="140019" y="14856"/>
                </a:cubicBezTo>
                <a:close/>
                <a:moveTo>
                  <a:pt x="168555" y="14856"/>
                </a:moveTo>
                <a:cubicBezTo>
                  <a:pt x="167032" y="14856"/>
                  <a:pt x="165554" y="15420"/>
                  <a:pt x="164411" y="16441"/>
                </a:cubicBezTo>
                <a:cubicBezTo>
                  <a:pt x="164807" y="16898"/>
                  <a:pt x="165188" y="17400"/>
                  <a:pt x="165539" y="17903"/>
                </a:cubicBezTo>
                <a:cubicBezTo>
                  <a:pt x="166400" y="17153"/>
                  <a:pt x="167474" y="16775"/>
                  <a:pt x="168552" y="16775"/>
                </a:cubicBezTo>
                <a:cubicBezTo>
                  <a:pt x="169533" y="16775"/>
                  <a:pt x="170516" y="17089"/>
                  <a:pt x="171344" y="17720"/>
                </a:cubicBezTo>
                <a:cubicBezTo>
                  <a:pt x="171694" y="17218"/>
                  <a:pt x="172075" y="16730"/>
                  <a:pt x="172486" y="16273"/>
                </a:cubicBezTo>
                <a:cubicBezTo>
                  <a:pt x="171374" y="15359"/>
                  <a:pt x="169988" y="14871"/>
                  <a:pt x="168555" y="14856"/>
                </a:cubicBezTo>
                <a:close/>
                <a:moveTo>
                  <a:pt x="197092" y="14856"/>
                </a:moveTo>
                <a:cubicBezTo>
                  <a:pt x="195569" y="14856"/>
                  <a:pt x="194106" y="15420"/>
                  <a:pt x="192963" y="16441"/>
                </a:cubicBezTo>
                <a:cubicBezTo>
                  <a:pt x="193360" y="16898"/>
                  <a:pt x="193740" y="17385"/>
                  <a:pt x="194076" y="17903"/>
                </a:cubicBezTo>
                <a:cubicBezTo>
                  <a:pt x="194929" y="17187"/>
                  <a:pt x="195995" y="16791"/>
                  <a:pt x="197092" y="16776"/>
                </a:cubicBezTo>
                <a:cubicBezTo>
                  <a:pt x="198098" y="16776"/>
                  <a:pt x="199088" y="17111"/>
                  <a:pt x="199896" y="17720"/>
                </a:cubicBezTo>
                <a:cubicBezTo>
                  <a:pt x="200246" y="17218"/>
                  <a:pt x="200627" y="16730"/>
                  <a:pt x="201038" y="16273"/>
                </a:cubicBezTo>
                <a:cubicBezTo>
                  <a:pt x="199926" y="15359"/>
                  <a:pt x="198540" y="14856"/>
                  <a:pt x="197092" y="14856"/>
                </a:cubicBezTo>
                <a:close/>
                <a:moveTo>
                  <a:pt x="225644" y="14856"/>
                </a:moveTo>
                <a:cubicBezTo>
                  <a:pt x="224121" y="14856"/>
                  <a:pt x="222643" y="15420"/>
                  <a:pt x="221500" y="16441"/>
                </a:cubicBezTo>
                <a:cubicBezTo>
                  <a:pt x="221896" y="16913"/>
                  <a:pt x="222277" y="17400"/>
                  <a:pt x="222628" y="17903"/>
                </a:cubicBezTo>
                <a:cubicBezTo>
                  <a:pt x="223489" y="17153"/>
                  <a:pt x="224563" y="16775"/>
                  <a:pt x="225641" y="16775"/>
                </a:cubicBezTo>
                <a:cubicBezTo>
                  <a:pt x="226622" y="16775"/>
                  <a:pt x="227605" y="17089"/>
                  <a:pt x="228433" y="17720"/>
                </a:cubicBezTo>
                <a:cubicBezTo>
                  <a:pt x="228783" y="17218"/>
                  <a:pt x="229164" y="16730"/>
                  <a:pt x="229575" y="16273"/>
                </a:cubicBezTo>
                <a:cubicBezTo>
                  <a:pt x="228463" y="15359"/>
                  <a:pt x="227077" y="14856"/>
                  <a:pt x="225644" y="14856"/>
                </a:cubicBezTo>
                <a:close/>
                <a:moveTo>
                  <a:pt x="254184" y="14853"/>
                </a:moveTo>
                <a:cubicBezTo>
                  <a:pt x="252705" y="14853"/>
                  <a:pt x="251228" y="15383"/>
                  <a:pt x="250052" y="16441"/>
                </a:cubicBezTo>
                <a:cubicBezTo>
                  <a:pt x="250449" y="16898"/>
                  <a:pt x="250829" y="17400"/>
                  <a:pt x="251180" y="17903"/>
                </a:cubicBezTo>
                <a:cubicBezTo>
                  <a:pt x="252018" y="17187"/>
                  <a:pt x="253084" y="16791"/>
                  <a:pt x="254197" y="16776"/>
                </a:cubicBezTo>
                <a:cubicBezTo>
                  <a:pt x="255202" y="16791"/>
                  <a:pt x="256177" y="17111"/>
                  <a:pt x="256985" y="17736"/>
                </a:cubicBezTo>
                <a:cubicBezTo>
                  <a:pt x="257335" y="17218"/>
                  <a:pt x="257716" y="16730"/>
                  <a:pt x="258127" y="16273"/>
                </a:cubicBezTo>
                <a:cubicBezTo>
                  <a:pt x="256980" y="15326"/>
                  <a:pt x="255582" y="14853"/>
                  <a:pt x="254184" y="14853"/>
                </a:cubicBezTo>
                <a:close/>
                <a:moveTo>
                  <a:pt x="254202" y="17375"/>
                </a:moveTo>
                <a:cubicBezTo>
                  <a:pt x="253239" y="17375"/>
                  <a:pt x="252279" y="17715"/>
                  <a:pt x="251515" y="18391"/>
                </a:cubicBezTo>
                <a:cubicBezTo>
                  <a:pt x="251622" y="18558"/>
                  <a:pt x="251713" y="18726"/>
                  <a:pt x="251805" y="18893"/>
                </a:cubicBezTo>
                <a:cubicBezTo>
                  <a:pt x="252597" y="18741"/>
                  <a:pt x="253389" y="18665"/>
                  <a:pt x="254197" y="18665"/>
                </a:cubicBezTo>
                <a:cubicBezTo>
                  <a:pt x="254882" y="18665"/>
                  <a:pt x="255583" y="18726"/>
                  <a:pt x="256269" y="18833"/>
                </a:cubicBezTo>
                <a:lnTo>
                  <a:pt x="256253" y="18878"/>
                </a:lnTo>
                <a:cubicBezTo>
                  <a:pt x="256375" y="18665"/>
                  <a:pt x="256497" y="18452"/>
                  <a:pt x="256650" y="18193"/>
                </a:cubicBezTo>
                <a:cubicBezTo>
                  <a:pt x="255923" y="17646"/>
                  <a:pt x="255062" y="17375"/>
                  <a:pt x="254202" y="17375"/>
                </a:cubicBezTo>
                <a:close/>
                <a:moveTo>
                  <a:pt x="25856" y="17431"/>
                </a:moveTo>
                <a:cubicBezTo>
                  <a:pt x="24865" y="17431"/>
                  <a:pt x="23921" y="17781"/>
                  <a:pt x="23174" y="18436"/>
                </a:cubicBezTo>
                <a:cubicBezTo>
                  <a:pt x="23281" y="18589"/>
                  <a:pt x="23372" y="18756"/>
                  <a:pt x="23464" y="18924"/>
                </a:cubicBezTo>
                <a:cubicBezTo>
                  <a:pt x="24256" y="18787"/>
                  <a:pt x="25048" y="18711"/>
                  <a:pt x="25856" y="18711"/>
                </a:cubicBezTo>
                <a:cubicBezTo>
                  <a:pt x="26541" y="18711"/>
                  <a:pt x="27242" y="18756"/>
                  <a:pt x="27928" y="18878"/>
                </a:cubicBezTo>
                <a:cubicBezTo>
                  <a:pt x="28050" y="18665"/>
                  <a:pt x="28171" y="18452"/>
                  <a:pt x="28309" y="18254"/>
                </a:cubicBezTo>
                <a:cubicBezTo>
                  <a:pt x="27593" y="17720"/>
                  <a:pt x="26739" y="17431"/>
                  <a:pt x="25856" y="17431"/>
                </a:cubicBezTo>
                <a:close/>
                <a:moveTo>
                  <a:pt x="54393" y="17431"/>
                </a:moveTo>
                <a:cubicBezTo>
                  <a:pt x="53402" y="17431"/>
                  <a:pt x="52458" y="17781"/>
                  <a:pt x="51711" y="18436"/>
                </a:cubicBezTo>
                <a:cubicBezTo>
                  <a:pt x="51818" y="18589"/>
                  <a:pt x="51909" y="18756"/>
                  <a:pt x="52016" y="18924"/>
                </a:cubicBezTo>
                <a:cubicBezTo>
                  <a:pt x="52793" y="18787"/>
                  <a:pt x="53585" y="18711"/>
                  <a:pt x="54393" y="18711"/>
                </a:cubicBezTo>
                <a:cubicBezTo>
                  <a:pt x="55078" y="18711"/>
                  <a:pt x="55779" y="18756"/>
                  <a:pt x="56465" y="18878"/>
                </a:cubicBezTo>
                <a:cubicBezTo>
                  <a:pt x="56587" y="18665"/>
                  <a:pt x="56708" y="18452"/>
                  <a:pt x="56846" y="18254"/>
                </a:cubicBezTo>
                <a:cubicBezTo>
                  <a:pt x="56145" y="17720"/>
                  <a:pt x="55276" y="17431"/>
                  <a:pt x="54393" y="17431"/>
                </a:cubicBezTo>
                <a:close/>
                <a:moveTo>
                  <a:pt x="82929" y="17431"/>
                </a:moveTo>
                <a:cubicBezTo>
                  <a:pt x="81954" y="17431"/>
                  <a:pt x="81010" y="17781"/>
                  <a:pt x="80263" y="18436"/>
                </a:cubicBezTo>
                <a:cubicBezTo>
                  <a:pt x="80370" y="18589"/>
                  <a:pt x="80461" y="18756"/>
                  <a:pt x="80553" y="18924"/>
                </a:cubicBezTo>
                <a:cubicBezTo>
                  <a:pt x="81345" y="18787"/>
                  <a:pt x="82137" y="18711"/>
                  <a:pt x="82929" y="18711"/>
                </a:cubicBezTo>
                <a:cubicBezTo>
                  <a:pt x="83630" y="18711"/>
                  <a:pt x="84316" y="18756"/>
                  <a:pt x="85002" y="18878"/>
                </a:cubicBezTo>
                <a:cubicBezTo>
                  <a:pt x="85123" y="18665"/>
                  <a:pt x="85261" y="18452"/>
                  <a:pt x="85382" y="18254"/>
                </a:cubicBezTo>
                <a:cubicBezTo>
                  <a:pt x="84682" y="17720"/>
                  <a:pt x="83813" y="17431"/>
                  <a:pt x="82929" y="17431"/>
                </a:cubicBezTo>
                <a:close/>
                <a:moveTo>
                  <a:pt x="111482" y="17431"/>
                </a:moveTo>
                <a:cubicBezTo>
                  <a:pt x="110491" y="17431"/>
                  <a:pt x="109547" y="17781"/>
                  <a:pt x="108800" y="18436"/>
                </a:cubicBezTo>
                <a:cubicBezTo>
                  <a:pt x="108907" y="18589"/>
                  <a:pt x="108998" y="18756"/>
                  <a:pt x="109090" y="18924"/>
                </a:cubicBezTo>
                <a:cubicBezTo>
                  <a:pt x="109882" y="18787"/>
                  <a:pt x="110674" y="18711"/>
                  <a:pt x="111482" y="18711"/>
                </a:cubicBezTo>
                <a:cubicBezTo>
                  <a:pt x="112167" y="18711"/>
                  <a:pt x="112868" y="18756"/>
                  <a:pt x="113554" y="18878"/>
                </a:cubicBezTo>
                <a:cubicBezTo>
                  <a:pt x="113676" y="18665"/>
                  <a:pt x="113797" y="18452"/>
                  <a:pt x="113935" y="18254"/>
                </a:cubicBezTo>
                <a:cubicBezTo>
                  <a:pt x="113218" y="17720"/>
                  <a:pt x="112365" y="17431"/>
                  <a:pt x="111482" y="17431"/>
                </a:cubicBezTo>
                <a:close/>
                <a:moveTo>
                  <a:pt x="140019" y="17431"/>
                </a:moveTo>
                <a:cubicBezTo>
                  <a:pt x="139028" y="17431"/>
                  <a:pt x="138084" y="17781"/>
                  <a:pt x="137337" y="18436"/>
                </a:cubicBezTo>
                <a:cubicBezTo>
                  <a:pt x="137444" y="18589"/>
                  <a:pt x="137535" y="18756"/>
                  <a:pt x="137642" y="18924"/>
                </a:cubicBezTo>
                <a:cubicBezTo>
                  <a:pt x="138419" y="18787"/>
                  <a:pt x="139211" y="18711"/>
                  <a:pt x="140019" y="18711"/>
                </a:cubicBezTo>
                <a:cubicBezTo>
                  <a:pt x="140704" y="18711"/>
                  <a:pt x="141405" y="18756"/>
                  <a:pt x="142091" y="18878"/>
                </a:cubicBezTo>
                <a:cubicBezTo>
                  <a:pt x="142212" y="18665"/>
                  <a:pt x="142334" y="18452"/>
                  <a:pt x="142471" y="18254"/>
                </a:cubicBezTo>
                <a:cubicBezTo>
                  <a:pt x="141755" y="17720"/>
                  <a:pt x="140902" y="17431"/>
                  <a:pt x="140019" y="17431"/>
                </a:cubicBezTo>
                <a:close/>
                <a:moveTo>
                  <a:pt x="168555" y="17431"/>
                </a:moveTo>
                <a:cubicBezTo>
                  <a:pt x="167580" y="17431"/>
                  <a:pt x="166620" y="17781"/>
                  <a:pt x="165874" y="18436"/>
                </a:cubicBezTo>
                <a:cubicBezTo>
                  <a:pt x="165981" y="18589"/>
                  <a:pt x="166072" y="18756"/>
                  <a:pt x="166179" y="18924"/>
                </a:cubicBezTo>
                <a:cubicBezTo>
                  <a:pt x="166956" y="18787"/>
                  <a:pt x="167763" y="18711"/>
                  <a:pt x="168555" y="18711"/>
                </a:cubicBezTo>
                <a:cubicBezTo>
                  <a:pt x="169256" y="18711"/>
                  <a:pt x="169942" y="18756"/>
                  <a:pt x="170627" y="18878"/>
                </a:cubicBezTo>
                <a:cubicBezTo>
                  <a:pt x="170749" y="18665"/>
                  <a:pt x="170887" y="18452"/>
                  <a:pt x="171008" y="18254"/>
                </a:cubicBezTo>
                <a:cubicBezTo>
                  <a:pt x="170308" y="17720"/>
                  <a:pt x="169439" y="17431"/>
                  <a:pt x="168555" y="17431"/>
                </a:cubicBezTo>
                <a:close/>
                <a:moveTo>
                  <a:pt x="197092" y="17431"/>
                </a:moveTo>
                <a:cubicBezTo>
                  <a:pt x="196117" y="17431"/>
                  <a:pt x="195173" y="17781"/>
                  <a:pt x="194426" y="18436"/>
                </a:cubicBezTo>
                <a:cubicBezTo>
                  <a:pt x="194533" y="18589"/>
                  <a:pt x="194624" y="18756"/>
                  <a:pt x="194716" y="18924"/>
                </a:cubicBezTo>
                <a:cubicBezTo>
                  <a:pt x="195508" y="18787"/>
                  <a:pt x="196300" y="18711"/>
                  <a:pt x="197108" y="18711"/>
                </a:cubicBezTo>
                <a:cubicBezTo>
                  <a:pt x="197793" y="18711"/>
                  <a:pt x="198479" y="18756"/>
                  <a:pt x="199164" y="18878"/>
                </a:cubicBezTo>
                <a:cubicBezTo>
                  <a:pt x="199286" y="18665"/>
                  <a:pt x="199423" y="18452"/>
                  <a:pt x="199545" y="18254"/>
                </a:cubicBezTo>
                <a:cubicBezTo>
                  <a:pt x="198844" y="17720"/>
                  <a:pt x="197976" y="17431"/>
                  <a:pt x="197092" y="17431"/>
                </a:cubicBezTo>
                <a:close/>
                <a:moveTo>
                  <a:pt x="225644" y="17431"/>
                </a:moveTo>
                <a:cubicBezTo>
                  <a:pt x="224654" y="17431"/>
                  <a:pt x="223710" y="17781"/>
                  <a:pt x="222963" y="18436"/>
                </a:cubicBezTo>
                <a:cubicBezTo>
                  <a:pt x="223070" y="18589"/>
                  <a:pt x="223161" y="18756"/>
                  <a:pt x="223252" y="18924"/>
                </a:cubicBezTo>
                <a:cubicBezTo>
                  <a:pt x="224045" y="18787"/>
                  <a:pt x="224837" y="18711"/>
                  <a:pt x="225644" y="18711"/>
                </a:cubicBezTo>
                <a:cubicBezTo>
                  <a:pt x="226330" y="18711"/>
                  <a:pt x="227031" y="18756"/>
                  <a:pt x="227701" y="18878"/>
                </a:cubicBezTo>
                <a:cubicBezTo>
                  <a:pt x="227823" y="18665"/>
                  <a:pt x="227960" y="18452"/>
                  <a:pt x="228082" y="18254"/>
                </a:cubicBezTo>
                <a:cubicBezTo>
                  <a:pt x="227381" y="17720"/>
                  <a:pt x="226528" y="17431"/>
                  <a:pt x="225644" y="17431"/>
                </a:cubicBezTo>
                <a:close/>
                <a:moveTo>
                  <a:pt x="39949" y="12190"/>
                </a:moveTo>
                <a:cubicBezTo>
                  <a:pt x="35195" y="12190"/>
                  <a:pt x="31005" y="14902"/>
                  <a:pt x="28552" y="18985"/>
                </a:cubicBezTo>
                <a:cubicBezTo>
                  <a:pt x="29162" y="19122"/>
                  <a:pt x="29756" y="19290"/>
                  <a:pt x="30350" y="19518"/>
                </a:cubicBezTo>
                <a:cubicBezTo>
                  <a:pt x="32529" y="16242"/>
                  <a:pt x="36018" y="14109"/>
                  <a:pt x="39949" y="14109"/>
                </a:cubicBezTo>
                <a:cubicBezTo>
                  <a:pt x="43941" y="14109"/>
                  <a:pt x="47445" y="16288"/>
                  <a:pt x="49624" y="19610"/>
                </a:cubicBezTo>
                <a:cubicBezTo>
                  <a:pt x="50203" y="19381"/>
                  <a:pt x="50797" y="19198"/>
                  <a:pt x="51391" y="19061"/>
                </a:cubicBezTo>
                <a:cubicBezTo>
                  <a:pt x="48938" y="14917"/>
                  <a:pt x="44733" y="12190"/>
                  <a:pt x="39949" y="12190"/>
                </a:cubicBezTo>
                <a:close/>
                <a:moveTo>
                  <a:pt x="97038" y="12190"/>
                </a:moveTo>
                <a:cubicBezTo>
                  <a:pt x="92284" y="12190"/>
                  <a:pt x="88079" y="14902"/>
                  <a:pt x="85626" y="18985"/>
                </a:cubicBezTo>
                <a:cubicBezTo>
                  <a:pt x="86236" y="19122"/>
                  <a:pt x="86845" y="19290"/>
                  <a:pt x="87439" y="19518"/>
                </a:cubicBezTo>
                <a:cubicBezTo>
                  <a:pt x="89603" y="16242"/>
                  <a:pt x="93092" y="14109"/>
                  <a:pt x="97038" y="14109"/>
                </a:cubicBezTo>
                <a:cubicBezTo>
                  <a:pt x="101014" y="14109"/>
                  <a:pt x="104534" y="16288"/>
                  <a:pt x="106698" y="19610"/>
                </a:cubicBezTo>
                <a:cubicBezTo>
                  <a:pt x="107276" y="19381"/>
                  <a:pt x="107871" y="19198"/>
                  <a:pt x="108480" y="19061"/>
                </a:cubicBezTo>
                <a:cubicBezTo>
                  <a:pt x="106027" y="14917"/>
                  <a:pt x="101807" y="12190"/>
                  <a:pt x="97038" y="12190"/>
                </a:cubicBezTo>
                <a:close/>
                <a:moveTo>
                  <a:pt x="125575" y="12190"/>
                </a:moveTo>
                <a:cubicBezTo>
                  <a:pt x="120821" y="12190"/>
                  <a:pt x="116631" y="14902"/>
                  <a:pt x="114178" y="18985"/>
                </a:cubicBezTo>
                <a:cubicBezTo>
                  <a:pt x="114788" y="19122"/>
                  <a:pt x="115382" y="19290"/>
                  <a:pt x="115976" y="19518"/>
                </a:cubicBezTo>
                <a:cubicBezTo>
                  <a:pt x="118155" y="16242"/>
                  <a:pt x="121644" y="14109"/>
                  <a:pt x="125575" y="14109"/>
                </a:cubicBezTo>
                <a:cubicBezTo>
                  <a:pt x="129551" y="14109"/>
                  <a:pt x="133071" y="16288"/>
                  <a:pt x="135250" y="19610"/>
                </a:cubicBezTo>
                <a:cubicBezTo>
                  <a:pt x="135813" y="19381"/>
                  <a:pt x="136408" y="19198"/>
                  <a:pt x="137017" y="19061"/>
                </a:cubicBezTo>
                <a:cubicBezTo>
                  <a:pt x="134564" y="14917"/>
                  <a:pt x="130359" y="12190"/>
                  <a:pt x="125575" y="12190"/>
                </a:cubicBezTo>
                <a:close/>
                <a:moveTo>
                  <a:pt x="154112" y="12190"/>
                </a:moveTo>
                <a:cubicBezTo>
                  <a:pt x="149358" y="12190"/>
                  <a:pt x="145168" y="14902"/>
                  <a:pt x="142715" y="18985"/>
                </a:cubicBezTo>
                <a:cubicBezTo>
                  <a:pt x="143325" y="19122"/>
                  <a:pt x="143919" y="19290"/>
                  <a:pt x="144513" y="19518"/>
                </a:cubicBezTo>
                <a:cubicBezTo>
                  <a:pt x="146692" y="16242"/>
                  <a:pt x="150181" y="14109"/>
                  <a:pt x="154112" y="14109"/>
                </a:cubicBezTo>
                <a:cubicBezTo>
                  <a:pt x="158088" y="14109"/>
                  <a:pt x="161608" y="16288"/>
                  <a:pt x="163787" y="19610"/>
                </a:cubicBezTo>
                <a:cubicBezTo>
                  <a:pt x="164366" y="19396"/>
                  <a:pt x="164960" y="19198"/>
                  <a:pt x="165554" y="19061"/>
                </a:cubicBezTo>
                <a:cubicBezTo>
                  <a:pt x="163116" y="14917"/>
                  <a:pt x="158896" y="12190"/>
                  <a:pt x="154112" y="12190"/>
                </a:cubicBezTo>
                <a:close/>
                <a:moveTo>
                  <a:pt x="182649" y="12190"/>
                </a:moveTo>
                <a:cubicBezTo>
                  <a:pt x="177910" y="12190"/>
                  <a:pt x="173705" y="14902"/>
                  <a:pt x="171252" y="18985"/>
                </a:cubicBezTo>
                <a:cubicBezTo>
                  <a:pt x="171862" y="19122"/>
                  <a:pt x="172471" y="19290"/>
                  <a:pt x="173050" y="19518"/>
                </a:cubicBezTo>
                <a:cubicBezTo>
                  <a:pt x="175229" y="16242"/>
                  <a:pt x="178718" y="14109"/>
                  <a:pt x="182649" y="14109"/>
                </a:cubicBezTo>
                <a:cubicBezTo>
                  <a:pt x="186625" y="14109"/>
                  <a:pt x="190145" y="16288"/>
                  <a:pt x="192323" y="19610"/>
                </a:cubicBezTo>
                <a:cubicBezTo>
                  <a:pt x="192902" y="19396"/>
                  <a:pt x="193497" y="19198"/>
                  <a:pt x="194091" y="19061"/>
                </a:cubicBezTo>
                <a:cubicBezTo>
                  <a:pt x="191653" y="14917"/>
                  <a:pt x="187433" y="12190"/>
                  <a:pt x="182649" y="12190"/>
                </a:cubicBezTo>
                <a:close/>
                <a:moveTo>
                  <a:pt x="211201" y="12190"/>
                </a:moveTo>
                <a:cubicBezTo>
                  <a:pt x="206447" y="12190"/>
                  <a:pt x="202257" y="14902"/>
                  <a:pt x="199789" y="18985"/>
                </a:cubicBezTo>
                <a:cubicBezTo>
                  <a:pt x="200399" y="19122"/>
                  <a:pt x="201008" y="19290"/>
                  <a:pt x="201602" y="19518"/>
                </a:cubicBezTo>
                <a:cubicBezTo>
                  <a:pt x="203766" y="16242"/>
                  <a:pt x="207255" y="14109"/>
                  <a:pt x="211201" y="14109"/>
                </a:cubicBezTo>
                <a:cubicBezTo>
                  <a:pt x="215177" y="14109"/>
                  <a:pt x="218697" y="16288"/>
                  <a:pt x="220876" y="19610"/>
                </a:cubicBezTo>
                <a:cubicBezTo>
                  <a:pt x="221439" y="19381"/>
                  <a:pt x="222034" y="19198"/>
                  <a:pt x="222643" y="19061"/>
                </a:cubicBezTo>
                <a:cubicBezTo>
                  <a:pt x="220190" y="14917"/>
                  <a:pt x="215985" y="12190"/>
                  <a:pt x="211201" y="12190"/>
                </a:cubicBezTo>
                <a:close/>
                <a:moveTo>
                  <a:pt x="239738" y="12190"/>
                </a:moveTo>
                <a:cubicBezTo>
                  <a:pt x="234984" y="12190"/>
                  <a:pt x="230794" y="14902"/>
                  <a:pt x="228341" y="18985"/>
                </a:cubicBezTo>
                <a:cubicBezTo>
                  <a:pt x="228951" y="19122"/>
                  <a:pt x="229545" y="19290"/>
                  <a:pt x="230139" y="19503"/>
                </a:cubicBezTo>
                <a:cubicBezTo>
                  <a:pt x="232318" y="16242"/>
                  <a:pt x="235807" y="14109"/>
                  <a:pt x="239738" y="14109"/>
                </a:cubicBezTo>
                <a:cubicBezTo>
                  <a:pt x="243714" y="14109"/>
                  <a:pt x="247234" y="16288"/>
                  <a:pt x="249413" y="19610"/>
                </a:cubicBezTo>
                <a:cubicBezTo>
                  <a:pt x="249992" y="19381"/>
                  <a:pt x="250570" y="19198"/>
                  <a:pt x="251180" y="19061"/>
                </a:cubicBezTo>
                <a:cubicBezTo>
                  <a:pt x="248727" y="14917"/>
                  <a:pt x="244522" y="12190"/>
                  <a:pt x="239738" y="12190"/>
                </a:cubicBezTo>
                <a:close/>
                <a:moveTo>
                  <a:pt x="11412" y="12190"/>
                </a:moveTo>
                <a:cubicBezTo>
                  <a:pt x="6658" y="12190"/>
                  <a:pt x="2468" y="14902"/>
                  <a:pt x="0" y="19000"/>
                </a:cubicBezTo>
                <a:lnTo>
                  <a:pt x="15" y="18985"/>
                </a:lnTo>
                <a:cubicBezTo>
                  <a:pt x="625" y="19122"/>
                  <a:pt x="1219" y="19290"/>
                  <a:pt x="1813" y="19518"/>
                </a:cubicBezTo>
                <a:cubicBezTo>
                  <a:pt x="3977" y="16242"/>
                  <a:pt x="7481" y="14109"/>
                  <a:pt x="11412" y="14109"/>
                </a:cubicBezTo>
                <a:cubicBezTo>
                  <a:pt x="15389" y="14109"/>
                  <a:pt x="18908" y="16288"/>
                  <a:pt x="21087" y="19625"/>
                </a:cubicBezTo>
                <a:cubicBezTo>
                  <a:pt x="21651" y="19381"/>
                  <a:pt x="22245" y="19198"/>
                  <a:pt x="22854" y="19061"/>
                </a:cubicBezTo>
                <a:cubicBezTo>
                  <a:pt x="20401" y="14932"/>
                  <a:pt x="16166" y="12190"/>
                  <a:pt x="11412" y="12190"/>
                </a:cubicBezTo>
                <a:close/>
                <a:moveTo>
                  <a:pt x="68501" y="12190"/>
                </a:moveTo>
                <a:cubicBezTo>
                  <a:pt x="63747" y="12190"/>
                  <a:pt x="59558" y="14902"/>
                  <a:pt x="57089" y="18985"/>
                </a:cubicBezTo>
                <a:cubicBezTo>
                  <a:pt x="57714" y="19122"/>
                  <a:pt x="58308" y="19290"/>
                  <a:pt x="58902" y="19518"/>
                </a:cubicBezTo>
                <a:cubicBezTo>
                  <a:pt x="61081" y="16242"/>
                  <a:pt x="64570" y="14109"/>
                  <a:pt x="68501" y="14109"/>
                </a:cubicBezTo>
                <a:cubicBezTo>
                  <a:pt x="72478" y="14109"/>
                  <a:pt x="75997" y="16288"/>
                  <a:pt x="78176" y="19625"/>
                </a:cubicBezTo>
                <a:cubicBezTo>
                  <a:pt x="78740" y="19396"/>
                  <a:pt x="79334" y="19198"/>
                  <a:pt x="79943" y="19061"/>
                </a:cubicBezTo>
                <a:cubicBezTo>
                  <a:pt x="77490" y="14932"/>
                  <a:pt x="73285" y="12190"/>
                  <a:pt x="68501" y="12190"/>
                </a:cubicBezTo>
                <a:close/>
                <a:moveTo>
                  <a:pt x="268290" y="12190"/>
                </a:moveTo>
                <a:cubicBezTo>
                  <a:pt x="263521" y="12190"/>
                  <a:pt x="259331" y="14902"/>
                  <a:pt x="256878" y="18985"/>
                </a:cubicBezTo>
                <a:cubicBezTo>
                  <a:pt x="257488" y="19122"/>
                  <a:pt x="258082" y="19290"/>
                  <a:pt x="258676" y="19518"/>
                </a:cubicBezTo>
                <a:cubicBezTo>
                  <a:pt x="260855" y="16242"/>
                  <a:pt x="264344" y="14109"/>
                  <a:pt x="268275" y="14109"/>
                </a:cubicBezTo>
                <a:cubicBezTo>
                  <a:pt x="272251" y="14109"/>
                  <a:pt x="275771" y="16288"/>
                  <a:pt x="277949" y="19625"/>
                </a:cubicBezTo>
                <a:cubicBezTo>
                  <a:pt x="278528" y="19396"/>
                  <a:pt x="279123" y="19198"/>
                  <a:pt x="279717" y="19061"/>
                </a:cubicBezTo>
                <a:cubicBezTo>
                  <a:pt x="277279" y="14932"/>
                  <a:pt x="273043" y="12190"/>
                  <a:pt x="268290" y="12190"/>
                </a:cubicBezTo>
                <a:close/>
                <a:moveTo>
                  <a:pt x="211201" y="14749"/>
                </a:moveTo>
                <a:cubicBezTo>
                  <a:pt x="207529" y="14749"/>
                  <a:pt x="204253" y="16715"/>
                  <a:pt x="202166" y="19731"/>
                </a:cubicBezTo>
                <a:cubicBezTo>
                  <a:pt x="202730" y="19960"/>
                  <a:pt x="203263" y="20234"/>
                  <a:pt x="203796" y="20539"/>
                </a:cubicBezTo>
                <a:cubicBezTo>
                  <a:pt x="205564" y="18193"/>
                  <a:pt x="208230" y="16669"/>
                  <a:pt x="211201" y="16669"/>
                </a:cubicBezTo>
                <a:cubicBezTo>
                  <a:pt x="214245" y="16669"/>
                  <a:pt x="216955" y="18251"/>
                  <a:pt x="218723" y="20685"/>
                </a:cubicBezTo>
                <a:lnTo>
                  <a:pt x="218723" y="20685"/>
                </a:lnTo>
                <a:cubicBezTo>
                  <a:pt x="219237" y="20368"/>
                  <a:pt x="219767" y="20095"/>
                  <a:pt x="220312" y="19853"/>
                </a:cubicBezTo>
                <a:cubicBezTo>
                  <a:pt x="218240" y="16760"/>
                  <a:pt x="214934" y="14749"/>
                  <a:pt x="211201" y="14749"/>
                </a:cubicBezTo>
                <a:close/>
                <a:moveTo>
                  <a:pt x="182664" y="14749"/>
                </a:moveTo>
                <a:cubicBezTo>
                  <a:pt x="178992" y="14749"/>
                  <a:pt x="175716" y="16715"/>
                  <a:pt x="173629" y="19731"/>
                </a:cubicBezTo>
                <a:cubicBezTo>
                  <a:pt x="174193" y="19975"/>
                  <a:pt x="174726" y="20249"/>
                  <a:pt x="175244" y="20554"/>
                </a:cubicBezTo>
                <a:cubicBezTo>
                  <a:pt x="177011" y="18193"/>
                  <a:pt x="179678" y="16684"/>
                  <a:pt x="182649" y="16684"/>
                </a:cubicBezTo>
                <a:cubicBezTo>
                  <a:pt x="185693" y="16684"/>
                  <a:pt x="188403" y="18251"/>
                  <a:pt x="190186" y="20685"/>
                </a:cubicBezTo>
                <a:lnTo>
                  <a:pt x="190186" y="20685"/>
                </a:lnTo>
                <a:cubicBezTo>
                  <a:pt x="190700" y="20368"/>
                  <a:pt x="191230" y="20095"/>
                  <a:pt x="191775" y="19853"/>
                </a:cubicBezTo>
                <a:cubicBezTo>
                  <a:pt x="189703" y="16760"/>
                  <a:pt x="186397" y="14749"/>
                  <a:pt x="182664" y="14749"/>
                </a:cubicBezTo>
                <a:close/>
                <a:moveTo>
                  <a:pt x="97038" y="14765"/>
                </a:moveTo>
                <a:cubicBezTo>
                  <a:pt x="93351" y="14765"/>
                  <a:pt x="90090" y="16715"/>
                  <a:pt x="88003" y="19747"/>
                </a:cubicBezTo>
                <a:cubicBezTo>
                  <a:pt x="88552" y="19975"/>
                  <a:pt x="89100" y="20249"/>
                  <a:pt x="89618" y="20554"/>
                </a:cubicBezTo>
                <a:cubicBezTo>
                  <a:pt x="91385" y="18193"/>
                  <a:pt x="94052" y="16684"/>
                  <a:pt x="97038" y="16684"/>
                </a:cubicBezTo>
                <a:cubicBezTo>
                  <a:pt x="100067" y="16684"/>
                  <a:pt x="102777" y="18251"/>
                  <a:pt x="104560" y="20685"/>
                </a:cubicBezTo>
                <a:lnTo>
                  <a:pt x="104560" y="20685"/>
                </a:lnTo>
                <a:cubicBezTo>
                  <a:pt x="105075" y="20383"/>
                  <a:pt x="105604" y="20095"/>
                  <a:pt x="106149" y="19853"/>
                </a:cubicBezTo>
                <a:cubicBezTo>
                  <a:pt x="104062" y="16776"/>
                  <a:pt x="100755" y="14765"/>
                  <a:pt x="97038" y="14765"/>
                </a:cubicBezTo>
                <a:close/>
                <a:moveTo>
                  <a:pt x="11412" y="14765"/>
                </a:moveTo>
                <a:cubicBezTo>
                  <a:pt x="7725" y="14765"/>
                  <a:pt x="4464" y="16715"/>
                  <a:pt x="2377" y="19731"/>
                </a:cubicBezTo>
                <a:cubicBezTo>
                  <a:pt x="2941" y="19975"/>
                  <a:pt x="3474" y="20234"/>
                  <a:pt x="3992" y="20554"/>
                </a:cubicBezTo>
                <a:cubicBezTo>
                  <a:pt x="5775" y="18193"/>
                  <a:pt x="8426" y="16684"/>
                  <a:pt x="11412" y="16684"/>
                </a:cubicBezTo>
                <a:cubicBezTo>
                  <a:pt x="14444" y="16684"/>
                  <a:pt x="17156" y="18254"/>
                  <a:pt x="18923" y="20691"/>
                </a:cubicBezTo>
                <a:cubicBezTo>
                  <a:pt x="19441" y="20387"/>
                  <a:pt x="19975" y="20097"/>
                  <a:pt x="20523" y="19853"/>
                </a:cubicBezTo>
                <a:cubicBezTo>
                  <a:pt x="18451" y="16760"/>
                  <a:pt x="15145" y="14765"/>
                  <a:pt x="11412" y="14765"/>
                </a:cubicBezTo>
                <a:close/>
                <a:moveTo>
                  <a:pt x="39949" y="14765"/>
                </a:moveTo>
                <a:cubicBezTo>
                  <a:pt x="36262" y="14765"/>
                  <a:pt x="33001" y="16715"/>
                  <a:pt x="30914" y="19747"/>
                </a:cubicBezTo>
                <a:cubicBezTo>
                  <a:pt x="31478" y="19975"/>
                  <a:pt x="32011" y="20249"/>
                  <a:pt x="32544" y="20554"/>
                </a:cubicBezTo>
                <a:cubicBezTo>
                  <a:pt x="34312" y="18193"/>
                  <a:pt x="36978" y="16684"/>
                  <a:pt x="39949" y="16684"/>
                </a:cubicBezTo>
                <a:cubicBezTo>
                  <a:pt x="42981" y="16684"/>
                  <a:pt x="45708" y="18254"/>
                  <a:pt x="47460" y="20691"/>
                </a:cubicBezTo>
                <a:cubicBezTo>
                  <a:pt x="47978" y="20387"/>
                  <a:pt x="48511" y="20097"/>
                  <a:pt x="49060" y="19853"/>
                </a:cubicBezTo>
                <a:cubicBezTo>
                  <a:pt x="46973" y="16760"/>
                  <a:pt x="43682" y="14765"/>
                  <a:pt x="39949" y="14765"/>
                </a:cubicBezTo>
                <a:close/>
                <a:moveTo>
                  <a:pt x="68501" y="14765"/>
                </a:moveTo>
                <a:cubicBezTo>
                  <a:pt x="64814" y="14765"/>
                  <a:pt x="61538" y="16715"/>
                  <a:pt x="59466" y="19747"/>
                </a:cubicBezTo>
                <a:cubicBezTo>
                  <a:pt x="60030" y="19975"/>
                  <a:pt x="60563" y="20249"/>
                  <a:pt x="61081" y="20554"/>
                </a:cubicBezTo>
                <a:cubicBezTo>
                  <a:pt x="62864" y="18193"/>
                  <a:pt x="65515" y="16684"/>
                  <a:pt x="68501" y="16684"/>
                </a:cubicBezTo>
                <a:cubicBezTo>
                  <a:pt x="71533" y="16684"/>
                  <a:pt x="74245" y="18254"/>
                  <a:pt x="76012" y="20691"/>
                </a:cubicBezTo>
                <a:cubicBezTo>
                  <a:pt x="76530" y="20371"/>
                  <a:pt x="77064" y="20097"/>
                  <a:pt x="77612" y="19853"/>
                </a:cubicBezTo>
                <a:cubicBezTo>
                  <a:pt x="75540" y="16760"/>
                  <a:pt x="72234" y="14765"/>
                  <a:pt x="68501" y="14765"/>
                </a:cubicBezTo>
                <a:close/>
                <a:moveTo>
                  <a:pt x="104560" y="20685"/>
                </a:moveTo>
                <a:cubicBezTo>
                  <a:pt x="104556" y="20687"/>
                  <a:pt x="104553" y="20689"/>
                  <a:pt x="104549" y="20691"/>
                </a:cubicBezTo>
                <a:lnTo>
                  <a:pt x="104564" y="20691"/>
                </a:lnTo>
                <a:cubicBezTo>
                  <a:pt x="104563" y="20689"/>
                  <a:pt x="104561" y="20687"/>
                  <a:pt x="104560" y="20685"/>
                </a:cubicBezTo>
                <a:close/>
                <a:moveTo>
                  <a:pt x="125575" y="14765"/>
                </a:moveTo>
                <a:cubicBezTo>
                  <a:pt x="121888" y="14765"/>
                  <a:pt x="118627" y="16715"/>
                  <a:pt x="116540" y="19747"/>
                </a:cubicBezTo>
                <a:cubicBezTo>
                  <a:pt x="117104" y="19975"/>
                  <a:pt x="117637" y="20249"/>
                  <a:pt x="118155" y="20554"/>
                </a:cubicBezTo>
                <a:cubicBezTo>
                  <a:pt x="119938" y="18193"/>
                  <a:pt x="122604" y="16684"/>
                  <a:pt x="125575" y="16684"/>
                </a:cubicBezTo>
                <a:cubicBezTo>
                  <a:pt x="128607" y="16684"/>
                  <a:pt x="131319" y="18254"/>
                  <a:pt x="133101" y="20691"/>
                </a:cubicBezTo>
                <a:cubicBezTo>
                  <a:pt x="133604" y="20387"/>
                  <a:pt x="134137" y="20097"/>
                  <a:pt x="134686" y="19853"/>
                </a:cubicBezTo>
                <a:cubicBezTo>
                  <a:pt x="132614" y="16776"/>
                  <a:pt x="129308" y="14765"/>
                  <a:pt x="125575" y="14765"/>
                </a:cubicBezTo>
                <a:close/>
                <a:moveTo>
                  <a:pt x="154112" y="14765"/>
                </a:moveTo>
                <a:cubicBezTo>
                  <a:pt x="150440" y="14765"/>
                  <a:pt x="147164" y="16715"/>
                  <a:pt x="145077" y="19747"/>
                </a:cubicBezTo>
                <a:cubicBezTo>
                  <a:pt x="145641" y="19975"/>
                  <a:pt x="146174" y="20249"/>
                  <a:pt x="146692" y="20554"/>
                </a:cubicBezTo>
                <a:cubicBezTo>
                  <a:pt x="148474" y="18193"/>
                  <a:pt x="151141" y="16684"/>
                  <a:pt x="154112" y="16684"/>
                </a:cubicBezTo>
                <a:cubicBezTo>
                  <a:pt x="157159" y="16684"/>
                  <a:pt x="159871" y="18254"/>
                  <a:pt x="161638" y="20691"/>
                </a:cubicBezTo>
                <a:cubicBezTo>
                  <a:pt x="162141" y="20387"/>
                  <a:pt x="162674" y="20097"/>
                  <a:pt x="163223" y="19853"/>
                </a:cubicBezTo>
                <a:cubicBezTo>
                  <a:pt x="161151" y="16776"/>
                  <a:pt x="157845" y="14765"/>
                  <a:pt x="154112" y="14765"/>
                </a:cubicBezTo>
                <a:close/>
                <a:moveTo>
                  <a:pt x="190186" y="20685"/>
                </a:moveTo>
                <a:cubicBezTo>
                  <a:pt x="190182" y="20687"/>
                  <a:pt x="190179" y="20689"/>
                  <a:pt x="190175" y="20691"/>
                </a:cubicBezTo>
                <a:lnTo>
                  <a:pt x="190190" y="20691"/>
                </a:lnTo>
                <a:cubicBezTo>
                  <a:pt x="190189" y="20689"/>
                  <a:pt x="190187" y="20687"/>
                  <a:pt x="190186" y="20685"/>
                </a:cubicBezTo>
                <a:close/>
                <a:moveTo>
                  <a:pt x="218723" y="20685"/>
                </a:moveTo>
                <a:lnTo>
                  <a:pt x="218723" y="20685"/>
                </a:lnTo>
                <a:cubicBezTo>
                  <a:pt x="218719" y="20687"/>
                  <a:pt x="218716" y="20689"/>
                  <a:pt x="218712" y="20691"/>
                </a:cubicBezTo>
                <a:lnTo>
                  <a:pt x="218727" y="20691"/>
                </a:lnTo>
                <a:cubicBezTo>
                  <a:pt x="218726" y="20689"/>
                  <a:pt x="218724" y="20687"/>
                  <a:pt x="218723" y="20685"/>
                </a:cubicBezTo>
                <a:close/>
                <a:moveTo>
                  <a:pt x="268290" y="14765"/>
                </a:moveTo>
                <a:cubicBezTo>
                  <a:pt x="264603" y="14765"/>
                  <a:pt x="261327" y="16715"/>
                  <a:pt x="259255" y="19747"/>
                </a:cubicBezTo>
                <a:cubicBezTo>
                  <a:pt x="259803" y="19975"/>
                  <a:pt x="260352" y="20249"/>
                  <a:pt x="260870" y="20554"/>
                </a:cubicBezTo>
                <a:cubicBezTo>
                  <a:pt x="262637" y="18193"/>
                  <a:pt x="265304" y="16684"/>
                  <a:pt x="268290" y="16684"/>
                </a:cubicBezTo>
                <a:cubicBezTo>
                  <a:pt x="271322" y="16684"/>
                  <a:pt x="274034" y="18254"/>
                  <a:pt x="275801" y="20691"/>
                </a:cubicBezTo>
                <a:cubicBezTo>
                  <a:pt x="276304" y="20387"/>
                  <a:pt x="276837" y="20097"/>
                  <a:pt x="277401" y="19853"/>
                </a:cubicBezTo>
                <a:cubicBezTo>
                  <a:pt x="275314" y="16776"/>
                  <a:pt x="272007" y="14765"/>
                  <a:pt x="268290" y="14765"/>
                </a:cubicBezTo>
                <a:close/>
                <a:moveTo>
                  <a:pt x="239738" y="14765"/>
                </a:moveTo>
                <a:cubicBezTo>
                  <a:pt x="236051" y="14765"/>
                  <a:pt x="232790" y="16730"/>
                  <a:pt x="230703" y="19747"/>
                </a:cubicBezTo>
                <a:cubicBezTo>
                  <a:pt x="231267" y="19975"/>
                  <a:pt x="231800" y="20249"/>
                  <a:pt x="232318" y="20554"/>
                </a:cubicBezTo>
                <a:cubicBezTo>
                  <a:pt x="234100" y="18193"/>
                  <a:pt x="236767" y="16684"/>
                  <a:pt x="239738" y="16684"/>
                </a:cubicBezTo>
                <a:cubicBezTo>
                  <a:pt x="242770" y="16684"/>
                  <a:pt x="245482" y="18254"/>
                  <a:pt x="247264" y="20707"/>
                </a:cubicBezTo>
                <a:cubicBezTo>
                  <a:pt x="247767" y="20387"/>
                  <a:pt x="248300" y="20097"/>
                  <a:pt x="248849" y="19853"/>
                </a:cubicBezTo>
                <a:cubicBezTo>
                  <a:pt x="246777" y="16776"/>
                  <a:pt x="243471" y="14765"/>
                  <a:pt x="239738" y="14765"/>
                </a:cubicBezTo>
                <a:close/>
                <a:moveTo>
                  <a:pt x="63053" y="21948"/>
                </a:moveTo>
                <a:cubicBezTo>
                  <a:pt x="63051" y="21951"/>
                  <a:pt x="63049" y="21953"/>
                  <a:pt x="63047" y="21956"/>
                </a:cubicBezTo>
                <a:lnTo>
                  <a:pt x="63062" y="21956"/>
                </a:lnTo>
                <a:cubicBezTo>
                  <a:pt x="63059" y="21953"/>
                  <a:pt x="63056" y="21951"/>
                  <a:pt x="63053" y="21948"/>
                </a:cubicBezTo>
                <a:close/>
                <a:moveTo>
                  <a:pt x="91590" y="21948"/>
                </a:moveTo>
                <a:lnTo>
                  <a:pt x="91590" y="21948"/>
                </a:lnTo>
                <a:cubicBezTo>
                  <a:pt x="91588" y="21951"/>
                  <a:pt x="91586" y="21953"/>
                  <a:pt x="91583" y="21956"/>
                </a:cubicBezTo>
                <a:lnTo>
                  <a:pt x="91599" y="21956"/>
                </a:lnTo>
                <a:cubicBezTo>
                  <a:pt x="91596" y="21953"/>
                  <a:pt x="91593" y="21951"/>
                  <a:pt x="91590" y="21948"/>
                </a:cubicBezTo>
                <a:close/>
                <a:moveTo>
                  <a:pt x="97038" y="17324"/>
                </a:moveTo>
                <a:cubicBezTo>
                  <a:pt x="94280" y="17324"/>
                  <a:pt x="91812" y="18711"/>
                  <a:pt x="90136" y="20874"/>
                </a:cubicBezTo>
                <a:cubicBezTo>
                  <a:pt x="90651" y="21192"/>
                  <a:pt x="91120" y="21555"/>
                  <a:pt x="91590" y="21948"/>
                </a:cubicBezTo>
                <a:lnTo>
                  <a:pt x="91590" y="21948"/>
                </a:lnTo>
                <a:cubicBezTo>
                  <a:pt x="92945" y="20307"/>
                  <a:pt x="94878" y="19244"/>
                  <a:pt x="97038" y="19244"/>
                </a:cubicBezTo>
                <a:cubicBezTo>
                  <a:pt x="99278" y="19244"/>
                  <a:pt x="101289" y="20371"/>
                  <a:pt x="102630" y="22124"/>
                </a:cubicBezTo>
                <a:cubicBezTo>
                  <a:pt x="103087" y="21727"/>
                  <a:pt x="103559" y="21362"/>
                  <a:pt x="104062" y="21011"/>
                </a:cubicBezTo>
                <a:cubicBezTo>
                  <a:pt x="102386" y="18772"/>
                  <a:pt x="99872" y="17324"/>
                  <a:pt x="97038" y="17324"/>
                </a:cubicBezTo>
                <a:close/>
                <a:moveTo>
                  <a:pt x="154112" y="17324"/>
                </a:moveTo>
                <a:cubicBezTo>
                  <a:pt x="151354" y="17324"/>
                  <a:pt x="148886" y="18695"/>
                  <a:pt x="147225" y="20874"/>
                </a:cubicBezTo>
                <a:cubicBezTo>
                  <a:pt x="147728" y="21194"/>
                  <a:pt x="148200" y="21560"/>
                  <a:pt x="148673" y="21956"/>
                </a:cubicBezTo>
                <a:cubicBezTo>
                  <a:pt x="150013" y="20310"/>
                  <a:pt x="151963" y="19244"/>
                  <a:pt x="154112" y="19244"/>
                </a:cubicBezTo>
                <a:cubicBezTo>
                  <a:pt x="156351" y="19244"/>
                  <a:pt x="158363" y="20371"/>
                  <a:pt x="159703" y="22124"/>
                </a:cubicBezTo>
                <a:cubicBezTo>
                  <a:pt x="160160" y="21727"/>
                  <a:pt x="160633" y="21362"/>
                  <a:pt x="161136" y="21011"/>
                </a:cubicBezTo>
                <a:cubicBezTo>
                  <a:pt x="159460" y="18772"/>
                  <a:pt x="156946" y="17324"/>
                  <a:pt x="154112" y="17324"/>
                </a:cubicBezTo>
                <a:close/>
                <a:moveTo>
                  <a:pt x="182649" y="17324"/>
                </a:moveTo>
                <a:cubicBezTo>
                  <a:pt x="179891" y="17324"/>
                  <a:pt x="177423" y="18695"/>
                  <a:pt x="175762" y="20859"/>
                </a:cubicBezTo>
                <a:cubicBezTo>
                  <a:pt x="176265" y="21194"/>
                  <a:pt x="176752" y="21560"/>
                  <a:pt x="177209" y="21956"/>
                </a:cubicBezTo>
                <a:cubicBezTo>
                  <a:pt x="178550" y="20310"/>
                  <a:pt x="180500" y="19244"/>
                  <a:pt x="182649" y="19244"/>
                </a:cubicBezTo>
                <a:cubicBezTo>
                  <a:pt x="184888" y="19244"/>
                  <a:pt x="186899" y="20371"/>
                  <a:pt x="188240" y="22124"/>
                </a:cubicBezTo>
                <a:cubicBezTo>
                  <a:pt x="188697" y="21727"/>
                  <a:pt x="189170" y="21346"/>
                  <a:pt x="189672" y="21011"/>
                </a:cubicBezTo>
                <a:cubicBezTo>
                  <a:pt x="188012" y="18756"/>
                  <a:pt x="185483" y="17324"/>
                  <a:pt x="182649" y="17324"/>
                </a:cubicBezTo>
                <a:close/>
                <a:moveTo>
                  <a:pt x="11412" y="17324"/>
                </a:moveTo>
                <a:cubicBezTo>
                  <a:pt x="8654" y="17324"/>
                  <a:pt x="6171" y="18711"/>
                  <a:pt x="4510" y="20874"/>
                </a:cubicBezTo>
                <a:cubicBezTo>
                  <a:pt x="5013" y="21209"/>
                  <a:pt x="5500" y="21560"/>
                  <a:pt x="5957" y="21956"/>
                </a:cubicBezTo>
                <a:cubicBezTo>
                  <a:pt x="7313" y="20295"/>
                  <a:pt x="9248" y="19244"/>
                  <a:pt x="11412" y="19244"/>
                </a:cubicBezTo>
                <a:cubicBezTo>
                  <a:pt x="13652" y="19244"/>
                  <a:pt x="15648" y="20371"/>
                  <a:pt x="16988" y="22139"/>
                </a:cubicBezTo>
                <a:cubicBezTo>
                  <a:pt x="17445" y="21727"/>
                  <a:pt x="17918" y="21362"/>
                  <a:pt x="18420" y="21027"/>
                </a:cubicBezTo>
                <a:cubicBezTo>
                  <a:pt x="16760" y="18772"/>
                  <a:pt x="14231" y="17324"/>
                  <a:pt x="11412" y="17324"/>
                </a:cubicBezTo>
                <a:close/>
                <a:moveTo>
                  <a:pt x="39949" y="17324"/>
                </a:moveTo>
                <a:cubicBezTo>
                  <a:pt x="37191" y="17324"/>
                  <a:pt x="34723" y="18711"/>
                  <a:pt x="33047" y="20874"/>
                </a:cubicBezTo>
                <a:cubicBezTo>
                  <a:pt x="33550" y="21209"/>
                  <a:pt x="34037" y="21560"/>
                  <a:pt x="34510" y="21956"/>
                </a:cubicBezTo>
                <a:cubicBezTo>
                  <a:pt x="35850" y="20295"/>
                  <a:pt x="37785" y="19244"/>
                  <a:pt x="39949" y="19244"/>
                </a:cubicBezTo>
                <a:cubicBezTo>
                  <a:pt x="42189" y="19244"/>
                  <a:pt x="44184" y="20371"/>
                  <a:pt x="45540" y="22139"/>
                </a:cubicBezTo>
                <a:cubicBezTo>
                  <a:pt x="45982" y="21727"/>
                  <a:pt x="46470" y="21362"/>
                  <a:pt x="46957" y="21027"/>
                </a:cubicBezTo>
                <a:cubicBezTo>
                  <a:pt x="45297" y="18772"/>
                  <a:pt x="42768" y="17324"/>
                  <a:pt x="39949" y="17324"/>
                </a:cubicBezTo>
                <a:close/>
                <a:moveTo>
                  <a:pt x="68501" y="17324"/>
                </a:moveTo>
                <a:cubicBezTo>
                  <a:pt x="65743" y="17324"/>
                  <a:pt x="63260" y="18711"/>
                  <a:pt x="61599" y="20874"/>
                </a:cubicBezTo>
                <a:cubicBezTo>
                  <a:pt x="62114" y="21207"/>
                  <a:pt x="62583" y="21555"/>
                  <a:pt x="63053" y="21948"/>
                </a:cubicBezTo>
                <a:lnTo>
                  <a:pt x="63053" y="21948"/>
                </a:lnTo>
                <a:cubicBezTo>
                  <a:pt x="64393" y="20307"/>
                  <a:pt x="66341" y="19244"/>
                  <a:pt x="68501" y="19244"/>
                </a:cubicBezTo>
                <a:cubicBezTo>
                  <a:pt x="70741" y="19244"/>
                  <a:pt x="72737" y="20371"/>
                  <a:pt x="74093" y="22139"/>
                </a:cubicBezTo>
                <a:cubicBezTo>
                  <a:pt x="74534" y="21727"/>
                  <a:pt x="75007" y="21362"/>
                  <a:pt x="75510" y="21027"/>
                </a:cubicBezTo>
                <a:cubicBezTo>
                  <a:pt x="73849" y="18772"/>
                  <a:pt x="71320" y="17324"/>
                  <a:pt x="68501" y="17324"/>
                </a:cubicBezTo>
                <a:close/>
                <a:moveTo>
                  <a:pt x="125575" y="17324"/>
                </a:moveTo>
                <a:cubicBezTo>
                  <a:pt x="122817" y="17324"/>
                  <a:pt x="120349" y="18711"/>
                  <a:pt x="118673" y="20874"/>
                </a:cubicBezTo>
                <a:cubicBezTo>
                  <a:pt x="119191" y="21209"/>
                  <a:pt x="119663" y="21560"/>
                  <a:pt x="120136" y="21956"/>
                </a:cubicBezTo>
                <a:cubicBezTo>
                  <a:pt x="121476" y="20310"/>
                  <a:pt x="123411" y="19244"/>
                  <a:pt x="125575" y="19244"/>
                </a:cubicBezTo>
                <a:cubicBezTo>
                  <a:pt x="127815" y="19244"/>
                  <a:pt x="129810" y="20371"/>
                  <a:pt x="131166" y="22139"/>
                </a:cubicBezTo>
                <a:cubicBezTo>
                  <a:pt x="131608" y="21727"/>
                  <a:pt x="132081" y="21362"/>
                  <a:pt x="132583" y="21027"/>
                </a:cubicBezTo>
                <a:cubicBezTo>
                  <a:pt x="130923" y="18772"/>
                  <a:pt x="128393" y="17324"/>
                  <a:pt x="125575" y="17324"/>
                </a:cubicBezTo>
                <a:close/>
                <a:moveTo>
                  <a:pt x="211186" y="17324"/>
                </a:moveTo>
                <a:cubicBezTo>
                  <a:pt x="208428" y="17324"/>
                  <a:pt x="205960" y="18711"/>
                  <a:pt x="204299" y="20874"/>
                </a:cubicBezTo>
                <a:cubicBezTo>
                  <a:pt x="204802" y="21194"/>
                  <a:pt x="205289" y="21560"/>
                  <a:pt x="205746" y="21941"/>
                </a:cubicBezTo>
                <a:lnTo>
                  <a:pt x="205746" y="21956"/>
                </a:lnTo>
                <a:cubicBezTo>
                  <a:pt x="207093" y="20322"/>
                  <a:pt x="209010" y="19259"/>
                  <a:pt x="211140" y="19259"/>
                </a:cubicBezTo>
                <a:cubicBezTo>
                  <a:pt x="211155" y="19259"/>
                  <a:pt x="211170" y="19259"/>
                  <a:pt x="211186" y="19259"/>
                </a:cubicBezTo>
                <a:cubicBezTo>
                  <a:pt x="213425" y="19259"/>
                  <a:pt x="215436" y="20371"/>
                  <a:pt x="216777" y="22139"/>
                </a:cubicBezTo>
                <a:cubicBezTo>
                  <a:pt x="217234" y="21727"/>
                  <a:pt x="217707" y="21362"/>
                  <a:pt x="218209" y="21027"/>
                </a:cubicBezTo>
                <a:cubicBezTo>
                  <a:pt x="216533" y="18772"/>
                  <a:pt x="214019" y="17324"/>
                  <a:pt x="211186" y="17324"/>
                </a:cubicBezTo>
                <a:close/>
                <a:moveTo>
                  <a:pt x="239738" y="17324"/>
                </a:moveTo>
                <a:cubicBezTo>
                  <a:pt x="236980" y="17324"/>
                  <a:pt x="234497" y="18711"/>
                  <a:pt x="232836" y="20874"/>
                </a:cubicBezTo>
                <a:cubicBezTo>
                  <a:pt x="233354" y="21209"/>
                  <a:pt x="233826" y="21560"/>
                  <a:pt x="234298" y="21956"/>
                </a:cubicBezTo>
                <a:cubicBezTo>
                  <a:pt x="235639" y="20310"/>
                  <a:pt x="237574" y="19259"/>
                  <a:pt x="239738" y="19259"/>
                </a:cubicBezTo>
                <a:lnTo>
                  <a:pt x="239738" y="19244"/>
                </a:lnTo>
                <a:cubicBezTo>
                  <a:pt x="241977" y="19244"/>
                  <a:pt x="243973" y="20371"/>
                  <a:pt x="245329" y="22139"/>
                </a:cubicBezTo>
                <a:cubicBezTo>
                  <a:pt x="245771" y="21743"/>
                  <a:pt x="246259" y="21362"/>
                  <a:pt x="246746" y="21027"/>
                </a:cubicBezTo>
                <a:cubicBezTo>
                  <a:pt x="245086" y="18772"/>
                  <a:pt x="242556" y="17324"/>
                  <a:pt x="239738" y="17324"/>
                </a:cubicBezTo>
                <a:close/>
                <a:moveTo>
                  <a:pt x="268275" y="17324"/>
                </a:moveTo>
                <a:cubicBezTo>
                  <a:pt x="265517" y="17324"/>
                  <a:pt x="263049" y="18695"/>
                  <a:pt x="261373" y="20874"/>
                </a:cubicBezTo>
                <a:cubicBezTo>
                  <a:pt x="261891" y="21194"/>
                  <a:pt x="262378" y="21560"/>
                  <a:pt x="262835" y="21956"/>
                </a:cubicBezTo>
                <a:cubicBezTo>
                  <a:pt x="264176" y="20295"/>
                  <a:pt x="266111" y="19244"/>
                  <a:pt x="268275" y="19244"/>
                </a:cubicBezTo>
                <a:cubicBezTo>
                  <a:pt x="270514" y="19244"/>
                  <a:pt x="272510" y="20371"/>
                  <a:pt x="273866" y="22139"/>
                </a:cubicBezTo>
                <a:cubicBezTo>
                  <a:pt x="274308" y="21727"/>
                  <a:pt x="274796" y="21362"/>
                  <a:pt x="275298" y="21027"/>
                </a:cubicBezTo>
                <a:cubicBezTo>
                  <a:pt x="273622" y="18772"/>
                  <a:pt x="271109" y="17324"/>
                  <a:pt x="268275" y="17324"/>
                </a:cubicBezTo>
                <a:close/>
                <a:moveTo>
                  <a:pt x="211201" y="19884"/>
                </a:moveTo>
                <a:lnTo>
                  <a:pt x="211201" y="19899"/>
                </a:lnTo>
                <a:cubicBezTo>
                  <a:pt x="209220" y="19899"/>
                  <a:pt x="207438" y="20844"/>
                  <a:pt x="206203" y="22337"/>
                </a:cubicBezTo>
                <a:cubicBezTo>
                  <a:pt x="206645" y="22748"/>
                  <a:pt x="207072" y="23190"/>
                  <a:pt x="207468" y="23662"/>
                </a:cubicBezTo>
                <a:cubicBezTo>
                  <a:pt x="208367" y="22504"/>
                  <a:pt x="209738" y="21819"/>
                  <a:pt x="211201" y="21804"/>
                </a:cubicBezTo>
                <a:cubicBezTo>
                  <a:pt x="212770" y="21804"/>
                  <a:pt x="214172" y="22611"/>
                  <a:pt x="215086" y="23860"/>
                </a:cubicBezTo>
                <a:cubicBezTo>
                  <a:pt x="215482" y="23388"/>
                  <a:pt x="215893" y="22946"/>
                  <a:pt x="216335" y="22535"/>
                </a:cubicBezTo>
                <a:cubicBezTo>
                  <a:pt x="215101" y="20920"/>
                  <a:pt x="213258" y="19884"/>
                  <a:pt x="211201" y="19884"/>
                </a:cubicBezTo>
                <a:close/>
                <a:moveTo>
                  <a:pt x="11412" y="19899"/>
                </a:moveTo>
                <a:cubicBezTo>
                  <a:pt x="9431" y="19899"/>
                  <a:pt x="7633" y="20844"/>
                  <a:pt x="6399" y="22352"/>
                </a:cubicBezTo>
                <a:cubicBezTo>
                  <a:pt x="6856" y="22763"/>
                  <a:pt x="7283" y="23205"/>
                  <a:pt x="7679" y="23662"/>
                </a:cubicBezTo>
                <a:cubicBezTo>
                  <a:pt x="8578" y="22504"/>
                  <a:pt x="9949" y="21819"/>
                  <a:pt x="11412" y="21804"/>
                </a:cubicBezTo>
                <a:cubicBezTo>
                  <a:pt x="12981" y="21804"/>
                  <a:pt x="14383" y="22611"/>
                  <a:pt x="15297" y="23876"/>
                </a:cubicBezTo>
                <a:cubicBezTo>
                  <a:pt x="15693" y="23403"/>
                  <a:pt x="16105" y="22961"/>
                  <a:pt x="16546" y="22535"/>
                </a:cubicBezTo>
                <a:cubicBezTo>
                  <a:pt x="15312" y="20920"/>
                  <a:pt x="13469" y="19899"/>
                  <a:pt x="11412" y="19899"/>
                </a:cubicBezTo>
                <a:close/>
                <a:moveTo>
                  <a:pt x="39949" y="19884"/>
                </a:moveTo>
                <a:lnTo>
                  <a:pt x="39949" y="19899"/>
                </a:lnTo>
                <a:cubicBezTo>
                  <a:pt x="37968" y="19899"/>
                  <a:pt x="36170" y="20844"/>
                  <a:pt x="34936" y="22352"/>
                </a:cubicBezTo>
                <a:cubicBezTo>
                  <a:pt x="35393" y="22763"/>
                  <a:pt x="35820" y="23205"/>
                  <a:pt x="36216" y="23662"/>
                </a:cubicBezTo>
                <a:cubicBezTo>
                  <a:pt x="37115" y="22504"/>
                  <a:pt x="38486" y="21819"/>
                  <a:pt x="39949" y="21804"/>
                </a:cubicBezTo>
                <a:cubicBezTo>
                  <a:pt x="41518" y="21804"/>
                  <a:pt x="42920" y="22611"/>
                  <a:pt x="43834" y="23876"/>
                </a:cubicBezTo>
                <a:cubicBezTo>
                  <a:pt x="44230" y="23403"/>
                  <a:pt x="44642" y="22961"/>
                  <a:pt x="45083" y="22535"/>
                </a:cubicBezTo>
                <a:cubicBezTo>
                  <a:pt x="43849" y="20920"/>
                  <a:pt x="42006" y="19884"/>
                  <a:pt x="39949" y="19884"/>
                </a:cubicBezTo>
                <a:close/>
                <a:moveTo>
                  <a:pt x="68501" y="19899"/>
                </a:moveTo>
                <a:cubicBezTo>
                  <a:pt x="66520" y="19899"/>
                  <a:pt x="64722" y="20844"/>
                  <a:pt x="63488" y="22352"/>
                </a:cubicBezTo>
                <a:cubicBezTo>
                  <a:pt x="63945" y="22763"/>
                  <a:pt x="64372" y="23205"/>
                  <a:pt x="64768" y="23662"/>
                </a:cubicBezTo>
                <a:cubicBezTo>
                  <a:pt x="65667" y="22504"/>
                  <a:pt x="67038" y="21819"/>
                  <a:pt x="68501" y="21804"/>
                </a:cubicBezTo>
                <a:cubicBezTo>
                  <a:pt x="70070" y="21804"/>
                  <a:pt x="71472" y="22611"/>
                  <a:pt x="72401" y="23876"/>
                </a:cubicBezTo>
                <a:cubicBezTo>
                  <a:pt x="72782" y="23403"/>
                  <a:pt x="73194" y="22961"/>
                  <a:pt x="73651" y="22535"/>
                </a:cubicBezTo>
                <a:cubicBezTo>
                  <a:pt x="72401" y="20920"/>
                  <a:pt x="70558" y="19899"/>
                  <a:pt x="68501" y="19899"/>
                </a:cubicBezTo>
                <a:close/>
                <a:moveTo>
                  <a:pt x="97038" y="19884"/>
                </a:moveTo>
                <a:lnTo>
                  <a:pt x="97038" y="19899"/>
                </a:lnTo>
                <a:cubicBezTo>
                  <a:pt x="95057" y="19899"/>
                  <a:pt x="93259" y="20844"/>
                  <a:pt x="92025" y="22352"/>
                </a:cubicBezTo>
                <a:cubicBezTo>
                  <a:pt x="92482" y="22763"/>
                  <a:pt x="92909" y="23190"/>
                  <a:pt x="93305" y="23662"/>
                </a:cubicBezTo>
                <a:cubicBezTo>
                  <a:pt x="94204" y="22504"/>
                  <a:pt x="95575" y="21819"/>
                  <a:pt x="97038" y="21804"/>
                </a:cubicBezTo>
                <a:cubicBezTo>
                  <a:pt x="98607" y="21804"/>
                  <a:pt x="100009" y="22611"/>
                  <a:pt x="100938" y="23876"/>
                </a:cubicBezTo>
                <a:cubicBezTo>
                  <a:pt x="101319" y="23403"/>
                  <a:pt x="101746" y="22961"/>
                  <a:pt x="102188" y="22535"/>
                </a:cubicBezTo>
                <a:cubicBezTo>
                  <a:pt x="100938" y="20920"/>
                  <a:pt x="99095" y="19884"/>
                  <a:pt x="97038" y="19884"/>
                </a:cubicBezTo>
                <a:close/>
                <a:moveTo>
                  <a:pt x="125590" y="19884"/>
                </a:moveTo>
                <a:lnTo>
                  <a:pt x="125575" y="19899"/>
                </a:lnTo>
                <a:cubicBezTo>
                  <a:pt x="123594" y="19899"/>
                  <a:pt x="121812" y="20844"/>
                  <a:pt x="120577" y="22352"/>
                </a:cubicBezTo>
                <a:cubicBezTo>
                  <a:pt x="121035" y="22763"/>
                  <a:pt x="121461" y="23190"/>
                  <a:pt x="121857" y="23662"/>
                </a:cubicBezTo>
                <a:cubicBezTo>
                  <a:pt x="122756" y="22504"/>
                  <a:pt x="124127" y="21819"/>
                  <a:pt x="125590" y="21804"/>
                </a:cubicBezTo>
                <a:cubicBezTo>
                  <a:pt x="127159" y="21804"/>
                  <a:pt x="128561" y="22611"/>
                  <a:pt x="129475" y="23876"/>
                </a:cubicBezTo>
                <a:cubicBezTo>
                  <a:pt x="129871" y="23403"/>
                  <a:pt x="130283" y="22946"/>
                  <a:pt x="130725" y="22535"/>
                </a:cubicBezTo>
                <a:cubicBezTo>
                  <a:pt x="129490" y="20920"/>
                  <a:pt x="127647" y="19884"/>
                  <a:pt x="125590" y="19884"/>
                </a:cubicBezTo>
                <a:close/>
                <a:moveTo>
                  <a:pt x="154112" y="19884"/>
                </a:moveTo>
                <a:lnTo>
                  <a:pt x="154112" y="19899"/>
                </a:lnTo>
                <a:cubicBezTo>
                  <a:pt x="152131" y="19899"/>
                  <a:pt x="150348" y="20844"/>
                  <a:pt x="149130" y="22352"/>
                </a:cubicBezTo>
                <a:cubicBezTo>
                  <a:pt x="149571" y="22763"/>
                  <a:pt x="149998" y="23205"/>
                  <a:pt x="150394" y="23678"/>
                </a:cubicBezTo>
                <a:cubicBezTo>
                  <a:pt x="151293" y="22520"/>
                  <a:pt x="152649" y="21834"/>
                  <a:pt x="154112" y="21804"/>
                </a:cubicBezTo>
                <a:cubicBezTo>
                  <a:pt x="155681" y="21804"/>
                  <a:pt x="157098" y="22611"/>
                  <a:pt x="158012" y="23876"/>
                </a:cubicBezTo>
                <a:cubicBezTo>
                  <a:pt x="158393" y="23403"/>
                  <a:pt x="158820" y="22961"/>
                  <a:pt x="159261" y="22535"/>
                </a:cubicBezTo>
                <a:cubicBezTo>
                  <a:pt x="158012" y="20920"/>
                  <a:pt x="156169" y="19884"/>
                  <a:pt x="154112" y="19884"/>
                </a:cubicBezTo>
                <a:close/>
                <a:moveTo>
                  <a:pt x="182649" y="19884"/>
                </a:moveTo>
                <a:lnTo>
                  <a:pt x="182649" y="19899"/>
                </a:lnTo>
                <a:cubicBezTo>
                  <a:pt x="180683" y="19899"/>
                  <a:pt x="178901" y="20844"/>
                  <a:pt x="177667" y="22337"/>
                </a:cubicBezTo>
                <a:cubicBezTo>
                  <a:pt x="178108" y="22748"/>
                  <a:pt x="178535" y="23190"/>
                  <a:pt x="178931" y="23662"/>
                </a:cubicBezTo>
                <a:cubicBezTo>
                  <a:pt x="179815" y="22504"/>
                  <a:pt x="181201" y="21819"/>
                  <a:pt x="182649" y="21804"/>
                </a:cubicBezTo>
                <a:cubicBezTo>
                  <a:pt x="184233" y="21804"/>
                  <a:pt x="185635" y="22611"/>
                  <a:pt x="186549" y="23876"/>
                </a:cubicBezTo>
                <a:cubicBezTo>
                  <a:pt x="186945" y="23403"/>
                  <a:pt x="187357" y="22961"/>
                  <a:pt x="187798" y="22535"/>
                </a:cubicBezTo>
                <a:cubicBezTo>
                  <a:pt x="186564" y="20920"/>
                  <a:pt x="184721" y="19884"/>
                  <a:pt x="182649" y="19884"/>
                </a:cubicBezTo>
                <a:close/>
                <a:moveTo>
                  <a:pt x="239738" y="19899"/>
                </a:moveTo>
                <a:cubicBezTo>
                  <a:pt x="237757" y="19899"/>
                  <a:pt x="235990" y="20859"/>
                  <a:pt x="234756" y="22352"/>
                </a:cubicBezTo>
                <a:cubicBezTo>
                  <a:pt x="235197" y="22763"/>
                  <a:pt x="235609" y="23205"/>
                  <a:pt x="236005" y="23678"/>
                </a:cubicBezTo>
                <a:cubicBezTo>
                  <a:pt x="236904" y="22520"/>
                  <a:pt x="238275" y="21834"/>
                  <a:pt x="239738" y="21819"/>
                </a:cubicBezTo>
                <a:cubicBezTo>
                  <a:pt x="241307" y="21819"/>
                  <a:pt x="242709" y="22626"/>
                  <a:pt x="243638" y="23876"/>
                </a:cubicBezTo>
                <a:cubicBezTo>
                  <a:pt x="244019" y="23403"/>
                  <a:pt x="244430" y="22961"/>
                  <a:pt x="244887" y="22550"/>
                </a:cubicBezTo>
                <a:cubicBezTo>
                  <a:pt x="243638" y="20920"/>
                  <a:pt x="241795" y="19899"/>
                  <a:pt x="239738" y="19899"/>
                </a:cubicBezTo>
                <a:close/>
                <a:moveTo>
                  <a:pt x="268275" y="19899"/>
                </a:moveTo>
                <a:cubicBezTo>
                  <a:pt x="266294" y="19899"/>
                  <a:pt x="264527" y="20844"/>
                  <a:pt x="263292" y="22352"/>
                </a:cubicBezTo>
                <a:cubicBezTo>
                  <a:pt x="263734" y="22763"/>
                  <a:pt x="264146" y="23205"/>
                  <a:pt x="264542" y="23678"/>
                </a:cubicBezTo>
                <a:cubicBezTo>
                  <a:pt x="265441" y="22520"/>
                  <a:pt x="266812" y="21834"/>
                  <a:pt x="268275" y="21819"/>
                </a:cubicBezTo>
                <a:cubicBezTo>
                  <a:pt x="269844" y="21819"/>
                  <a:pt x="271246" y="22626"/>
                  <a:pt x="272175" y="23876"/>
                </a:cubicBezTo>
                <a:cubicBezTo>
                  <a:pt x="272556" y="23403"/>
                  <a:pt x="272967" y="22961"/>
                  <a:pt x="273424" y="22535"/>
                </a:cubicBezTo>
                <a:cubicBezTo>
                  <a:pt x="272175" y="20920"/>
                  <a:pt x="270331" y="19899"/>
                  <a:pt x="268275" y="19899"/>
                </a:cubicBezTo>
                <a:close/>
                <a:moveTo>
                  <a:pt x="97038" y="22459"/>
                </a:moveTo>
                <a:cubicBezTo>
                  <a:pt x="95712" y="22459"/>
                  <a:pt x="94524" y="23129"/>
                  <a:pt x="93716" y="24165"/>
                </a:cubicBezTo>
                <a:cubicBezTo>
                  <a:pt x="94799" y="23879"/>
                  <a:pt x="95911" y="23738"/>
                  <a:pt x="97024" y="23738"/>
                </a:cubicBezTo>
                <a:cubicBezTo>
                  <a:pt x="98155" y="23738"/>
                  <a:pt x="99286" y="23884"/>
                  <a:pt x="100387" y="24172"/>
                </a:cubicBezTo>
                <a:lnTo>
                  <a:pt x="100387" y="24172"/>
                </a:lnTo>
                <a:cubicBezTo>
                  <a:pt x="99595" y="23104"/>
                  <a:pt x="98369" y="22474"/>
                  <a:pt x="97038" y="22459"/>
                </a:cubicBezTo>
                <a:close/>
                <a:moveTo>
                  <a:pt x="182649" y="22459"/>
                </a:moveTo>
                <a:cubicBezTo>
                  <a:pt x="181323" y="22459"/>
                  <a:pt x="180150" y="23129"/>
                  <a:pt x="179327" y="24150"/>
                </a:cubicBezTo>
                <a:cubicBezTo>
                  <a:pt x="180410" y="23874"/>
                  <a:pt x="181514" y="23736"/>
                  <a:pt x="182617" y="23736"/>
                </a:cubicBezTo>
                <a:cubicBezTo>
                  <a:pt x="183761" y="23736"/>
                  <a:pt x="184903" y="23884"/>
                  <a:pt x="186017" y="24177"/>
                </a:cubicBezTo>
                <a:lnTo>
                  <a:pt x="186017" y="24177"/>
                </a:lnTo>
                <a:cubicBezTo>
                  <a:pt x="185224" y="23106"/>
                  <a:pt x="183982" y="22474"/>
                  <a:pt x="182649" y="22459"/>
                </a:cubicBezTo>
                <a:close/>
                <a:moveTo>
                  <a:pt x="154112" y="22459"/>
                </a:moveTo>
                <a:cubicBezTo>
                  <a:pt x="152786" y="22459"/>
                  <a:pt x="151598" y="23129"/>
                  <a:pt x="150790" y="24165"/>
                </a:cubicBezTo>
                <a:cubicBezTo>
                  <a:pt x="151873" y="23879"/>
                  <a:pt x="152985" y="23738"/>
                  <a:pt x="154098" y="23738"/>
                </a:cubicBezTo>
                <a:cubicBezTo>
                  <a:pt x="155235" y="23738"/>
                  <a:pt x="156373" y="23886"/>
                  <a:pt x="157480" y="24177"/>
                </a:cubicBezTo>
                <a:lnTo>
                  <a:pt x="157480" y="24177"/>
                </a:lnTo>
                <a:cubicBezTo>
                  <a:pt x="156687" y="23106"/>
                  <a:pt x="155445" y="22474"/>
                  <a:pt x="154112" y="22459"/>
                </a:cubicBezTo>
                <a:close/>
                <a:moveTo>
                  <a:pt x="68501" y="22459"/>
                </a:moveTo>
                <a:cubicBezTo>
                  <a:pt x="67175" y="22459"/>
                  <a:pt x="65987" y="23129"/>
                  <a:pt x="65180" y="24165"/>
                </a:cubicBezTo>
                <a:cubicBezTo>
                  <a:pt x="66255" y="23881"/>
                  <a:pt x="67360" y="23740"/>
                  <a:pt x="68466" y="23740"/>
                </a:cubicBezTo>
                <a:cubicBezTo>
                  <a:pt x="69609" y="23740"/>
                  <a:pt x="70752" y="23891"/>
                  <a:pt x="71864" y="24190"/>
                </a:cubicBezTo>
                <a:lnTo>
                  <a:pt x="71864" y="24190"/>
                </a:lnTo>
                <a:cubicBezTo>
                  <a:pt x="71072" y="23112"/>
                  <a:pt x="69824" y="22474"/>
                  <a:pt x="68501" y="22459"/>
                </a:cubicBezTo>
                <a:close/>
                <a:moveTo>
                  <a:pt x="11412" y="22459"/>
                </a:moveTo>
                <a:cubicBezTo>
                  <a:pt x="10071" y="22459"/>
                  <a:pt x="8883" y="23129"/>
                  <a:pt x="8075" y="24165"/>
                </a:cubicBezTo>
                <a:cubicBezTo>
                  <a:pt x="9151" y="23881"/>
                  <a:pt x="10256" y="23740"/>
                  <a:pt x="11361" y="23740"/>
                </a:cubicBezTo>
                <a:cubicBezTo>
                  <a:pt x="12511" y="23740"/>
                  <a:pt x="13661" y="23893"/>
                  <a:pt x="14779" y="24196"/>
                </a:cubicBezTo>
                <a:lnTo>
                  <a:pt x="14794" y="24196"/>
                </a:lnTo>
                <a:cubicBezTo>
                  <a:pt x="14002" y="23114"/>
                  <a:pt x="12737" y="22474"/>
                  <a:pt x="11412" y="22459"/>
                </a:cubicBezTo>
                <a:close/>
                <a:moveTo>
                  <a:pt x="39949" y="22459"/>
                </a:moveTo>
                <a:cubicBezTo>
                  <a:pt x="38608" y="22459"/>
                  <a:pt x="37435" y="23129"/>
                  <a:pt x="36612" y="24165"/>
                </a:cubicBezTo>
                <a:cubicBezTo>
                  <a:pt x="37702" y="23879"/>
                  <a:pt x="38815" y="23738"/>
                  <a:pt x="39925" y="23738"/>
                </a:cubicBezTo>
                <a:cubicBezTo>
                  <a:pt x="41066" y="23738"/>
                  <a:pt x="42205" y="23887"/>
                  <a:pt x="43316" y="24180"/>
                </a:cubicBezTo>
                <a:lnTo>
                  <a:pt x="43331" y="24196"/>
                </a:lnTo>
                <a:cubicBezTo>
                  <a:pt x="42539" y="23114"/>
                  <a:pt x="41274" y="22474"/>
                  <a:pt x="39949" y="22459"/>
                </a:cubicBezTo>
                <a:close/>
                <a:moveTo>
                  <a:pt x="71864" y="24190"/>
                </a:moveTo>
                <a:lnTo>
                  <a:pt x="71864" y="24190"/>
                </a:lnTo>
                <a:cubicBezTo>
                  <a:pt x="71866" y="24192"/>
                  <a:pt x="71867" y="24194"/>
                  <a:pt x="71868" y="24196"/>
                </a:cubicBezTo>
                <a:lnTo>
                  <a:pt x="71883" y="24196"/>
                </a:lnTo>
                <a:cubicBezTo>
                  <a:pt x="71877" y="24194"/>
                  <a:pt x="71871" y="24192"/>
                  <a:pt x="71864" y="24190"/>
                </a:cubicBezTo>
                <a:close/>
                <a:moveTo>
                  <a:pt x="100387" y="24172"/>
                </a:moveTo>
                <a:cubicBezTo>
                  <a:pt x="100393" y="24180"/>
                  <a:pt x="100399" y="24188"/>
                  <a:pt x="100405" y="24196"/>
                </a:cubicBezTo>
                <a:lnTo>
                  <a:pt x="100420" y="24180"/>
                </a:lnTo>
                <a:cubicBezTo>
                  <a:pt x="100409" y="24177"/>
                  <a:pt x="100398" y="24175"/>
                  <a:pt x="100387" y="24172"/>
                </a:cubicBezTo>
                <a:close/>
                <a:moveTo>
                  <a:pt x="125575" y="22459"/>
                </a:moveTo>
                <a:cubicBezTo>
                  <a:pt x="124249" y="22459"/>
                  <a:pt x="123061" y="23129"/>
                  <a:pt x="122238" y="24165"/>
                </a:cubicBezTo>
                <a:cubicBezTo>
                  <a:pt x="123321" y="23881"/>
                  <a:pt x="124426" y="23740"/>
                  <a:pt x="125530" y="23740"/>
                </a:cubicBezTo>
                <a:cubicBezTo>
                  <a:pt x="126678" y="23740"/>
                  <a:pt x="127824" y="23893"/>
                  <a:pt x="128942" y="24196"/>
                </a:cubicBezTo>
                <a:cubicBezTo>
                  <a:pt x="128150" y="23114"/>
                  <a:pt x="126916" y="22474"/>
                  <a:pt x="125575" y="22459"/>
                </a:cubicBezTo>
                <a:close/>
                <a:moveTo>
                  <a:pt x="157480" y="24177"/>
                </a:moveTo>
                <a:lnTo>
                  <a:pt x="157480" y="24177"/>
                </a:lnTo>
                <a:cubicBezTo>
                  <a:pt x="157485" y="24183"/>
                  <a:pt x="157489" y="24189"/>
                  <a:pt x="157494" y="24196"/>
                </a:cubicBezTo>
                <a:lnTo>
                  <a:pt x="157494" y="24180"/>
                </a:lnTo>
                <a:cubicBezTo>
                  <a:pt x="157489" y="24179"/>
                  <a:pt x="157485" y="24178"/>
                  <a:pt x="157480" y="24177"/>
                </a:cubicBezTo>
                <a:close/>
                <a:moveTo>
                  <a:pt x="186017" y="24177"/>
                </a:moveTo>
                <a:cubicBezTo>
                  <a:pt x="186022" y="24183"/>
                  <a:pt x="186026" y="24189"/>
                  <a:pt x="186031" y="24196"/>
                </a:cubicBezTo>
                <a:lnTo>
                  <a:pt x="186031" y="24180"/>
                </a:lnTo>
                <a:cubicBezTo>
                  <a:pt x="186026" y="24179"/>
                  <a:pt x="186022" y="24178"/>
                  <a:pt x="186017" y="24177"/>
                </a:cubicBezTo>
                <a:close/>
                <a:moveTo>
                  <a:pt x="211210" y="22461"/>
                </a:moveTo>
                <a:cubicBezTo>
                  <a:pt x="209950" y="22461"/>
                  <a:pt x="208690" y="23028"/>
                  <a:pt x="207864" y="24165"/>
                </a:cubicBezTo>
                <a:cubicBezTo>
                  <a:pt x="208947" y="23881"/>
                  <a:pt x="210052" y="23740"/>
                  <a:pt x="211158" y="23740"/>
                </a:cubicBezTo>
                <a:cubicBezTo>
                  <a:pt x="212307" y="23740"/>
                  <a:pt x="213457" y="23893"/>
                  <a:pt x="214583" y="24196"/>
                </a:cubicBezTo>
                <a:cubicBezTo>
                  <a:pt x="213756" y="23040"/>
                  <a:pt x="212483" y="22461"/>
                  <a:pt x="211210" y="22461"/>
                </a:cubicBezTo>
                <a:close/>
                <a:moveTo>
                  <a:pt x="239738" y="22459"/>
                </a:moveTo>
                <a:cubicBezTo>
                  <a:pt x="238412" y="22459"/>
                  <a:pt x="237224" y="23129"/>
                  <a:pt x="236401" y="24165"/>
                </a:cubicBezTo>
                <a:cubicBezTo>
                  <a:pt x="237498" y="23876"/>
                  <a:pt x="238610" y="23739"/>
                  <a:pt x="239738" y="23739"/>
                </a:cubicBezTo>
                <a:cubicBezTo>
                  <a:pt x="240880" y="23739"/>
                  <a:pt x="242008" y="23891"/>
                  <a:pt x="243105" y="24196"/>
                </a:cubicBezTo>
                <a:cubicBezTo>
                  <a:pt x="242313" y="23129"/>
                  <a:pt x="241078" y="22474"/>
                  <a:pt x="239738" y="22459"/>
                </a:cubicBezTo>
                <a:close/>
                <a:moveTo>
                  <a:pt x="268275" y="22459"/>
                </a:moveTo>
                <a:cubicBezTo>
                  <a:pt x="266949" y="22459"/>
                  <a:pt x="265761" y="23129"/>
                  <a:pt x="264953" y="24165"/>
                </a:cubicBezTo>
                <a:cubicBezTo>
                  <a:pt x="266029" y="23881"/>
                  <a:pt x="267134" y="23740"/>
                  <a:pt x="268239" y="23740"/>
                </a:cubicBezTo>
                <a:cubicBezTo>
                  <a:pt x="269389" y="23740"/>
                  <a:pt x="270539" y="23893"/>
                  <a:pt x="271657" y="24196"/>
                </a:cubicBezTo>
                <a:cubicBezTo>
                  <a:pt x="270865" y="23114"/>
                  <a:pt x="269615" y="22474"/>
                  <a:pt x="268275" y="22459"/>
                </a:cubicBezTo>
                <a:close/>
                <a:moveTo>
                  <a:pt x="254197" y="19351"/>
                </a:moveTo>
                <a:cubicBezTo>
                  <a:pt x="250129" y="19351"/>
                  <a:pt x="246472" y="21316"/>
                  <a:pt x="243973" y="24409"/>
                </a:cubicBezTo>
                <a:cubicBezTo>
                  <a:pt x="244568" y="24607"/>
                  <a:pt x="245162" y="24866"/>
                  <a:pt x="245725" y="25155"/>
                </a:cubicBezTo>
                <a:cubicBezTo>
                  <a:pt x="247889" y="22733"/>
                  <a:pt x="250875" y="21225"/>
                  <a:pt x="254197" y="21225"/>
                </a:cubicBezTo>
                <a:lnTo>
                  <a:pt x="254197" y="21270"/>
                </a:lnTo>
                <a:cubicBezTo>
                  <a:pt x="257427" y="21270"/>
                  <a:pt x="260382" y="22733"/>
                  <a:pt x="262546" y="25079"/>
                </a:cubicBezTo>
                <a:cubicBezTo>
                  <a:pt x="263125" y="24805"/>
                  <a:pt x="263734" y="24561"/>
                  <a:pt x="264344" y="24363"/>
                </a:cubicBezTo>
                <a:cubicBezTo>
                  <a:pt x="261830" y="21286"/>
                  <a:pt x="258219" y="19351"/>
                  <a:pt x="254197" y="19351"/>
                </a:cubicBezTo>
                <a:close/>
                <a:moveTo>
                  <a:pt x="25856" y="19351"/>
                </a:moveTo>
                <a:cubicBezTo>
                  <a:pt x="21803" y="19351"/>
                  <a:pt x="18146" y="21316"/>
                  <a:pt x="15632" y="24439"/>
                </a:cubicBezTo>
                <a:cubicBezTo>
                  <a:pt x="16227" y="24653"/>
                  <a:pt x="16821" y="24896"/>
                  <a:pt x="17384" y="25186"/>
                </a:cubicBezTo>
                <a:cubicBezTo>
                  <a:pt x="19548" y="22763"/>
                  <a:pt x="22534" y="21270"/>
                  <a:pt x="25856" y="21270"/>
                </a:cubicBezTo>
                <a:cubicBezTo>
                  <a:pt x="29101" y="21270"/>
                  <a:pt x="32057" y="22733"/>
                  <a:pt x="34205" y="25079"/>
                </a:cubicBezTo>
                <a:cubicBezTo>
                  <a:pt x="34784" y="24790"/>
                  <a:pt x="35393" y="24546"/>
                  <a:pt x="36003" y="24363"/>
                </a:cubicBezTo>
                <a:cubicBezTo>
                  <a:pt x="33489" y="21286"/>
                  <a:pt x="29878" y="19351"/>
                  <a:pt x="25856" y="19351"/>
                </a:cubicBezTo>
                <a:close/>
                <a:moveTo>
                  <a:pt x="54393" y="19351"/>
                </a:moveTo>
                <a:cubicBezTo>
                  <a:pt x="50340" y="19351"/>
                  <a:pt x="46683" y="21316"/>
                  <a:pt x="44184" y="24439"/>
                </a:cubicBezTo>
                <a:cubicBezTo>
                  <a:pt x="44779" y="24653"/>
                  <a:pt x="45358" y="24896"/>
                  <a:pt x="45921" y="25186"/>
                </a:cubicBezTo>
                <a:cubicBezTo>
                  <a:pt x="48085" y="22763"/>
                  <a:pt x="51086" y="21270"/>
                  <a:pt x="54393" y="21270"/>
                </a:cubicBezTo>
                <a:cubicBezTo>
                  <a:pt x="57653" y="21270"/>
                  <a:pt x="60594" y="22733"/>
                  <a:pt x="62757" y="25079"/>
                </a:cubicBezTo>
                <a:cubicBezTo>
                  <a:pt x="63336" y="24790"/>
                  <a:pt x="63930" y="24546"/>
                  <a:pt x="64555" y="24363"/>
                </a:cubicBezTo>
                <a:cubicBezTo>
                  <a:pt x="62041" y="21286"/>
                  <a:pt x="58415" y="19351"/>
                  <a:pt x="54393" y="19351"/>
                </a:cubicBezTo>
                <a:close/>
                <a:moveTo>
                  <a:pt x="82929" y="19351"/>
                </a:moveTo>
                <a:cubicBezTo>
                  <a:pt x="78877" y="19351"/>
                  <a:pt x="75235" y="21316"/>
                  <a:pt x="72721" y="24439"/>
                </a:cubicBezTo>
                <a:cubicBezTo>
                  <a:pt x="73316" y="24653"/>
                  <a:pt x="73895" y="24896"/>
                  <a:pt x="74458" y="25186"/>
                </a:cubicBezTo>
                <a:cubicBezTo>
                  <a:pt x="76622" y="22763"/>
                  <a:pt x="79623" y="21270"/>
                  <a:pt x="82929" y="21270"/>
                </a:cubicBezTo>
                <a:cubicBezTo>
                  <a:pt x="86190" y="21270"/>
                  <a:pt x="89146" y="22733"/>
                  <a:pt x="91294" y="25079"/>
                </a:cubicBezTo>
                <a:cubicBezTo>
                  <a:pt x="91873" y="24790"/>
                  <a:pt x="92467" y="24546"/>
                  <a:pt x="93092" y="24363"/>
                </a:cubicBezTo>
                <a:cubicBezTo>
                  <a:pt x="90578" y="21286"/>
                  <a:pt x="86952" y="19351"/>
                  <a:pt x="82929" y="19351"/>
                </a:cubicBezTo>
                <a:close/>
                <a:moveTo>
                  <a:pt x="111482" y="19351"/>
                </a:moveTo>
                <a:cubicBezTo>
                  <a:pt x="107414" y="19351"/>
                  <a:pt x="103772" y="21316"/>
                  <a:pt x="101258" y="24439"/>
                </a:cubicBezTo>
                <a:cubicBezTo>
                  <a:pt x="101852" y="24653"/>
                  <a:pt x="102431" y="24896"/>
                  <a:pt x="102995" y="25186"/>
                </a:cubicBezTo>
                <a:cubicBezTo>
                  <a:pt x="105174" y="22763"/>
                  <a:pt x="108175" y="21270"/>
                  <a:pt x="111482" y="21270"/>
                </a:cubicBezTo>
                <a:cubicBezTo>
                  <a:pt x="114727" y="21270"/>
                  <a:pt x="117683" y="22733"/>
                  <a:pt x="119846" y="25079"/>
                </a:cubicBezTo>
                <a:cubicBezTo>
                  <a:pt x="120425" y="24790"/>
                  <a:pt x="121019" y="24546"/>
                  <a:pt x="121629" y="24363"/>
                </a:cubicBezTo>
                <a:cubicBezTo>
                  <a:pt x="119115" y="21286"/>
                  <a:pt x="115504" y="19351"/>
                  <a:pt x="111482" y="19351"/>
                </a:cubicBezTo>
                <a:close/>
                <a:moveTo>
                  <a:pt x="140019" y="19351"/>
                </a:moveTo>
                <a:cubicBezTo>
                  <a:pt x="135966" y="19351"/>
                  <a:pt x="132309" y="21316"/>
                  <a:pt x="129795" y="24439"/>
                </a:cubicBezTo>
                <a:cubicBezTo>
                  <a:pt x="130389" y="24653"/>
                  <a:pt x="130984" y="24896"/>
                  <a:pt x="131547" y="25186"/>
                </a:cubicBezTo>
                <a:cubicBezTo>
                  <a:pt x="133711" y="22763"/>
                  <a:pt x="136712" y="21270"/>
                  <a:pt x="140019" y="21270"/>
                </a:cubicBezTo>
                <a:cubicBezTo>
                  <a:pt x="143264" y="21270"/>
                  <a:pt x="146220" y="22733"/>
                  <a:pt x="148383" y="25079"/>
                </a:cubicBezTo>
                <a:cubicBezTo>
                  <a:pt x="148962" y="24790"/>
                  <a:pt x="149556" y="24546"/>
                  <a:pt x="150166" y="24363"/>
                </a:cubicBezTo>
                <a:cubicBezTo>
                  <a:pt x="147667" y="21286"/>
                  <a:pt x="144041" y="19351"/>
                  <a:pt x="140019" y="19351"/>
                </a:cubicBezTo>
                <a:close/>
                <a:moveTo>
                  <a:pt x="168555" y="19351"/>
                </a:moveTo>
                <a:cubicBezTo>
                  <a:pt x="164503" y="19351"/>
                  <a:pt x="160846" y="21316"/>
                  <a:pt x="158347" y="24439"/>
                </a:cubicBezTo>
                <a:cubicBezTo>
                  <a:pt x="158942" y="24653"/>
                  <a:pt x="159521" y="24896"/>
                  <a:pt x="160084" y="25186"/>
                </a:cubicBezTo>
                <a:cubicBezTo>
                  <a:pt x="162248" y="22763"/>
                  <a:pt x="165249" y="21270"/>
                  <a:pt x="168555" y="21270"/>
                </a:cubicBezTo>
                <a:cubicBezTo>
                  <a:pt x="171816" y="21270"/>
                  <a:pt x="174756" y="22733"/>
                  <a:pt x="176920" y="25079"/>
                </a:cubicBezTo>
                <a:cubicBezTo>
                  <a:pt x="177499" y="24790"/>
                  <a:pt x="178093" y="24546"/>
                  <a:pt x="178703" y="24363"/>
                </a:cubicBezTo>
                <a:cubicBezTo>
                  <a:pt x="176204" y="21286"/>
                  <a:pt x="172578" y="19351"/>
                  <a:pt x="168555" y="19351"/>
                </a:cubicBezTo>
                <a:close/>
                <a:moveTo>
                  <a:pt x="197092" y="19351"/>
                </a:moveTo>
                <a:cubicBezTo>
                  <a:pt x="193040" y="19351"/>
                  <a:pt x="189398" y="21316"/>
                  <a:pt x="186884" y="24439"/>
                </a:cubicBezTo>
                <a:cubicBezTo>
                  <a:pt x="187478" y="24653"/>
                  <a:pt x="188057" y="24896"/>
                  <a:pt x="188621" y="25186"/>
                </a:cubicBezTo>
                <a:cubicBezTo>
                  <a:pt x="190800" y="22763"/>
                  <a:pt x="193786" y="21270"/>
                  <a:pt x="197092" y="21270"/>
                </a:cubicBezTo>
                <a:cubicBezTo>
                  <a:pt x="200353" y="21270"/>
                  <a:pt x="203309" y="22733"/>
                  <a:pt x="205457" y="25079"/>
                </a:cubicBezTo>
                <a:cubicBezTo>
                  <a:pt x="206036" y="24790"/>
                  <a:pt x="206630" y="24546"/>
                  <a:pt x="207255" y="24363"/>
                </a:cubicBezTo>
                <a:cubicBezTo>
                  <a:pt x="204741" y="21270"/>
                  <a:pt x="201130" y="19351"/>
                  <a:pt x="197092" y="19351"/>
                </a:cubicBezTo>
                <a:close/>
                <a:moveTo>
                  <a:pt x="225644" y="19351"/>
                </a:moveTo>
                <a:cubicBezTo>
                  <a:pt x="221592" y="19351"/>
                  <a:pt x="217935" y="21316"/>
                  <a:pt x="215421" y="24439"/>
                </a:cubicBezTo>
                <a:cubicBezTo>
                  <a:pt x="216015" y="24653"/>
                  <a:pt x="216610" y="24896"/>
                  <a:pt x="217158" y="25186"/>
                </a:cubicBezTo>
                <a:cubicBezTo>
                  <a:pt x="219337" y="22763"/>
                  <a:pt x="222338" y="21270"/>
                  <a:pt x="225644" y="21270"/>
                </a:cubicBezTo>
                <a:cubicBezTo>
                  <a:pt x="228890" y="21270"/>
                  <a:pt x="231845" y="22733"/>
                  <a:pt x="233994" y="25079"/>
                </a:cubicBezTo>
                <a:cubicBezTo>
                  <a:pt x="234573" y="24790"/>
                  <a:pt x="235182" y="24546"/>
                  <a:pt x="235792" y="24363"/>
                </a:cubicBezTo>
                <a:cubicBezTo>
                  <a:pt x="233278" y="21286"/>
                  <a:pt x="229667" y="19351"/>
                  <a:pt x="225644" y="19351"/>
                </a:cubicBezTo>
                <a:close/>
                <a:moveTo>
                  <a:pt x="254181" y="21880"/>
                </a:moveTo>
                <a:cubicBezTo>
                  <a:pt x="251119" y="21880"/>
                  <a:pt x="248316" y="23236"/>
                  <a:pt x="246274" y="25445"/>
                </a:cubicBezTo>
                <a:cubicBezTo>
                  <a:pt x="246807" y="25765"/>
                  <a:pt x="247325" y="26100"/>
                  <a:pt x="247828" y="26481"/>
                </a:cubicBezTo>
                <a:cubicBezTo>
                  <a:pt x="249519" y="24820"/>
                  <a:pt x="251744" y="23799"/>
                  <a:pt x="254197" y="23799"/>
                </a:cubicBezTo>
                <a:lnTo>
                  <a:pt x="254197" y="23845"/>
                </a:lnTo>
                <a:cubicBezTo>
                  <a:pt x="256512" y="23845"/>
                  <a:pt x="258737" y="24744"/>
                  <a:pt x="260413" y="26329"/>
                </a:cubicBezTo>
                <a:cubicBezTo>
                  <a:pt x="260916" y="25963"/>
                  <a:pt x="261434" y="25628"/>
                  <a:pt x="261982" y="25323"/>
                </a:cubicBezTo>
                <a:cubicBezTo>
                  <a:pt x="259941" y="23190"/>
                  <a:pt x="257213" y="21880"/>
                  <a:pt x="254181" y="21880"/>
                </a:cubicBezTo>
                <a:close/>
                <a:moveTo>
                  <a:pt x="225644" y="21910"/>
                </a:moveTo>
                <a:cubicBezTo>
                  <a:pt x="222567" y="21910"/>
                  <a:pt x="219779" y="23266"/>
                  <a:pt x="217722" y="25491"/>
                </a:cubicBezTo>
                <a:cubicBezTo>
                  <a:pt x="218270" y="25795"/>
                  <a:pt x="218788" y="26146"/>
                  <a:pt x="219276" y="26511"/>
                </a:cubicBezTo>
                <a:cubicBezTo>
                  <a:pt x="220982" y="24851"/>
                  <a:pt x="223207" y="23830"/>
                  <a:pt x="225644" y="23830"/>
                </a:cubicBezTo>
                <a:lnTo>
                  <a:pt x="225644" y="23845"/>
                </a:lnTo>
                <a:cubicBezTo>
                  <a:pt x="227960" y="23845"/>
                  <a:pt x="230200" y="24759"/>
                  <a:pt x="231861" y="26374"/>
                </a:cubicBezTo>
                <a:cubicBezTo>
                  <a:pt x="232364" y="25993"/>
                  <a:pt x="232897" y="25658"/>
                  <a:pt x="233445" y="25369"/>
                </a:cubicBezTo>
                <a:cubicBezTo>
                  <a:pt x="231404" y="23236"/>
                  <a:pt x="228661" y="21910"/>
                  <a:pt x="225644" y="21910"/>
                </a:cubicBezTo>
                <a:close/>
                <a:moveTo>
                  <a:pt x="25856" y="21910"/>
                </a:moveTo>
                <a:cubicBezTo>
                  <a:pt x="22778" y="21910"/>
                  <a:pt x="19990" y="23281"/>
                  <a:pt x="17933" y="25491"/>
                </a:cubicBezTo>
                <a:cubicBezTo>
                  <a:pt x="18466" y="25795"/>
                  <a:pt x="18984" y="26146"/>
                  <a:pt x="19487" y="26527"/>
                </a:cubicBezTo>
                <a:cubicBezTo>
                  <a:pt x="21178" y="24851"/>
                  <a:pt x="23403" y="23845"/>
                  <a:pt x="25856" y="23845"/>
                </a:cubicBezTo>
                <a:cubicBezTo>
                  <a:pt x="28171" y="23860"/>
                  <a:pt x="30396" y="24759"/>
                  <a:pt x="32072" y="26374"/>
                </a:cubicBezTo>
                <a:cubicBezTo>
                  <a:pt x="32575" y="26009"/>
                  <a:pt x="33093" y="25658"/>
                  <a:pt x="33641" y="25369"/>
                </a:cubicBezTo>
                <a:cubicBezTo>
                  <a:pt x="31600" y="23236"/>
                  <a:pt x="28872" y="21910"/>
                  <a:pt x="25856" y="21910"/>
                </a:cubicBezTo>
                <a:close/>
                <a:moveTo>
                  <a:pt x="54393" y="21910"/>
                </a:moveTo>
                <a:cubicBezTo>
                  <a:pt x="51315" y="21910"/>
                  <a:pt x="48527" y="23281"/>
                  <a:pt x="46485" y="25491"/>
                </a:cubicBezTo>
                <a:cubicBezTo>
                  <a:pt x="47018" y="25795"/>
                  <a:pt x="47536" y="26146"/>
                  <a:pt x="48039" y="26527"/>
                </a:cubicBezTo>
                <a:cubicBezTo>
                  <a:pt x="49779" y="24732"/>
                  <a:pt x="52089" y="23833"/>
                  <a:pt x="54402" y="23833"/>
                </a:cubicBezTo>
                <a:cubicBezTo>
                  <a:pt x="56645" y="23833"/>
                  <a:pt x="58891" y="24679"/>
                  <a:pt x="60624" y="26374"/>
                </a:cubicBezTo>
                <a:cubicBezTo>
                  <a:pt x="61127" y="25993"/>
                  <a:pt x="61645" y="25658"/>
                  <a:pt x="62193" y="25354"/>
                </a:cubicBezTo>
                <a:cubicBezTo>
                  <a:pt x="60152" y="23236"/>
                  <a:pt x="57424" y="21910"/>
                  <a:pt x="54408" y="21910"/>
                </a:cubicBezTo>
                <a:close/>
                <a:moveTo>
                  <a:pt x="82929" y="21925"/>
                </a:moveTo>
                <a:cubicBezTo>
                  <a:pt x="79852" y="21925"/>
                  <a:pt x="77064" y="23281"/>
                  <a:pt x="75022" y="25491"/>
                </a:cubicBezTo>
                <a:cubicBezTo>
                  <a:pt x="75555" y="25811"/>
                  <a:pt x="76073" y="26146"/>
                  <a:pt x="76576" y="26527"/>
                </a:cubicBezTo>
                <a:cubicBezTo>
                  <a:pt x="78267" y="24866"/>
                  <a:pt x="80492" y="23845"/>
                  <a:pt x="82929" y="23845"/>
                </a:cubicBezTo>
                <a:cubicBezTo>
                  <a:pt x="85261" y="23860"/>
                  <a:pt x="87485" y="24775"/>
                  <a:pt x="89161" y="26374"/>
                </a:cubicBezTo>
                <a:cubicBezTo>
                  <a:pt x="89664" y="26009"/>
                  <a:pt x="90182" y="25673"/>
                  <a:pt x="90730" y="25369"/>
                </a:cubicBezTo>
                <a:cubicBezTo>
                  <a:pt x="88689" y="23236"/>
                  <a:pt x="85946" y="21925"/>
                  <a:pt x="82929" y="21925"/>
                </a:cubicBezTo>
                <a:close/>
                <a:moveTo>
                  <a:pt x="111482" y="21925"/>
                </a:moveTo>
                <a:cubicBezTo>
                  <a:pt x="108404" y="21925"/>
                  <a:pt x="105601" y="23281"/>
                  <a:pt x="103559" y="25491"/>
                </a:cubicBezTo>
                <a:cubicBezTo>
                  <a:pt x="104092" y="25811"/>
                  <a:pt x="104610" y="26146"/>
                  <a:pt x="105113" y="26527"/>
                </a:cubicBezTo>
                <a:cubicBezTo>
                  <a:pt x="106853" y="24740"/>
                  <a:pt x="109163" y="23845"/>
                  <a:pt x="111476" y="23845"/>
                </a:cubicBezTo>
                <a:cubicBezTo>
                  <a:pt x="113719" y="23845"/>
                  <a:pt x="115965" y="24687"/>
                  <a:pt x="117698" y="26374"/>
                </a:cubicBezTo>
                <a:cubicBezTo>
                  <a:pt x="118201" y="26009"/>
                  <a:pt x="118719" y="25673"/>
                  <a:pt x="119267" y="25369"/>
                </a:cubicBezTo>
                <a:cubicBezTo>
                  <a:pt x="117241" y="23236"/>
                  <a:pt x="114498" y="21925"/>
                  <a:pt x="111482" y="21925"/>
                </a:cubicBezTo>
                <a:close/>
                <a:moveTo>
                  <a:pt x="140019" y="21925"/>
                </a:moveTo>
                <a:cubicBezTo>
                  <a:pt x="136941" y="21925"/>
                  <a:pt x="134153" y="23281"/>
                  <a:pt x="132096" y="25491"/>
                </a:cubicBezTo>
                <a:cubicBezTo>
                  <a:pt x="132644" y="25811"/>
                  <a:pt x="133162" y="26146"/>
                  <a:pt x="133650" y="26527"/>
                </a:cubicBezTo>
                <a:cubicBezTo>
                  <a:pt x="135356" y="24866"/>
                  <a:pt x="137581" y="23845"/>
                  <a:pt x="140019" y="23845"/>
                </a:cubicBezTo>
                <a:cubicBezTo>
                  <a:pt x="142334" y="23860"/>
                  <a:pt x="144559" y="24775"/>
                  <a:pt x="146235" y="26374"/>
                </a:cubicBezTo>
                <a:cubicBezTo>
                  <a:pt x="146738" y="26009"/>
                  <a:pt x="147271" y="25673"/>
                  <a:pt x="147804" y="25384"/>
                </a:cubicBezTo>
                <a:cubicBezTo>
                  <a:pt x="145778" y="23251"/>
                  <a:pt x="143035" y="21925"/>
                  <a:pt x="140019" y="21925"/>
                </a:cubicBezTo>
                <a:close/>
                <a:moveTo>
                  <a:pt x="168555" y="21925"/>
                </a:moveTo>
                <a:cubicBezTo>
                  <a:pt x="165478" y="21925"/>
                  <a:pt x="162690" y="23281"/>
                  <a:pt x="160633" y="25491"/>
                </a:cubicBezTo>
                <a:cubicBezTo>
                  <a:pt x="161181" y="25811"/>
                  <a:pt x="161699" y="26146"/>
                  <a:pt x="162187" y="26527"/>
                </a:cubicBezTo>
                <a:cubicBezTo>
                  <a:pt x="163893" y="24866"/>
                  <a:pt x="166118" y="23845"/>
                  <a:pt x="168555" y="23845"/>
                </a:cubicBezTo>
                <a:cubicBezTo>
                  <a:pt x="170887" y="23860"/>
                  <a:pt x="173111" y="24775"/>
                  <a:pt x="174772" y="26374"/>
                </a:cubicBezTo>
                <a:cubicBezTo>
                  <a:pt x="175274" y="26009"/>
                  <a:pt x="175808" y="25673"/>
                  <a:pt x="176356" y="25369"/>
                </a:cubicBezTo>
                <a:cubicBezTo>
                  <a:pt x="174315" y="23236"/>
                  <a:pt x="171572" y="21925"/>
                  <a:pt x="168555" y="21925"/>
                </a:cubicBezTo>
                <a:close/>
                <a:moveTo>
                  <a:pt x="197092" y="21925"/>
                </a:moveTo>
                <a:cubicBezTo>
                  <a:pt x="194030" y="21925"/>
                  <a:pt x="191226" y="23281"/>
                  <a:pt x="189185" y="25491"/>
                </a:cubicBezTo>
                <a:cubicBezTo>
                  <a:pt x="189718" y="25811"/>
                  <a:pt x="190236" y="26146"/>
                  <a:pt x="190724" y="26527"/>
                </a:cubicBezTo>
                <a:cubicBezTo>
                  <a:pt x="192430" y="24866"/>
                  <a:pt x="194655" y="23845"/>
                  <a:pt x="197092" y="23845"/>
                </a:cubicBezTo>
                <a:cubicBezTo>
                  <a:pt x="199423" y="23860"/>
                  <a:pt x="201648" y="24775"/>
                  <a:pt x="203324" y="26374"/>
                </a:cubicBezTo>
                <a:cubicBezTo>
                  <a:pt x="203827" y="26009"/>
                  <a:pt x="204345" y="25673"/>
                  <a:pt x="204893" y="25369"/>
                </a:cubicBezTo>
                <a:cubicBezTo>
                  <a:pt x="202852" y="23236"/>
                  <a:pt x="200109" y="21925"/>
                  <a:pt x="197092" y="21925"/>
                </a:cubicBezTo>
                <a:close/>
                <a:moveTo>
                  <a:pt x="254191" y="24442"/>
                </a:moveTo>
                <a:cubicBezTo>
                  <a:pt x="252063" y="24442"/>
                  <a:pt x="249935" y="25250"/>
                  <a:pt x="248300" y="26862"/>
                </a:cubicBezTo>
                <a:cubicBezTo>
                  <a:pt x="248773" y="27258"/>
                  <a:pt x="249230" y="27685"/>
                  <a:pt x="249641" y="28142"/>
                </a:cubicBezTo>
                <a:cubicBezTo>
                  <a:pt x="250890" y="27014"/>
                  <a:pt x="252505" y="26374"/>
                  <a:pt x="254197" y="26359"/>
                </a:cubicBezTo>
                <a:lnTo>
                  <a:pt x="254197" y="26405"/>
                </a:lnTo>
                <a:cubicBezTo>
                  <a:pt x="255781" y="26405"/>
                  <a:pt x="257320" y="26953"/>
                  <a:pt x="258554" y="27974"/>
                </a:cubicBezTo>
                <a:cubicBezTo>
                  <a:pt x="258981" y="27532"/>
                  <a:pt x="259438" y="27106"/>
                  <a:pt x="259925" y="26710"/>
                </a:cubicBezTo>
                <a:cubicBezTo>
                  <a:pt x="258308" y="25197"/>
                  <a:pt x="256249" y="24442"/>
                  <a:pt x="254191" y="24442"/>
                </a:cubicBezTo>
                <a:close/>
                <a:moveTo>
                  <a:pt x="25856" y="24485"/>
                </a:moveTo>
                <a:cubicBezTo>
                  <a:pt x="23646" y="24500"/>
                  <a:pt x="21544" y="25369"/>
                  <a:pt x="19959" y="26908"/>
                </a:cubicBezTo>
                <a:cubicBezTo>
                  <a:pt x="20432" y="27304"/>
                  <a:pt x="20889" y="27730"/>
                  <a:pt x="21300" y="28172"/>
                </a:cubicBezTo>
                <a:cubicBezTo>
                  <a:pt x="22581" y="26993"/>
                  <a:pt x="24211" y="26402"/>
                  <a:pt x="25842" y="26402"/>
                </a:cubicBezTo>
                <a:cubicBezTo>
                  <a:pt x="27392" y="26402"/>
                  <a:pt x="28943" y="26935"/>
                  <a:pt x="30198" y="28005"/>
                </a:cubicBezTo>
                <a:cubicBezTo>
                  <a:pt x="30640" y="27563"/>
                  <a:pt x="31097" y="27136"/>
                  <a:pt x="31584" y="26755"/>
                </a:cubicBezTo>
                <a:cubicBezTo>
                  <a:pt x="30030" y="25308"/>
                  <a:pt x="27973" y="24485"/>
                  <a:pt x="25856" y="24485"/>
                </a:cubicBezTo>
                <a:close/>
                <a:moveTo>
                  <a:pt x="54408" y="24470"/>
                </a:moveTo>
                <a:lnTo>
                  <a:pt x="54393" y="24485"/>
                </a:lnTo>
                <a:cubicBezTo>
                  <a:pt x="52199" y="24500"/>
                  <a:pt x="50081" y="25369"/>
                  <a:pt x="48511" y="26908"/>
                </a:cubicBezTo>
                <a:cubicBezTo>
                  <a:pt x="48984" y="27304"/>
                  <a:pt x="49426" y="27715"/>
                  <a:pt x="49852" y="28172"/>
                </a:cubicBezTo>
                <a:cubicBezTo>
                  <a:pt x="51133" y="26993"/>
                  <a:pt x="52759" y="26402"/>
                  <a:pt x="54388" y="26402"/>
                </a:cubicBezTo>
                <a:cubicBezTo>
                  <a:pt x="55936" y="26402"/>
                  <a:pt x="57488" y="26935"/>
                  <a:pt x="58750" y="28005"/>
                </a:cubicBezTo>
                <a:cubicBezTo>
                  <a:pt x="59177" y="27563"/>
                  <a:pt x="59634" y="27151"/>
                  <a:pt x="60121" y="26755"/>
                </a:cubicBezTo>
                <a:cubicBezTo>
                  <a:pt x="58567" y="25308"/>
                  <a:pt x="56526" y="24485"/>
                  <a:pt x="54408" y="24470"/>
                </a:cubicBezTo>
                <a:close/>
                <a:moveTo>
                  <a:pt x="82926" y="24475"/>
                </a:moveTo>
                <a:cubicBezTo>
                  <a:pt x="80798" y="24475"/>
                  <a:pt x="78673" y="25283"/>
                  <a:pt x="77048" y="26892"/>
                </a:cubicBezTo>
                <a:cubicBezTo>
                  <a:pt x="77521" y="27288"/>
                  <a:pt x="77963" y="27715"/>
                  <a:pt x="78389" y="28172"/>
                </a:cubicBezTo>
                <a:cubicBezTo>
                  <a:pt x="79670" y="26993"/>
                  <a:pt x="81300" y="26402"/>
                  <a:pt x="82931" y="26402"/>
                </a:cubicBezTo>
                <a:cubicBezTo>
                  <a:pt x="84481" y="26402"/>
                  <a:pt x="86032" y="26935"/>
                  <a:pt x="87287" y="28005"/>
                </a:cubicBezTo>
                <a:cubicBezTo>
                  <a:pt x="87729" y="27563"/>
                  <a:pt x="88186" y="27136"/>
                  <a:pt x="88673" y="26755"/>
                </a:cubicBezTo>
                <a:cubicBezTo>
                  <a:pt x="87054" y="25233"/>
                  <a:pt x="84988" y="24475"/>
                  <a:pt x="82926" y="24475"/>
                </a:cubicBezTo>
                <a:close/>
                <a:moveTo>
                  <a:pt x="111476" y="24475"/>
                </a:moveTo>
                <a:cubicBezTo>
                  <a:pt x="109350" y="24475"/>
                  <a:pt x="107226" y="25283"/>
                  <a:pt x="105601" y="26892"/>
                </a:cubicBezTo>
                <a:cubicBezTo>
                  <a:pt x="106073" y="27288"/>
                  <a:pt x="106515" y="27715"/>
                  <a:pt x="106926" y="28172"/>
                </a:cubicBezTo>
                <a:lnTo>
                  <a:pt x="106941" y="28172"/>
                </a:lnTo>
                <a:cubicBezTo>
                  <a:pt x="108224" y="26991"/>
                  <a:pt x="109857" y="26396"/>
                  <a:pt x="111491" y="26396"/>
                </a:cubicBezTo>
                <a:cubicBezTo>
                  <a:pt x="113038" y="26396"/>
                  <a:pt x="114586" y="26930"/>
                  <a:pt x="115839" y="28005"/>
                </a:cubicBezTo>
                <a:cubicBezTo>
                  <a:pt x="116281" y="27563"/>
                  <a:pt x="116738" y="27136"/>
                  <a:pt x="117210" y="26755"/>
                </a:cubicBezTo>
                <a:cubicBezTo>
                  <a:pt x="115598" y="25233"/>
                  <a:pt x="113536" y="24475"/>
                  <a:pt x="111476" y="24475"/>
                </a:cubicBezTo>
                <a:close/>
                <a:moveTo>
                  <a:pt x="140020" y="24477"/>
                </a:moveTo>
                <a:cubicBezTo>
                  <a:pt x="137892" y="24477"/>
                  <a:pt x="135764" y="25288"/>
                  <a:pt x="134137" y="26908"/>
                </a:cubicBezTo>
                <a:cubicBezTo>
                  <a:pt x="134610" y="27304"/>
                  <a:pt x="135052" y="27715"/>
                  <a:pt x="135463" y="28172"/>
                </a:cubicBezTo>
                <a:cubicBezTo>
                  <a:pt x="136744" y="26993"/>
                  <a:pt x="138374" y="26402"/>
                  <a:pt x="140007" y="26402"/>
                </a:cubicBezTo>
                <a:cubicBezTo>
                  <a:pt x="141559" y="26402"/>
                  <a:pt x="143114" y="26935"/>
                  <a:pt x="144376" y="28005"/>
                </a:cubicBezTo>
                <a:cubicBezTo>
                  <a:pt x="144803" y="27563"/>
                  <a:pt x="145260" y="27136"/>
                  <a:pt x="145747" y="26755"/>
                </a:cubicBezTo>
                <a:cubicBezTo>
                  <a:pt x="144137" y="25235"/>
                  <a:pt x="142078" y="24477"/>
                  <a:pt x="140020" y="24477"/>
                </a:cubicBezTo>
                <a:close/>
                <a:moveTo>
                  <a:pt x="168567" y="24482"/>
                </a:moveTo>
                <a:cubicBezTo>
                  <a:pt x="166434" y="24482"/>
                  <a:pt x="164303" y="25294"/>
                  <a:pt x="162674" y="26908"/>
                </a:cubicBezTo>
                <a:cubicBezTo>
                  <a:pt x="163147" y="27304"/>
                  <a:pt x="163588" y="27715"/>
                  <a:pt x="164015" y="28172"/>
                </a:cubicBezTo>
                <a:cubicBezTo>
                  <a:pt x="165296" y="26993"/>
                  <a:pt x="166926" y="26402"/>
                  <a:pt x="168559" y="26402"/>
                </a:cubicBezTo>
                <a:cubicBezTo>
                  <a:pt x="170111" y="26402"/>
                  <a:pt x="171666" y="26935"/>
                  <a:pt x="172928" y="28005"/>
                </a:cubicBezTo>
                <a:cubicBezTo>
                  <a:pt x="173355" y="27563"/>
                  <a:pt x="173812" y="27151"/>
                  <a:pt x="174299" y="26755"/>
                </a:cubicBezTo>
                <a:cubicBezTo>
                  <a:pt x="172684" y="25237"/>
                  <a:pt x="170624" y="24482"/>
                  <a:pt x="168567" y="24482"/>
                </a:cubicBezTo>
                <a:close/>
                <a:moveTo>
                  <a:pt x="197110" y="24482"/>
                </a:moveTo>
                <a:cubicBezTo>
                  <a:pt x="194975" y="24482"/>
                  <a:pt x="192840" y="25294"/>
                  <a:pt x="191211" y="26908"/>
                </a:cubicBezTo>
                <a:cubicBezTo>
                  <a:pt x="191684" y="27304"/>
                  <a:pt x="192125" y="27730"/>
                  <a:pt x="192552" y="28172"/>
                </a:cubicBezTo>
                <a:cubicBezTo>
                  <a:pt x="193833" y="26993"/>
                  <a:pt x="195463" y="26402"/>
                  <a:pt x="197094" y="26402"/>
                </a:cubicBezTo>
                <a:cubicBezTo>
                  <a:pt x="198644" y="26402"/>
                  <a:pt x="200195" y="26935"/>
                  <a:pt x="201450" y="28005"/>
                </a:cubicBezTo>
                <a:cubicBezTo>
                  <a:pt x="201892" y="27563"/>
                  <a:pt x="202349" y="27136"/>
                  <a:pt x="202836" y="26755"/>
                </a:cubicBezTo>
                <a:cubicBezTo>
                  <a:pt x="201228" y="25237"/>
                  <a:pt x="199169" y="24482"/>
                  <a:pt x="197110" y="24482"/>
                </a:cubicBezTo>
                <a:close/>
                <a:moveTo>
                  <a:pt x="225641" y="24475"/>
                </a:moveTo>
                <a:cubicBezTo>
                  <a:pt x="223513" y="24475"/>
                  <a:pt x="221388" y="25283"/>
                  <a:pt x="219763" y="26892"/>
                </a:cubicBezTo>
                <a:cubicBezTo>
                  <a:pt x="220236" y="27288"/>
                  <a:pt x="220678" y="27715"/>
                  <a:pt x="221104" y="28172"/>
                </a:cubicBezTo>
                <a:cubicBezTo>
                  <a:pt x="222354" y="27045"/>
                  <a:pt x="223969" y="26405"/>
                  <a:pt x="225644" y="26405"/>
                </a:cubicBezTo>
                <a:cubicBezTo>
                  <a:pt x="227244" y="26405"/>
                  <a:pt x="228783" y="26969"/>
                  <a:pt x="230002" y="28005"/>
                </a:cubicBezTo>
                <a:cubicBezTo>
                  <a:pt x="230444" y="27563"/>
                  <a:pt x="230901" y="27136"/>
                  <a:pt x="231388" y="26755"/>
                </a:cubicBezTo>
                <a:cubicBezTo>
                  <a:pt x="229769" y="25233"/>
                  <a:pt x="227703" y="24475"/>
                  <a:pt x="225641" y="24475"/>
                </a:cubicBezTo>
                <a:close/>
                <a:moveTo>
                  <a:pt x="254179" y="27011"/>
                </a:moveTo>
                <a:cubicBezTo>
                  <a:pt x="252698" y="27011"/>
                  <a:pt x="251220" y="27541"/>
                  <a:pt x="250052" y="28599"/>
                </a:cubicBezTo>
                <a:cubicBezTo>
                  <a:pt x="250464" y="29056"/>
                  <a:pt x="250829" y="29543"/>
                  <a:pt x="251180" y="30061"/>
                </a:cubicBezTo>
                <a:cubicBezTo>
                  <a:pt x="252018" y="29345"/>
                  <a:pt x="253084" y="28949"/>
                  <a:pt x="254197" y="28934"/>
                </a:cubicBezTo>
                <a:lnTo>
                  <a:pt x="254197" y="28980"/>
                </a:lnTo>
                <a:cubicBezTo>
                  <a:pt x="254219" y="28979"/>
                  <a:pt x="254242" y="28979"/>
                  <a:pt x="254264" y="28979"/>
                </a:cubicBezTo>
                <a:cubicBezTo>
                  <a:pt x="255232" y="28979"/>
                  <a:pt x="256196" y="29298"/>
                  <a:pt x="256985" y="29879"/>
                </a:cubicBezTo>
                <a:cubicBezTo>
                  <a:pt x="257335" y="29376"/>
                  <a:pt x="257716" y="28888"/>
                  <a:pt x="258127" y="28431"/>
                </a:cubicBezTo>
                <a:cubicBezTo>
                  <a:pt x="256980" y="27484"/>
                  <a:pt x="255578" y="27011"/>
                  <a:pt x="254179" y="27011"/>
                </a:cubicBezTo>
                <a:close/>
                <a:moveTo>
                  <a:pt x="54393" y="27045"/>
                </a:moveTo>
                <a:cubicBezTo>
                  <a:pt x="52869" y="27060"/>
                  <a:pt x="51406" y="27608"/>
                  <a:pt x="50264" y="28614"/>
                </a:cubicBezTo>
                <a:cubicBezTo>
                  <a:pt x="50660" y="29086"/>
                  <a:pt x="51041" y="29574"/>
                  <a:pt x="51391" y="30077"/>
                </a:cubicBezTo>
                <a:cubicBezTo>
                  <a:pt x="52229" y="29361"/>
                  <a:pt x="53296" y="28964"/>
                  <a:pt x="54393" y="28964"/>
                </a:cubicBezTo>
                <a:cubicBezTo>
                  <a:pt x="55413" y="28964"/>
                  <a:pt x="56388" y="29300"/>
                  <a:pt x="57196" y="29909"/>
                </a:cubicBezTo>
                <a:cubicBezTo>
                  <a:pt x="57546" y="29406"/>
                  <a:pt x="57927" y="28919"/>
                  <a:pt x="58339" y="28462"/>
                </a:cubicBezTo>
                <a:cubicBezTo>
                  <a:pt x="57226" y="27547"/>
                  <a:pt x="55840" y="27045"/>
                  <a:pt x="54408" y="27045"/>
                </a:cubicBezTo>
                <a:close/>
                <a:moveTo>
                  <a:pt x="25856" y="27045"/>
                </a:moveTo>
                <a:cubicBezTo>
                  <a:pt x="24332" y="27060"/>
                  <a:pt x="22854" y="27608"/>
                  <a:pt x="21711" y="28629"/>
                </a:cubicBezTo>
                <a:cubicBezTo>
                  <a:pt x="22123" y="29086"/>
                  <a:pt x="22488" y="29574"/>
                  <a:pt x="22839" y="30092"/>
                </a:cubicBezTo>
                <a:cubicBezTo>
                  <a:pt x="23677" y="29376"/>
                  <a:pt x="24743" y="28980"/>
                  <a:pt x="25856" y="28964"/>
                </a:cubicBezTo>
                <a:cubicBezTo>
                  <a:pt x="26861" y="28964"/>
                  <a:pt x="27836" y="29300"/>
                  <a:pt x="28644" y="29924"/>
                </a:cubicBezTo>
                <a:cubicBezTo>
                  <a:pt x="28994" y="29406"/>
                  <a:pt x="29375" y="28919"/>
                  <a:pt x="29786" y="28462"/>
                </a:cubicBezTo>
                <a:cubicBezTo>
                  <a:pt x="28674" y="27563"/>
                  <a:pt x="27288" y="27060"/>
                  <a:pt x="25856" y="27045"/>
                </a:cubicBezTo>
                <a:close/>
                <a:moveTo>
                  <a:pt x="82929" y="27045"/>
                </a:moveTo>
                <a:cubicBezTo>
                  <a:pt x="81406" y="27060"/>
                  <a:pt x="79943" y="27624"/>
                  <a:pt x="78801" y="28629"/>
                </a:cubicBezTo>
                <a:cubicBezTo>
                  <a:pt x="79212" y="29102"/>
                  <a:pt x="79578" y="29589"/>
                  <a:pt x="79928" y="30092"/>
                </a:cubicBezTo>
                <a:cubicBezTo>
                  <a:pt x="80766" y="29376"/>
                  <a:pt x="81832" y="28980"/>
                  <a:pt x="82929" y="28964"/>
                </a:cubicBezTo>
                <a:cubicBezTo>
                  <a:pt x="83950" y="28964"/>
                  <a:pt x="84925" y="29300"/>
                  <a:pt x="85733" y="29909"/>
                </a:cubicBezTo>
                <a:cubicBezTo>
                  <a:pt x="86083" y="29406"/>
                  <a:pt x="86464" y="28919"/>
                  <a:pt x="86876" y="28462"/>
                </a:cubicBezTo>
                <a:cubicBezTo>
                  <a:pt x="85763" y="27547"/>
                  <a:pt x="84377" y="27045"/>
                  <a:pt x="82929" y="27045"/>
                </a:cubicBezTo>
                <a:close/>
                <a:moveTo>
                  <a:pt x="111482" y="27045"/>
                </a:moveTo>
                <a:cubicBezTo>
                  <a:pt x="109958" y="27060"/>
                  <a:pt x="108480" y="27608"/>
                  <a:pt x="107337" y="28629"/>
                </a:cubicBezTo>
                <a:cubicBezTo>
                  <a:pt x="107749" y="29086"/>
                  <a:pt x="108114" y="29574"/>
                  <a:pt x="108465" y="30092"/>
                </a:cubicBezTo>
                <a:cubicBezTo>
                  <a:pt x="109303" y="29361"/>
                  <a:pt x="110369" y="28964"/>
                  <a:pt x="111482" y="28964"/>
                </a:cubicBezTo>
                <a:cubicBezTo>
                  <a:pt x="112487" y="28964"/>
                  <a:pt x="113462" y="29300"/>
                  <a:pt x="114270" y="29909"/>
                </a:cubicBezTo>
                <a:cubicBezTo>
                  <a:pt x="114620" y="29406"/>
                  <a:pt x="115001" y="28919"/>
                  <a:pt x="115412" y="28462"/>
                </a:cubicBezTo>
                <a:cubicBezTo>
                  <a:pt x="114300" y="27547"/>
                  <a:pt x="112914" y="27060"/>
                  <a:pt x="111482" y="27045"/>
                </a:cubicBezTo>
                <a:close/>
                <a:moveTo>
                  <a:pt x="140019" y="27045"/>
                </a:moveTo>
                <a:cubicBezTo>
                  <a:pt x="138495" y="27060"/>
                  <a:pt x="137017" y="27608"/>
                  <a:pt x="135874" y="28629"/>
                </a:cubicBezTo>
                <a:cubicBezTo>
                  <a:pt x="136286" y="29086"/>
                  <a:pt x="136651" y="29574"/>
                  <a:pt x="137002" y="30092"/>
                </a:cubicBezTo>
                <a:cubicBezTo>
                  <a:pt x="137840" y="29376"/>
                  <a:pt x="138906" y="28980"/>
                  <a:pt x="140019" y="28964"/>
                </a:cubicBezTo>
                <a:cubicBezTo>
                  <a:pt x="141024" y="28964"/>
                  <a:pt x="141999" y="29300"/>
                  <a:pt x="142807" y="29924"/>
                </a:cubicBezTo>
                <a:cubicBezTo>
                  <a:pt x="143157" y="29406"/>
                  <a:pt x="143538" y="28934"/>
                  <a:pt x="143949" y="28462"/>
                </a:cubicBezTo>
                <a:cubicBezTo>
                  <a:pt x="142837" y="27547"/>
                  <a:pt x="141451" y="27060"/>
                  <a:pt x="140019" y="27045"/>
                </a:cubicBezTo>
                <a:close/>
                <a:moveTo>
                  <a:pt x="168555" y="27045"/>
                </a:moveTo>
                <a:cubicBezTo>
                  <a:pt x="167032" y="27060"/>
                  <a:pt x="165554" y="27624"/>
                  <a:pt x="164411" y="28629"/>
                </a:cubicBezTo>
                <a:cubicBezTo>
                  <a:pt x="164807" y="29102"/>
                  <a:pt x="165188" y="29589"/>
                  <a:pt x="165539" y="30092"/>
                </a:cubicBezTo>
                <a:cubicBezTo>
                  <a:pt x="166398" y="29352"/>
                  <a:pt x="167469" y="28978"/>
                  <a:pt x="168544" y="28978"/>
                </a:cubicBezTo>
                <a:cubicBezTo>
                  <a:pt x="169527" y="28978"/>
                  <a:pt x="170514" y="29291"/>
                  <a:pt x="171344" y="29924"/>
                </a:cubicBezTo>
                <a:cubicBezTo>
                  <a:pt x="171694" y="29406"/>
                  <a:pt x="172075" y="28919"/>
                  <a:pt x="172486" y="28462"/>
                </a:cubicBezTo>
                <a:cubicBezTo>
                  <a:pt x="171374" y="27563"/>
                  <a:pt x="169988" y="27060"/>
                  <a:pt x="168555" y="27045"/>
                </a:cubicBezTo>
                <a:close/>
                <a:moveTo>
                  <a:pt x="197092" y="27045"/>
                </a:moveTo>
                <a:cubicBezTo>
                  <a:pt x="195569" y="27060"/>
                  <a:pt x="194106" y="27608"/>
                  <a:pt x="192963" y="28629"/>
                </a:cubicBezTo>
                <a:cubicBezTo>
                  <a:pt x="193360" y="29086"/>
                  <a:pt x="193740" y="29574"/>
                  <a:pt x="194076" y="30092"/>
                </a:cubicBezTo>
                <a:cubicBezTo>
                  <a:pt x="194929" y="29376"/>
                  <a:pt x="195995" y="28980"/>
                  <a:pt x="197092" y="28964"/>
                </a:cubicBezTo>
                <a:cubicBezTo>
                  <a:pt x="198098" y="28964"/>
                  <a:pt x="199088" y="29300"/>
                  <a:pt x="199896" y="29924"/>
                </a:cubicBezTo>
                <a:cubicBezTo>
                  <a:pt x="200246" y="29406"/>
                  <a:pt x="200627" y="28919"/>
                  <a:pt x="201038" y="28462"/>
                </a:cubicBezTo>
                <a:cubicBezTo>
                  <a:pt x="199926" y="27563"/>
                  <a:pt x="198540" y="27060"/>
                  <a:pt x="197092" y="27045"/>
                </a:cubicBezTo>
                <a:close/>
                <a:moveTo>
                  <a:pt x="225645" y="27047"/>
                </a:moveTo>
                <a:cubicBezTo>
                  <a:pt x="224162" y="27047"/>
                  <a:pt x="222685" y="27577"/>
                  <a:pt x="221516" y="28629"/>
                </a:cubicBezTo>
                <a:cubicBezTo>
                  <a:pt x="221912" y="29086"/>
                  <a:pt x="222293" y="29574"/>
                  <a:pt x="222643" y="30092"/>
                </a:cubicBezTo>
                <a:cubicBezTo>
                  <a:pt x="223481" y="29376"/>
                  <a:pt x="224547" y="28980"/>
                  <a:pt x="225644" y="28964"/>
                </a:cubicBezTo>
                <a:lnTo>
                  <a:pt x="225644" y="28980"/>
                </a:lnTo>
                <a:cubicBezTo>
                  <a:pt x="225666" y="28979"/>
                  <a:pt x="225688" y="28979"/>
                  <a:pt x="225710" y="28979"/>
                </a:cubicBezTo>
                <a:cubicBezTo>
                  <a:pt x="226693" y="28979"/>
                  <a:pt x="227658" y="29313"/>
                  <a:pt x="228448" y="29909"/>
                </a:cubicBezTo>
                <a:cubicBezTo>
                  <a:pt x="228798" y="29406"/>
                  <a:pt x="229179" y="28919"/>
                  <a:pt x="229591" y="28462"/>
                </a:cubicBezTo>
                <a:cubicBezTo>
                  <a:pt x="228438" y="27516"/>
                  <a:pt x="227039" y="27047"/>
                  <a:pt x="225645" y="27047"/>
                </a:cubicBezTo>
                <a:close/>
                <a:moveTo>
                  <a:pt x="254186" y="29577"/>
                </a:moveTo>
                <a:cubicBezTo>
                  <a:pt x="253230" y="29577"/>
                  <a:pt x="252277" y="29913"/>
                  <a:pt x="251515" y="30579"/>
                </a:cubicBezTo>
                <a:cubicBezTo>
                  <a:pt x="251622" y="30747"/>
                  <a:pt x="251713" y="30915"/>
                  <a:pt x="251805" y="31082"/>
                </a:cubicBezTo>
                <a:cubicBezTo>
                  <a:pt x="252597" y="30945"/>
                  <a:pt x="253389" y="30869"/>
                  <a:pt x="254197" y="30869"/>
                </a:cubicBezTo>
                <a:cubicBezTo>
                  <a:pt x="254882" y="30869"/>
                  <a:pt x="255583" y="30915"/>
                  <a:pt x="256269" y="31037"/>
                </a:cubicBezTo>
                <a:lnTo>
                  <a:pt x="256253" y="31067"/>
                </a:lnTo>
                <a:cubicBezTo>
                  <a:pt x="256375" y="30854"/>
                  <a:pt x="256497" y="30640"/>
                  <a:pt x="256634" y="30397"/>
                </a:cubicBezTo>
                <a:cubicBezTo>
                  <a:pt x="255906" y="29849"/>
                  <a:pt x="255045" y="29577"/>
                  <a:pt x="254186" y="29577"/>
                </a:cubicBezTo>
                <a:close/>
                <a:moveTo>
                  <a:pt x="25856" y="29620"/>
                </a:moveTo>
                <a:cubicBezTo>
                  <a:pt x="24865" y="29620"/>
                  <a:pt x="23921" y="29985"/>
                  <a:pt x="23174" y="30625"/>
                </a:cubicBezTo>
                <a:cubicBezTo>
                  <a:pt x="23281" y="30778"/>
                  <a:pt x="23372" y="30945"/>
                  <a:pt x="23464" y="31113"/>
                </a:cubicBezTo>
                <a:cubicBezTo>
                  <a:pt x="24256" y="30976"/>
                  <a:pt x="25048" y="30899"/>
                  <a:pt x="25856" y="30899"/>
                </a:cubicBezTo>
                <a:cubicBezTo>
                  <a:pt x="26541" y="30899"/>
                  <a:pt x="27242" y="30960"/>
                  <a:pt x="27928" y="31067"/>
                </a:cubicBezTo>
                <a:cubicBezTo>
                  <a:pt x="28050" y="30854"/>
                  <a:pt x="28171" y="30640"/>
                  <a:pt x="28309" y="30442"/>
                </a:cubicBezTo>
                <a:cubicBezTo>
                  <a:pt x="27593" y="29909"/>
                  <a:pt x="26739" y="29620"/>
                  <a:pt x="25856" y="29620"/>
                </a:cubicBezTo>
                <a:close/>
                <a:moveTo>
                  <a:pt x="54408" y="29604"/>
                </a:moveTo>
                <a:lnTo>
                  <a:pt x="54393" y="29620"/>
                </a:lnTo>
                <a:cubicBezTo>
                  <a:pt x="53417" y="29620"/>
                  <a:pt x="52458" y="29970"/>
                  <a:pt x="51726" y="30610"/>
                </a:cubicBezTo>
                <a:cubicBezTo>
                  <a:pt x="51833" y="30778"/>
                  <a:pt x="51924" y="30945"/>
                  <a:pt x="52016" y="31113"/>
                </a:cubicBezTo>
                <a:cubicBezTo>
                  <a:pt x="52808" y="30960"/>
                  <a:pt x="53600" y="30884"/>
                  <a:pt x="54393" y="30884"/>
                </a:cubicBezTo>
                <a:cubicBezTo>
                  <a:pt x="55093" y="30884"/>
                  <a:pt x="55779" y="30945"/>
                  <a:pt x="56465" y="31052"/>
                </a:cubicBezTo>
                <a:cubicBezTo>
                  <a:pt x="56602" y="30854"/>
                  <a:pt x="56724" y="30640"/>
                  <a:pt x="56846" y="30427"/>
                </a:cubicBezTo>
                <a:cubicBezTo>
                  <a:pt x="56145" y="29894"/>
                  <a:pt x="55291" y="29620"/>
                  <a:pt x="54408" y="29604"/>
                </a:cubicBezTo>
                <a:close/>
                <a:moveTo>
                  <a:pt x="82929" y="29604"/>
                </a:moveTo>
                <a:lnTo>
                  <a:pt x="82929" y="29620"/>
                </a:lnTo>
                <a:cubicBezTo>
                  <a:pt x="81954" y="29620"/>
                  <a:pt x="81010" y="29970"/>
                  <a:pt x="80263" y="30610"/>
                </a:cubicBezTo>
                <a:cubicBezTo>
                  <a:pt x="80370" y="30778"/>
                  <a:pt x="80461" y="30945"/>
                  <a:pt x="80553" y="31113"/>
                </a:cubicBezTo>
                <a:cubicBezTo>
                  <a:pt x="81345" y="30960"/>
                  <a:pt x="82137" y="30899"/>
                  <a:pt x="82945" y="30899"/>
                </a:cubicBezTo>
                <a:cubicBezTo>
                  <a:pt x="83630" y="30899"/>
                  <a:pt x="84331" y="30945"/>
                  <a:pt x="85002" y="31067"/>
                </a:cubicBezTo>
                <a:cubicBezTo>
                  <a:pt x="85123" y="30854"/>
                  <a:pt x="85261" y="30640"/>
                  <a:pt x="85382" y="30427"/>
                </a:cubicBezTo>
                <a:cubicBezTo>
                  <a:pt x="84682" y="29909"/>
                  <a:pt x="83813" y="29620"/>
                  <a:pt x="82929" y="29604"/>
                </a:cubicBezTo>
                <a:close/>
                <a:moveTo>
                  <a:pt x="111482" y="29604"/>
                </a:moveTo>
                <a:lnTo>
                  <a:pt x="111482" y="29620"/>
                </a:lnTo>
                <a:cubicBezTo>
                  <a:pt x="110491" y="29620"/>
                  <a:pt x="109547" y="29970"/>
                  <a:pt x="108800" y="30610"/>
                </a:cubicBezTo>
                <a:cubicBezTo>
                  <a:pt x="108907" y="30778"/>
                  <a:pt x="108998" y="30945"/>
                  <a:pt x="109090" y="31113"/>
                </a:cubicBezTo>
                <a:cubicBezTo>
                  <a:pt x="109882" y="30960"/>
                  <a:pt x="110674" y="30899"/>
                  <a:pt x="111482" y="30899"/>
                </a:cubicBezTo>
                <a:cubicBezTo>
                  <a:pt x="112167" y="30899"/>
                  <a:pt x="112868" y="30945"/>
                  <a:pt x="113554" y="31067"/>
                </a:cubicBezTo>
                <a:cubicBezTo>
                  <a:pt x="113676" y="30854"/>
                  <a:pt x="113797" y="30640"/>
                  <a:pt x="113935" y="30427"/>
                </a:cubicBezTo>
                <a:cubicBezTo>
                  <a:pt x="113218" y="29909"/>
                  <a:pt x="112365" y="29620"/>
                  <a:pt x="111482" y="29604"/>
                </a:cubicBezTo>
                <a:close/>
                <a:moveTo>
                  <a:pt x="140019" y="29620"/>
                </a:moveTo>
                <a:cubicBezTo>
                  <a:pt x="139028" y="29620"/>
                  <a:pt x="138084" y="29985"/>
                  <a:pt x="137337" y="30625"/>
                </a:cubicBezTo>
                <a:cubicBezTo>
                  <a:pt x="137444" y="30778"/>
                  <a:pt x="137535" y="30945"/>
                  <a:pt x="137642" y="31113"/>
                </a:cubicBezTo>
                <a:cubicBezTo>
                  <a:pt x="138419" y="30976"/>
                  <a:pt x="139211" y="30899"/>
                  <a:pt x="140019" y="30899"/>
                </a:cubicBezTo>
                <a:cubicBezTo>
                  <a:pt x="140704" y="30899"/>
                  <a:pt x="141405" y="30960"/>
                  <a:pt x="142091" y="31067"/>
                </a:cubicBezTo>
                <a:cubicBezTo>
                  <a:pt x="142212" y="30854"/>
                  <a:pt x="142334" y="30640"/>
                  <a:pt x="142471" y="30442"/>
                </a:cubicBezTo>
                <a:cubicBezTo>
                  <a:pt x="141755" y="29909"/>
                  <a:pt x="140902" y="29620"/>
                  <a:pt x="140019" y="29620"/>
                </a:cubicBezTo>
                <a:close/>
                <a:moveTo>
                  <a:pt x="168555" y="29620"/>
                </a:moveTo>
                <a:cubicBezTo>
                  <a:pt x="167580" y="29620"/>
                  <a:pt x="166620" y="29985"/>
                  <a:pt x="165874" y="30625"/>
                </a:cubicBezTo>
                <a:cubicBezTo>
                  <a:pt x="165981" y="30778"/>
                  <a:pt x="166072" y="30945"/>
                  <a:pt x="166179" y="31113"/>
                </a:cubicBezTo>
                <a:cubicBezTo>
                  <a:pt x="166956" y="30976"/>
                  <a:pt x="167763" y="30899"/>
                  <a:pt x="168555" y="30899"/>
                </a:cubicBezTo>
                <a:cubicBezTo>
                  <a:pt x="169256" y="30899"/>
                  <a:pt x="169942" y="30960"/>
                  <a:pt x="170627" y="31067"/>
                </a:cubicBezTo>
                <a:cubicBezTo>
                  <a:pt x="170749" y="30854"/>
                  <a:pt x="170887" y="30640"/>
                  <a:pt x="171008" y="30442"/>
                </a:cubicBezTo>
                <a:cubicBezTo>
                  <a:pt x="170308" y="29909"/>
                  <a:pt x="169439" y="29620"/>
                  <a:pt x="168555" y="29620"/>
                </a:cubicBezTo>
                <a:close/>
                <a:moveTo>
                  <a:pt x="197092" y="29620"/>
                </a:moveTo>
                <a:cubicBezTo>
                  <a:pt x="196117" y="29620"/>
                  <a:pt x="195173" y="29970"/>
                  <a:pt x="194426" y="30625"/>
                </a:cubicBezTo>
                <a:cubicBezTo>
                  <a:pt x="194533" y="30778"/>
                  <a:pt x="194624" y="30945"/>
                  <a:pt x="194716" y="31113"/>
                </a:cubicBezTo>
                <a:cubicBezTo>
                  <a:pt x="195508" y="30976"/>
                  <a:pt x="196300" y="30899"/>
                  <a:pt x="197092" y="30899"/>
                </a:cubicBezTo>
                <a:cubicBezTo>
                  <a:pt x="197793" y="30899"/>
                  <a:pt x="198479" y="30960"/>
                  <a:pt x="199164" y="31067"/>
                </a:cubicBezTo>
                <a:cubicBezTo>
                  <a:pt x="199286" y="30854"/>
                  <a:pt x="199423" y="30640"/>
                  <a:pt x="199545" y="30442"/>
                </a:cubicBezTo>
                <a:cubicBezTo>
                  <a:pt x="198844" y="29909"/>
                  <a:pt x="197976" y="29620"/>
                  <a:pt x="197092" y="29620"/>
                </a:cubicBezTo>
                <a:close/>
                <a:moveTo>
                  <a:pt x="225650" y="29609"/>
                </a:moveTo>
                <a:cubicBezTo>
                  <a:pt x="224687" y="29609"/>
                  <a:pt x="223727" y="29949"/>
                  <a:pt x="222963" y="30625"/>
                </a:cubicBezTo>
                <a:cubicBezTo>
                  <a:pt x="223070" y="30778"/>
                  <a:pt x="223161" y="30945"/>
                  <a:pt x="223268" y="31113"/>
                </a:cubicBezTo>
                <a:cubicBezTo>
                  <a:pt x="224045" y="30976"/>
                  <a:pt x="224852" y="30899"/>
                  <a:pt x="225644" y="30899"/>
                </a:cubicBezTo>
                <a:cubicBezTo>
                  <a:pt x="226345" y="30899"/>
                  <a:pt x="227031" y="30960"/>
                  <a:pt x="227717" y="31067"/>
                </a:cubicBezTo>
                <a:cubicBezTo>
                  <a:pt x="227823" y="30854"/>
                  <a:pt x="227960" y="30640"/>
                  <a:pt x="228097" y="30427"/>
                </a:cubicBezTo>
                <a:cubicBezTo>
                  <a:pt x="227371" y="29881"/>
                  <a:pt x="226509" y="29609"/>
                  <a:pt x="225650" y="29609"/>
                </a:cubicBezTo>
                <a:close/>
                <a:moveTo>
                  <a:pt x="39949" y="24378"/>
                </a:moveTo>
                <a:cubicBezTo>
                  <a:pt x="35195" y="24378"/>
                  <a:pt x="31005" y="27090"/>
                  <a:pt x="28552" y="31174"/>
                </a:cubicBezTo>
                <a:cubicBezTo>
                  <a:pt x="29162" y="31311"/>
                  <a:pt x="29756" y="31494"/>
                  <a:pt x="30350" y="31707"/>
                </a:cubicBezTo>
                <a:cubicBezTo>
                  <a:pt x="32529" y="28431"/>
                  <a:pt x="36018" y="26313"/>
                  <a:pt x="39949" y="26313"/>
                </a:cubicBezTo>
                <a:cubicBezTo>
                  <a:pt x="43941" y="26313"/>
                  <a:pt x="47445" y="28492"/>
                  <a:pt x="49624" y="31798"/>
                </a:cubicBezTo>
                <a:cubicBezTo>
                  <a:pt x="50203" y="31585"/>
                  <a:pt x="50782" y="31387"/>
                  <a:pt x="51391" y="31250"/>
                </a:cubicBezTo>
                <a:cubicBezTo>
                  <a:pt x="48938" y="27121"/>
                  <a:pt x="44733" y="24378"/>
                  <a:pt x="39949" y="24378"/>
                </a:cubicBezTo>
                <a:close/>
                <a:moveTo>
                  <a:pt x="68486" y="24378"/>
                </a:moveTo>
                <a:cubicBezTo>
                  <a:pt x="63747" y="24378"/>
                  <a:pt x="59558" y="27090"/>
                  <a:pt x="57089" y="31174"/>
                </a:cubicBezTo>
                <a:cubicBezTo>
                  <a:pt x="57714" y="31311"/>
                  <a:pt x="58308" y="31478"/>
                  <a:pt x="58902" y="31707"/>
                </a:cubicBezTo>
                <a:cubicBezTo>
                  <a:pt x="61066" y="28431"/>
                  <a:pt x="64570" y="26298"/>
                  <a:pt x="68501" y="26298"/>
                </a:cubicBezTo>
                <a:cubicBezTo>
                  <a:pt x="72478" y="26298"/>
                  <a:pt x="75997" y="28477"/>
                  <a:pt x="78176" y="31798"/>
                </a:cubicBezTo>
                <a:cubicBezTo>
                  <a:pt x="78740" y="31585"/>
                  <a:pt x="79334" y="31387"/>
                  <a:pt x="79943" y="31250"/>
                </a:cubicBezTo>
                <a:cubicBezTo>
                  <a:pt x="77490" y="27121"/>
                  <a:pt x="73285" y="24378"/>
                  <a:pt x="68501" y="24378"/>
                </a:cubicBezTo>
                <a:close/>
                <a:moveTo>
                  <a:pt x="97038" y="24378"/>
                </a:moveTo>
                <a:cubicBezTo>
                  <a:pt x="92284" y="24378"/>
                  <a:pt x="88079" y="27090"/>
                  <a:pt x="85641" y="31174"/>
                </a:cubicBezTo>
                <a:cubicBezTo>
                  <a:pt x="86251" y="31311"/>
                  <a:pt x="86845" y="31478"/>
                  <a:pt x="87439" y="31707"/>
                </a:cubicBezTo>
                <a:cubicBezTo>
                  <a:pt x="89618" y="28431"/>
                  <a:pt x="93107" y="26298"/>
                  <a:pt x="97038" y="26298"/>
                </a:cubicBezTo>
                <a:cubicBezTo>
                  <a:pt x="101014" y="26298"/>
                  <a:pt x="104534" y="28477"/>
                  <a:pt x="106713" y="31798"/>
                </a:cubicBezTo>
                <a:cubicBezTo>
                  <a:pt x="107292" y="31570"/>
                  <a:pt x="107886" y="31387"/>
                  <a:pt x="108480" y="31250"/>
                </a:cubicBezTo>
                <a:cubicBezTo>
                  <a:pt x="106042" y="27121"/>
                  <a:pt x="101822" y="24378"/>
                  <a:pt x="97038" y="24378"/>
                </a:cubicBezTo>
                <a:close/>
                <a:moveTo>
                  <a:pt x="125575" y="24378"/>
                </a:moveTo>
                <a:cubicBezTo>
                  <a:pt x="120821" y="24378"/>
                  <a:pt x="116631" y="27090"/>
                  <a:pt x="114178" y="31174"/>
                </a:cubicBezTo>
                <a:cubicBezTo>
                  <a:pt x="114788" y="31311"/>
                  <a:pt x="115382" y="31494"/>
                  <a:pt x="115976" y="31707"/>
                </a:cubicBezTo>
                <a:cubicBezTo>
                  <a:pt x="118155" y="28431"/>
                  <a:pt x="121644" y="26313"/>
                  <a:pt x="125575" y="26313"/>
                </a:cubicBezTo>
                <a:cubicBezTo>
                  <a:pt x="129551" y="26313"/>
                  <a:pt x="133071" y="28492"/>
                  <a:pt x="135250" y="31798"/>
                </a:cubicBezTo>
                <a:cubicBezTo>
                  <a:pt x="135813" y="31585"/>
                  <a:pt x="136408" y="31387"/>
                  <a:pt x="137017" y="31250"/>
                </a:cubicBezTo>
                <a:cubicBezTo>
                  <a:pt x="134564" y="27121"/>
                  <a:pt x="130359" y="24378"/>
                  <a:pt x="125575" y="24378"/>
                </a:cubicBezTo>
                <a:close/>
                <a:moveTo>
                  <a:pt x="154112" y="24378"/>
                </a:moveTo>
                <a:cubicBezTo>
                  <a:pt x="149358" y="24378"/>
                  <a:pt x="145168" y="27090"/>
                  <a:pt x="142715" y="31174"/>
                </a:cubicBezTo>
                <a:cubicBezTo>
                  <a:pt x="143325" y="31311"/>
                  <a:pt x="143919" y="31478"/>
                  <a:pt x="144513" y="31707"/>
                </a:cubicBezTo>
                <a:cubicBezTo>
                  <a:pt x="146692" y="28431"/>
                  <a:pt x="150181" y="26298"/>
                  <a:pt x="154112" y="26298"/>
                </a:cubicBezTo>
                <a:cubicBezTo>
                  <a:pt x="158088" y="26298"/>
                  <a:pt x="161608" y="28477"/>
                  <a:pt x="163787" y="31798"/>
                </a:cubicBezTo>
                <a:cubicBezTo>
                  <a:pt x="164366" y="31570"/>
                  <a:pt x="164960" y="31387"/>
                  <a:pt x="165554" y="31250"/>
                </a:cubicBezTo>
                <a:cubicBezTo>
                  <a:pt x="163116" y="27121"/>
                  <a:pt x="158896" y="24378"/>
                  <a:pt x="154112" y="24378"/>
                </a:cubicBezTo>
                <a:close/>
                <a:moveTo>
                  <a:pt x="182649" y="24378"/>
                </a:moveTo>
                <a:cubicBezTo>
                  <a:pt x="177910" y="24378"/>
                  <a:pt x="173705" y="27090"/>
                  <a:pt x="171252" y="31174"/>
                </a:cubicBezTo>
                <a:cubicBezTo>
                  <a:pt x="171862" y="31311"/>
                  <a:pt x="172471" y="31478"/>
                  <a:pt x="173050" y="31692"/>
                </a:cubicBezTo>
                <a:cubicBezTo>
                  <a:pt x="175229" y="28431"/>
                  <a:pt x="178718" y="26298"/>
                  <a:pt x="182649" y="26298"/>
                </a:cubicBezTo>
                <a:cubicBezTo>
                  <a:pt x="186625" y="26298"/>
                  <a:pt x="190145" y="28477"/>
                  <a:pt x="192323" y="31798"/>
                </a:cubicBezTo>
                <a:cubicBezTo>
                  <a:pt x="192902" y="31570"/>
                  <a:pt x="193497" y="31387"/>
                  <a:pt x="194091" y="31250"/>
                </a:cubicBezTo>
                <a:cubicBezTo>
                  <a:pt x="191653" y="27121"/>
                  <a:pt x="187433" y="24378"/>
                  <a:pt x="182649" y="24378"/>
                </a:cubicBezTo>
                <a:close/>
                <a:moveTo>
                  <a:pt x="211201" y="24378"/>
                </a:moveTo>
                <a:cubicBezTo>
                  <a:pt x="206447" y="24378"/>
                  <a:pt x="202257" y="27090"/>
                  <a:pt x="199789" y="31174"/>
                </a:cubicBezTo>
                <a:cubicBezTo>
                  <a:pt x="200399" y="31311"/>
                  <a:pt x="201008" y="31478"/>
                  <a:pt x="201602" y="31707"/>
                </a:cubicBezTo>
                <a:cubicBezTo>
                  <a:pt x="203766" y="28431"/>
                  <a:pt x="207255" y="26298"/>
                  <a:pt x="211201" y="26298"/>
                </a:cubicBezTo>
                <a:cubicBezTo>
                  <a:pt x="215177" y="26298"/>
                  <a:pt x="218697" y="28477"/>
                  <a:pt x="220876" y="31798"/>
                </a:cubicBezTo>
                <a:cubicBezTo>
                  <a:pt x="221455" y="31585"/>
                  <a:pt x="222034" y="31387"/>
                  <a:pt x="222643" y="31250"/>
                </a:cubicBezTo>
                <a:cubicBezTo>
                  <a:pt x="220190" y="27121"/>
                  <a:pt x="215985" y="24378"/>
                  <a:pt x="211201" y="24378"/>
                </a:cubicBezTo>
                <a:close/>
                <a:moveTo>
                  <a:pt x="11412" y="24378"/>
                </a:moveTo>
                <a:cubicBezTo>
                  <a:pt x="6658" y="24378"/>
                  <a:pt x="2453" y="27090"/>
                  <a:pt x="0" y="31174"/>
                </a:cubicBezTo>
                <a:lnTo>
                  <a:pt x="15" y="31174"/>
                </a:lnTo>
                <a:cubicBezTo>
                  <a:pt x="625" y="31311"/>
                  <a:pt x="1219" y="31494"/>
                  <a:pt x="1813" y="31707"/>
                </a:cubicBezTo>
                <a:cubicBezTo>
                  <a:pt x="3977" y="28431"/>
                  <a:pt x="7466" y="26313"/>
                  <a:pt x="11412" y="26313"/>
                </a:cubicBezTo>
                <a:cubicBezTo>
                  <a:pt x="15389" y="26313"/>
                  <a:pt x="18908" y="28492"/>
                  <a:pt x="21087" y="31814"/>
                </a:cubicBezTo>
                <a:cubicBezTo>
                  <a:pt x="21651" y="31585"/>
                  <a:pt x="22245" y="31387"/>
                  <a:pt x="22839" y="31250"/>
                </a:cubicBezTo>
                <a:cubicBezTo>
                  <a:pt x="20401" y="27121"/>
                  <a:pt x="16166" y="24378"/>
                  <a:pt x="11412" y="24378"/>
                </a:cubicBezTo>
                <a:close/>
                <a:moveTo>
                  <a:pt x="239738" y="24394"/>
                </a:moveTo>
                <a:cubicBezTo>
                  <a:pt x="234984" y="24394"/>
                  <a:pt x="230794" y="27090"/>
                  <a:pt x="228341" y="31189"/>
                </a:cubicBezTo>
                <a:cubicBezTo>
                  <a:pt x="228951" y="31311"/>
                  <a:pt x="229545" y="31494"/>
                  <a:pt x="230139" y="31707"/>
                </a:cubicBezTo>
                <a:cubicBezTo>
                  <a:pt x="232303" y="28446"/>
                  <a:pt x="235807" y="26313"/>
                  <a:pt x="239738" y="26313"/>
                </a:cubicBezTo>
                <a:cubicBezTo>
                  <a:pt x="243714" y="26313"/>
                  <a:pt x="247234" y="28492"/>
                  <a:pt x="249413" y="31814"/>
                </a:cubicBezTo>
                <a:cubicBezTo>
                  <a:pt x="249976" y="31585"/>
                  <a:pt x="250570" y="31402"/>
                  <a:pt x="251180" y="31250"/>
                </a:cubicBezTo>
                <a:cubicBezTo>
                  <a:pt x="248727" y="27121"/>
                  <a:pt x="244491" y="24394"/>
                  <a:pt x="239738" y="24394"/>
                </a:cubicBezTo>
                <a:close/>
                <a:moveTo>
                  <a:pt x="268275" y="24378"/>
                </a:moveTo>
                <a:cubicBezTo>
                  <a:pt x="263521" y="24378"/>
                  <a:pt x="259331" y="27090"/>
                  <a:pt x="256878" y="31174"/>
                </a:cubicBezTo>
                <a:cubicBezTo>
                  <a:pt x="257488" y="31311"/>
                  <a:pt x="258082" y="31478"/>
                  <a:pt x="258676" y="31707"/>
                </a:cubicBezTo>
                <a:cubicBezTo>
                  <a:pt x="260855" y="28431"/>
                  <a:pt x="264344" y="26313"/>
                  <a:pt x="268275" y="26313"/>
                </a:cubicBezTo>
                <a:cubicBezTo>
                  <a:pt x="272251" y="26313"/>
                  <a:pt x="275786" y="28477"/>
                  <a:pt x="277949" y="31814"/>
                </a:cubicBezTo>
                <a:cubicBezTo>
                  <a:pt x="278528" y="31585"/>
                  <a:pt x="279123" y="31387"/>
                  <a:pt x="279717" y="31250"/>
                </a:cubicBezTo>
                <a:cubicBezTo>
                  <a:pt x="277264" y="27121"/>
                  <a:pt x="273028" y="24378"/>
                  <a:pt x="268275" y="24378"/>
                </a:cubicBezTo>
                <a:close/>
                <a:moveTo>
                  <a:pt x="11412" y="26938"/>
                </a:moveTo>
                <a:cubicBezTo>
                  <a:pt x="7725" y="26938"/>
                  <a:pt x="4464" y="28903"/>
                  <a:pt x="2377" y="31920"/>
                </a:cubicBezTo>
                <a:cubicBezTo>
                  <a:pt x="2941" y="32164"/>
                  <a:pt x="3474" y="32438"/>
                  <a:pt x="3992" y="32743"/>
                </a:cubicBezTo>
                <a:cubicBezTo>
                  <a:pt x="5759" y="30381"/>
                  <a:pt x="8426" y="28873"/>
                  <a:pt x="11412" y="28873"/>
                </a:cubicBezTo>
                <a:cubicBezTo>
                  <a:pt x="14444" y="28873"/>
                  <a:pt x="17156" y="30442"/>
                  <a:pt x="18923" y="32880"/>
                </a:cubicBezTo>
                <a:cubicBezTo>
                  <a:pt x="19441" y="32560"/>
                  <a:pt x="19975" y="32286"/>
                  <a:pt x="20523" y="32042"/>
                </a:cubicBezTo>
                <a:cubicBezTo>
                  <a:pt x="18451" y="28949"/>
                  <a:pt x="15145" y="26938"/>
                  <a:pt x="11412" y="26938"/>
                </a:cubicBezTo>
                <a:close/>
                <a:moveTo>
                  <a:pt x="39949" y="26953"/>
                </a:moveTo>
                <a:cubicBezTo>
                  <a:pt x="36262" y="26953"/>
                  <a:pt x="33001" y="28903"/>
                  <a:pt x="30914" y="31935"/>
                </a:cubicBezTo>
                <a:cubicBezTo>
                  <a:pt x="31478" y="32164"/>
                  <a:pt x="32011" y="32438"/>
                  <a:pt x="32544" y="32743"/>
                </a:cubicBezTo>
                <a:cubicBezTo>
                  <a:pt x="34312" y="30381"/>
                  <a:pt x="36978" y="28873"/>
                  <a:pt x="39949" y="28873"/>
                </a:cubicBezTo>
                <a:cubicBezTo>
                  <a:pt x="42981" y="28873"/>
                  <a:pt x="45708" y="30442"/>
                  <a:pt x="47460" y="32880"/>
                </a:cubicBezTo>
                <a:cubicBezTo>
                  <a:pt x="47978" y="32575"/>
                  <a:pt x="48511" y="32286"/>
                  <a:pt x="49060" y="32042"/>
                </a:cubicBezTo>
                <a:cubicBezTo>
                  <a:pt x="46973" y="28964"/>
                  <a:pt x="43682" y="26953"/>
                  <a:pt x="39949" y="26953"/>
                </a:cubicBezTo>
                <a:close/>
                <a:moveTo>
                  <a:pt x="97038" y="26953"/>
                </a:moveTo>
                <a:cubicBezTo>
                  <a:pt x="93351" y="26953"/>
                  <a:pt x="90075" y="28903"/>
                  <a:pt x="88003" y="31935"/>
                </a:cubicBezTo>
                <a:cubicBezTo>
                  <a:pt x="88552" y="32164"/>
                  <a:pt x="89100" y="32438"/>
                  <a:pt x="89618" y="32743"/>
                </a:cubicBezTo>
                <a:cubicBezTo>
                  <a:pt x="91385" y="30381"/>
                  <a:pt x="94052" y="28873"/>
                  <a:pt x="97038" y="28873"/>
                </a:cubicBezTo>
                <a:cubicBezTo>
                  <a:pt x="100070" y="28873"/>
                  <a:pt x="102782" y="30442"/>
                  <a:pt x="104549" y="32850"/>
                </a:cubicBezTo>
                <a:lnTo>
                  <a:pt x="104549" y="32880"/>
                </a:lnTo>
                <a:cubicBezTo>
                  <a:pt x="105067" y="32575"/>
                  <a:pt x="105601" y="32286"/>
                  <a:pt x="106149" y="32042"/>
                </a:cubicBezTo>
                <a:cubicBezTo>
                  <a:pt x="104062" y="28964"/>
                  <a:pt x="100755" y="26953"/>
                  <a:pt x="97038" y="26953"/>
                </a:cubicBezTo>
                <a:close/>
                <a:moveTo>
                  <a:pt x="125575" y="26953"/>
                </a:moveTo>
                <a:cubicBezTo>
                  <a:pt x="121888" y="26953"/>
                  <a:pt x="118627" y="28903"/>
                  <a:pt x="116540" y="31935"/>
                </a:cubicBezTo>
                <a:cubicBezTo>
                  <a:pt x="117104" y="32164"/>
                  <a:pt x="117637" y="32438"/>
                  <a:pt x="118155" y="32743"/>
                </a:cubicBezTo>
                <a:cubicBezTo>
                  <a:pt x="119938" y="30381"/>
                  <a:pt x="122604" y="28873"/>
                  <a:pt x="125575" y="28873"/>
                </a:cubicBezTo>
                <a:cubicBezTo>
                  <a:pt x="128607" y="28873"/>
                  <a:pt x="131319" y="30442"/>
                  <a:pt x="133086" y="32850"/>
                </a:cubicBezTo>
                <a:lnTo>
                  <a:pt x="133101" y="32880"/>
                </a:lnTo>
                <a:cubicBezTo>
                  <a:pt x="133604" y="32575"/>
                  <a:pt x="134137" y="32286"/>
                  <a:pt x="134686" y="32042"/>
                </a:cubicBezTo>
                <a:cubicBezTo>
                  <a:pt x="132614" y="28964"/>
                  <a:pt x="129308" y="26953"/>
                  <a:pt x="125575" y="26953"/>
                </a:cubicBezTo>
                <a:close/>
                <a:moveTo>
                  <a:pt x="154112" y="26953"/>
                </a:moveTo>
                <a:cubicBezTo>
                  <a:pt x="150440" y="26953"/>
                  <a:pt x="147164" y="28903"/>
                  <a:pt x="145077" y="31935"/>
                </a:cubicBezTo>
                <a:cubicBezTo>
                  <a:pt x="145641" y="32164"/>
                  <a:pt x="146174" y="32438"/>
                  <a:pt x="146692" y="32743"/>
                </a:cubicBezTo>
                <a:cubicBezTo>
                  <a:pt x="148474" y="30381"/>
                  <a:pt x="151141" y="28873"/>
                  <a:pt x="154112" y="28873"/>
                </a:cubicBezTo>
                <a:cubicBezTo>
                  <a:pt x="157159" y="28873"/>
                  <a:pt x="159871" y="30442"/>
                  <a:pt x="161623" y="32850"/>
                </a:cubicBezTo>
                <a:lnTo>
                  <a:pt x="161638" y="32880"/>
                </a:lnTo>
                <a:cubicBezTo>
                  <a:pt x="162141" y="32575"/>
                  <a:pt x="162674" y="32286"/>
                  <a:pt x="163223" y="32042"/>
                </a:cubicBezTo>
                <a:cubicBezTo>
                  <a:pt x="161151" y="28964"/>
                  <a:pt x="157845" y="26953"/>
                  <a:pt x="154112" y="26953"/>
                </a:cubicBezTo>
                <a:close/>
                <a:moveTo>
                  <a:pt x="182664" y="26938"/>
                </a:moveTo>
                <a:cubicBezTo>
                  <a:pt x="178992" y="26938"/>
                  <a:pt x="175716" y="28903"/>
                  <a:pt x="173629" y="31920"/>
                </a:cubicBezTo>
                <a:cubicBezTo>
                  <a:pt x="174177" y="32149"/>
                  <a:pt x="174726" y="32408"/>
                  <a:pt x="175244" y="32697"/>
                </a:cubicBezTo>
                <a:cubicBezTo>
                  <a:pt x="177011" y="30336"/>
                  <a:pt x="179678" y="28827"/>
                  <a:pt x="182649" y="28827"/>
                </a:cubicBezTo>
                <a:cubicBezTo>
                  <a:pt x="185696" y="28827"/>
                  <a:pt x="188393" y="30397"/>
                  <a:pt x="190175" y="32850"/>
                </a:cubicBezTo>
                <a:lnTo>
                  <a:pt x="190175" y="32880"/>
                </a:lnTo>
                <a:cubicBezTo>
                  <a:pt x="190693" y="32575"/>
                  <a:pt x="191226" y="32286"/>
                  <a:pt x="191775" y="32042"/>
                </a:cubicBezTo>
                <a:cubicBezTo>
                  <a:pt x="189688" y="28949"/>
                  <a:pt x="186397" y="26938"/>
                  <a:pt x="182664" y="26938"/>
                </a:cubicBezTo>
                <a:close/>
                <a:moveTo>
                  <a:pt x="268290" y="26953"/>
                </a:moveTo>
                <a:cubicBezTo>
                  <a:pt x="264603" y="26953"/>
                  <a:pt x="261327" y="28903"/>
                  <a:pt x="259255" y="31935"/>
                </a:cubicBezTo>
                <a:cubicBezTo>
                  <a:pt x="259803" y="32164"/>
                  <a:pt x="260352" y="32438"/>
                  <a:pt x="260870" y="32743"/>
                </a:cubicBezTo>
                <a:cubicBezTo>
                  <a:pt x="262637" y="30381"/>
                  <a:pt x="265304" y="28873"/>
                  <a:pt x="268290" y="28873"/>
                </a:cubicBezTo>
                <a:cubicBezTo>
                  <a:pt x="271322" y="28873"/>
                  <a:pt x="274034" y="30442"/>
                  <a:pt x="275801" y="32880"/>
                </a:cubicBezTo>
                <a:cubicBezTo>
                  <a:pt x="276304" y="32575"/>
                  <a:pt x="276852" y="32286"/>
                  <a:pt x="277401" y="32042"/>
                </a:cubicBezTo>
                <a:cubicBezTo>
                  <a:pt x="275329" y="28964"/>
                  <a:pt x="272007" y="26953"/>
                  <a:pt x="268290" y="26953"/>
                </a:cubicBezTo>
                <a:close/>
                <a:moveTo>
                  <a:pt x="68486" y="26953"/>
                </a:moveTo>
                <a:cubicBezTo>
                  <a:pt x="64814" y="26953"/>
                  <a:pt x="61538" y="28903"/>
                  <a:pt x="59451" y="31935"/>
                </a:cubicBezTo>
                <a:cubicBezTo>
                  <a:pt x="60015" y="32164"/>
                  <a:pt x="60563" y="32438"/>
                  <a:pt x="61081" y="32743"/>
                </a:cubicBezTo>
                <a:cubicBezTo>
                  <a:pt x="62848" y="30381"/>
                  <a:pt x="65515" y="28873"/>
                  <a:pt x="68486" y="28873"/>
                </a:cubicBezTo>
                <a:cubicBezTo>
                  <a:pt x="71533" y="28873"/>
                  <a:pt x="74245" y="30442"/>
                  <a:pt x="76012" y="32895"/>
                </a:cubicBezTo>
                <a:cubicBezTo>
                  <a:pt x="76530" y="32575"/>
                  <a:pt x="77048" y="32286"/>
                  <a:pt x="77597" y="32042"/>
                </a:cubicBezTo>
                <a:cubicBezTo>
                  <a:pt x="75525" y="28964"/>
                  <a:pt x="72219" y="26953"/>
                  <a:pt x="68486" y="26953"/>
                </a:cubicBezTo>
                <a:close/>
                <a:moveTo>
                  <a:pt x="211201" y="26953"/>
                </a:moveTo>
                <a:cubicBezTo>
                  <a:pt x="207514" y="26953"/>
                  <a:pt x="204238" y="28919"/>
                  <a:pt x="202166" y="31935"/>
                </a:cubicBezTo>
                <a:cubicBezTo>
                  <a:pt x="202730" y="32164"/>
                  <a:pt x="203263" y="32438"/>
                  <a:pt x="203781" y="32743"/>
                </a:cubicBezTo>
                <a:cubicBezTo>
                  <a:pt x="205548" y="30381"/>
                  <a:pt x="208215" y="28873"/>
                  <a:pt x="211201" y="28873"/>
                </a:cubicBezTo>
                <a:cubicBezTo>
                  <a:pt x="214233" y="28873"/>
                  <a:pt x="216945" y="30442"/>
                  <a:pt x="218712" y="32895"/>
                </a:cubicBezTo>
                <a:cubicBezTo>
                  <a:pt x="219230" y="32575"/>
                  <a:pt x="219763" y="32301"/>
                  <a:pt x="220312" y="32057"/>
                </a:cubicBezTo>
                <a:cubicBezTo>
                  <a:pt x="218225" y="28964"/>
                  <a:pt x="214918" y="26953"/>
                  <a:pt x="211201" y="26953"/>
                </a:cubicBezTo>
                <a:close/>
                <a:moveTo>
                  <a:pt x="239738" y="26953"/>
                </a:moveTo>
                <a:cubicBezTo>
                  <a:pt x="236051" y="26953"/>
                  <a:pt x="232790" y="28919"/>
                  <a:pt x="230703" y="31935"/>
                </a:cubicBezTo>
                <a:cubicBezTo>
                  <a:pt x="231267" y="32164"/>
                  <a:pt x="231800" y="32438"/>
                  <a:pt x="232318" y="32743"/>
                </a:cubicBezTo>
                <a:cubicBezTo>
                  <a:pt x="234085" y="30381"/>
                  <a:pt x="236767" y="28873"/>
                  <a:pt x="239738" y="28873"/>
                </a:cubicBezTo>
                <a:cubicBezTo>
                  <a:pt x="242770" y="28873"/>
                  <a:pt x="245482" y="30442"/>
                  <a:pt x="247264" y="32895"/>
                </a:cubicBezTo>
                <a:cubicBezTo>
                  <a:pt x="247767" y="32575"/>
                  <a:pt x="248300" y="32301"/>
                  <a:pt x="248849" y="32057"/>
                </a:cubicBezTo>
                <a:cubicBezTo>
                  <a:pt x="246777" y="28964"/>
                  <a:pt x="243471" y="26953"/>
                  <a:pt x="239738" y="26953"/>
                </a:cubicBezTo>
                <a:close/>
                <a:moveTo>
                  <a:pt x="182649" y="29513"/>
                </a:moveTo>
                <a:cubicBezTo>
                  <a:pt x="179891" y="29513"/>
                  <a:pt x="177423" y="30899"/>
                  <a:pt x="175762" y="33063"/>
                </a:cubicBezTo>
                <a:cubicBezTo>
                  <a:pt x="176265" y="33383"/>
                  <a:pt x="176752" y="33749"/>
                  <a:pt x="177209" y="34145"/>
                </a:cubicBezTo>
                <a:cubicBezTo>
                  <a:pt x="178550" y="32499"/>
                  <a:pt x="180500" y="31448"/>
                  <a:pt x="182649" y="31433"/>
                </a:cubicBezTo>
                <a:cubicBezTo>
                  <a:pt x="184888" y="31433"/>
                  <a:pt x="186899" y="32560"/>
                  <a:pt x="188240" y="34312"/>
                </a:cubicBezTo>
                <a:cubicBezTo>
                  <a:pt x="188697" y="33916"/>
                  <a:pt x="189170" y="33550"/>
                  <a:pt x="189672" y="33200"/>
                </a:cubicBezTo>
                <a:cubicBezTo>
                  <a:pt x="188012" y="30945"/>
                  <a:pt x="185483" y="29513"/>
                  <a:pt x="182649" y="29513"/>
                </a:cubicBezTo>
                <a:close/>
                <a:moveTo>
                  <a:pt x="11412" y="29513"/>
                </a:moveTo>
                <a:cubicBezTo>
                  <a:pt x="8654" y="29513"/>
                  <a:pt x="6171" y="30899"/>
                  <a:pt x="4510" y="33063"/>
                </a:cubicBezTo>
                <a:cubicBezTo>
                  <a:pt x="5013" y="33398"/>
                  <a:pt x="5500" y="33749"/>
                  <a:pt x="5957" y="34145"/>
                </a:cubicBezTo>
                <a:cubicBezTo>
                  <a:pt x="7313" y="32484"/>
                  <a:pt x="9248" y="31448"/>
                  <a:pt x="11412" y="31448"/>
                </a:cubicBezTo>
                <a:cubicBezTo>
                  <a:pt x="13636" y="31448"/>
                  <a:pt x="15648" y="32560"/>
                  <a:pt x="16988" y="34327"/>
                </a:cubicBezTo>
                <a:cubicBezTo>
                  <a:pt x="17445" y="33916"/>
                  <a:pt x="17918" y="33550"/>
                  <a:pt x="18420" y="33215"/>
                </a:cubicBezTo>
                <a:cubicBezTo>
                  <a:pt x="16760" y="30960"/>
                  <a:pt x="14231" y="29513"/>
                  <a:pt x="11412" y="29513"/>
                </a:cubicBezTo>
                <a:close/>
                <a:moveTo>
                  <a:pt x="39949" y="29513"/>
                </a:moveTo>
                <a:cubicBezTo>
                  <a:pt x="37191" y="29513"/>
                  <a:pt x="34723" y="30899"/>
                  <a:pt x="33047" y="33063"/>
                </a:cubicBezTo>
                <a:cubicBezTo>
                  <a:pt x="33550" y="33383"/>
                  <a:pt x="34037" y="33749"/>
                  <a:pt x="34494" y="34145"/>
                </a:cubicBezTo>
                <a:cubicBezTo>
                  <a:pt x="35850" y="32484"/>
                  <a:pt x="37785" y="31448"/>
                  <a:pt x="39949" y="31448"/>
                </a:cubicBezTo>
                <a:cubicBezTo>
                  <a:pt x="42189" y="31448"/>
                  <a:pt x="44184" y="32560"/>
                  <a:pt x="45540" y="34327"/>
                </a:cubicBezTo>
                <a:cubicBezTo>
                  <a:pt x="45982" y="33916"/>
                  <a:pt x="46470" y="33550"/>
                  <a:pt x="46957" y="33215"/>
                </a:cubicBezTo>
                <a:cubicBezTo>
                  <a:pt x="45297" y="30960"/>
                  <a:pt x="42768" y="29513"/>
                  <a:pt x="39949" y="29513"/>
                </a:cubicBezTo>
                <a:close/>
                <a:moveTo>
                  <a:pt x="68486" y="29513"/>
                </a:moveTo>
                <a:cubicBezTo>
                  <a:pt x="65728" y="29513"/>
                  <a:pt x="63260" y="30899"/>
                  <a:pt x="61599" y="33063"/>
                </a:cubicBezTo>
                <a:cubicBezTo>
                  <a:pt x="62102" y="33398"/>
                  <a:pt x="62589" y="33749"/>
                  <a:pt x="63047" y="34145"/>
                </a:cubicBezTo>
                <a:cubicBezTo>
                  <a:pt x="64387" y="32499"/>
                  <a:pt x="66338" y="31448"/>
                  <a:pt x="68486" y="31448"/>
                </a:cubicBezTo>
                <a:cubicBezTo>
                  <a:pt x="70725" y="31448"/>
                  <a:pt x="72737" y="32560"/>
                  <a:pt x="74077" y="34327"/>
                </a:cubicBezTo>
                <a:cubicBezTo>
                  <a:pt x="74534" y="33931"/>
                  <a:pt x="75007" y="33550"/>
                  <a:pt x="75510" y="33215"/>
                </a:cubicBezTo>
                <a:cubicBezTo>
                  <a:pt x="73849" y="30960"/>
                  <a:pt x="71320" y="29513"/>
                  <a:pt x="68486" y="29513"/>
                </a:cubicBezTo>
                <a:close/>
                <a:moveTo>
                  <a:pt x="97038" y="29513"/>
                </a:moveTo>
                <a:cubicBezTo>
                  <a:pt x="94280" y="29513"/>
                  <a:pt x="91797" y="30899"/>
                  <a:pt x="90136" y="33063"/>
                </a:cubicBezTo>
                <a:cubicBezTo>
                  <a:pt x="90639" y="33398"/>
                  <a:pt x="91126" y="33749"/>
                  <a:pt x="91583" y="34145"/>
                </a:cubicBezTo>
                <a:cubicBezTo>
                  <a:pt x="92939" y="32499"/>
                  <a:pt x="94874" y="31448"/>
                  <a:pt x="97038" y="31448"/>
                </a:cubicBezTo>
                <a:cubicBezTo>
                  <a:pt x="99278" y="31448"/>
                  <a:pt x="101274" y="32560"/>
                  <a:pt x="102630" y="34327"/>
                </a:cubicBezTo>
                <a:cubicBezTo>
                  <a:pt x="103071" y="33916"/>
                  <a:pt x="103544" y="33550"/>
                  <a:pt x="104046" y="33215"/>
                </a:cubicBezTo>
                <a:cubicBezTo>
                  <a:pt x="102386" y="30960"/>
                  <a:pt x="99857" y="29513"/>
                  <a:pt x="97038" y="29513"/>
                </a:cubicBezTo>
                <a:close/>
                <a:moveTo>
                  <a:pt x="125575" y="29513"/>
                </a:moveTo>
                <a:cubicBezTo>
                  <a:pt x="122817" y="29513"/>
                  <a:pt x="120349" y="30899"/>
                  <a:pt x="118673" y="33063"/>
                </a:cubicBezTo>
                <a:cubicBezTo>
                  <a:pt x="119191" y="33398"/>
                  <a:pt x="119679" y="33749"/>
                  <a:pt x="120136" y="34145"/>
                </a:cubicBezTo>
                <a:cubicBezTo>
                  <a:pt x="121476" y="32499"/>
                  <a:pt x="123411" y="31448"/>
                  <a:pt x="125575" y="31448"/>
                </a:cubicBezTo>
                <a:cubicBezTo>
                  <a:pt x="127815" y="31448"/>
                  <a:pt x="129810" y="32560"/>
                  <a:pt x="131166" y="34327"/>
                </a:cubicBezTo>
                <a:cubicBezTo>
                  <a:pt x="131608" y="33916"/>
                  <a:pt x="132096" y="33550"/>
                  <a:pt x="132583" y="33215"/>
                </a:cubicBezTo>
                <a:cubicBezTo>
                  <a:pt x="130923" y="30960"/>
                  <a:pt x="128393" y="29513"/>
                  <a:pt x="125575" y="29513"/>
                </a:cubicBezTo>
                <a:close/>
                <a:moveTo>
                  <a:pt x="154112" y="29513"/>
                </a:moveTo>
                <a:cubicBezTo>
                  <a:pt x="151354" y="29513"/>
                  <a:pt x="148886" y="30899"/>
                  <a:pt x="147225" y="33063"/>
                </a:cubicBezTo>
                <a:cubicBezTo>
                  <a:pt x="147728" y="33383"/>
                  <a:pt x="148215" y="33749"/>
                  <a:pt x="148673" y="34145"/>
                </a:cubicBezTo>
                <a:cubicBezTo>
                  <a:pt x="150013" y="32499"/>
                  <a:pt x="151948" y="31448"/>
                  <a:pt x="154112" y="31448"/>
                </a:cubicBezTo>
                <a:cubicBezTo>
                  <a:pt x="156351" y="31448"/>
                  <a:pt x="158363" y="32560"/>
                  <a:pt x="159703" y="34327"/>
                </a:cubicBezTo>
                <a:cubicBezTo>
                  <a:pt x="160160" y="33916"/>
                  <a:pt x="160633" y="33550"/>
                  <a:pt x="161136" y="33215"/>
                </a:cubicBezTo>
                <a:cubicBezTo>
                  <a:pt x="159460" y="30945"/>
                  <a:pt x="156946" y="29513"/>
                  <a:pt x="154112" y="29513"/>
                </a:cubicBezTo>
                <a:close/>
                <a:moveTo>
                  <a:pt x="211186" y="29513"/>
                </a:moveTo>
                <a:cubicBezTo>
                  <a:pt x="208428" y="29513"/>
                  <a:pt x="205960" y="30899"/>
                  <a:pt x="204299" y="33063"/>
                </a:cubicBezTo>
                <a:cubicBezTo>
                  <a:pt x="204802" y="33398"/>
                  <a:pt x="205289" y="33749"/>
                  <a:pt x="205746" y="34145"/>
                </a:cubicBezTo>
                <a:cubicBezTo>
                  <a:pt x="207102" y="32499"/>
                  <a:pt x="209037" y="31448"/>
                  <a:pt x="211201" y="31448"/>
                </a:cubicBezTo>
                <a:cubicBezTo>
                  <a:pt x="213440" y="31448"/>
                  <a:pt x="215436" y="32560"/>
                  <a:pt x="216777" y="34327"/>
                </a:cubicBezTo>
                <a:cubicBezTo>
                  <a:pt x="217234" y="33916"/>
                  <a:pt x="217707" y="33550"/>
                  <a:pt x="218209" y="33215"/>
                </a:cubicBezTo>
                <a:cubicBezTo>
                  <a:pt x="216533" y="30960"/>
                  <a:pt x="214019" y="29513"/>
                  <a:pt x="211186" y="29513"/>
                </a:cubicBezTo>
                <a:close/>
                <a:moveTo>
                  <a:pt x="239738" y="29528"/>
                </a:moveTo>
                <a:cubicBezTo>
                  <a:pt x="236980" y="29528"/>
                  <a:pt x="234497" y="30899"/>
                  <a:pt x="232836" y="33078"/>
                </a:cubicBezTo>
                <a:cubicBezTo>
                  <a:pt x="233354" y="33398"/>
                  <a:pt x="233826" y="33764"/>
                  <a:pt x="234298" y="34145"/>
                </a:cubicBezTo>
                <a:cubicBezTo>
                  <a:pt x="235639" y="32499"/>
                  <a:pt x="237574" y="31448"/>
                  <a:pt x="239738" y="31448"/>
                </a:cubicBezTo>
                <a:cubicBezTo>
                  <a:pt x="241977" y="31448"/>
                  <a:pt x="243973" y="32560"/>
                  <a:pt x="245329" y="34327"/>
                </a:cubicBezTo>
                <a:cubicBezTo>
                  <a:pt x="245771" y="33931"/>
                  <a:pt x="246259" y="33550"/>
                  <a:pt x="246746" y="33215"/>
                </a:cubicBezTo>
                <a:cubicBezTo>
                  <a:pt x="245086" y="30960"/>
                  <a:pt x="242556" y="29528"/>
                  <a:pt x="239738" y="29528"/>
                </a:cubicBezTo>
                <a:close/>
                <a:moveTo>
                  <a:pt x="268275" y="29513"/>
                </a:moveTo>
                <a:cubicBezTo>
                  <a:pt x="265517" y="29513"/>
                  <a:pt x="263049" y="30899"/>
                  <a:pt x="261373" y="33063"/>
                </a:cubicBezTo>
                <a:cubicBezTo>
                  <a:pt x="261891" y="33398"/>
                  <a:pt x="262378" y="33749"/>
                  <a:pt x="262835" y="34145"/>
                </a:cubicBezTo>
                <a:cubicBezTo>
                  <a:pt x="264176" y="32484"/>
                  <a:pt x="266111" y="31448"/>
                  <a:pt x="268275" y="31448"/>
                </a:cubicBezTo>
                <a:cubicBezTo>
                  <a:pt x="270514" y="31448"/>
                  <a:pt x="272525" y="32560"/>
                  <a:pt x="273866" y="34327"/>
                </a:cubicBezTo>
                <a:cubicBezTo>
                  <a:pt x="274323" y="33916"/>
                  <a:pt x="274796" y="33550"/>
                  <a:pt x="275298" y="33215"/>
                </a:cubicBezTo>
                <a:cubicBezTo>
                  <a:pt x="273622" y="30945"/>
                  <a:pt x="271109" y="29513"/>
                  <a:pt x="268275" y="29513"/>
                </a:cubicBezTo>
                <a:close/>
                <a:moveTo>
                  <a:pt x="11412" y="32073"/>
                </a:moveTo>
                <a:cubicBezTo>
                  <a:pt x="9431" y="32073"/>
                  <a:pt x="7633" y="33032"/>
                  <a:pt x="6399" y="34556"/>
                </a:cubicBezTo>
                <a:cubicBezTo>
                  <a:pt x="6856" y="34952"/>
                  <a:pt x="7283" y="35379"/>
                  <a:pt x="7679" y="35851"/>
                </a:cubicBezTo>
                <a:cubicBezTo>
                  <a:pt x="8626" y="34609"/>
                  <a:pt x="10025" y="33994"/>
                  <a:pt x="11419" y="33994"/>
                </a:cubicBezTo>
                <a:cubicBezTo>
                  <a:pt x="12898" y="33994"/>
                  <a:pt x="14372" y="34685"/>
                  <a:pt x="15297" y="36049"/>
                </a:cubicBezTo>
                <a:cubicBezTo>
                  <a:pt x="15693" y="35592"/>
                  <a:pt x="16105" y="35135"/>
                  <a:pt x="16546" y="34724"/>
                </a:cubicBezTo>
                <a:cubicBezTo>
                  <a:pt x="15312" y="33109"/>
                  <a:pt x="13469" y="32073"/>
                  <a:pt x="11412" y="32073"/>
                </a:cubicBezTo>
                <a:close/>
                <a:moveTo>
                  <a:pt x="39949" y="32073"/>
                </a:moveTo>
                <a:lnTo>
                  <a:pt x="39949" y="32088"/>
                </a:lnTo>
                <a:cubicBezTo>
                  <a:pt x="37968" y="32088"/>
                  <a:pt x="36170" y="33048"/>
                  <a:pt x="34936" y="34541"/>
                </a:cubicBezTo>
                <a:cubicBezTo>
                  <a:pt x="35393" y="34952"/>
                  <a:pt x="35820" y="35394"/>
                  <a:pt x="36216" y="35851"/>
                </a:cubicBezTo>
                <a:cubicBezTo>
                  <a:pt x="37161" y="34618"/>
                  <a:pt x="38557" y="34008"/>
                  <a:pt x="39950" y="34008"/>
                </a:cubicBezTo>
                <a:cubicBezTo>
                  <a:pt x="41430" y="34008"/>
                  <a:pt x="42907" y="34698"/>
                  <a:pt x="43834" y="36064"/>
                </a:cubicBezTo>
                <a:cubicBezTo>
                  <a:pt x="44230" y="35592"/>
                  <a:pt x="44642" y="35150"/>
                  <a:pt x="45083" y="34724"/>
                </a:cubicBezTo>
                <a:cubicBezTo>
                  <a:pt x="43849" y="33109"/>
                  <a:pt x="42006" y="32073"/>
                  <a:pt x="39949" y="32073"/>
                </a:cubicBezTo>
                <a:close/>
                <a:moveTo>
                  <a:pt x="68486" y="32088"/>
                </a:moveTo>
                <a:cubicBezTo>
                  <a:pt x="66520" y="32088"/>
                  <a:pt x="64722" y="33048"/>
                  <a:pt x="63473" y="34541"/>
                </a:cubicBezTo>
                <a:cubicBezTo>
                  <a:pt x="63930" y="34952"/>
                  <a:pt x="64357" y="35394"/>
                  <a:pt x="64753" y="35851"/>
                </a:cubicBezTo>
                <a:cubicBezTo>
                  <a:pt x="65698" y="34618"/>
                  <a:pt x="67094" y="34008"/>
                  <a:pt x="68488" y="34008"/>
                </a:cubicBezTo>
                <a:cubicBezTo>
                  <a:pt x="69971" y="34008"/>
                  <a:pt x="71452" y="34698"/>
                  <a:pt x="72386" y="36064"/>
                </a:cubicBezTo>
                <a:cubicBezTo>
                  <a:pt x="72767" y="35592"/>
                  <a:pt x="73194" y="35150"/>
                  <a:pt x="73636" y="34739"/>
                </a:cubicBezTo>
                <a:cubicBezTo>
                  <a:pt x="72401" y="33109"/>
                  <a:pt x="70558" y="32088"/>
                  <a:pt x="68486" y="32088"/>
                </a:cubicBezTo>
                <a:close/>
                <a:moveTo>
                  <a:pt x="97038" y="32088"/>
                </a:moveTo>
                <a:cubicBezTo>
                  <a:pt x="95057" y="32088"/>
                  <a:pt x="93259" y="33048"/>
                  <a:pt x="92041" y="34541"/>
                </a:cubicBezTo>
                <a:cubicBezTo>
                  <a:pt x="92482" y="34952"/>
                  <a:pt x="92909" y="35394"/>
                  <a:pt x="93305" y="35851"/>
                </a:cubicBezTo>
                <a:cubicBezTo>
                  <a:pt x="94250" y="34618"/>
                  <a:pt x="95646" y="34008"/>
                  <a:pt x="97039" y="34008"/>
                </a:cubicBezTo>
                <a:cubicBezTo>
                  <a:pt x="98519" y="34008"/>
                  <a:pt x="99996" y="34698"/>
                  <a:pt x="100923" y="36064"/>
                </a:cubicBezTo>
                <a:cubicBezTo>
                  <a:pt x="101319" y="35592"/>
                  <a:pt x="101731" y="35150"/>
                  <a:pt x="102172" y="34739"/>
                </a:cubicBezTo>
                <a:cubicBezTo>
                  <a:pt x="100938" y="33109"/>
                  <a:pt x="99095" y="32088"/>
                  <a:pt x="97038" y="32088"/>
                </a:cubicBezTo>
                <a:close/>
                <a:moveTo>
                  <a:pt x="125575" y="32088"/>
                </a:moveTo>
                <a:cubicBezTo>
                  <a:pt x="123594" y="32088"/>
                  <a:pt x="121812" y="33048"/>
                  <a:pt x="120577" y="34541"/>
                </a:cubicBezTo>
                <a:cubicBezTo>
                  <a:pt x="121035" y="34952"/>
                  <a:pt x="121461" y="35394"/>
                  <a:pt x="121857" y="35851"/>
                </a:cubicBezTo>
                <a:cubicBezTo>
                  <a:pt x="122795" y="34618"/>
                  <a:pt x="124191" y="34008"/>
                  <a:pt x="125585" y="34008"/>
                </a:cubicBezTo>
                <a:cubicBezTo>
                  <a:pt x="127068" y="34008"/>
                  <a:pt x="128549" y="34698"/>
                  <a:pt x="129475" y="36064"/>
                </a:cubicBezTo>
                <a:cubicBezTo>
                  <a:pt x="129856" y="35592"/>
                  <a:pt x="130283" y="35150"/>
                  <a:pt x="130725" y="34724"/>
                </a:cubicBezTo>
                <a:cubicBezTo>
                  <a:pt x="129475" y="33109"/>
                  <a:pt x="127632" y="32088"/>
                  <a:pt x="125575" y="32088"/>
                </a:cubicBezTo>
                <a:close/>
                <a:moveTo>
                  <a:pt x="154112" y="32088"/>
                </a:moveTo>
                <a:cubicBezTo>
                  <a:pt x="152131" y="32088"/>
                  <a:pt x="150348" y="33032"/>
                  <a:pt x="149130" y="34541"/>
                </a:cubicBezTo>
                <a:cubicBezTo>
                  <a:pt x="149571" y="34952"/>
                  <a:pt x="149998" y="35394"/>
                  <a:pt x="150394" y="35851"/>
                </a:cubicBezTo>
                <a:cubicBezTo>
                  <a:pt x="151339" y="34618"/>
                  <a:pt x="152735" y="34008"/>
                  <a:pt x="154128" y="34008"/>
                </a:cubicBezTo>
                <a:cubicBezTo>
                  <a:pt x="155609" y="34008"/>
                  <a:pt x="157086" y="34698"/>
                  <a:pt x="158012" y="36064"/>
                </a:cubicBezTo>
                <a:cubicBezTo>
                  <a:pt x="158393" y="35592"/>
                  <a:pt x="158820" y="35150"/>
                  <a:pt x="159261" y="34724"/>
                </a:cubicBezTo>
                <a:cubicBezTo>
                  <a:pt x="158012" y="33109"/>
                  <a:pt x="156169" y="32088"/>
                  <a:pt x="154112" y="32088"/>
                </a:cubicBezTo>
                <a:close/>
                <a:moveTo>
                  <a:pt x="182649" y="32073"/>
                </a:moveTo>
                <a:lnTo>
                  <a:pt x="182649" y="32088"/>
                </a:lnTo>
                <a:cubicBezTo>
                  <a:pt x="180683" y="32088"/>
                  <a:pt x="178901" y="33032"/>
                  <a:pt x="177667" y="34556"/>
                </a:cubicBezTo>
                <a:cubicBezTo>
                  <a:pt x="178108" y="34967"/>
                  <a:pt x="178535" y="35409"/>
                  <a:pt x="178931" y="35866"/>
                </a:cubicBezTo>
                <a:cubicBezTo>
                  <a:pt x="179830" y="34724"/>
                  <a:pt x="181201" y="34038"/>
                  <a:pt x="182649" y="34023"/>
                </a:cubicBezTo>
                <a:cubicBezTo>
                  <a:pt x="184233" y="34023"/>
                  <a:pt x="185635" y="34815"/>
                  <a:pt x="186549" y="36064"/>
                </a:cubicBezTo>
                <a:cubicBezTo>
                  <a:pt x="186945" y="35592"/>
                  <a:pt x="187357" y="35150"/>
                  <a:pt x="187798" y="34724"/>
                </a:cubicBezTo>
                <a:cubicBezTo>
                  <a:pt x="186564" y="33109"/>
                  <a:pt x="184721" y="32073"/>
                  <a:pt x="182649" y="32073"/>
                </a:cubicBezTo>
                <a:close/>
                <a:moveTo>
                  <a:pt x="211201" y="32088"/>
                </a:moveTo>
                <a:cubicBezTo>
                  <a:pt x="209220" y="32088"/>
                  <a:pt x="207438" y="33048"/>
                  <a:pt x="206203" y="34556"/>
                </a:cubicBezTo>
                <a:cubicBezTo>
                  <a:pt x="206645" y="34967"/>
                  <a:pt x="207072" y="35409"/>
                  <a:pt x="207468" y="35866"/>
                </a:cubicBezTo>
                <a:cubicBezTo>
                  <a:pt x="208367" y="34708"/>
                  <a:pt x="209738" y="34038"/>
                  <a:pt x="211201" y="34008"/>
                </a:cubicBezTo>
                <a:lnTo>
                  <a:pt x="211201" y="34023"/>
                </a:lnTo>
                <a:cubicBezTo>
                  <a:pt x="212755" y="34038"/>
                  <a:pt x="214202" y="34800"/>
                  <a:pt x="215101" y="36064"/>
                </a:cubicBezTo>
                <a:cubicBezTo>
                  <a:pt x="215482" y="35592"/>
                  <a:pt x="215893" y="35150"/>
                  <a:pt x="216335" y="34739"/>
                </a:cubicBezTo>
                <a:cubicBezTo>
                  <a:pt x="215101" y="33124"/>
                  <a:pt x="213258" y="32088"/>
                  <a:pt x="211201" y="32088"/>
                </a:cubicBezTo>
                <a:close/>
                <a:moveTo>
                  <a:pt x="239738" y="32088"/>
                </a:moveTo>
                <a:cubicBezTo>
                  <a:pt x="237757" y="32088"/>
                  <a:pt x="235990" y="33048"/>
                  <a:pt x="234756" y="34556"/>
                </a:cubicBezTo>
                <a:cubicBezTo>
                  <a:pt x="235197" y="34967"/>
                  <a:pt x="235609" y="35409"/>
                  <a:pt x="236005" y="35866"/>
                </a:cubicBezTo>
                <a:cubicBezTo>
                  <a:pt x="236904" y="34708"/>
                  <a:pt x="238275" y="34038"/>
                  <a:pt x="239738" y="34008"/>
                </a:cubicBezTo>
                <a:lnTo>
                  <a:pt x="239738" y="34023"/>
                </a:lnTo>
                <a:cubicBezTo>
                  <a:pt x="241292" y="34038"/>
                  <a:pt x="242739" y="34800"/>
                  <a:pt x="243638" y="36064"/>
                </a:cubicBezTo>
                <a:cubicBezTo>
                  <a:pt x="244019" y="35607"/>
                  <a:pt x="244446" y="35150"/>
                  <a:pt x="244887" y="34739"/>
                </a:cubicBezTo>
                <a:cubicBezTo>
                  <a:pt x="243638" y="33124"/>
                  <a:pt x="241795" y="32088"/>
                  <a:pt x="239738" y="32088"/>
                </a:cubicBezTo>
                <a:close/>
                <a:moveTo>
                  <a:pt x="268275" y="32088"/>
                </a:moveTo>
                <a:cubicBezTo>
                  <a:pt x="266294" y="32088"/>
                  <a:pt x="264527" y="33032"/>
                  <a:pt x="263292" y="34541"/>
                </a:cubicBezTo>
                <a:cubicBezTo>
                  <a:pt x="263734" y="34952"/>
                  <a:pt x="264146" y="35394"/>
                  <a:pt x="264542" y="35866"/>
                </a:cubicBezTo>
                <a:cubicBezTo>
                  <a:pt x="265488" y="34624"/>
                  <a:pt x="266891" y="34010"/>
                  <a:pt x="268289" y="34010"/>
                </a:cubicBezTo>
                <a:cubicBezTo>
                  <a:pt x="269772" y="34010"/>
                  <a:pt x="271250" y="34700"/>
                  <a:pt x="272175" y="36064"/>
                </a:cubicBezTo>
                <a:cubicBezTo>
                  <a:pt x="272556" y="35592"/>
                  <a:pt x="272983" y="35150"/>
                  <a:pt x="273424" y="34739"/>
                </a:cubicBezTo>
                <a:cubicBezTo>
                  <a:pt x="272175" y="33109"/>
                  <a:pt x="270331" y="32088"/>
                  <a:pt x="268275" y="32088"/>
                </a:cubicBezTo>
                <a:close/>
                <a:moveTo>
                  <a:pt x="11412" y="34647"/>
                </a:moveTo>
                <a:cubicBezTo>
                  <a:pt x="10071" y="34647"/>
                  <a:pt x="8883" y="35318"/>
                  <a:pt x="8075" y="36354"/>
                </a:cubicBezTo>
                <a:cubicBezTo>
                  <a:pt x="9157" y="36064"/>
                  <a:pt x="10284" y="35927"/>
                  <a:pt x="11412" y="35927"/>
                </a:cubicBezTo>
                <a:cubicBezTo>
                  <a:pt x="12539" y="35927"/>
                  <a:pt x="13682" y="36080"/>
                  <a:pt x="14779" y="36384"/>
                </a:cubicBezTo>
                <a:lnTo>
                  <a:pt x="14794" y="36384"/>
                </a:lnTo>
                <a:cubicBezTo>
                  <a:pt x="14002" y="35303"/>
                  <a:pt x="12737" y="34663"/>
                  <a:pt x="11412" y="34647"/>
                </a:cubicBezTo>
                <a:close/>
                <a:moveTo>
                  <a:pt x="39949" y="34632"/>
                </a:moveTo>
                <a:cubicBezTo>
                  <a:pt x="38608" y="34632"/>
                  <a:pt x="37435" y="35318"/>
                  <a:pt x="36612" y="36354"/>
                </a:cubicBezTo>
                <a:cubicBezTo>
                  <a:pt x="37709" y="36064"/>
                  <a:pt x="38821" y="35927"/>
                  <a:pt x="39949" y="35927"/>
                </a:cubicBezTo>
                <a:cubicBezTo>
                  <a:pt x="41092" y="35927"/>
                  <a:pt x="42219" y="36080"/>
                  <a:pt x="43316" y="36384"/>
                </a:cubicBezTo>
                <a:lnTo>
                  <a:pt x="43331" y="36384"/>
                </a:lnTo>
                <a:cubicBezTo>
                  <a:pt x="42539" y="35303"/>
                  <a:pt x="41290" y="34663"/>
                  <a:pt x="39949" y="34632"/>
                </a:cubicBezTo>
                <a:close/>
                <a:moveTo>
                  <a:pt x="68501" y="34647"/>
                </a:moveTo>
                <a:cubicBezTo>
                  <a:pt x="67175" y="34647"/>
                  <a:pt x="65987" y="35318"/>
                  <a:pt x="65180" y="36354"/>
                </a:cubicBezTo>
                <a:cubicBezTo>
                  <a:pt x="66261" y="36064"/>
                  <a:pt x="67374" y="35927"/>
                  <a:pt x="68501" y="35927"/>
                </a:cubicBezTo>
                <a:cubicBezTo>
                  <a:pt x="69644" y="35927"/>
                  <a:pt x="70771" y="36080"/>
                  <a:pt x="71868" y="36384"/>
                </a:cubicBezTo>
                <a:cubicBezTo>
                  <a:pt x="71076" y="35303"/>
                  <a:pt x="69827" y="34663"/>
                  <a:pt x="68501" y="34647"/>
                </a:cubicBezTo>
                <a:close/>
                <a:moveTo>
                  <a:pt x="97038" y="34647"/>
                </a:moveTo>
                <a:cubicBezTo>
                  <a:pt x="95697" y="34647"/>
                  <a:pt x="94524" y="35318"/>
                  <a:pt x="93701" y="36354"/>
                </a:cubicBezTo>
                <a:cubicBezTo>
                  <a:pt x="94783" y="36064"/>
                  <a:pt x="95910" y="35927"/>
                  <a:pt x="97038" y="35927"/>
                </a:cubicBezTo>
                <a:cubicBezTo>
                  <a:pt x="98165" y="35927"/>
                  <a:pt x="99308" y="36080"/>
                  <a:pt x="100405" y="36384"/>
                </a:cubicBezTo>
                <a:cubicBezTo>
                  <a:pt x="99613" y="35303"/>
                  <a:pt x="98363" y="34663"/>
                  <a:pt x="97038" y="34647"/>
                </a:cubicBezTo>
                <a:close/>
                <a:moveTo>
                  <a:pt x="125575" y="34647"/>
                </a:moveTo>
                <a:cubicBezTo>
                  <a:pt x="124249" y="34647"/>
                  <a:pt x="123061" y="35318"/>
                  <a:pt x="122238" y="36354"/>
                </a:cubicBezTo>
                <a:cubicBezTo>
                  <a:pt x="123335" y="36064"/>
                  <a:pt x="124447" y="35927"/>
                  <a:pt x="125575" y="35927"/>
                </a:cubicBezTo>
                <a:cubicBezTo>
                  <a:pt x="126718" y="35927"/>
                  <a:pt x="127845" y="36080"/>
                  <a:pt x="128942" y="36384"/>
                </a:cubicBezTo>
                <a:cubicBezTo>
                  <a:pt x="128165" y="35303"/>
                  <a:pt x="126916" y="34663"/>
                  <a:pt x="125575" y="34647"/>
                </a:cubicBezTo>
                <a:close/>
                <a:moveTo>
                  <a:pt x="154129" y="34649"/>
                </a:moveTo>
                <a:cubicBezTo>
                  <a:pt x="152873" y="34649"/>
                  <a:pt x="151617" y="35217"/>
                  <a:pt x="150790" y="36354"/>
                </a:cubicBezTo>
                <a:cubicBezTo>
                  <a:pt x="151872" y="36064"/>
                  <a:pt x="153000" y="35927"/>
                  <a:pt x="154112" y="35927"/>
                </a:cubicBezTo>
                <a:cubicBezTo>
                  <a:pt x="155254" y="35927"/>
                  <a:pt x="156397" y="36080"/>
                  <a:pt x="157494" y="36384"/>
                </a:cubicBezTo>
                <a:cubicBezTo>
                  <a:pt x="156667" y="35228"/>
                  <a:pt x="155398" y="34649"/>
                  <a:pt x="154129" y="34649"/>
                </a:cubicBezTo>
                <a:close/>
                <a:moveTo>
                  <a:pt x="182649" y="34647"/>
                </a:moveTo>
                <a:cubicBezTo>
                  <a:pt x="181323" y="34647"/>
                  <a:pt x="180150" y="35318"/>
                  <a:pt x="179327" y="36354"/>
                </a:cubicBezTo>
                <a:cubicBezTo>
                  <a:pt x="180409" y="36064"/>
                  <a:pt x="181536" y="35927"/>
                  <a:pt x="182649" y="35927"/>
                </a:cubicBezTo>
                <a:cubicBezTo>
                  <a:pt x="183791" y="35927"/>
                  <a:pt x="184934" y="36080"/>
                  <a:pt x="186031" y="36384"/>
                </a:cubicBezTo>
                <a:cubicBezTo>
                  <a:pt x="185239" y="35303"/>
                  <a:pt x="183989" y="34663"/>
                  <a:pt x="182649" y="34647"/>
                </a:cubicBezTo>
                <a:close/>
                <a:moveTo>
                  <a:pt x="211201" y="34647"/>
                </a:moveTo>
                <a:cubicBezTo>
                  <a:pt x="209860" y="34647"/>
                  <a:pt x="208687" y="35333"/>
                  <a:pt x="207864" y="36354"/>
                </a:cubicBezTo>
                <a:cubicBezTo>
                  <a:pt x="208906" y="36079"/>
                  <a:pt x="209962" y="35941"/>
                  <a:pt x="211032" y="35941"/>
                </a:cubicBezTo>
                <a:cubicBezTo>
                  <a:pt x="211088" y="35941"/>
                  <a:pt x="211144" y="35942"/>
                  <a:pt x="211201" y="35942"/>
                </a:cubicBezTo>
                <a:cubicBezTo>
                  <a:pt x="212343" y="35942"/>
                  <a:pt x="213471" y="36095"/>
                  <a:pt x="214568" y="36384"/>
                </a:cubicBezTo>
                <a:cubicBezTo>
                  <a:pt x="213776" y="35318"/>
                  <a:pt x="212526" y="34678"/>
                  <a:pt x="211201" y="34647"/>
                </a:cubicBezTo>
                <a:close/>
                <a:moveTo>
                  <a:pt x="239738" y="34647"/>
                </a:moveTo>
                <a:cubicBezTo>
                  <a:pt x="238412" y="34647"/>
                  <a:pt x="237224" y="35318"/>
                  <a:pt x="236401" y="36354"/>
                </a:cubicBezTo>
                <a:cubicBezTo>
                  <a:pt x="237491" y="36076"/>
                  <a:pt x="238603" y="35935"/>
                  <a:pt x="239714" y="35935"/>
                </a:cubicBezTo>
                <a:cubicBezTo>
                  <a:pt x="240855" y="35935"/>
                  <a:pt x="241993" y="36083"/>
                  <a:pt x="243105" y="36384"/>
                </a:cubicBezTo>
                <a:cubicBezTo>
                  <a:pt x="242328" y="35318"/>
                  <a:pt x="241078" y="34678"/>
                  <a:pt x="239738" y="34647"/>
                </a:cubicBezTo>
                <a:close/>
                <a:moveTo>
                  <a:pt x="268275" y="34647"/>
                </a:moveTo>
                <a:cubicBezTo>
                  <a:pt x="266949" y="34647"/>
                  <a:pt x="265761" y="35318"/>
                  <a:pt x="264953" y="36354"/>
                </a:cubicBezTo>
                <a:cubicBezTo>
                  <a:pt x="266035" y="36064"/>
                  <a:pt x="267147" y="35927"/>
                  <a:pt x="268275" y="35927"/>
                </a:cubicBezTo>
                <a:cubicBezTo>
                  <a:pt x="269417" y="35927"/>
                  <a:pt x="270560" y="36080"/>
                  <a:pt x="271657" y="36384"/>
                </a:cubicBezTo>
                <a:cubicBezTo>
                  <a:pt x="270865" y="35303"/>
                  <a:pt x="269615" y="34663"/>
                  <a:pt x="268275" y="34647"/>
                </a:cubicBezTo>
                <a:close/>
                <a:moveTo>
                  <a:pt x="254197" y="31539"/>
                </a:moveTo>
                <a:cubicBezTo>
                  <a:pt x="250129" y="31539"/>
                  <a:pt x="246472" y="33505"/>
                  <a:pt x="243973" y="36598"/>
                </a:cubicBezTo>
                <a:cubicBezTo>
                  <a:pt x="244568" y="36811"/>
                  <a:pt x="245162" y="37055"/>
                  <a:pt x="245725" y="37344"/>
                </a:cubicBezTo>
                <a:cubicBezTo>
                  <a:pt x="247889" y="34937"/>
                  <a:pt x="250875" y="33429"/>
                  <a:pt x="254197" y="33429"/>
                </a:cubicBezTo>
                <a:lnTo>
                  <a:pt x="254197" y="33459"/>
                </a:lnTo>
                <a:cubicBezTo>
                  <a:pt x="257427" y="33459"/>
                  <a:pt x="260382" y="34922"/>
                  <a:pt x="262546" y="37268"/>
                </a:cubicBezTo>
                <a:cubicBezTo>
                  <a:pt x="263125" y="36979"/>
                  <a:pt x="263734" y="36750"/>
                  <a:pt x="264344" y="36552"/>
                </a:cubicBezTo>
                <a:cubicBezTo>
                  <a:pt x="261830" y="33474"/>
                  <a:pt x="258219" y="31539"/>
                  <a:pt x="254197" y="31539"/>
                </a:cubicBezTo>
                <a:close/>
                <a:moveTo>
                  <a:pt x="25856" y="31539"/>
                </a:moveTo>
                <a:cubicBezTo>
                  <a:pt x="21803" y="31539"/>
                  <a:pt x="18146" y="33520"/>
                  <a:pt x="15632" y="36628"/>
                </a:cubicBezTo>
                <a:cubicBezTo>
                  <a:pt x="16227" y="36841"/>
                  <a:pt x="16821" y="37085"/>
                  <a:pt x="17384" y="37375"/>
                </a:cubicBezTo>
                <a:cubicBezTo>
                  <a:pt x="19548" y="34952"/>
                  <a:pt x="22534" y="33459"/>
                  <a:pt x="25856" y="33459"/>
                </a:cubicBezTo>
                <a:cubicBezTo>
                  <a:pt x="29101" y="33459"/>
                  <a:pt x="32057" y="34922"/>
                  <a:pt x="34205" y="37268"/>
                </a:cubicBezTo>
                <a:cubicBezTo>
                  <a:pt x="34784" y="36979"/>
                  <a:pt x="35393" y="36750"/>
                  <a:pt x="36003" y="36552"/>
                </a:cubicBezTo>
                <a:cubicBezTo>
                  <a:pt x="33489" y="33474"/>
                  <a:pt x="29878" y="31539"/>
                  <a:pt x="25856" y="31539"/>
                </a:cubicBezTo>
                <a:close/>
                <a:moveTo>
                  <a:pt x="54393" y="31539"/>
                </a:moveTo>
                <a:cubicBezTo>
                  <a:pt x="50340" y="31539"/>
                  <a:pt x="46683" y="33520"/>
                  <a:pt x="44184" y="36628"/>
                </a:cubicBezTo>
                <a:cubicBezTo>
                  <a:pt x="44779" y="36841"/>
                  <a:pt x="45373" y="37085"/>
                  <a:pt x="45937" y="37375"/>
                </a:cubicBezTo>
                <a:cubicBezTo>
                  <a:pt x="48100" y="34952"/>
                  <a:pt x="51102" y="33444"/>
                  <a:pt x="54408" y="33444"/>
                </a:cubicBezTo>
                <a:cubicBezTo>
                  <a:pt x="57653" y="33444"/>
                  <a:pt x="60609" y="34906"/>
                  <a:pt x="62772" y="37253"/>
                </a:cubicBezTo>
                <a:cubicBezTo>
                  <a:pt x="63336" y="36979"/>
                  <a:pt x="63945" y="36735"/>
                  <a:pt x="64555" y="36537"/>
                </a:cubicBezTo>
                <a:cubicBezTo>
                  <a:pt x="62041" y="33474"/>
                  <a:pt x="58415" y="31539"/>
                  <a:pt x="54408" y="31539"/>
                </a:cubicBezTo>
                <a:close/>
                <a:moveTo>
                  <a:pt x="82929" y="31539"/>
                </a:moveTo>
                <a:cubicBezTo>
                  <a:pt x="78877" y="31539"/>
                  <a:pt x="75235" y="33520"/>
                  <a:pt x="72721" y="36628"/>
                </a:cubicBezTo>
                <a:cubicBezTo>
                  <a:pt x="73316" y="36841"/>
                  <a:pt x="73895" y="37085"/>
                  <a:pt x="74458" y="37375"/>
                </a:cubicBezTo>
                <a:cubicBezTo>
                  <a:pt x="76637" y="34952"/>
                  <a:pt x="79623" y="33459"/>
                  <a:pt x="82929" y="33459"/>
                </a:cubicBezTo>
                <a:cubicBezTo>
                  <a:pt x="86190" y="33459"/>
                  <a:pt x="89146" y="34922"/>
                  <a:pt x="91294" y="37268"/>
                </a:cubicBezTo>
                <a:cubicBezTo>
                  <a:pt x="91873" y="36979"/>
                  <a:pt x="92482" y="36735"/>
                  <a:pt x="93092" y="36552"/>
                </a:cubicBezTo>
                <a:cubicBezTo>
                  <a:pt x="90578" y="33474"/>
                  <a:pt x="86952" y="31539"/>
                  <a:pt x="82929" y="31539"/>
                </a:cubicBezTo>
                <a:close/>
                <a:moveTo>
                  <a:pt x="111482" y="31539"/>
                </a:moveTo>
                <a:cubicBezTo>
                  <a:pt x="107414" y="31539"/>
                  <a:pt x="103772" y="33520"/>
                  <a:pt x="101258" y="36628"/>
                </a:cubicBezTo>
                <a:cubicBezTo>
                  <a:pt x="101852" y="36841"/>
                  <a:pt x="102447" y="37085"/>
                  <a:pt x="103010" y="37375"/>
                </a:cubicBezTo>
                <a:cubicBezTo>
                  <a:pt x="105174" y="34952"/>
                  <a:pt x="108175" y="33459"/>
                  <a:pt x="111482" y="33459"/>
                </a:cubicBezTo>
                <a:cubicBezTo>
                  <a:pt x="114727" y="33459"/>
                  <a:pt x="117683" y="34922"/>
                  <a:pt x="119846" y="37268"/>
                </a:cubicBezTo>
                <a:cubicBezTo>
                  <a:pt x="120425" y="36979"/>
                  <a:pt x="121019" y="36735"/>
                  <a:pt x="121629" y="36552"/>
                </a:cubicBezTo>
                <a:cubicBezTo>
                  <a:pt x="119115" y="33474"/>
                  <a:pt x="115504" y="31539"/>
                  <a:pt x="111482" y="31539"/>
                </a:cubicBezTo>
                <a:close/>
                <a:moveTo>
                  <a:pt x="140019" y="31539"/>
                </a:moveTo>
                <a:cubicBezTo>
                  <a:pt x="135966" y="31539"/>
                  <a:pt x="132309" y="33520"/>
                  <a:pt x="129795" y="36628"/>
                </a:cubicBezTo>
                <a:cubicBezTo>
                  <a:pt x="130389" y="36841"/>
                  <a:pt x="130984" y="37085"/>
                  <a:pt x="131547" y="37375"/>
                </a:cubicBezTo>
                <a:cubicBezTo>
                  <a:pt x="133711" y="34952"/>
                  <a:pt x="136712" y="33459"/>
                  <a:pt x="140019" y="33459"/>
                </a:cubicBezTo>
                <a:cubicBezTo>
                  <a:pt x="143264" y="33459"/>
                  <a:pt x="146220" y="34922"/>
                  <a:pt x="148383" y="37268"/>
                </a:cubicBezTo>
                <a:cubicBezTo>
                  <a:pt x="148962" y="36979"/>
                  <a:pt x="149556" y="36750"/>
                  <a:pt x="150166" y="36552"/>
                </a:cubicBezTo>
                <a:cubicBezTo>
                  <a:pt x="147667" y="33474"/>
                  <a:pt x="144041" y="31539"/>
                  <a:pt x="140019" y="31539"/>
                </a:cubicBezTo>
                <a:close/>
                <a:moveTo>
                  <a:pt x="168555" y="31539"/>
                </a:moveTo>
                <a:cubicBezTo>
                  <a:pt x="164503" y="31539"/>
                  <a:pt x="160846" y="33505"/>
                  <a:pt x="158347" y="36628"/>
                </a:cubicBezTo>
                <a:cubicBezTo>
                  <a:pt x="158942" y="36841"/>
                  <a:pt x="159521" y="37085"/>
                  <a:pt x="160084" y="37375"/>
                </a:cubicBezTo>
                <a:cubicBezTo>
                  <a:pt x="162248" y="34952"/>
                  <a:pt x="165249" y="33459"/>
                  <a:pt x="168555" y="33459"/>
                </a:cubicBezTo>
                <a:cubicBezTo>
                  <a:pt x="171816" y="33459"/>
                  <a:pt x="174756" y="34922"/>
                  <a:pt x="176920" y="37268"/>
                </a:cubicBezTo>
                <a:cubicBezTo>
                  <a:pt x="177499" y="36979"/>
                  <a:pt x="178093" y="36750"/>
                  <a:pt x="178703" y="36552"/>
                </a:cubicBezTo>
                <a:cubicBezTo>
                  <a:pt x="176204" y="33474"/>
                  <a:pt x="172578" y="31539"/>
                  <a:pt x="168555" y="31539"/>
                </a:cubicBezTo>
                <a:close/>
                <a:moveTo>
                  <a:pt x="197092" y="31539"/>
                </a:moveTo>
                <a:cubicBezTo>
                  <a:pt x="193040" y="31539"/>
                  <a:pt x="189398" y="33505"/>
                  <a:pt x="186884" y="36628"/>
                </a:cubicBezTo>
                <a:cubicBezTo>
                  <a:pt x="187478" y="36841"/>
                  <a:pt x="188057" y="37085"/>
                  <a:pt x="188621" y="37375"/>
                </a:cubicBezTo>
                <a:cubicBezTo>
                  <a:pt x="190800" y="34952"/>
                  <a:pt x="193786" y="33459"/>
                  <a:pt x="197092" y="33459"/>
                </a:cubicBezTo>
                <a:cubicBezTo>
                  <a:pt x="200353" y="33459"/>
                  <a:pt x="203309" y="34922"/>
                  <a:pt x="205457" y="37268"/>
                </a:cubicBezTo>
                <a:cubicBezTo>
                  <a:pt x="206036" y="36979"/>
                  <a:pt x="206630" y="36750"/>
                  <a:pt x="207255" y="36552"/>
                </a:cubicBezTo>
                <a:cubicBezTo>
                  <a:pt x="204741" y="33474"/>
                  <a:pt x="201130" y="31539"/>
                  <a:pt x="197092" y="31539"/>
                </a:cubicBezTo>
                <a:close/>
                <a:moveTo>
                  <a:pt x="225644" y="31539"/>
                </a:moveTo>
                <a:cubicBezTo>
                  <a:pt x="221592" y="31539"/>
                  <a:pt x="217935" y="33505"/>
                  <a:pt x="215436" y="36628"/>
                </a:cubicBezTo>
                <a:cubicBezTo>
                  <a:pt x="216031" y="36841"/>
                  <a:pt x="216610" y="37085"/>
                  <a:pt x="217173" y="37375"/>
                </a:cubicBezTo>
                <a:cubicBezTo>
                  <a:pt x="219337" y="34952"/>
                  <a:pt x="222338" y="33459"/>
                  <a:pt x="225644" y="33459"/>
                </a:cubicBezTo>
                <a:cubicBezTo>
                  <a:pt x="228890" y="33459"/>
                  <a:pt x="231845" y="34922"/>
                  <a:pt x="234009" y="37268"/>
                </a:cubicBezTo>
                <a:cubicBezTo>
                  <a:pt x="234588" y="36979"/>
                  <a:pt x="235182" y="36735"/>
                  <a:pt x="235792" y="36552"/>
                </a:cubicBezTo>
                <a:cubicBezTo>
                  <a:pt x="233293" y="33474"/>
                  <a:pt x="229667" y="31539"/>
                  <a:pt x="225644" y="31539"/>
                </a:cubicBezTo>
                <a:close/>
                <a:moveTo>
                  <a:pt x="82929" y="34068"/>
                </a:moveTo>
                <a:lnTo>
                  <a:pt x="82929" y="34099"/>
                </a:lnTo>
                <a:cubicBezTo>
                  <a:pt x="79852" y="34099"/>
                  <a:pt x="77079" y="35470"/>
                  <a:pt x="75022" y="37649"/>
                </a:cubicBezTo>
                <a:cubicBezTo>
                  <a:pt x="75555" y="37954"/>
                  <a:pt x="76073" y="38289"/>
                  <a:pt x="76561" y="38670"/>
                </a:cubicBezTo>
                <a:cubicBezTo>
                  <a:pt x="78267" y="37009"/>
                  <a:pt x="80492" y="35988"/>
                  <a:pt x="82929" y="35988"/>
                </a:cubicBezTo>
                <a:cubicBezTo>
                  <a:pt x="85245" y="36003"/>
                  <a:pt x="87485" y="36918"/>
                  <a:pt x="89146" y="38517"/>
                </a:cubicBezTo>
                <a:cubicBezTo>
                  <a:pt x="89648" y="38152"/>
                  <a:pt x="90182" y="37816"/>
                  <a:pt x="90730" y="37512"/>
                </a:cubicBezTo>
                <a:cubicBezTo>
                  <a:pt x="88689" y="35379"/>
                  <a:pt x="85946" y="34068"/>
                  <a:pt x="82929" y="34068"/>
                </a:cubicBezTo>
                <a:close/>
                <a:moveTo>
                  <a:pt x="197092" y="34068"/>
                </a:moveTo>
                <a:cubicBezTo>
                  <a:pt x="194015" y="34068"/>
                  <a:pt x="191226" y="35440"/>
                  <a:pt x="189170" y="37649"/>
                </a:cubicBezTo>
                <a:cubicBezTo>
                  <a:pt x="189718" y="37954"/>
                  <a:pt x="190236" y="38304"/>
                  <a:pt x="190724" y="38670"/>
                </a:cubicBezTo>
                <a:cubicBezTo>
                  <a:pt x="192430" y="37009"/>
                  <a:pt x="194655" y="35988"/>
                  <a:pt x="197092" y="35988"/>
                </a:cubicBezTo>
                <a:lnTo>
                  <a:pt x="197092" y="36034"/>
                </a:lnTo>
                <a:cubicBezTo>
                  <a:pt x="199408" y="36034"/>
                  <a:pt x="201633" y="36933"/>
                  <a:pt x="203324" y="38517"/>
                </a:cubicBezTo>
                <a:cubicBezTo>
                  <a:pt x="203811" y="38152"/>
                  <a:pt x="204345" y="37816"/>
                  <a:pt x="204893" y="37512"/>
                </a:cubicBezTo>
                <a:cubicBezTo>
                  <a:pt x="202852" y="35379"/>
                  <a:pt x="200109" y="34068"/>
                  <a:pt x="197092" y="34068"/>
                </a:cubicBezTo>
                <a:close/>
                <a:moveTo>
                  <a:pt x="254181" y="34068"/>
                </a:moveTo>
                <a:cubicBezTo>
                  <a:pt x="251119" y="34068"/>
                  <a:pt x="248316" y="35440"/>
                  <a:pt x="246274" y="37649"/>
                </a:cubicBezTo>
                <a:cubicBezTo>
                  <a:pt x="246807" y="37969"/>
                  <a:pt x="247325" y="38304"/>
                  <a:pt x="247828" y="38685"/>
                </a:cubicBezTo>
                <a:cubicBezTo>
                  <a:pt x="249519" y="37024"/>
                  <a:pt x="251744" y="36003"/>
                  <a:pt x="254197" y="36003"/>
                </a:cubicBezTo>
                <a:lnTo>
                  <a:pt x="254197" y="36034"/>
                </a:lnTo>
                <a:cubicBezTo>
                  <a:pt x="256512" y="36034"/>
                  <a:pt x="258737" y="36933"/>
                  <a:pt x="260413" y="38533"/>
                </a:cubicBezTo>
                <a:cubicBezTo>
                  <a:pt x="260916" y="38167"/>
                  <a:pt x="261434" y="37832"/>
                  <a:pt x="261982" y="37527"/>
                </a:cubicBezTo>
                <a:cubicBezTo>
                  <a:pt x="259941" y="35394"/>
                  <a:pt x="257213" y="34068"/>
                  <a:pt x="254181" y="34068"/>
                </a:cubicBezTo>
                <a:close/>
                <a:moveTo>
                  <a:pt x="25856" y="34099"/>
                </a:moveTo>
                <a:cubicBezTo>
                  <a:pt x="22778" y="34099"/>
                  <a:pt x="19990" y="35470"/>
                  <a:pt x="17933" y="37695"/>
                </a:cubicBezTo>
                <a:cubicBezTo>
                  <a:pt x="18466" y="37999"/>
                  <a:pt x="18984" y="38335"/>
                  <a:pt x="19487" y="38715"/>
                </a:cubicBezTo>
                <a:cubicBezTo>
                  <a:pt x="21227" y="36929"/>
                  <a:pt x="23537" y="36033"/>
                  <a:pt x="25850" y="36033"/>
                </a:cubicBezTo>
                <a:cubicBezTo>
                  <a:pt x="28093" y="36033"/>
                  <a:pt x="30339" y="36875"/>
                  <a:pt x="32072" y="38563"/>
                </a:cubicBezTo>
                <a:cubicBezTo>
                  <a:pt x="32575" y="38197"/>
                  <a:pt x="33108" y="37862"/>
                  <a:pt x="33641" y="37557"/>
                </a:cubicBezTo>
                <a:cubicBezTo>
                  <a:pt x="31600" y="35424"/>
                  <a:pt x="28872" y="34099"/>
                  <a:pt x="25856" y="34099"/>
                </a:cubicBezTo>
                <a:close/>
                <a:moveTo>
                  <a:pt x="54393" y="34099"/>
                </a:moveTo>
                <a:cubicBezTo>
                  <a:pt x="51315" y="34099"/>
                  <a:pt x="48527" y="35470"/>
                  <a:pt x="46485" y="37679"/>
                </a:cubicBezTo>
                <a:cubicBezTo>
                  <a:pt x="47018" y="37984"/>
                  <a:pt x="47536" y="38335"/>
                  <a:pt x="48039" y="38715"/>
                </a:cubicBezTo>
                <a:cubicBezTo>
                  <a:pt x="49781" y="36927"/>
                  <a:pt x="52094" y="36027"/>
                  <a:pt x="54409" y="36027"/>
                </a:cubicBezTo>
                <a:cubicBezTo>
                  <a:pt x="56650" y="36027"/>
                  <a:pt x="58893" y="36870"/>
                  <a:pt x="60624" y="38563"/>
                </a:cubicBezTo>
                <a:cubicBezTo>
                  <a:pt x="61127" y="38182"/>
                  <a:pt x="61645" y="37847"/>
                  <a:pt x="62193" y="37557"/>
                </a:cubicBezTo>
                <a:cubicBezTo>
                  <a:pt x="60167" y="35409"/>
                  <a:pt x="57424" y="34099"/>
                  <a:pt x="54408" y="34099"/>
                </a:cubicBezTo>
                <a:close/>
                <a:moveTo>
                  <a:pt x="111466" y="34099"/>
                </a:moveTo>
                <a:cubicBezTo>
                  <a:pt x="108389" y="34099"/>
                  <a:pt x="105601" y="35470"/>
                  <a:pt x="103559" y="37695"/>
                </a:cubicBezTo>
                <a:cubicBezTo>
                  <a:pt x="104092" y="37999"/>
                  <a:pt x="104610" y="38335"/>
                  <a:pt x="105098" y="38715"/>
                </a:cubicBezTo>
                <a:cubicBezTo>
                  <a:pt x="106846" y="36929"/>
                  <a:pt x="109159" y="36033"/>
                  <a:pt x="111474" y="36033"/>
                </a:cubicBezTo>
                <a:cubicBezTo>
                  <a:pt x="113719" y="36033"/>
                  <a:pt x="115965" y="36875"/>
                  <a:pt x="117698" y="38563"/>
                </a:cubicBezTo>
                <a:cubicBezTo>
                  <a:pt x="118201" y="38197"/>
                  <a:pt x="118719" y="37862"/>
                  <a:pt x="119267" y="37557"/>
                </a:cubicBezTo>
                <a:cubicBezTo>
                  <a:pt x="117226" y="35424"/>
                  <a:pt x="114498" y="34099"/>
                  <a:pt x="111466" y="34099"/>
                </a:cubicBezTo>
                <a:close/>
                <a:moveTo>
                  <a:pt x="140019" y="34099"/>
                </a:moveTo>
                <a:cubicBezTo>
                  <a:pt x="136941" y="34099"/>
                  <a:pt x="134137" y="35470"/>
                  <a:pt x="132096" y="37695"/>
                </a:cubicBezTo>
                <a:cubicBezTo>
                  <a:pt x="132629" y="37999"/>
                  <a:pt x="133147" y="38335"/>
                  <a:pt x="133650" y="38715"/>
                </a:cubicBezTo>
                <a:cubicBezTo>
                  <a:pt x="135356" y="37055"/>
                  <a:pt x="137566" y="36034"/>
                  <a:pt x="140019" y="36034"/>
                </a:cubicBezTo>
                <a:cubicBezTo>
                  <a:pt x="142334" y="36049"/>
                  <a:pt x="144559" y="36948"/>
                  <a:pt x="146235" y="38563"/>
                </a:cubicBezTo>
                <a:cubicBezTo>
                  <a:pt x="146738" y="38197"/>
                  <a:pt x="147256" y="37862"/>
                  <a:pt x="147804" y="37557"/>
                </a:cubicBezTo>
                <a:cubicBezTo>
                  <a:pt x="145778" y="35424"/>
                  <a:pt x="143035" y="34099"/>
                  <a:pt x="140019" y="34099"/>
                </a:cubicBezTo>
                <a:close/>
                <a:moveTo>
                  <a:pt x="168555" y="34099"/>
                </a:moveTo>
                <a:cubicBezTo>
                  <a:pt x="165478" y="34099"/>
                  <a:pt x="162690" y="35470"/>
                  <a:pt x="160633" y="37695"/>
                </a:cubicBezTo>
                <a:cubicBezTo>
                  <a:pt x="161181" y="37999"/>
                  <a:pt x="161699" y="38335"/>
                  <a:pt x="162187" y="38715"/>
                </a:cubicBezTo>
                <a:cubicBezTo>
                  <a:pt x="163893" y="37055"/>
                  <a:pt x="166118" y="36034"/>
                  <a:pt x="168555" y="36034"/>
                </a:cubicBezTo>
                <a:cubicBezTo>
                  <a:pt x="170871" y="36049"/>
                  <a:pt x="173096" y="36948"/>
                  <a:pt x="174772" y="38563"/>
                </a:cubicBezTo>
                <a:cubicBezTo>
                  <a:pt x="175274" y="38197"/>
                  <a:pt x="175808" y="37862"/>
                  <a:pt x="176356" y="37557"/>
                </a:cubicBezTo>
                <a:cubicBezTo>
                  <a:pt x="174315" y="35424"/>
                  <a:pt x="171572" y="34099"/>
                  <a:pt x="168555" y="34099"/>
                </a:cubicBezTo>
                <a:close/>
                <a:moveTo>
                  <a:pt x="225644" y="34099"/>
                </a:moveTo>
                <a:cubicBezTo>
                  <a:pt x="222567" y="34099"/>
                  <a:pt x="219779" y="35470"/>
                  <a:pt x="217722" y="37679"/>
                </a:cubicBezTo>
                <a:cubicBezTo>
                  <a:pt x="218270" y="37984"/>
                  <a:pt x="218788" y="38335"/>
                  <a:pt x="219276" y="38715"/>
                </a:cubicBezTo>
                <a:cubicBezTo>
                  <a:pt x="220982" y="37039"/>
                  <a:pt x="223207" y="36034"/>
                  <a:pt x="225644" y="36034"/>
                </a:cubicBezTo>
                <a:cubicBezTo>
                  <a:pt x="227960" y="36049"/>
                  <a:pt x="230185" y="36948"/>
                  <a:pt x="231861" y="38563"/>
                </a:cubicBezTo>
                <a:cubicBezTo>
                  <a:pt x="232364" y="38182"/>
                  <a:pt x="232897" y="37847"/>
                  <a:pt x="233445" y="37557"/>
                </a:cubicBezTo>
                <a:cubicBezTo>
                  <a:pt x="231404" y="35424"/>
                  <a:pt x="228661" y="34099"/>
                  <a:pt x="225644" y="34099"/>
                </a:cubicBezTo>
                <a:close/>
                <a:moveTo>
                  <a:pt x="97023" y="39142"/>
                </a:moveTo>
                <a:cubicBezTo>
                  <a:pt x="97025" y="39142"/>
                  <a:pt x="97028" y="39142"/>
                  <a:pt x="97030" y="39142"/>
                </a:cubicBezTo>
                <a:lnTo>
                  <a:pt x="97030" y="39142"/>
                </a:lnTo>
                <a:cubicBezTo>
                  <a:pt x="97033" y="39142"/>
                  <a:pt x="97035" y="39142"/>
                  <a:pt x="97038" y="39142"/>
                </a:cubicBezTo>
                <a:close/>
                <a:moveTo>
                  <a:pt x="82929" y="36628"/>
                </a:moveTo>
                <a:lnTo>
                  <a:pt x="82929" y="36689"/>
                </a:lnTo>
                <a:cubicBezTo>
                  <a:pt x="80735" y="36689"/>
                  <a:pt x="78633" y="37527"/>
                  <a:pt x="77048" y="39051"/>
                </a:cubicBezTo>
                <a:cubicBezTo>
                  <a:pt x="77521" y="39447"/>
                  <a:pt x="77963" y="39873"/>
                  <a:pt x="78374" y="40315"/>
                </a:cubicBezTo>
                <a:cubicBezTo>
                  <a:pt x="79663" y="39143"/>
                  <a:pt x="81292" y="38552"/>
                  <a:pt x="82923" y="38552"/>
                </a:cubicBezTo>
                <a:cubicBezTo>
                  <a:pt x="84473" y="38552"/>
                  <a:pt x="86025" y="39086"/>
                  <a:pt x="87287" y="40163"/>
                </a:cubicBezTo>
                <a:cubicBezTo>
                  <a:pt x="87714" y="39721"/>
                  <a:pt x="88171" y="39294"/>
                  <a:pt x="88658" y="38898"/>
                </a:cubicBezTo>
                <a:cubicBezTo>
                  <a:pt x="87104" y="37451"/>
                  <a:pt x="85062" y="36643"/>
                  <a:pt x="82929" y="36628"/>
                </a:cubicBezTo>
                <a:close/>
                <a:moveTo>
                  <a:pt x="197104" y="36625"/>
                </a:moveTo>
                <a:cubicBezTo>
                  <a:pt x="194971" y="36625"/>
                  <a:pt x="192840" y="37437"/>
                  <a:pt x="191211" y="39051"/>
                </a:cubicBezTo>
                <a:cubicBezTo>
                  <a:pt x="191684" y="39447"/>
                  <a:pt x="192125" y="39873"/>
                  <a:pt x="192552" y="40315"/>
                </a:cubicBezTo>
                <a:cubicBezTo>
                  <a:pt x="193801" y="39203"/>
                  <a:pt x="195416" y="38563"/>
                  <a:pt x="197092" y="38548"/>
                </a:cubicBezTo>
                <a:lnTo>
                  <a:pt x="197092" y="38594"/>
                </a:lnTo>
                <a:cubicBezTo>
                  <a:pt x="198692" y="38594"/>
                  <a:pt x="200231" y="39157"/>
                  <a:pt x="201450" y="40163"/>
                </a:cubicBezTo>
                <a:cubicBezTo>
                  <a:pt x="201892" y="39721"/>
                  <a:pt x="202349" y="39294"/>
                  <a:pt x="202836" y="38898"/>
                </a:cubicBezTo>
                <a:cubicBezTo>
                  <a:pt x="201221" y="37380"/>
                  <a:pt x="199161" y="36625"/>
                  <a:pt x="197104" y="36625"/>
                </a:cubicBezTo>
                <a:close/>
                <a:moveTo>
                  <a:pt x="254193" y="36641"/>
                </a:moveTo>
                <a:cubicBezTo>
                  <a:pt x="252060" y="36641"/>
                  <a:pt x="249929" y="37452"/>
                  <a:pt x="248300" y="39066"/>
                </a:cubicBezTo>
                <a:cubicBezTo>
                  <a:pt x="248773" y="39462"/>
                  <a:pt x="249214" y="39889"/>
                  <a:pt x="249641" y="40330"/>
                </a:cubicBezTo>
                <a:cubicBezTo>
                  <a:pt x="250890" y="39203"/>
                  <a:pt x="252505" y="38578"/>
                  <a:pt x="254197" y="38563"/>
                </a:cubicBezTo>
                <a:lnTo>
                  <a:pt x="254197" y="38594"/>
                </a:lnTo>
                <a:cubicBezTo>
                  <a:pt x="255781" y="38594"/>
                  <a:pt x="257320" y="39157"/>
                  <a:pt x="258554" y="40178"/>
                </a:cubicBezTo>
                <a:cubicBezTo>
                  <a:pt x="258981" y="39721"/>
                  <a:pt x="259438" y="39294"/>
                  <a:pt x="259925" y="38913"/>
                </a:cubicBezTo>
                <a:cubicBezTo>
                  <a:pt x="258310" y="37395"/>
                  <a:pt x="256250" y="36641"/>
                  <a:pt x="254193" y="36641"/>
                </a:cubicBezTo>
                <a:close/>
                <a:moveTo>
                  <a:pt x="25856" y="36674"/>
                </a:moveTo>
                <a:lnTo>
                  <a:pt x="25856" y="36689"/>
                </a:lnTo>
                <a:cubicBezTo>
                  <a:pt x="23646" y="36689"/>
                  <a:pt x="21544" y="37557"/>
                  <a:pt x="19959" y="39096"/>
                </a:cubicBezTo>
                <a:cubicBezTo>
                  <a:pt x="20432" y="39492"/>
                  <a:pt x="20889" y="39919"/>
                  <a:pt x="21300" y="40361"/>
                </a:cubicBezTo>
                <a:cubicBezTo>
                  <a:pt x="22581" y="39189"/>
                  <a:pt x="24211" y="38598"/>
                  <a:pt x="25842" y="38598"/>
                </a:cubicBezTo>
                <a:cubicBezTo>
                  <a:pt x="27392" y="38598"/>
                  <a:pt x="28943" y="39132"/>
                  <a:pt x="30198" y="40209"/>
                </a:cubicBezTo>
                <a:cubicBezTo>
                  <a:pt x="30640" y="39751"/>
                  <a:pt x="31097" y="39340"/>
                  <a:pt x="31584" y="38944"/>
                </a:cubicBezTo>
                <a:cubicBezTo>
                  <a:pt x="30030" y="37497"/>
                  <a:pt x="27973" y="36689"/>
                  <a:pt x="25856" y="36674"/>
                </a:cubicBezTo>
                <a:close/>
                <a:moveTo>
                  <a:pt x="54408" y="36659"/>
                </a:moveTo>
                <a:lnTo>
                  <a:pt x="54393" y="36689"/>
                </a:lnTo>
                <a:cubicBezTo>
                  <a:pt x="52199" y="36704"/>
                  <a:pt x="50081" y="37557"/>
                  <a:pt x="48511" y="39096"/>
                </a:cubicBezTo>
                <a:cubicBezTo>
                  <a:pt x="48984" y="39492"/>
                  <a:pt x="49426" y="39919"/>
                  <a:pt x="49852" y="40361"/>
                </a:cubicBezTo>
                <a:cubicBezTo>
                  <a:pt x="51133" y="39189"/>
                  <a:pt x="52759" y="38598"/>
                  <a:pt x="54388" y="38598"/>
                </a:cubicBezTo>
                <a:cubicBezTo>
                  <a:pt x="55936" y="38598"/>
                  <a:pt x="57488" y="39132"/>
                  <a:pt x="58750" y="40209"/>
                </a:cubicBezTo>
                <a:cubicBezTo>
                  <a:pt x="59177" y="39751"/>
                  <a:pt x="59634" y="39340"/>
                  <a:pt x="60121" y="38944"/>
                </a:cubicBezTo>
                <a:cubicBezTo>
                  <a:pt x="58567" y="37497"/>
                  <a:pt x="56526" y="36689"/>
                  <a:pt x="54408" y="36659"/>
                </a:cubicBezTo>
                <a:close/>
                <a:moveTo>
                  <a:pt x="111491" y="36671"/>
                </a:moveTo>
                <a:cubicBezTo>
                  <a:pt x="109360" y="36671"/>
                  <a:pt x="107229" y="37483"/>
                  <a:pt x="105601" y="39096"/>
                </a:cubicBezTo>
                <a:cubicBezTo>
                  <a:pt x="106058" y="39492"/>
                  <a:pt x="106515" y="39919"/>
                  <a:pt x="106926" y="40361"/>
                </a:cubicBezTo>
                <a:lnTo>
                  <a:pt x="106941" y="40361"/>
                </a:lnTo>
                <a:cubicBezTo>
                  <a:pt x="108222" y="39189"/>
                  <a:pt x="109852" y="38598"/>
                  <a:pt x="111483" y="38598"/>
                </a:cubicBezTo>
                <a:cubicBezTo>
                  <a:pt x="113033" y="38598"/>
                  <a:pt x="114584" y="39132"/>
                  <a:pt x="115839" y="40209"/>
                </a:cubicBezTo>
                <a:cubicBezTo>
                  <a:pt x="116266" y="39751"/>
                  <a:pt x="116723" y="39340"/>
                  <a:pt x="117210" y="38944"/>
                </a:cubicBezTo>
                <a:cubicBezTo>
                  <a:pt x="115602" y="37426"/>
                  <a:pt x="113546" y="36671"/>
                  <a:pt x="111491" y="36671"/>
                </a:cubicBezTo>
                <a:close/>
                <a:moveTo>
                  <a:pt x="140028" y="36671"/>
                </a:moveTo>
                <a:cubicBezTo>
                  <a:pt x="137897" y="36671"/>
                  <a:pt x="135766" y="37483"/>
                  <a:pt x="134137" y="39096"/>
                </a:cubicBezTo>
                <a:cubicBezTo>
                  <a:pt x="134610" y="39492"/>
                  <a:pt x="135052" y="39919"/>
                  <a:pt x="135463" y="40361"/>
                </a:cubicBezTo>
                <a:cubicBezTo>
                  <a:pt x="136752" y="39189"/>
                  <a:pt x="138381" y="38598"/>
                  <a:pt x="140012" y="38598"/>
                </a:cubicBezTo>
                <a:cubicBezTo>
                  <a:pt x="141562" y="38598"/>
                  <a:pt x="143114" y="39132"/>
                  <a:pt x="144376" y="40209"/>
                </a:cubicBezTo>
                <a:cubicBezTo>
                  <a:pt x="144803" y="39751"/>
                  <a:pt x="145260" y="39340"/>
                  <a:pt x="145747" y="38944"/>
                </a:cubicBezTo>
                <a:cubicBezTo>
                  <a:pt x="144139" y="37426"/>
                  <a:pt x="142083" y="36671"/>
                  <a:pt x="140028" y="36671"/>
                </a:cubicBezTo>
                <a:close/>
                <a:moveTo>
                  <a:pt x="168567" y="36671"/>
                </a:moveTo>
                <a:cubicBezTo>
                  <a:pt x="166434" y="36671"/>
                  <a:pt x="164303" y="37483"/>
                  <a:pt x="162674" y="39096"/>
                </a:cubicBezTo>
                <a:cubicBezTo>
                  <a:pt x="163147" y="39492"/>
                  <a:pt x="163588" y="39919"/>
                  <a:pt x="164015" y="40361"/>
                </a:cubicBezTo>
                <a:cubicBezTo>
                  <a:pt x="165296" y="39189"/>
                  <a:pt x="166926" y="38598"/>
                  <a:pt x="168559" y="38598"/>
                </a:cubicBezTo>
                <a:cubicBezTo>
                  <a:pt x="170111" y="38598"/>
                  <a:pt x="171666" y="39132"/>
                  <a:pt x="172928" y="40209"/>
                </a:cubicBezTo>
                <a:cubicBezTo>
                  <a:pt x="173355" y="39751"/>
                  <a:pt x="173812" y="39340"/>
                  <a:pt x="174299" y="38944"/>
                </a:cubicBezTo>
                <a:cubicBezTo>
                  <a:pt x="172684" y="37426"/>
                  <a:pt x="170624" y="36671"/>
                  <a:pt x="168567" y="36671"/>
                </a:cubicBezTo>
                <a:close/>
                <a:moveTo>
                  <a:pt x="225648" y="36665"/>
                </a:moveTo>
                <a:cubicBezTo>
                  <a:pt x="223518" y="36665"/>
                  <a:pt x="221390" y="37477"/>
                  <a:pt x="219763" y="39096"/>
                </a:cubicBezTo>
                <a:cubicBezTo>
                  <a:pt x="220236" y="39492"/>
                  <a:pt x="220678" y="39904"/>
                  <a:pt x="221104" y="40361"/>
                </a:cubicBezTo>
                <a:cubicBezTo>
                  <a:pt x="222354" y="39233"/>
                  <a:pt x="223969" y="38609"/>
                  <a:pt x="225644" y="38594"/>
                </a:cubicBezTo>
                <a:cubicBezTo>
                  <a:pt x="227244" y="38609"/>
                  <a:pt x="228783" y="39172"/>
                  <a:pt x="230002" y="40209"/>
                </a:cubicBezTo>
                <a:cubicBezTo>
                  <a:pt x="230444" y="39751"/>
                  <a:pt x="230901" y="39325"/>
                  <a:pt x="231388" y="38944"/>
                </a:cubicBezTo>
                <a:cubicBezTo>
                  <a:pt x="229771" y="37424"/>
                  <a:pt x="227708" y="36665"/>
                  <a:pt x="225648" y="36665"/>
                </a:cubicBezTo>
                <a:close/>
                <a:moveTo>
                  <a:pt x="97023" y="41702"/>
                </a:moveTo>
                <a:cubicBezTo>
                  <a:pt x="97025" y="41702"/>
                  <a:pt x="97028" y="41702"/>
                  <a:pt x="97030" y="41702"/>
                </a:cubicBezTo>
                <a:lnTo>
                  <a:pt x="97030" y="41702"/>
                </a:lnTo>
                <a:cubicBezTo>
                  <a:pt x="97033" y="41702"/>
                  <a:pt x="97035" y="41702"/>
                  <a:pt x="97038" y="41702"/>
                </a:cubicBezTo>
                <a:close/>
                <a:moveTo>
                  <a:pt x="82929" y="39188"/>
                </a:moveTo>
                <a:lnTo>
                  <a:pt x="82929" y="39233"/>
                </a:lnTo>
                <a:cubicBezTo>
                  <a:pt x="81406" y="39233"/>
                  <a:pt x="79943" y="39782"/>
                  <a:pt x="78801" y="40772"/>
                </a:cubicBezTo>
                <a:cubicBezTo>
                  <a:pt x="79197" y="41245"/>
                  <a:pt x="79578" y="41732"/>
                  <a:pt x="79913" y="42250"/>
                </a:cubicBezTo>
                <a:cubicBezTo>
                  <a:pt x="80782" y="41500"/>
                  <a:pt x="81860" y="41122"/>
                  <a:pt x="82939" y="41122"/>
                </a:cubicBezTo>
                <a:cubicBezTo>
                  <a:pt x="83922" y="41122"/>
                  <a:pt x="84905" y="41436"/>
                  <a:pt x="85733" y="42067"/>
                </a:cubicBezTo>
                <a:cubicBezTo>
                  <a:pt x="86083" y="41565"/>
                  <a:pt x="86464" y="41077"/>
                  <a:pt x="86876" y="40605"/>
                </a:cubicBezTo>
                <a:cubicBezTo>
                  <a:pt x="85763" y="39706"/>
                  <a:pt x="84362" y="39203"/>
                  <a:pt x="82929" y="39188"/>
                </a:cubicBezTo>
                <a:close/>
                <a:moveTo>
                  <a:pt x="197091" y="39190"/>
                </a:moveTo>
                <a:cubicBezTo>
                  <a:pt x="195610" y="39190"/>
                  <a:pt x="194133" y="39720"/>
                  <a:pt x="192963" y="40772"/>
                </a:cubicBezTo>
                <a:cubicBezTo>
                  <a:pt x="193360" y="41245"/>
                  <a:pt x="193740" y="41732"/>
                  <a:pt x="194076" y="42250"/>
                </a:cubicBezTo>
                <a:cubicBezTo>
                  <a:pt x="194914" y="41534"/>
                  <a:pt x="195995" y="41123"/>
                  <a:pt x="197092" y="41123"/>
                </a:cubicBezTo>
                <a:lnTo>
                  <a:pt x="197092" y="41168"/>
                </a:lnTo>
                <a:cubicBezTo>
                  <a:pt x="197115" y="41168"/>
                  <a:pt x="197138" y="41168"/>
                  <a:pt x="197161" y="41168"/>
                </a:cubicBezTo>
                <a:cubicBezTo>
                  <a:pt x="198142" y="41168"/>
                  <a:pt x="199091" y="41487"/>
                  <a:pt x="199880" y="42067"/>
                </a:cubicBezTo>
                <a:cubicBezTo>
                  <a:pt x="200231" y="41565"/>
                  <a:pt x="200612" y="41077"/>
                  <a:pt x="201023" y="40605"/>
                </a:cubicBezTo>
                <a:cubicBezTo>
                  <a:pt x="199878" y="39659"/>
                  <a:pt x="198483" y="39190"/>
                  <a:pt x="197091" y="39190"/>
                </a:cubicBezTo>
                <a:close/>
                <a:moveTo>
                  <a:pt x="254188" y="39205"/>
                </a:moveTo>
                <a:cubicBezTo>
                  <a:pt x="252703" y="39205"/>
                  <a:pt x="251222" y="39736"/>
                  <a:pt x="250052" y="40787"/>
                </a:cubicBezTo>
                <a:cubicBezTo>
                  <a:pt x="250464" y="41260"/>
                  <a:pt x="250829" y="41747"/>
                  <a:pt x="251180" y="42250"/>
                </a:cubicBezTo>
                <a:cubicBezTo>
                  <a:pt x="252018" y="41534"/>
                  <a:pt x="253084" y="41138"/>
                  <a:pt x="254197" y="41138"/>
                </a:cubicBezTo>
                <a:lnTo>
                  <a:pt x="254197" y="41168"/>
                </a:lnTo>
                <a:cubicBezTo>
                  <a:pt x="254219" y="41168"/>
                  <a:pt x="254242" y="41168"/>
                  <a:pt x="254264" y="41168"/>
                </a:cubicBezTo>
                <a:cubicBezTo>
                  <a:pt x="255232" y="41168"/>
                  <a:pt x="256196" y="41487"/>
                  <a:pt x="256985" y="42083"/>
                </a:cubicBezTo>
                <a:cubicBezTo>
                  <a:pt x="257335" y="41565"/>
                  <a:pt x="257716" y="41077"/>
                  <a:pt x="258127" y="40620"/>
                </a:cubicBezTo>
                <a:cubicBezTo>
                  <a:pt x="256983" y="39675"/>
                  <a:pt x="255584" y="39205"/>
                  <a:pt x="254188" y="39205"/>
                </a:cubicBezTo>
                <a:close/>
                <a:moveTo>
                  <a:pt x="54393" y="39233"/>
                </a:moveTo>
                <a:cubicBezTo>
                  <a:pt x="52869" y="39249"/>
                  <a:pt x="51406" y="39812"/>
                  <a:pt x="50264" y="40818"/>
                </a:cubicBezTo>
                <a:cubicBezTo>
                  <a:pt x="50660" y="41290"/>
                  <a:pt x="51041" y="41778"/>
                  <a:pt x="51391" y="42281"/>
                </a:cubicBezTo>
                <a:cubicBezTo>
                  <a:pt x="52252" y="41531"/>
                  <a:pt x="53327" y="41153"/>
                  <a:pt x="54404" y="41153"/>
                </a:cubicBezTo>
                <a:cubicBezTo>
                  <a:pt x="55385" y="41153"/>
                  <a:pt x="56368" y="41466"/>
                  <a:pt x="57196" y="42098"/>
                </a:cubicBezTo>
                <a:cubicBezTo>
                  <a:pt x="57546" y="41595"/>
                  <a:pt x="57927" y="41107"/>
                  <a:pt x="58339" y="40650"/>
                </a:cubicBezTo>
                <a:cubicBezTo>
                  <a:pt x="57226" y="39736"/>
                  <a:pt x="55840" y="39233"/>
                  <a:pt x="54408" y="39233"/>
                </a:cubicBezTo>
                <a:close/>
                <a:moveTo>
                  <a:pt x="225642" y="39230"/>
                </a:moveTo>
                <a:cubicBezTo>
                  <a:pt x="224161" y="39230"/>
                  <a:pt x="222683" y="39760"/>
                  <a:pt x="221516" y="40818"/>
                </a:cubicBezTo>
                <a:cubicBezTo>
                  <a:pt x="221912" y="41290"/>
                  <a:pt x="222293" y="41778"/>
                  <a:pt x="222643" y="42281"/>
                </a:cubicBezTo>
                <a:cubicBezTo>
                  <a:pt x="223481" y="41565"/>
                  <a:pt x="224547" y="41168"/>
                  <a:pt x="225644" y="41153"/>
                </a:cubicBezTo>
                <a:lnTo>
                  <a:pt x="225644" y="41168"/>
                </a:lnTo>
                <a:cubicBezTo>
                  <a:pt x="226650" y="41168"/>
                  <a:pt x="227640" y="41488"/>
                  <a:pt x="228448" y="42098"/>
                </a:cubicBezTo>
                <a:cubicBezTo>
                  <a:pt x="228798" y="41595"/>
                  <a:pt x="229179" y="41107"/>
                  <a:pt x="229591" y="40650"/>
                </a:cubicBezTo>
                <a:cubicBezTo>
                  <a:pt x="228443" y="39703"/>
                  <a:pt x="227041" y="39230"/>
                  <a:pt x="225642" y="39230"/>
                </a:cubicBezTo>
                <a:close/>
                <a:moveTo>
                  <a:pt x="25856" y="39233"/>
                </a:moveTo>
                <a:cubicBezTo>
                  <a:pt x="24332" y="39249"/>
                  <a:pt x="22854" y="39812"/>
                  <a:pt x="21711" y="40818"/>
                </a:cubicBezTo>
                <a:cubicBezTo>
                  <a:pt x="22108" y="41290"/>
                  <a:pt x="22488" y="41778"/>
                  <a:pt x="22839" y="42296"/>
                </a:cubicBezTo>
                <a:cubicBezTo>
                  <a:pt x="23700" y="41546"/>
                  <a:pt x="24775" y="41168"/>
                  <a:pt x="25852" y="41168"/>
                </a:cubicBezTo>
                <a:cubicBezTo>
                  <a:pt x="26833" y="41168"/>
                  <a:pt x="27816" y="41481"/>
                  <a:pt x="28644" y="42113"/>
                </a:cubicBezTo>
                <a:cubicBezTo>
                  <a:pt x="28994" y="41595"/>
                  <a:pt x="29375" y="41123"/>
                  <a:pt x="29786" y="40650"/>
                </a:cubicBezTo>
                <a:cubicBezTo>
                  <a:pt x="28674" y="39751"/>
                  <a:pt x="27288" y="39249"/>
                  <a:pt x="25856" y="39233"/>
                </a:cubicBezTo>
                <a:close/>
                <a:moveTo>
                  <a:pt x="111482" y="39233"/>
                </a:moveTo>
                <a:cubicBezTo>
                  <a:pt x="109958" y="39249"/>
                  <a:pt x="108480" y="39812"/>
                  <a:pt x="107337" y="40818"/>
                </a:cubicBezTo>
                <a:cubicBezTo>
                  <a:pt x="107734" y="41290"/>
                  <a:pt x="108114" y="41778"/>
                  <a:pt x="108465" y="42296"/>
                </a:cubicBezTo>
                <a:cubicBezTo>
                  <a:pt x="109326" y="41546"/>
                  <a:pt x="110401" y="41168"/>
                  <a:pt x="111478" y="41168"/>
                </a:cubicBezTo>
                <a:cubicBezTo>
                  <a:pt x="112459" y="41168"/>
                  <a:pt x="113442" y="41481"/>
                  <a:pt x="114270" y="42113"/>
                </a:cubicBezTo>
                <a:cubicBezTo>
                  <a:pt x="114620" y="41595"/>
                  <a:pt x="115001" y="41107"/>
                  <a:pt x="115412" y="40650"/>
                </a:cubicBezTo>
                <a:cubicBezTo>
                  <a:pt x="114300" y="39751"/>
                  <a:pt x="112914" y="39249"/>
                  <a:pt x="111482" y="39233"/>
                </a:cubicBezTo>
                <a:close/>
                <a:moveTo>
                  <a:pt x="140019" y="39233"/>
                </a:moveTo>
                <a:cubicBezTo>
                  <a:pt x="138495" y="39249"/>
                  <a:pt x="137017" y="39812"/>
                  <a:pt x="135874" y="40818"/>
                </a:cubicBezTo>
                <a:cubicBezTo>
                  <a:pt x="136286" y="41290"/>
                  <a:pt x="136651" y="41778"/>
                  <a:pt x="137002" y="42296"/>
                </a:cubicBezTo>
                <a:cubicBezTo>
                  <a:pt x="137863" y="41546"/>
                  <a:pt x="138937" y="41168"/>
                  <a:pt x="140015" y="41168"/>
                </a:cubicBezTo>
                <a:cubicBezTo>
                  <a:pt x="140996" y="41168"/>
                  <a:pt x="141979" y="41481"/>
                  <a:pt x="142807" y="42113"/>
                </a:cubicBezTo>
                <a:cubicBezTo>
                  <a:pt x="143157" y="41610"/>
                  <a:pt x="143538" y="41123"/>
                  <a:pt x="143949" y="40650"/>
                </a:cubicBezTo>
                <a:cubicBezTo>
                  <a:pt x="142837" y="39751"/>
                  <a:pt x="141451" y="39249"/>
                  <a:pt x="140019" y="39233"/>
                </a:cubicBezTo>
                <a:close/>
                <a:moveTo>
                  <a:pt x="168555" y="39233"/>
                </a:moveTo>
                <a:cubicBezTo>
                  <a:pt x="167032" y="39249"/>
                  <a:pt x="165554" y="39812"/>
                  <a:pt x="164411" y="40818"/>
                </a:cubicBezTo>
                <a:cubicBezTo>
                  <a:pt x="164807" y="41290"/>
                  <a:pt x="165188" y="41778"/>
                  <a:pt x="165539" y="42296"/>
                </a:cubicBezTo>
                <a:cubicBezTo>
                  <a:pt x="166400" y="41546"/>
                  <a:pt x="167474" y="41168"/>
                  <a:pt x="168552" y="41168"/>
                </a:cubicBezTo>
                <a:cubicBezTo>
                  <a:pt x="169533" y="41168"/>
                  <a:pt x="170516" y="41481"/>
                  <a:pt x="171344" y="42113"/>
                </a:cubicBezTo>
                <a:cubicBezTo>
                  <a:pt x="171694" y="41595"/>
                  <a:pt x="172075" y="41123"/>
                  <a:pt x="172486" y="40650"/>
                </a:cubicBezTo>
                <a:cubicBezTo>
                  <a:pt x="171374" y="39751"/>
                  <a:pt x="169988" y="39249"/>
                  <a:pt x="168555" y="39233"/>
                </a:cubicBezTo>
                <a:close/>
                <a:moveTo>
                  <a:pt x="82929" y="41763"/>
                </a:moveTo>
                <a:lnTo>
                  <a:pt x="82929" y="41808"/>
                </a:lnTo>
                <a:cubicBezTo>
                  <a:pt x="82909" y="41808"/>
                  <a:pt x="82889" y="41808"/>
                  <a:pt x="82868" y="41808"/>
                </a:cubicBezTo>
                <a:cubicBezTo>
                  <a:pt x="81915" y="41808"/>
                  <a:pt x="80994" y="42157"/>
                  <a:pt x="80263" y="42768"/>
                </a:cubicBezTo>
                <a:cubicBezTo>
                  <a:pt x="80355" y="42936"/>
                  <a:pt x="80461" y="43103"/>
                  <a:pt x="80553" y="43271"/>
                </a:cubicBezTo>
                <a:cubicBezTo>
                  <a:pt x="81336" y="43116"/>
                  <a:pt x="82133" y="43039"/>
                  <a:pt x="82931" y="43039"/>
                </a:cubicBezTo>
                <a:cubicBezTo>
                  <a:pt x="83623" y="43039"/>
                  <a:pt x="84315" y="43097"/>
                  <a:pt x="85002" y="43210"/>
                </a:cubicBezTo>
                <a:cubicBezTo>
                  <a:pt x="85123" y="42997"/>
                  <a:pt x="85261" y="42783"/>
                  <a:pt x="85382" y="42585"/>
                </a:cubicBezTo>
                <a:cubicBezTo>
                  <a:pt x="84682" y="42052"/>
                  <a:pt x="83813" y="41763"/>
                  <a:pt x="82929" y="41763"/>
                </a:cubicBezTo>
                <a:close/>
                <a:moveTo>
                  <a:pt x="197097" y="41766"/>
                </a:moveTo>
                <a:cubicBezTo>
                  <a:pt x="196141" y="41766"/>
                  <a:pt x="195188" y="42102"/>
                  <a:pt x="194426" y="42768"/>
                </a:cubicBezTo>
                <a:cubicBezTo>
                  <a:pt x="194517" y="42936"/>
                  <a:pt x="194624" y="43103"/>
                  <a:pt x="194716" y="43271"/>
                </a:cubicBezTo>
                <a:cubicBezTo>
                  <a:pt x="195502" y="43123"/>
                  <a:pt x="196302" y="43051"/>
                  <a:pt x="197104" y="43051"/>
                </a:cubicBezTo>
                <a:cubicBezTo>
                  <a:pt x="197792" y="43051"/>
                  <a:pt x="198482" y="43104"/>
                  <a:pt x="199164" y="43210"/>
                </a:cubicBezTo>
                <a:lnTo>
                  <a:pt x="199164" y="43256"/>
                </a:lnTo>
                <a:cubicBezTo>
                  <a:pt x="199286" y="43042"/>
                  <a:pt x="199423" y="42829"/>
                  <a:pt x="199545" y="42585"/>
                </a:cubicBezTo>
                <a:cubicBezTo>
                  <a:pt x="198817" y="42037"/>
                  <a:pt x="197956" y="41766"/>
                  <a:pt x="197097" y="41766"/>
                </a:cubicBezTo>
                <a:close/>
                <a:moveTo>
                  <a:pt x="254211" y="41773"/>
                </a:moveTo>
                <a:cubicBezTo>
                  <a:pt x="253246" y="41773"/>
                  <a:pt x="252282" y="42113"/>
                  <a:pt x="251515" y="42783"/>
                </a:cubicBezTo>
                <a:cubicBezTo>
                  <a:pt x="251622" y="42951"/>
                  <a:pt x="251713" y="43119"/>
                  <a:pt x="251805" y="43286"/>
                </a:cubicBezTo>
                <a:cubicBezTo>
                  <a:pt x="252597" y="43134"/>
                  <a:pt x="253389" y="43058"/>
                  <a:pt x="254197" y="43058"/>
                </a:cubicBezTo>
                <a:cubicBezTo>
                  <a:pt x="254882" y="43058"/>
                  <a:pt x="255583" y="43119"/>
                  <a:pt x="256269" y="43225"/>
                </a:cubicBezTo>
                <a:lnTo>
                  <a:pt x="256253" y="43256"/>
                </a:lnTo>
                <a:cubicBezTo>
                  <a:pt x="256375" y="43042"/>
                  <a:pt x="256497" y="42829"/>
                  <a:pt x="256650" y="42585"/>
                </a:cubicBezTo>
                <a:cubicBezTo>
                  <a:pt x="255926" y="42041"/>
                  <a:pt x="255068" y="41773"/>
                  <a:pt x="254211" y="41773"/>
                </a:cubicBezTo>
                <a:close/>
                <a:moveTo>
                  <a:pt x="25856" y="41808"/>
                </a:moveTo>
                <a:cubicBezTo>
                  <a:pt x="24865" y="41808"/>
                  <a:pt x="23921" y="42174"/>
                  <a:pt x="23174" y="42814"/>
                </a:cubicBezTo>
                <a:cubicBezTo>
                  <a:pt x="23281" y="42966"/>
                  <a:pt x="23372" y="43134"/>
                  <a:pt x="23464" y="43301"/>
                </a:cubicBezTo>
                <a:cubicBezTo>
                  <a:pt x="24246" y="43156"/>
                  <a:pt x="25037" y="43084"/>
                  <a:pt x="25827" y="43084"/>
                </a:cubicBezTo>
                <a:cubicBezTo>
                  <a:pt x="26530" y="43084"/>
                  <a:pt x="27232" y="43141"/>
                  <a:pt x="27928" y="43256"/>
                </a:cubicBezTo>
                <a:cubicBezTo>
                  <a:pt x="28050" y="43042"/>
                  <a:pt x="28171" y="42829"/>
                  <a:pt x="28309" y="42631"/>
                </a:cubicBezTo>
                <a:cubicBezTo>
                  <a:pt x="27593" y="42098"/>
                  <a:pt x="26739" y="41808"/>
                  <a:pt x="25856" y="41808"/>
                </a:cubicBezTo>
                <a:close/>
                <a:moveTo>
                  <a:pt x="54408" y="41793"/>
                </a:moveTo>
                <a:lnTo>
                  <a:pt x="54393" y="41808"/>
                </a:lnTo>
                <a:cubicBezTo>
                  <a:pt x="53417" y="41808"/>
                  <a:pt x="52458" y="42159"/>
                  <a:pt x="51726" y="42799"/>
                </a:cubicBezTo>
                <a:cubicBezTo>
                  <a:pt x="51833" y="42966"/>
                  <a:pt x="51924" y="43134"/>
                  <a:pt x="52016" y="43301"/>
                </a:cubicBezTo>
                <a:cubicBezTo>
                  <a:pt x="52803" y="43154"/>
                  <a:pt x="53603" y="43081"/>
                  <a:pt x="54404" y="43081"/>
                </a:cubicBezTo>
                <a:cubicBezTo>
                  <a:pt x="55092" y="43081"/>
                  <a:pt x="55782" y="43135"/>
                  <a:pt x="56465" y="43240"/>
                </a:cubicBezTo>
                <a:cubicBezTo>
                  <a:pt x="56602" y="43042"/>
                  <a:pt x="56724" y="42829"/>
                  <a:pt x="56846" y="42616"/>
                </a:cubicBezTo>
                <a:cubicBezTo>
                  <a:pt x="56145" y="42098"/>
                  <a:pt x="55291" y="41808"/>
                  <a:pt x="54408" y="41793"/>
                </a:cubicBezTo>
                <a:close/>
                <a:moveTo>
                  <a:pt x="111482" y="41808"/>
                </a:moveTo>
                <a:cubicBezTo>
                  <a:pt x="110491" y="41808"/>
                  <a:pt x="109547" y="42174"/>
                  <a:pt x="108800" y="42814"/>
                </a:cubicBezTo>
                <a:cubicBezTo>
                  <a:pt x="108907" y="42966"/>
                  <a:pt x="108998" y="43134"/>
                  <a:pt x="109090" y="43301"/>
                </a:cubicBezTo>
                <a:cubicBezTo>
                  <a:pt x="109872" y="43156"/>
                  <a:pt x="110663" y="43084"/>
                  <a:pt x="111451" y="43084"/>
                </a:cubicBezTo>
                <a:cubicBezTo>
                  <a:pt x="112152" y="43084"/>
                  <a:pt x="112850" y="43141"/>
                  <a:pt x="113538" y="43256"/>
                </a:cubicBezTo>
                <a:cubicBezTo>
                  <a:pt x="113676" y="43042"/>
                  <a:pt x="113797" y="42829"/>
                  <a:pt x="113919" y="42631"/>
                </a:cubicBezTo>
                <a:cubicBezTo>
                  <a:pt x="113218" y="42098"/>
                  <a:pt x="112365" y="41808"/>
                  <a:pt x="111482" y="41808"/>
                </a:cubicBezTo>
                <a:close/>
                <a:moveTo>
                  <a:pt x="140019" y="41808"/>
                </a:moveTo>
                <a:cubicBezTo>
                  <a:pt x="139028" y="41808"/>
                  <a:pt x="138084" y="42174"/>
                  <a:pt x="137337" y="42814"/>
                </a:cubicBezTo>
                <a:cubicBezTo>
                  <a:pt x="137444" y="42966"/>
                  <a:pt x="137535" y="43134"/>
                  <a:pt x="137642" y="43301"/>
                </a:cubicBezTo>
                <a:cubicBezTo>
                  <a:pt x="138416" y="43156"/>
                  <a:pt x="139203" y="43084"/>
                  <a:pt x="139992" y="43084"/>
                </a:cubicBezTo>
                <a:cubicBezTo>
                  <a:pt x="140693" y="43084"/>
                  <a:pt x="141395" y="43141"/>
                  <a:pt x="142091" y="43256"/>
                </a:cubicBezTo>
                <a:cubicBezTo>
                  <a:pt x="142212" y="43042"/>
                  <a:pt x="142334" y="42829"/>
                  <a:pt x="142471" y="42631"/>
                </a:cubicBezTo>
                <a:cubicBezTo>
                  <a:pt x="141755" y="42098"/>
                  <a:pt x="140902" y="41808"/>
                  <a:pt x="140019" y="41808"/>
                </a:cubicBezTo>
                <a:close/>
                <a:moveTo>
                  <a:pt x="168555" y="41808"/>
                </a:moveTo>
                <a:cubicBezTo>
                  <a:pt x="167580" y="41808"/>
                  <a:pt x="166620" y="42174"/>
                  <a:pt x="165874" y="42814"/>
                </a:cubicBezTo>
                <a:cubicBezTo>
                  <a:pt x="165981" y="42966"/>
                  <a:pt x="166072" y="43149"/>
                  <a:pt x="166179" y="43317"/>
                </a:cubicBezTo>
                <a:cubicBezTo>
                  <a:pt x="166962" y="43162"/>
                  <a:pt x="167759" y="43085"/>
                  <a:pt x="168557" y="43085"/>
                </a:cubicBezTo>
                <a:cubicBezTo>
                  <a:pt x="169249" y="43085"/>
                  <a:pt x="169941" y="43143"/>
                  <a:pt x="170627" y="43256"/>
                </a:cubicBezTo>
                <a:cubicBezTo>
                  <a:pt x="170749" y="43042"/>
                  <a:pt x="170887" y="42829"/>
                  <a:pt x="171008" y="42631"/>
                </a:cubicBezTo>
                <a:cubicBezTo>
                  <a:pt x="170308" y="42098"/>
                  <a:pt x="169439" y="41808"/>
                  <a:pt x="168555" y="41808"/>
                </a:cubicBezTo>
                <a:close/>
                <a:moveTo>
                  <a:pt x="225644" y="41808"/>
                </a:moveTo>
                <a:cubicBezTo>
                  <a:pt x="224669" y="41808"/>
                  <a:pt x="223710" y="42174"/>
                  <a:pt x="222963" y="42814"/>
                </a:cubicBezTo>
                <a:cubicBezTo>
                  <a:pt x="223070" y="42966"/>
                  <a:pt x="223161" y="43149"/>
                  <a:pt x="223268" y="43317"/>
                </a:cubicBezTo>
                <a:cubicBezTo>
                  <a:pt x="224051" y="43162"/>
                  <a:pt x="224848" y="43085"/>
                  <a:pt x="225646" y="43085"/>
                </a:cubicBezTo>
                <a:cubicBezTo>
                  <a:pt x="226338" y="43085"/>
                  <a:pt x="227030" y="43143"/>
                  <a:pt x="227717" y="43256"/>
                </a:cubicBezTo>
                <a:cubicBezTo>
                  <a:pt x="227823" y="43042"/>
                  <a:pt x="227960" y="42829"/>
                  <a:pt x="228097" y="42631"/>
                </a:cubicBezTo>
                <a:cubicBezTo>
                  <a:pt x="227397" y="42098"/>
                  <a:pt x="226528" y="41808"/>
                  <a:pt x="225644" y="41808"/>
                </a:cubicBezTo>
                <a:close/>
                <a:moveTo>
                  <a:pt x="11412" y="36567"/>
                </a:moveTo>
                <a:cubicBezTo>
                  <a:pt x="6658" y="36567"/>
                  <a:pt x="2453" y="39279"/>
                  <a:pt x="0" y="43378"/>
                </a:cubicBezTo>
                <a:lnTo>
                  <a:pt x="15" y="43378"/>
                </a:lnTo>
                <a:cubicBezTo>
                  <a:pt x="625" y="43499"/>
                  <a:pt x="1219" y="43682"/>
                  <a:pt x="1813" y="43896"/>
                </a:cubicBezTo>
                <a:cubicBezTo>
                  <a:pt x="3977" y="40635"/>
                  <a:pt x="7481" y="38502"/>
                  <a:pt x="11412" y="38502"/>
                </a:cubicBezTo>
                <a:cubicBezTo>
                  <a:pt x="15389" y="38502"/>
                  <a:pt x="18908" y="40681"/>
                  <a:pt x="21072" y="43987"/>
                </a:cubicBezTo>
                <a:cubicBezTo>
                  <a:pt x="21651" y="43758"/>
                  <a:pt x="22245" y="43576"/>
                  <a:pt x="22839" y="43423"/>
                </a:cubicBezTo>
                <a:cubicBezTo>
                  <a:pt x="20401" y="39310"/>
                  <a:pt x="16166" y="36567"/>
                  <a:pt x="11412" y="36567"/>
                </a:cubicBezTo>
                <a:close/>
                <a:moveTo>
                  <a:pt x="39949" y="36567"/>
                </a:moveTo>
                <a:lnTo>
                  <a:pt x="39949" y="36582"/>
                </a:lnTo>
                <a:cubicBezTo>
                  <a:pt x="35195" y="36582"/>
                  <a:pt x="31005" y="39279"/>
                  <a:pt x="28552" y="43378"/>
                </a:cubicBezTo>
                <a:cubicBezTo>
                  <a:pt x="29162" y="43499"/>
                  <a:pt x="29756" y="43682"/>
                  <a:pt x="30350" y="43896"/>
                </a:cubicBezTo>
                <a:cubicBezTo>
                  <a:pt x="32529" y="40635"/>
                  <a:pt x="36018" y="38502"/>
                  <a:pt x="39949" y="38502"/>
                </a:cubicBezTo>
                <a:cubicBezTo>
                  <a:pt x="43941" y="38502"/>
                  <a:pt x="47445" y="40681"/>
                  <a:pt x="49624" y="43987"/>
                </a:cubicBezTo>
                <a:cubicBezTo>
                  <a:pt x="50203" y="43758"/>
                  <a:pt x="50782" y="43576"/>
                  <a:pt x="51391" y="43423"/>
                </a:cubicBezTo>
                <a:cubicBezTo>
                  <a:pt x="48938" y="39310"/>
                  <a:pt x="44733" y="36567"/>
                  <a:pt x="39949" y="36567"/>
                </a:cubicBezTo>
                <a:close/>
                <a:moveTo>
                  <a:pt x="68501" y="36582"/>
                </a:moveTo>
                <a:cubicBezTo>
                  <a:pt x="63747" y="36582"/>
                  <a:pt x="59558" y="39279"/>
                  <a:pt x="57089" y="43362"/>
                </a:cubicBezTo>
                <a:cubicBezTo>
                  <a:pt x="57699" y="43499"/>
                  <a:pt x="58308" y="43667"/>
                  <a:pt x="58887" y="43880"/>
                </a:cubicBezTo>
                <a:cubicBezTo>
                  <a:pt x="61066" y="40620"/>
                  <a:pt x="64555" y="38487"/>
                  <a:pt x="68501" y="38487"/>
                </a:cubicBezTo>
                <a:cubicBezTo>
                  <a:pt x="72462" y="38487"/>
                  <a:pt x="75997" y="40666"/>
                  <a:pt x="78161" y="43987"/>
                </a:cubicBezTo>
                <a:cubicBezTo>
                  <a:pt x="78740" y="43758"/>
                  <a:pt x="79334" y="43576"/>
                  <a:pt x="79928" y="43439"/>
                </a:cubicBezTo>
                <a:cubicBezTo>
                  <a:pt x="77490" y="39310"/>
                  <a:pt x="73270" y="36582"/>
                  <a:pt x="68501" y="36582"/>
                </a:cubicBezTo>
                <a:close/>
                <a:moveTo>
                  <a:pt x="97038" y="36567"/>
                </a:moveTo>
                <a:lnTo>
                  <a:pt x="97038" y="36582"/>
                </a:lnTo>
                <a:cubicBezTo>
                  <a:pt x="92284" y="36582"/>
                  <a:pt x="88079" y="39279"/>
                  <a:pt x="85626" y="43362"/>
                </a:cubicBezTo>
                <a:cubicBezTo>
                  <a:pt x="86236" y="43499"/>
                  <a:pt x="86845" y="43667"/>
                  <a:pt x="87439" y="43880"/>
                </a:cubicBezTo>
                <a:cubicBezTo>
                  <a:pt x="89603" y="40620"/>
                  <a:pt x="93092" y="38487"/>
                  <a:pt x="97038" y="38487"/>
                </a:cubicBezTo>
                <a:cubicBezTo>
                  <a:pt x="101014" y="38487"/>
                  <a:pt x="104534" y="40666"/>
                  <a:pt x="106698" y="43987"/>
                </a:cubicBezTo>
                <a:cubicBezTo>
                  <a:pt x="107276" y="43758"/>
                  <a:pt x="107871" y="43576"/>
                  <a:pt x="108480" y="43423"/>
                </a:cubicBezTo>
                <a:cubicBezTo>
                  <a:pt x="106027" y="39310"/>
                  <a:pt x="101822" y="36567"/>
                  <a:pt x="97038" y="36567"/>
                </a:cubicBezTo>
                <a:close/>
                <a:moveTo>
                  <a:pt x="125575" y="36567"/>
                </a:moveTo>
                <a:lnTo>
                  <a:pt x="125575" y="36582"/>
                </a:lnTo>
                <a:cubicBezTo>
                  <a:pt x="120821" y="36582"/>
                  <a:pt x="116631" y="39279"/>
                  <a:pt x="114178" y="43378"/>
                </a:cubicBezTo>
                <a:cubicBezTo>
                  <a:pt x="114788" y="43499"/>
                  <a:pt x="115382" y="43682"/>
                  <a:pt x="115976" y="43896"/>
                </a:cubicBezTo>
                <a:cubicBezTo>
                  <a:pt x="118155" y="40635"/>
                  <a:pt x="121644" y="38502"/>
                  <a:pt x="125575" y="38502"/>
                </a:cubicBezTo>
                <a:cubicBezTo>
                  <a:pt x="129551" y="38502"/>
                  <a:pt x="133071" y="40681"/>
                  <a:pt x="135250" y="43987"/>
                </a:cubicBezTo>
                <a:cubicBezTo>
                  <a:pt x="135813" y="43758"/>
                  <a:pt x="136408" y="43576"/>
                  <a:pt x="137017" y="43423"/>
                </a:cubicBezTo>
                <a:cubicBezTo>
                  <a:pt x="134564" y="39310"/>
                  <a:pt x="130359" y="36567"/>
                  <a:pt x="125575" y="36567"/>
                </a:cubicBezTo>
                <a:close/>
                <a:moveTo>
                  <a:pt x="154112" y="36567"/>
                </a:moveTo>
                <a:lnTo>
                  <a:pt x="154112" y="36582"/>
                </a:lnTo>
                <a:cubicBezTo>
                  <a:pt x="149358" y="36582"/>
                  <a:pt x="145168" y="39279"/>
                  <a:pt x="142715" y="43362"/>
                </a:cubicBezTo>
                <a:cubicBezTo>
                  <a:pt x="143325" y="43499"/>
                  <a:pt x="143934" y="43667"/>
                  <a:pt x="144513" y="43880"/>
                </a:cubicBezTo>
                <a:cubicBezTo>
                  <a:pt x="146692" y="40620"/>
                  <a:pt x="150181" y="38487"/>
                  <a:pt x="154112" y="38487"/>
                </a:cubicBezTo>
                <a:cubicBezTo>
                  <a:pt x="158088" y="38487"/>
                  <a:pt x="161608" y="40666"/>
                  <a:pt x="163787" y="43987"/>
                </a:cubicBezTo>
                <a:cubicBezTo>
                  <a:pt x="164366" y="43758"/>
                  <a:pt x="164960" y="43576"/>
                  <a:pt x="165554" y="43423"/>
                </a:cubicBezTo>
                <a:cubicBezTo>
                  <a:pt x="163116" y="39310"/>
                  <a:pt x="158896" y="36567"/>
                  <a:pt x="154112" y="36567"/>
                </a:cubicBezTo>
                <a:close/>
                <a:moveTo>
                  <a:pt x="182649" y="36567"/>
                </a:moveTo>
                <a:lnTo>
                  <a:pt x="182649" y="36582"/>
                </a:lnTo>
                <a:cubicBezTo>
                  <a:pt x="177910" y="36582"/>
                  <a:pt x="173705" y="39279"/>
                  <a:pt x="171252" y="43362"/>
                </a:cubicBezTo>
                <a:cubicBezTo>
                  <a:pt x="171862" y="43484"/>
                  <a:pt x="172471" y="43667"/>
                  <a:pt x="173050" y="43880"/>
                </a:cubicBezTo>
                <a:cubicBezTo>
                  <a:pt x="175229" y="40620"/>
                  <a:pt x="178718" y="38487"/>
                  <a:pt x="182649" y="38487"/>
                </a:cubicBezTo>
                <a:cubicBezTo>
                  <a:pt x="186625" y="38487"/>
                  <a:pt x="190145" y="40666"/>
                  <a:pt x="192323" y="43987"/>
                </a:cubicBezTo>
                <a:cubicBezTo>
                  <a:pt x="192902" y="43758"/>
                  <a:pt x="193497" y="43576"/>
                  <a:pt x="194091" y="43423"/>
                </a:cubicBezTo>
                <a:cubicBezTo>
                  <a:pt x="191653" y="39310"/>
                  <a:pt x="187433" y="36567"/>
                  <a:pt x="182649" y="36567"/>
                </a:cubicBezTo>
                <a:close/>
                <a:moveTo>
                  <a:pt x="211201" y="36582"/>
                </a:moveTo>
                <a:cubicBezTo>
                  <a:pt x="206447" y="36582"/>
                  <a:pt x="202257" y="39279"/>
                  <a:pt x="199789" y="43378"/>
                </a:cubicBezTo>
                <a:cubicBezTo>
                  <a:pt x="200399" y="43515"/>
                  <a:pt x="201008" y="43682"/>
                  <a:pt x="201587" y="43896"/>
                </a:cubicBezTo>
                <a:cubicBezTo>
                  <a:pt x="203766" y="40635"/>
                  <a:pt x="207255" y="38502"/>
                  <a:pt x="211201" y="38502"/>
                </a:cubicBezTo>
                <a:cubicBezTo>
                  <a:pt x="215162" y="38502"/>
                  <a:pt x="218697" y="40681"/>
                  <a:pt x="220876" y="44002"/>
                </a:cubicBezTo>
                <a:cubicBezTo>
                  <a:pt x="221439" y="43774"/>
                  <a:pt x="222034" y="43576"/>
                  <a:pt x="222643" y="43439"/>
                </a:cubicBezTo>
                <a:cubicBezTo>
                  <a:pt x="220190" y="39310"/>
                  <a:pt x="215954" y="36582"/>
                  <a:pt x="211201" y="36582"/>
                </a:cubicBezTo>
                <a:close/>
                <a:moveTo>
                  <a:pt x="239738" y="36582"/>
                </a:moveTo>
                <a:cubicBezTo>
                  <a:pt x="234984" y="36582"/>
                  <a:pt x="230794" y="39279"/>
                  <a:pt x="228341" y="43378"/>
                </a:cubicBezTo>
                <a:cubicBezTo>
                  <a:pt x="228951" y="43515"/>
                  <a:pt x="229545" y="43682"/>
                  <a:pt x="230139" y="43896"/>
                </a:cubicBezTo>
                <a:cubicBezTo>
                  <a:pt x="232303" y="40635"/>
                  <a:pt x="235807" y="38502"/>
                  <a:pt x="239738" y="38502"/>
                </a:cubicBezTo>
                <a:cubicBezTo>
                  <a:pt x="243714" y="38502"/>
                  <a:pt x="247234" y="40681"/>
                  <a:pt x="249413" y="44002"/>
                </a:cubicBezTo>
                <a:cubicBezTo>
                  <a:pt x="249992" y="43774"/>
                  <a:pt x="250570" y="43576"/>
                  <a:pt x="251180" y="43439"/>
                </a:cubicBezTo>
                <a:cubicBezTo>
                  <a:pt x="248727" y="39310"/>
                  <a:pt x="244491" y="36582"/>
                  <a:pt x="239738" y="36582"/>
                </a:cubicBezTo>
                <a:close/>
                <a:moveTo>
                  <a:pt x="268290" y="36582"/>
                </a:moveTo>
                <a:cubicBezTo>
                  <a:pt x="263521" y="36582"/>
                  <a:pt x="259331" y="39279"/>
                  <a:pt x="256878" y="43378"/>
                </a:cubicBezTo>
                <a:cubicBezTo>
                  <a:pt x="257488" y="43499"/>
                  <a:pt x="258082" y="43682"/>
                  <a:pt x="258676" y="43896"/>
                </a:cubicBezTo>
                <a:cubicBezTo>
                  <a:pt x="260855" y="40635"/>
                  <a:pt x="264344" y="38502"/>
                  <a:pt x="268275" y="38502"/>
                </a:cubicBezTo>
                <a:cubicBezTo>
                  <a:pt x="272251" y="38502"/>
                  <a:pt x="275771" y="40681"/>
                  <a:pt x="277949" y="44002"/>
                </a:cubicBezTo>
                <a:cubicBezTo>
                  <a:pt x="278528" y="43774"/>
                  <a:pt x="279123" y="43591"/>
                  <a:pt x="279717" y="43439"/>
                </a:cubicBezTo>
                <a:cubicBezTo>
                  <a:pt x="277264" y="39310"/>
                  <a:pt x="273043" y="36582"/>
                  <a:pt x="268290" y="36582"/>
                </a:cubicBezTo>
                <a:close/>
                <a:moveTo>
                  <a:pt x="11412" y="39127"/>
                </a:moveTo>
                <a:cubicBezTo>
                  <a:pt x="7725" y="39127"/>
                  <a:pt x="4464" y="41092"/>
                  <a:pt x="2377" y="44109"/>
                </a:cubicBezTo>
                <a:cubicBezTo>
                  <a:pt x="2941" y="44353"/>
                  <a:pt x="3474" y="44612"/>
                  <a:pt x="3992" y="44932"/>
                </a:cubicBezTo>
                <a:cubicBezTo>
                  <a:pt x="5759" y="42570"/>
                  <a:pt x="8426" y="41062"/>
                  <a:pt x="11412" y="41062"/>
                </a:cubicBezTo>
                <a:cubicBezTo>
                  <a:pt x="14444" y="41062"/>
                  <a:pt x="17156" y="42631"/>
                  <a:pt x="18923" y="45069"/>
                </a:cubicBezTo>
                <a:cubicBezTo>
                  <a:pt x="19441" y="44764"/>
                  <a:pt x="19975" y="44475"/>
                  <a:pt x="20523" y="44231"/>
                </a:cubicBezTo>
                <a:cubicBezTo>
                  <a:pt x="18451" y="41138"/>
                  <a:pt x="15145" y="39127"/>
                  <a:pt x="11412" y="39127"/>
                </a:cubicBezTo>
                <a:close/>
                <a:moveTo>
                  <a:pt x="39949" y="39142"/>
                </a:moveTo>
                <a:cubicBezTo>
                  <a:pt x="36262" y="39142"/>
                  <a:pt x="33001" y="41092"/>
                  <a:pt x="30914" y="44109"/>
                </a:cubicBezTo>
                <a:cubicBezTo>
                  <a:pt x="31478" y="44353"/>
                  <a:pt x="32011" y="44627"/>
                  <a:pt x="32544" y="44932"/>
                </a:cubicBezTo>
                <a:cubicBezTo>
                  <a:pt x="34312" y="42570"/>
                  <a:pt x="36978" y="41062"/>
                  <a:pt x="39949" y="41062"/>
                </a:cubicBezTo>
                <a:cubicBezTo>
                  <a:pt x="42981" y="41062"/>
                  <a:pt x="45708" y="42631"/>
                  <a:pt x="47460" y="45069"/>
                </a:cubicBezTo>
                <a:cubicBezTo>
                  <a:pt x="47978" y="44764"/>
                  <a:pt x="48511" y="44475"/>
                  <a:pt x="49060" y="44231"/>
                </a:cubicBezTo>
                <a:cubicBezTo>
                  <a:pt x="46973" y="41138"/>
                  <a:pt x="43682" y="39142"/>
                  <a:pt x="39949" y="39142"/>
                </a:cubicBezTo>
                <a:close/>
                <a:moveTo>
                  <a:pt x="182664" y="39127"/>
                </a:moveTo>
                <a:cubicBezTo>
                  <a:pt x="178992" y="39127"/>
                  <a:pt x="175716" y="41092"/>
                  <a:pt x="173629" y="44109"/>
                </a:cubicBezTo>
                <a:cubicBezTo>
                  <a:pt x="174177" y="44353"/>
                  <a:pt x="174726" y="44627"/>
                  <a:pt x="175244" y="44932"/>
                </a:cubicBezTo>
                <a:cubicBezTo>
                  <a:pt x="177011" y="42570"/>
                  <a:pt x="179678" y="41077"/>
                  <a:pt x="182649" y="41077"/>
                </a:cubicBezTo>
                <a:lnTo>
                  <a:pt x="182649" y="41062"/>
                </a:lnTo>
                <a:cubicBezTo>
                  <a:pt x="185696" y="41062"/>
                  <a:pt x="188408" y="42631"/>
                  <a:pt x="190190" y="45069"/>
                </a:cubicBezTo>
                <a:cubicBezTo>
                  <a:pt x="190693" y="44764"/>
                  <a:pt x="191226" y="44475"/>
                  <a:pt x="191775" y="44231"/>
                </a:cubicBezTo>
                <a:cubicBezTo>
                  <a:pt x="189703" y="41138"/>
                  <a:pt x="186397" y="39127"/>
                  <a:pt x="182664" y="39127"/>
                </a:cubicBezTo>
                <a:close/>
                <a:moveTo>
                  <a:pt x="68501" y="39142"/>
                </a:moveTo>
                <a:cubicBezTo>
                  <a:pt x="64814" y="39142"/>
                  <a:pt x="61538" y="41092"/>
                  <a:pt x="59466" y="44109"/>
                </a:cubicBezTo>
                <a:cubicBezTo>
                  <a:pt x="60030" y="44353"/>
                  <a:pt x="60563" y="44612"/>
                  <a:pt x="61081" y="44932"/>
                </a:cubicBezTo>
                <a:cubicBezTo>
                  <a:pt x="62864" y="42570"/>
                  <a:pt x="65515" y="41062"/>
                  <a:pt x="68501" y="41062"/>
                </a:cubicBezTo>
                <a:cubicBezTo>
                  <a:pt x="71533" y="41062"/>
                  <a:pt x="74245" y="42631"/>
                  <a:pt x="76012" y="45084"/>
                </a:cubicBezTo>
                <a:cubicBezTo>
                  <a:pt x="76515" y="44764"/>
                  <a:pt x="77048" y="44475"/>
                  <a:pt x="77597" y="44231"/>
                </a:cubicBezTo>
                <a:cubicBezTo>
                  <a:pt x="75525" y="41153"/>
                  <a:pt x="72219" y="39142"/>
                  <a:pt x="68501" y="39142"/>
                </a:cubicBezTo>
                <a:close/>
                <a:moveTo>
                  <a:pt x="97030" y="39142"/>
                </a:moveTo>
                <a:lnTo>
                  <a:pt x="97030" y="39142"/>
                </a:lnTo>
                <a:cubicBezTo>
                  <a:pt x="93346" y="39145"/>
                  <a:pt x="90089" y="41094"/>
                  <a:pt x="88003" y="44109"/>
                </a:cubicBezTo>
                <a:cubicBezTo>
                  <a:pt x="88552" y="44353"/>
                  <a:pt x="89100" y="44612"/>
                  <a:pt x="89618" y="44932"/>
                </a:cubicBezTo>
                <a:cubicBezTo>
                  <a:pt x="91385" y="42570"/>
                  <a:pt x="94052" y="41062"/>
                  <a:pt x="97038" y="41062"/>
                </a:cubicBezTo>
                <a:cubicBezTo>
                  <a:pt x="100070" y="41062"/>
                  <a:pt x="102782" y="42631"/>
                  <a:pt x="104549" y="45084"/>
                </a:cubicBezTo>
                <a:cubicBezTo>
                  <a:pt x="105052" y="44764"/>
                  <a:pt x="105585" y="44475"/>
                  <a:pt x="106149" y="44231"/>
                </a:cubicBezTo>
                <a:cubicBezTo>
                  <a:pt x="104063" y="41155"/>
                  <a:pt x="100760" y="39145"/>
                  <a:pt x="97030" y="39142"/>
                </a:cubicBezTo>
                <a:close/>
                <a:moveTo>
                  <a:pt x="125575" y="39142"/>
                </a:moveTo>
                <a:cubicBezTo>
                  <a:pt x="121888" y="39142"/>
                  <a:pt x="118627" y="41092"/>
                  <a:pt x="116540" y="44109"/>
                </a:cubicBezTo>
                <a:cubicBezTo>
                  <a:pt x="117104" y="44353"/>
                  <a:pt x="117637" y="44612"/>
                  <a:pt x="118155" y="44932"/>
                </a:cubicBezTo>
                <a:cubicBezTo>
                  <a:pt x="119938" y="42570"/>
                  <a:pt x="122604" y="41062"/>
                  <a:pt x="125575" y="41062"/>
                </a:cubicBezTo>
                <a:cubicBezTo>
                  <a:pt x="128607" y="41062"/>
                  <a:pt x="131319" y="42631"/>
                  <a:pt x="133086" y="45084"/>
                </a:cubicBezTo>
                <a:lnTo>
                  <a:pt x="133101" y="45084"/>
                </a:lnTo>
                <a:cubicBezTo>
                  <a:pt x="133604" y="44764"/>
                  <a:pt x="134137" y="44475"/>
                  <a:pt x="134686" y="44231"/>
                </a:cubicBezTo>
                <a:cubicBezTo>
                  <a:pt x="132614" y="41153"/>
                  <a:pt x="129308" y="39142"/>
                  <a:pt x="125575" y="39142"/>
                </a:cubicBezTo>
                <a:close/>
                <a:moveTo>
                  <a:pt x="154112" y="39142"/>
                </a:moveTo>
                <a:cubicBezTo>
                  <a:pt x="150440" y="39142"/>
                  <a:pt x="147164" y="41092"/>
                  <a:pt x="145077" y="44109"/>
                </a:cubicBezTo>
                <a:cubicBezTo>
                  <a:pt x="145641" y="44353"/>
                  <a:pt x="146174" y="44627"/>
                  <a:pt x="146692" y="44932"/>
                </a:cubicBezTo>
                <a:cubicBezTo>
                  <a:pt x="148474" y="42570"/>
                  <a:pt x="151141" y="41062"/>
                  <a:pt x="154112" y="41062"/>
                </a:cubicBezTo>
                <a:cubicBezTo>
                  <a:pt x="157159" y="41062"/>
                  <a:pt x="159871" y="42631"/>
                  <a:pt x="161638" y="45084"/>
                </a:cubicBezTo>
                <a:cubicBezTo>
                  <a:pt x="162141" y="44764"/>
                  <a:pt x="162674" y="44475"/>
                  <a:pt x="163223" y="44231"/>
                </a:cubicBezTo>
                <a:cubicBezTo>
                  <a:pt x="161151" y="41153"/>
                  <a:pt x="157845" y="39142"/>
                  <a:pt x="154112" y="39142"/>
                </a:cubicBezTo>
                <a:close/>
                <a:moveTo>
                  <a:pt x="211201" y="39142"/>
                </a:moveTo>
                <a:cubicBezTo>
                  <a:pt x="207514" y="39142"/>
                  <a:pt x="204238" y="41107"/>
                  <a:pt x="202166" y="44124"/>
                </a:cubicBezTo>
                <a:cubicBezTo>
                  <a:pt x="202714" y="44353"/>
                  <a:pt x="203263" y="44627"/>
                  <a:pt x="203781" y="44932"/>
                </a:cubicBezTo>
                <a:cubicBezTo>
                  <a:pt x="205548" y="42570"/>
                  <a:pt x="208215" y="41077"/>
                  <a:pt x="211201" y="41077"/>
                </a:cubicBezTo>
                <a:lnTo>
                  <a:pt x="211201" y="41062"/>
                </a:lnTo>
                <a:cubicBezTo>
                  <a:pt x="214233" y="41062"/>
                  <a:pt x="216945" y="42631"/>
                  <a:pt x="218712" y="45084"/>
                </a:cubicBezTo>
                <a:cubicBezTo>
                  <a:pt x="219230" y="44764"/>
                  <a:pt x="219763" y="44490"/>
                  <a:pt x="220312" y="44246"/>
                </a:cubicBezTo>
                <a:cubicBezTo>
                  <a:pt x="218225" y="41153"/>
                  <a:pt x="214918" y="39142"/>
                  <a:pt x="211201" y="39142"/>
                </a:cubicBezTo>
                <a:close/>
                <a:moveTo>
                  <a:pt x="239738" y="39142"/>
                </a:moveTo>
                <a:cubicBezTo>
                  <a:pt x="236051" y="39142"/>
                  <a:pt x="232790" y="41107"/>
                  <a:pt x="230703" y="44124"/>
                </a:cubicBezTo>
                <a:cubicBezTo>
                  <a:pt x="231267" y="44353"/>
                  <a:pt x="231800" y="44627"/>
                  <a:pt x="232318" y="44932"/>
                </a:cubicBezTo>
                <a:cubicBezTo>
                  <a:pt x="234100" y="42570"/>
                  <a:pt x="236767" y="41077"/>
                  <a:pt x="239738" y="41077"/>
                </a:cubicBezTo>
                <a:lnTo>
                  <a:pt x="239738" y="41062"/>
                </a:lnTo>
                <a:cubicBezTo>
                  <a:pt x="242770" y="41062"/>
                  <a:pt x="245482" y="42631"/>
                  <a:pt x="247264" y="45084"/>
                </a:cubicBezTo>
                <a:cubicBezTo>
                  <a:pt x="247767" y="44764"/>
                  <a:pt x="248300" y="44490"/>
                  <a:pt x="248849" y="44246"/>
                </a:cubicBezTo>
                <a:cubicBezTo>
                  <a:pt x="246777" y="41153"/>
                  <a:pt x="243471" y="39142"/>
                  <a:pt x="239738" y="39142"/>
                </a:cubicBezTo>
                <a:close/>
                <a:moveTo>
                  <a:pt x="268290" y="39142"/>
                </a:moveTo>
                <a:cubicBezTo>
                  <a:pt x="264603" y="39142"/>
                  <a:pt x="261327" y="41092"/>
                  <a:pt x="259255" y="44109"/>
                </a:cubicBezTo>
                <a:cubicBezTo>
                  <a:pt x="259803" y="44353"/>
                  <a:pt x="260352" y="44627"/>
                  <a:pt x="260870" y="44932"/>
                </a:cubicBezTo>
                <a:cubicBezTo>
                  <a:pt x="262637" y="42570"/>
                  <a:pt x="265304" y="41062"/>
                  <a:pt x="268290" y="41062"/>
                </a:cubicBezTo>
                <a:cubicBezTo>
                  <a:pt x="271322" y="41062"/>
                  <a:pt x="274034" y="42631"/>
                  <a:pt x="275801" y="45084"/>
                </a:cubicBezTo>
                <a:cubicBezTo>
                  <a:pt x="276304" y="44764"/>
                  <a:pt x="276837" y="44475"/>
                  <a:pt x="277401" y="44231"/>
                </a:cubicBezTo>
                <a:cubicBezTo>
                  <a:pt x="275314" y="41153"/>
                  <a:pt x="272007" y="39142"/>
                  <a:pt x="268290" y="39142"/>
                </a:cubicBezTo>
                <a:close/>
                <a:moveTo>
                  <a:pt x="39949" y="41702"/>
                </a:moveTo>
                <a:cubicBezTo>
                  <a:pt x="37191" y="41702"/>
                  <a:pt x="34723" y="43088"/>
                  <a:pt x="33047" y="45252"/>
                </a:cubicBezTo>
                <a:cubicBezTo>
                  <a:pt x="33550" y="45587"/>
                  <a:pt x="34037" y="45937"/>
                  <a:pt x="34510" y="46333"/>
                </a:cubicBezTo>
                <a:cubicBezTo>
                  <a:pt x="35850" y="44673"/>
                  <a:pt x="37785" y="43621"/>
                  <a:pt x="39949" y="43621"/>
                </a:cubicBezTo>
                <a:cubicBezTo>
                  <a:pt x="42189" y="43621"/>
                  <a:pt x="44184" y="44749"/>
                  <a:pt x="45540" y="46501"/>
                </a:cubicBezTo>
                <a:cubicBezTo>
                  <a:pt x="45982" y="46105"/>
                  <a:pt x="46470" y="45739"/>
                  <a:pt x="46957" y="45404"/>
                </a:cubicBezTo>
                <a:cubicBezTo>
                  <a:pt x="45297" y="43134"/>
                  <a:pt x="42768" y="41702"/>
                  <a:pt x="39949" y="41702"/>
                </a:cubicBezTo>
                <a:close/>
                <a:moveTo>
                  <a:pt x="97030" y="41702"/>
                </a:moveTo>
                <a:cubicBezTo>
                  <a:pt x="94276" y="41704"/>
                  <a:pt x="91795" y="43090"/>
                  <a:pt x="90136" y="45252"/>
                </a:cubicBezTo>
                <a:cubicBezTo>
                  <a:pt x="90639" y="45587"/>
                  <a:pt x="91126" y="45937"/>
                  <a:pt x="91583" y="46333"/>
                </a:cubicBezTo>
                <a:cubicBezTo>
                  <a:pt x="92924" y="44673"/>
                  <a:pt x="94874" y="43621"/>
                  <a:pt x="97023" y="43621"/>
                </a:cubicBezTo>
                <a:cubicBezTo>
                  <a:pt x="99262" y="43621"/>
                  <a:pt x="101274" y="44749"/>
                  <a:pt x="102614" y="46501"/>
                </a:cubicBezTo>
                <a:cubicBezTo>
                  <a:pt x="103071" y="46105"/>
                  <a:pt x="103544" y="45739"/>
                  <a:pt x="104046" y="45404"/>
                </a:cubicBezTo>
                <a:cubicBezTo>
                  <a:pt x="102387" y="43151"/>
                  <a:pt x="99861" y="41704"/>
                  <a:pt x="97030" y="41702"/>
                </a:cubicBezTo>
                <a:close/>
                <a:moveTo>
                  <a:pt x="11412" y="41702"/>
                </a:moveTo>
                <a:cubicBezTo>
                  <a:pt x="8654" y="41702"/>
                  <a:pt x="6171" y="43088"/>
                  <a:pt x="4510" y="45252"/>
                </a:cubicBezTo>
                <a:cubicBezTo>
                  <a:pt x="5013" y="45587"/>
                  <a:pt x="5500" y="45937"/>
                  <a:pt x="5957" y="46333"/>
                </a:cubicBezTo>
                <a:cubicBezTo>
                  <a:pt x="7313" y="44673"/>
                  <a:pt x="9248" y="43637"/>
                  <a:pt x="11412" y="43637"/>
                </a:cubicBezTo>
                <a:cubicBezTo>
                  <a:pt x="13652" y="43637"/>
                  <a:pt x="15648" y="44749"/>
                  <a:pt x="16988" y="46516"/>
                </a:cubicBezTo>
                <a:cubicBezTo>
                  <a:pt x="17445" y="46105"/>
                  <a:pt x="17918" y="45739"/>
                  <a:pt x="18420" y="45404"/>
                </a:cubicBezTo>
                <a:cubicBezTo>
                  <a:pt x="16760" y="43149"/>
                  <a:pt x="14231" y="41702"/>
                  <a:pt x="11412" y="41702"/>
                </a:cubicBezTo>
                <a:close/>
                <a:moveTo>
                  <a:pt x="68501" y="41702"/>
                </a:moveTo>
                <a:cubicBezTo>
                  <a:pt x="65728" y="41702"/>
                  <a:pt x="63260" y="43088"/>
                  <a:pt x="61599" y="45252"/>
                </a:cubicBezTo>
                <a:cubicBezTo>
                  <a:pt x="62102" y="45587"/>
                  <a:pt x="62589" y="45952"/>
                  <a:pt x="63047" y="46333"/>
                </a:cubicBezTo>
                <a:cubicBezTo>
                  <a:pt x="64387" y="44673"/>
                  <a:pt x="66338" y="43637"/>
                  <a:pt x="68501" y="43637"/>
                </a:cubicBezTo>
                <a:cubicBezTo>
                  <a:pt x="70725" y="43637"/>
                  <a:pt x="72737" y="44749"/>
                  <a:pt x="74077" y="46516"/>
                </a:cubicBezTo>
                <a:cubicBezTo>
                  <a:pt x="74534" y="46120"/>
                  <a:pt x="75007" y="45739"/>
                  <a:pt x="75510" y="45404"/>
                </a:cubicBezTo>
                <a:cubicBezTo>
                  <a:pt x="73849" y="43149"/>
                  <a:pt x="71320" y="41702"/>
                  <a:pt x="68501" y="41702"/>
                </a:cubicBezTo>
                <a:close/>
                <a:moveTo>
                  <a:pt x="125575" y="41702"/>
                </a:moveTo>
                <a:cubicBezTo>
                  <a:pt x="122817" y="41702"/>
                  <a:pt x="120349" y="43088"/>
                  <a:pt x="118673" y="45252"/>
                </a:cubicBezTo>
                <a:cubicBezTo>
                  <a:pt x="119191" y="45587"/>
                  <a:pt x="119663" y="45952"/>
                  <a:pt x="120136" y="46333"/>
                </a:cubicBezTo>
                <a:cubicBezTo>
                  <a:pt x="121476" y="44688"/>
                  <a:pt x="123411" y="43637"/>
                  <a:pt x="125575" y="43637"/>
                </a:cubicBezTo>
                <a:cubicBezTo>
                  <a:pt x="127815" y="43637"/>
                  <a:pt x="129810" y="44749"/>
                  <a:pt x="131166" y="46516"/>
                </a:cubicBezTo>
                <a:cubicBezTo>
                  <a:pt x="131608" y="46120"/>
                  <a:pt x="132096" y="45739"/>
                  <a:pt x="132583" y="45404"/>
                </a:cubicBezTo>
                <a:cubicBezTo>
                  <a:pt x="130923" y="43149"/>
                  <a:pt x="128393" y="41702"/>
                  <a:pt x="125575" y="41702"/>
                </a:cubicBezTo>
                <a:close/>
                <a:moveTo>
                  <a:pt x="154112" y="41702"/>
                </a:moveTo>
                <a:cubicBezTo>
                  <a:pt x="151354" y="41702"/>
                  <a:pt x="148886" y="43088"/>
                  <a:pt x="147225" y="45252"/>
                </a:cubicBezTo>
                <a:cubicBezTo>
                  <a:pt x="147728" y="45587"/>
                  <a:pt x="148215" y="45952"/>
                  <a:pt x="148673" y="46333"/>
                </a:cubicBezTo>
                <a:cubicBezTo>
                  <a:pt x="150013" y="44688"/>
                  <a:pt x="151948" y="43637"/>
                  <a:pt x="154112" y="43637"/>
                </a:cubicBezTo>
                <a:cubicBezTo>
                  <a:pt x="156351" y="43637"/>
                  <a:pt x="158363" y="44749"/>
                  <a:pt x="159703" y="46516"/>
                </a:cubicBezTo>
                <a:cubicBezTo>
                  <a:pt x="160160" y="46105"/>
                  <a:pt x="160633" y="45739"/>
                  <a:pt x="161136" y="45404"/>
                </a:cubicBezTo>
                <a:cubicBezTo>
                  <a:pt x="159460" y="43149"/>
                  <a:pt x="156946" y="41702"/>
                  <a:pt x="154112" y="41702"/>
                </a:cubicBezTo>
                <a:close/>
                <a:moveTo>
                  <a:pt x="182649" y="41717"/>
                </a:moveTo>
                <a:cubicBezTo>
                  <a:pt x="179891" y="41717"/>
                  <a:pt x="177423" y="43088"/>
                  <a:pt x="175762" y="45267"/>
                </a:cubicBezTo>
                <a:cubicBezTo>
                  <a:pt x="176265" y="45587"/>
                  <a:pt x="176752" y="45952"/>
                  <a:pt x="177209" y="46349"/>
                </a:cubicBezTo>
                <a:cubicBezTo>
                  <a:pt x="178550" y="44688"/>
                  <a:pt x="180500" y="43637"/>
                  <a:pt x="182649" y="43637"/>
                </a:cubicBezTo>
                <a:cubicBezTo>
                  <a:pt x="184888" y="43637"/>
                  <a:pt x="186899" y="44749"/>
                  <a:pt x="188240" y="46516"/>
                </a:cubicBezTo>
                <a:cubicBezTo>
                  <a:pt x="188697" y="46120"/>
                  <a:pt x="189170" y="45754"/>
                  <a:pt x="189672" y="45404"/>
                </a:cubicBezTo>
                <a:cubicBezTo>
                  <a:pt x="188012" y="43149"/>
                  <a:pt x="185483" y="41717"/>
                  <a:pt x="182649" y="41717"/>
                </a:cubicBezTo>
                <a:close/>
                <a:moveTo>
                  <a:pt x="211186" y="41702"/>
                </a:moveTo>
                <a:cubicBezTo>
                  <a:pt x="208428" y="41702"/>
                  <a:pt x="205960" y="43088"/>
                  <a:pt x="204299" y="45252"/>
                </a:cubicBezTo>
                <a:cubicBezTo>
                  <a:pt x="204802" y="45587"/>
                  <a:pt x="205289" y="45952"/>
                  <a:pt x="205746" y="46349"/>
                </a:cubicBezTo>
                <a:cubicBezTo>
                  <a:pt x="207102" y="44688"/>
                  <a:pt x="209037" y="43637"/>
                  <a:pt x="211201" y="43637"/>
                </a:cubicBezTo>
                <a:cubicBezTo>
                  <a:pt x="213440" y="43637"/>
                  <a:pt x="215436" y="44749"/>
                  <a:pt x="216777" y="46516"/>
                </a:cubicBezTo>
                <a:cubicBezTo>
                  <a:pt x="217234" y="46105"/>
                  <a:pt x="217707" y="45739"/>
                  <a:pt x="218209" y="45404"/>
                </a:cubicBezTo>
                <a:cubicBezTo>
                  <a:pt x="216533" y="43149"/>
                  <a:pt x="214019" y="41702"/>
                  <a:pt x="211186" y="41702"/>
                </a:cubicBezTo>
                <a:close/>
                <a:moveTo>
                  <a:pt x="239738" y="41717"/>
                </a:moveTo>
                <a:cubicBezTo>
                  <a:pt x="236980" y="41717"/>
                  <a:pt x="234497" y="43088"/>
                  <a:pt x="232836" y="45267"/>
                </a:cubicBezTo>
                <a:cubicBezTo>
                  <a:pt x="233354" y="45587"/>
                  <a:pt x="233826" y="45952"/>
                  <a:pt x="234298" y="46349"/>
                </a:cubicBezTo>
                <a:cubicBezTo>
                  <a:pt x="235639" y="44688"/>
                  <a:pt x="237574" y="43637"/>
                  <a:pt x="239738" y="43637"/>
                </a:cubicBezTo>
                <a:cubicBezTo>
                  <a:pt x="241977" y="43637"/>
                  <a:pt x="243973" y="44749"/>
                  <a:pt x="245329" y="46516"/>
                </a:cubicBezTo>
                <a:cubicBezTo>
                  <a:pt x="245771" y="46120"/>
                  <a:pt x="246259" y="45754"/>
                  <a:pt x="246746" y="45404"/>
                </a:cubicBezTo>
                <a:cubicBezTo>
                  <a:pt x="245086" y="43149"/>
                  <a:pt x="242556" y="41717"/>
                  <a:pt x="239738" y="41717"/>
                </a:cubicBezTo>
                <a:close/>
                <a:moveTo>
                  <a:pt x="268275" y="41702"/>
                </a:moveTo>
                <a:cubicBezTo>
                  <a:pt x="265517" y="41702"/>
                  <a:pt x="263049" y="43088"/>
                  <a:pt x="261373" y="45252"/>
                </a:cubicBezTo>
                <a:cubicBezTo>
                  <a:pt x="261891" y="45587"/>
                  <a:pt x="262378" y="45952"/>
                  <a:pt x="262835" y="46333"/>
                </a:cubicBezTo>
                <a:cubicBezTo>
                  <a:pt x="264176" y="44673"/>
                  <a:pt x="266111" y="43637"/>
                  <a:pt x="268275" y="43637"/>
                </a:cubicBezTo>
                <a:cubicBezTo>
                  <a:pt x="270514" y="43637"/>
                  <a:pt x="272525" y="44749"/>
                  <a:pt x="273866" y="46516"/>
                </a:cubicBezTo>
                <a:cubicBezTo>
                  <a:pt x="274323" y="46105"/>
                  <a:pt x="274796" y="45739"/>
                  <a:pt x="275298" y="45404"/>
                </a:cubicBezTo>
                <a:cubicBezTo>
                  <a:pt x="273622" y="43149"/>
                  <a:pt x="271109" y="41702"/>
                  <a:pt x="268275" y="41702"/>
                </a:cubicBezTo>
                <a:close/>
                <a:moveTo>
                  <a:pt x="11412" y="44277"/>
                </a:moveTo>
                <a:cubicBezTo>
                  <a:pt x="9431" y="44277"/>
                  <a:pt x="7633" y="45236"/>
                  <a:pt x="6399" y="46745"/>
                </a:cubicBezTo>
                <a:cubicBezTo>
                  <a:pt x="6856" y="47156"/>
                  <a:pt x="7283" y="47598"/>
                  <a:pt x="7679" y="48055"/>
                </a:cubicBezTo>
                <a:cubicBezTo>
                  <a:pt x="8578" y="46912"/>
                  <a:pt x="9949" y="46227"/>
                  <a:pt x="11412" y="46211"/>
                </a:cubicBezTo>
                <a:cubicBezTo>
                  <a:pt x="12981" y="46211"/>
                  <a:pt x="14383" y="47004"/>
                  <a:pt x="15297" y="48253"/>
                </a:cubicBezTo>
                <a:cubicBezTo>
                  <a:pt x="15693" y="47781"/>
                  <a:pt x="16105" y="47339"/>
                  <a:pt x="16546" y="46928"/>
                </a:cubicBezTo>
                <a:cubicBezTo>
                  <a:pt x="15312" y="45297"/>
                  <a:pt x="13469" y="44277"/>
                  <a:pt x="11412" y="44277"/>
                </a:cubicBezTo>
                <a:close/>
                <a:moveTo>
                  <a:pt x="39949" y="44261"/>
                </a:moveTo>
                <a:lnTo>
                  <a:pt x="39949" y="44277"/>
                </a:lnTo>
                <a:cubicBezTo>
                  <a:pt x="37968" y="44277"/>
                  <a:pt x="36170" y="45236"/>
                  <a:pt x="34936" y="46729"/>
                </a:cubicBezTo>
                <a:cubicBezTo>
                  <a:pt x="35393" y="47141"/>
                  <a:pt x="35820" y="47583"/>
                  <a:pt x="36216" y="48040"/>
                </a:cubicBezTo>
                <a:cubicBezTo>
                  <a:pt x="37161" y="46807"/>
                  <a:pt x="38557" y="46196"/>
                  <a:pt x="39950" y="46196"/>
                </a:cubicBezTo>
                <a:cubicBezTo>
                  <a:pt x="41430" y="46196"/>
                  <a:pt x="42907" y="46887"/>
                  <a:pt x="43834" y="48253"/>
                </a:cubicBezTo>
                <a:cubicBezTo>
                  <a:pt x="44230" y="47781"/>
                  <a:pt x="44642" y="47339"/>
                  <a:pt x="45083" y="46912"/>
                </a:cubicBezTo>
                <a:cubicBezTo>
                  <a:pt x="43849" y="45297"/>
                  <a:pt x="42006" y="44261"/>
                  <a:pt x="39949" y="44261"/>
                </a:cubicBezTo>
                <a:close/>
                <a:moveTo>
                  <a:pt x="68501" y="44277"/>
                </a:moveTo>
                <a:cubicBezTo>
                  <a:pt x="66520" y="44277"/>
                  <a:pt x="64722" y="45236"/>
                  <a:pt x="63473" y="46729"/>
                </a:cubicBezTo>
                <a:cubicBezTo>
                  <a:pt x="63930" y="47141"/>
                  <a:pt x="64357" y="47583"/>
                  <a:pt x="64753" y="48055"/>
                </a:cubicBezTo>
                <a:cubicBezTo>
                  <a:pt x="65700" y="46813"/>
                  <a:pt x="67102" y="46198"/>
                  <a:pt x="68500" y="46198"/>
                </a:cubicBezTo>
                <a:cubicBezTo>
                  <a:pt x="69983" y="46198"/>
                  <a:pt x="71461" y="46889"/>
                  <a:pt x="72386" y="48253"/>
                </a:cubicBezTo>
                <a:cubicBezTo>
                  <a:pt x="72767" y="47781"/>
                  <a:pt x="73194" y="47339"/>
                  <a:pt x="73636" y="46928"/>
                </a:cubicBezTo>
                <a:cubicBezTo>
                  <a:pt x="72401" y="45297"/>
                  <a:pt x="70558" y="44277"/>
                  <a:pt x="68501" y="44277"/>
                </a:cubicBezTo>
                <a:close/>
                <a:moveTo>
                  <a:pt x="97023" y="44261"/>
                </a:moveTo>
                <a:lnTo>
                  <a:pt x="97038" y="44277"/>
                </a:lnTo>
                <a:cubicBezTo>
                  <a:pt x="95057" y="44277"/>
                  <a:pt x="93259" y="45236"/>
                  <a:pt x="92025" y="46729"/>
                </a:cubicBezTo>
                <a:cubicBezTo>
                  <a:pt x="92482" y="47141"/>
                  <a:pt x="92909" y="47583"/>
                  <a:pt x="93305" y="48040"/>
                </a:cubicBezTo>
                <a:cubicBezTo>
                  <a:pt x="94250" y="46807"/>
                  <a:pt x="95646" y="46196"/>
                  <a:pt x="97039" y="46196"/>
                </a:cubicBezTo>
                <a:cubicBezTo>
                  <a:pt x="98519" y="46196"/>
                  <a:pt x="99996" y="46887"/>
                  <a:pt x="100923" y="48253"/>
                </a:cubicBezTo>
                <a:cubicBezTo>
                  <a:pt x="101319" y="47781"/>
                  <a:pt x="101731" y="47339"/>
                  <a:pt x="102172" y="46912"/>
                </a:cubicBezTo>
                <a:cubicBezTo>
                  <a:pt x="100938" y="45297"/>
                  <a:pt x="99080" y="44261"/>
                  <a:pt x="97023" y="44261"/>
                </a:cubicBezTo>
                <a:close/>
                <a:moveTo>
                  <a:pt x="125575" y="44277"/>
                </a:moveTo>
                <a:cubicBezTo>
                  <a:pt x="123594" y="44277"/>
                  <a:pt x="121812" y="45236"/>
                  <a:pt x="120577" y="46729"/>
                </a:cubicBezTo>
                <a:cubicBezTo>
                  <a:pt x="121035" y="47156"/>
                  <a:pt x="121461" y="47583"/>
                  <a:pt x="121857" y="48055"/>
                </a:cubicBezTo>
                <a:cubicBezTo>
                  <a:pt x="122796" y="46813"/>
                  <a:pt x="124192" y="46198"/>
                  <a:pt x="125586" y="46198"/>
                </a:cubicBezTo>
                <a:cubicBezTo>
                  <a:pt x="127064" y="46198"/>
                  <a:pt x="128542" y="46889"/>
                  <a:pt x="129475" y="48253"/>
                </a:cubicBezTo>
                <a:cubicBezTo>
                  <a:pt x="129856" y="47781"/>
                  <a:pt x="130283" y="47339"/>
                  <a:pt x="130725" y="46928"/>
                </a:cubicBezTo>
                <a:cubicBezTo>
                  <a:pt x="129475" y="45297"/>
                  <a:pt x="127632" y="44277"/>
                  <a:pt x="125575" y="44277"/>
                </a:cubicBezTo>
                <a:close/>
                <a:moveTo>
                  <a:pt x="154112" y="44277"/>
                </a:moveTo>
                <a:cubicBezTo>
                  <a:pt x="152131" y="44277"/>
                  <a:pt x="150348" y="45221"/>
                  <a:pt x="149130" y="46729"/>
                </a:cubicBezTo>
                <a:cubicBezTo>
                  <a:pt x="149571" y="47141"/>
                  <a:pt x="149998" y="47583"/>
                  <a:pt x="150394" y="48055"/>
                </a:cubicBezTo>
                <a:cubicBezTo>
                  <a:pt x="151341" y="46813"/>
                  <a:pt x="152740" y="46198"/>
                  <a:pt x="154134" y="46198"/>
                </a:cubicBezTo>
                <a:cubicBezTo>
                  <a:pt x="155613" y="46198"/>
                  <a:pt x="157087" y="46889"/>
                  <a:pt x="158012" y="48253"/>
                </a:cubicBezTo>
                <a:cubicBezTo>
                  <a:pt x="158393" y="47781"/>
                  <a:pt x="158820" y="47339"/>
                  <a:pt x="159261" y="46928"/>
                </a:cubicBezTo>
                <a:cubicBezTo>
                  <a:pt x="158012" y="45313"/>
                  <a:pt x="156169" y="44277"/>
                  <a:pt x="154112" y="44277"/>
                </a:cubicBezTo>
                <a:close/>
                <a:moveTo>
                  <a:pt x="268275" y="44277"/>
                </a:moveTo>
                <a:cubicBezTo>
                  <a:pt x="266294" y="44277"/>
                  <a:pt x="264527" y="45221"/>
                  <a:pt x="263292" y="46729"/>
                </a:cubicBezTo>
                <a:cubicBezTo>
                  <a:pt x="263734" y="47156"/>
                  <a:pt x="264146" y="47583"/>
                  <a:pt x="264542" y="48055"/>
                </a:cubicBezTo>
                <a:cubicBezTo>
                  <a:pt x="265488" y="46813"/>
                  <a:pt x="266891" y="46198"/>
                  <a:pt x="268289" y="46198"/>
                </a:cubicBezTo>
                <a:cubicBezTo>
                  <a:pt x="269772" y="46198"/>
                  <a:pt x="271250" y="46889"/>
                  <a:pt x="272175" y="48253"/>
                </a:cubicBezTo>
                <a:cubicBezTo>
                  <a:pt x="272571" y="47796"/>
                  <a:pt x="272983" y="47339"/>
                  <a:pt x="273424" y="46928"/>
                </a:cubicBezTo>
                <a:cubicBezTo>
                  <a:pt x="272175" y="45313"/>
                  <a:pt x="270331" y="44277"/>
                  <a:pt x="268275" y="44277"/>
                </a:cubicBezTo>
                <a:close/>
                <a:moveTo>
                  <a:pt x="182649" y="44277"/>
                </a:moveTo>
                <a:cubicBezTo>
                  <a:pt x="180668" y="44277"/>
                  <a:pt x="178901" y="45236"/>
                  <a:pt x="177667" y="46745"/>
                </a:cubicBezTo>
                <a:cubicBezTo>
                  <a:pt x="178108" y="47156"/>
                  <a:pt x="178535" y="47598"/>
                  <a:pt x="178931" y="48055"/>
                </a:cubicBezTo>
                <a:cubicBezTo>
                  <a:pt x="179830" y="46912"/>
                  <a:pt x="181201" y="46227"/>
                  <a:pt x="182649" y="46211"/>
                </a:cubicBezTo>
                <a:cubicBezTo>
                  <a:pt x="184233" y="46211"/>
                  <a:pt x="185635" y="47004"/>
                  <a:pt x="186549" y="48268"/>
                </a:cubicBezTo>
                <a:cubicBezTo>
                  <a:pt x="186945" y="47796"/>
                  <a:pt x="187357" y="47354"/>
                  <a:pt x="187798" y="46928"/>
                </a:cubicBezTo>
                <a:cubicBezTo>
                  <a:pt x="186564" y="45313"/>
                  <a:pt x="184721" y="44277"/>
                  <a:pt x="182649" y="44277"/>
                </a:cubicBezTo>
                <a:close/>
                <a:moveTo>
                  <a:pt x="211201" y="44277"/>
                </a:moveTo>
                <a:cubicBezTo>
                  <a:pt x="209220" y="44277"/>
                  <a:pt x="207438" y="45236"/>
                  <a:pt x="206203" y="46745"/>
                </a:cubicBezTo>
                <a:cubicBezTo>
                  <a:pt x="206645" y="47156"/>
                  <a:pt x="207072" y="47598"/>
                  <a:pt x="207468" y="48055"/>
                </a:cubicBezTo>
                <a:cubicBezTo>
                  <a:pt x="208367" y="46912"/>
                  <a:pt x="209738" y="46227"/>
                  <a:pt x="211201" y="46211"/>
                </a:cubicBezTo>
                <a:cubicBezTo>
                  <a:pt x="212755" y="46227"/>
                  <a:pt x="214202" y="46989"/>
                  <a:pt x="215101" y="48268"/>
                </a:cubicBezTo>
                <a:cubicBezTo>
                  <a:pt x="215482" y="47796"/>
                  <a:pt x="215893" y="47339"/>
                  <a:pt x="216335" y="46928"/>
                </a:cubicBezTo>
                <a:cubicBezTo>
                  <a:pt x="215101" y="45313"/>
                  <a:pt x="213258" y="44277"/>
                  <a:pt x="211201" y="44277"/>
                </a:cubicBezTo>
                <a:close/>
                <a:moveTo>
                  <a:pt x="239738" y="44277"/>
                </a:moveTo>
                <a:cubicBezTo>
                  <a:pt x="237757" y="44277"/>
                  <a:pt x="235990" y="45236"/>
                  <a:pt x="234756" y="46745"/>
                </a:cubicBezTo>
                <a:cubicBezTo>
                  <a:pt x="235197" y="47156"/>
                  <a:pt x="235609" y="47598"/>
                  <a:pt x="236005" y="48055"/>
                </a:cubicBezTo>
                <a:cubicBezTo>
                  <a:pt x="236904" y="46912"/>
                  <a:pt x="238275" y="46227"/>
                  <a:pt x="239738" y="46211"/>
                </a:cubicBezTo>
                <a:cubicBezTo>
                  <a:pt x="241307" y="46211"/>
                  <a:pt x="242709" y="47004"/>
                  <a:pt x="243638" y="48268"/>
                </a:cubicBezTo>
                <a:cubicBezTo>
                  <a:pt x="244019" y="47796"/>
                  <a:pt x="244446" y="47354"/>
                  <a:pt x="244887" y="46928"/>
                </a:cubicBezTo>
                <a:cubicBezTo>
                  <a:pt x="243638" y="45313"/>
                  <a:pt x="241795" y="44277"/>
                  <a:pt x="239738" y="44277"/>
                </a:cubicBezTo>
                <a:close/>
                <a:moveTo>
                  <a:pt x="11412" y="46821"/>
                </a:moveTo>
                <a:cubicBezTo>
                  <a:pt x="10071" y="46821"/>
                  <a:pt x="8883" y="47507"/>
                  <a:pt x="8075" y="48543"/>
                </a:cubicBezTo>
                <a:cubicBezTo>
                  <a:pt x="9157" y="48253"/>
                  <a:pt x="10284" y="48116"/>
                  <a:pt x="11412" y="48116"/>
                </a:cubicBezTo>
                <a:cubicBezTo>
                  <a:pt x="12539" y="48116"/>
                  <a:pt x="13682" y="48268"/>
                  <a:pt x="14779" y="48573"/>
                </a:cubicBezTo>
                <a:lnTo>
                  <a:pt x="14794" y="48573"/>
                </a:lnTo>
                <a:cubicBezTo>
                  <a:pt x="14002" y="47491"/>
                  <a:pt x="12753" y="46851"/>
                  <a:pt x="11412" y="46821"/>
                </a:cubicBezTo>
                <a:close/>
                <a:moveTo>
                  <a:pt x="39949" y="46821"/>
                </a:moveTo>
                <a:cubicBezTo>
                  <a:pt x="38608" y="46821"/>
                  <a:pt x="37435" y="47507"/>
                  <a:pt x="36612" y="48543"/>
                </a:cubicBezTo>
                <a:cubicBezTo>
                  <a:pt x="37709" y="48253"/>
                  <a:pt x="38821" y="48116"/>
                  <a:pt x="39949" y="48116"/>
                </a:cubicBezTo>
                <a:cubicBezTo>
                  <a:pt x="41092" y="48116"/>
                  <a:pt x="42219" y="48268"/>
                  <a:pt x="43316" y="48573"/>
                </a:cubicBezTo>
                <a:lnTo>
                  <a:pt x="43331" y="48573"/>
                </a:lnTo>
                <a:cubicBezTo>
                  <a:pt x="42539" y="47491"/>
                  <a:pt x="41290" y="46851"/>
                  <a:pt x="39949" y="46821"/>
                </a:cubicBezTo>
                <a:close/>
                <a:moveTo>
                  <a:pt x="68501" y="46836"/>
                </a:moveTo>
                <a:cubicBezTo>
                  <a:pt x="67160" y="46836"/>
                  <a:pt x="65987" y="47507"/>
                  <a:pt x="65164" y="48543"/>
                </a:cubicBezTo>
                <a:cubicBezTo>
                  <a:pt x="66247" y="48264"/>
                  <a:pt x="67359" y="48124"/>
                  <a:pt x="68472" y="48124"/>
                </a:cubicBezTo>
                <a:cubicBezTo>
                  <a:pt x="69614" y="48124"/>
                  <a:pt x="70757" y="48272"/>
                  <a:pt x="71868" y="48573"/>
                </a:cubicBezTo>
                <a:cubicBezTo>
                  <a:pt x="71076" y="47491"/>
                  <a:pt x="69827" y="46851"/>
                  <a:pt x="68501" y="46836"/>
                </a:cubicBezTo>
                <a:close/>
                <a:moveTo>
                  <a:pt x="97023" y="46821"/>
                </a:moveTo>
                <a:cubicBezTo>
                  <a:pt x="95697" y="46821"/>
                  <a:pt x="94524" y="47507"/>
                  <a:pt x="93701" y="48543"/>
                </a:cubicBezTo>
                <a:cubicBezTo>
                  <a:pt x="94783" y="48253"/>
                  <a:pt x="95910" y="48116"/>
                  <a:pt x="97023" y="48116"/>
                </a:cubicBezTo>
                <a:cubicBezTo>
                  <a:pt x="98165" y="48116"/>
                  <a:pt x="99308" y="48268"/>
                  <a:pt x="100405" y="48573"/>
                </a:cubicBezTo>
                <a:cubicBezTo>
                  <a:pt x="99613" y="47491"/>
                  <a:pt x="98363" y="46851"/>
                  <a:pt x="97023" y="46821"/>
                </a:cubicBezTo>
                <a:close/>
                <a:moveTo>
                  <a:pt x="125575" y="46836"/>
                </a:moveTo>
                <a:cubicBezTo>
                  <a:pt x="124249" y="46836"/>
                  <a:pt x="123061" y="47507"/>
                  <a:pt x="122238" y="48543"/>
                </a:cubicBezTo>
                <a:cubicBezTo>
                  <a:pt x="123285" y="48281"/>
                  <a:pt x="124346" y="48130"/>
                  <a:pt x="125420" y="48130"/>
                </a:cubicBezTo>
                <a:cubicBezTo>
                  <a:pt x="125472" y="48130"/>
                  <a:pt x="125523" y="48130"/>
                  <a:pt x="125575" y="48131"/>
                </a:cubicBezTo>
                <a:cubicBezTo>
                  <a:pt x="126718" y="48131"/>
                  <a:pt x="127845" y="48268"/>
                  <a:pt x="128957" y="48573"/>
                </a:cubicBezTo>
                <a:cubicBezTo>
                  <a:pt x="128165" y="47491"/>
                  <a:pt x="126916" y="46851"/>
                  <a:pt x="125575" y="46836"/>
                </a:cubicBezTo>
                <a:close/>
                <a:moveTo>
                  <a:pt x="154112" y="46836"/>
                </a:moveTo>
                <a:cubicBezTo>
                  <a:pt x="152786" y="46836"/>
                  <a:pt x="151598" y="47507"/>
                  <a:pt x="150790" y="48543"/>
                </a:cubicBezTo>
                <a:cubicBezTo>
                  <a:pt x="151823" y="48281"/>
                  <a:pt x="152896" y="48130"/>
                  <a:pt x="153959" y="48130"/>
                </a:cubicBezTo>
                <a:cubicBezTo>
                  <a:pt x="154010" y="48130"/>
                  <a:pt x="154061" y="48130"/>
                  <a:pt x="154112" y="48131"/>
                </a:cubicBezTo>
                <a:cubicBezTo>
                  <a:pt x="155254" y="48131"/>
                  <a:pt x="156397" y="48268"/>
                  <a:pt x="157494" y="48573"/>
                </a:cubicBezTo>
                <a:cubicBezTo>
                  <a:pt x="156702" y="47491"/>
                  <a:pt x="155453" y="46851"/>
                  <a:pt x="154112" y="46836"/>
                </a:cubicBezTo>
                <a:close/>
                <a:moveTo>
                  <a:pt x="182649" y="46836"/>
                </a:moveTo>
                <a:cubicBezTo>
                  <a:pt x="181323" y="46836"/>
                  <a:pt x="180150" y="47522"/>
                  <a:pt x="179327" y="48543"/>
                </a:cubicBezTo>
                <a:cubicBezTo>
                  <a:pt x="180417" y="48264"/>
                  <a:pt x="181530" y="48124"/>
                  <a:pt x="182640" y="48124"/>
                </a:cubicBezTo>
                <a:cubicBezTo>
                  <a:pt x="183781" y="48124"/>
                  <a:pt x="184920" y="48272"/>
                  <a:pt x="186031" y="48573"/>
                </a:cubicBezTo>
                <a:cubicBezTo>
                  <a:pt x="185239" y="47491"/>
                  <a:pt x="183989" y="46851"/>
                  <a:pt x="182649" y="46836"/>
                </a:cubicBezTo>
                <a:close/>
                <a:moveTo>
                  <a:pt x="211201" y="46836"/>
                </a:moveTo>
                <a:cubicBezTo>
                  <a:pt x="209860" y="46836"/>
                  <a:pt x="208687" y="47522"/>
                  <a:pt x="207864" y="48543"/>
                </a:cubicBezTo>
                <a:cubicBezTo>
                  <a:pt x="208954" y="48264"/>
                  <a:pt x="210067" y="48124"/>
                  <a:pt x="211177" y="48124"/>
                </a:cubicBezTo>
                <a:cubicBezTo>
                  <a:pt x="212318" y="48124"/>
                  <a:pt x="213457" y="48272"/>
                  <a:pt x="214568" y="48573"/>
                </a:cubicBezTo>
                <a:cubicBezTo>
                  <a:pt x="213776" y="47491"/>
                  <a:pt x="212526" y="46851"/>
                  <a:pt x="211201" y="46836"/>
                </a:cubicBezTo>
                <a:close/>
                <a:moveTo>
                  <a:pt x="239738" y="46836"/>
                </a:moveTo>
                <a:cubicBezTo>
                  <a:pt x="238412" y="46836"/>
                  <a:pt x="237224" y="47522"/>
                  <a:pt x="236401" y="48543"/>
                </a:cubicBezTo>
                <a:cubicBezTo>
                  <a:pt x="237498" y="48268"/>
                  <a:pt x="238610" y="48116"/>
                  <a:pt x="239738" y="48116"/>
                </a:cubicBezTo>
                <a:cubicBezTo>
                  <a:pt x="240880" y="48116"/>
                  <a:pt x="242008" y="48268"/>
                  <a:pt x="243105" y="48573"/>
                </a:cubicBezTo>
                <a:cubicBezTo>
                  <a:pt x="242328" y="47491"/>
                  <a:pt x="241078" y="46851"/>
                  <a:pt x="239738" y="46836"/>
                </a:cubicBezTo>
                <a:close/>
                <a:moveTo>
                  <a:pt x="268275" y="46836"/>
                </a:moveTo>
                <a:cubicBezTo>
                  <a:pt x="266949" y="46836"/>
                  <a:pt x="265761" y="47507"/>
                  <a:pt x="264953" y="48543"/>
                </a:cubicBezTo>
                <a:cubicBezTo>
                  <a:pt x="266035" y="48253"/>
                  <a:pt x="267147" y="48116"/>
                  <a:pt x="268275" y="48116"/>
                </a:cubicBezTo>
                <a:cubicBezTo>
                  <a:pt x="269417" y="48116"/>
                  <a:pt x="270560" y="48268"/>
                  <a:pt x="271657" y="48573"/>
                </a:cubicBezTo>
                <a:cubicBezTo>
                  <a:pt x="270865" y="47491"/>
                  <a:pt x="269615" y="46851"/>
                  <a:pt x="268275" y="46836"/>
                </a:cubicBezTo>
                <a:close/>
                <a:moveTo>
                  <a:pt x="82929" y="43682"/>
                </a:moveTo>
                <a:lnTo>
                  <a:pt x="82929" y="43728"/>
                </a:lnTo>
                <a:cubicBezTo>
                  <a:pt x="78877" y="43728"/>
                  <a:pt x="75235" y="45709"/>
                  <a:pt x="72706" y="48786"/>
                </a:cubicBezTo>
                <a:cubicBezTo>
                  <a:pt x="73316" y="48984"/>
                  <a:pt x="73895" y="49243"/>
                  <a:pt x="74458" y="49533"/>
                </a:cubicBezTo>
                <a:cubicBezTo>
                  <a:pt x="76622" y="47110"/>
                  <a:pt x="79623" y="45602"/>
                  <a:pt x="82929" y="45602"/>
                </a:cubicBezTo>
                <a:cubicBezTo>
                  <a:pt x="86190" y="45602"/>
                  <a:pt x="89130" y="47065"/>
                  <a:pt x="91294" y="49411"/>
                </a:cubicBezTo>
                <a:cubicBezTo>
                  <a:pt x="91873" y="49137"/>
                  <a:pt x="92467" y="48893"/>
                  <a:pt x="93077" y="48695"/>
                </a:cubicBezTo>
                <a:cubicBezTo>
                  <a:pt x="90578" y="45617"/>
                  <a:pt x="86952" y="43682"/>
                  <a:pt x="82929" y="43682"/>
                </a:cubicBezTo>
                <a:close/>
                <a:moveTo>
                  <a:pt x="197092" y="43698"/>
                </a:moveTo>
                <a:cubicBezTo>
                  <a:pt x="193040" y="43698"/>
                  <a:pt x="189383" y="45663"/>
                  <a:pt x="186884" y="48786"/>
                </a:cubicBezTo>
                <a:cubicBezTo>
                  <a:pt x="187478" y="49000"/>
                  <a:pt x="188057" y="49243"/>
                  <a:pt x="188621" y="49533"/>
                </a:cubicBezTo>
                <a:cubicBezTo>
                  <a:pt x="190785" y="47126"/>
                  <a:pt x="193786" y="45617"/>
                  <a:pt x="197092" y="45617"/>
                </a:cubicBezTo>
                <a:lnTo>
                  <a:pt x="197092" y="45663"/>
                </a:lnTo>
                <a:cubicBezTo>
                  <a:pt x="200353" y="45663"/>
                  <a:pt x="203309" y="47110"/>
                  <a:pt x="205457" y="49426"/>
                </a:cubicBezTo>
                <a:cubicBezTo>
                  <a:pt x="206036" y="49137"/>
                  <a:pt x="206630" y="48893"/>
                  <a:pt x="207239" y="48710"/>
                </a:cubicBezTo>
                <a:cubicBezTo>
                  <a:pt x="204741" y="45633"/>
                  <a:pt x="201115" y="43698"/>
                  <a:pt x="197092" y="43698"/>
                </a:cubicBezTo>
                <a:close/>
                <a:moveTo>
                  <a:pt x="254197" y="43728"/>
                </a:moveTo>
                <a:cubicBezTo>
                  <a:pt x="250129" y="43728"/>
                  <a:pt x="246472" y="45709"/>
                  <a:pt x="243973" y="48802"/>
                </a:cubicBezTo>
                <a:cubicBezTo>
                  <a:pt x="244568" y="49015"/>
                  <a:pt x="245162" y="49259"/>
                  <a:pt x="245725" y="49548"/>
                </a:cubicBezTo>
                <a:cubicBezTo>
                  <a:pt x="247889" y="47126"/>
                  <a:pt x="250875" y="45633"/>
                  <a:pt x="254197" y="45633"/>
                </a:cubicBezTo>
                <a:lnTo>
                  <a:pt x="254197" y="45663"/>
                </a:lnTo>
                <a:cubicBezTo>
                  <a:pt x="257427" y="45663"/>
                  <a:pt x="260382" y="47110"/>
                  <a:pt x="262546" y="49457"/>
                </a:cubicBezTo>
                <a:cubicBezTo>
                  <a:pt x="263125" y="49167"/>
                  <a:pt x="263734" y="48939"/>
                  <a:pt x="264344" y="48741"/>
                </a:cubicBezTo>
                <a:cubicBezTo>
                  <a:pt x="261830" y="45663"/>
                  <a:pt x="258219" y="43728"/>
                  <a:pt x="254197" y="43728"/>
                </a:cubicBezTo>
                <a:close/>
                <a:moveTo>
                  <a:pt x="54393" y="43728"/>
                </a:moveTo>
                <a:cubicBezTo>
                  <a:pt x="50340" y="43728"/>
                  <a:pt x="46683" y="45709"/>
                  <a:pt x="44184" y="48817"/>
                </a:cubicBezTo>
                <a:cubicBezTo>
                  <a:pt x="44779" y="49030"/>
                  <a:pt x="45373" y="49274"/>
                  <a:pt x="45937" y="49563"/>
                </a:cubicBezTo>
                <a:cubicBezTo>
                  <a:pt x="48100" y="47141"/>
                  <a:pt x="51102" y="45648"/>
                  <a:pt x="54408" y="45648"/>
                </a:cubicBezTo>
                <a:cubicBezTo>
                  <a:pt x="57653" y="45648"/>
                  <a:pt x="60609" y="47095"/>
                  <a:pt x="62772" y="49457"/>
                </a:cubicBezTo>
                <a:cubicBezTo>
                  <a:pt x="63336" y="49167"/>
                  <a:pt x="63945" y="48923"/>
                  <a:pt x="64555" y="48741"/>
                </a:cubicBezTo>
                <a:cubicBezTo>
                  <a:pt x="62041" y="45663"/>
                  <a:pt x="58415" y="43728"/>
                  <a:pt x="54408" y="43728"/>
                </a:cubicBezTo>
                <a:close/>
                <a:moveTo>
                  <a:pt x="111482" y="43728"/>
                </a:moveTo>
                <a:cubicBezTo>
                  <a:pt x="107414" y="43728"/>
                  <a:pt x="103772" y="45709"/>
                  <a:pt x="101258" y="48817"/>
                </a:cubicBezTo>
                <a:cubicBezTo>
                  <a:pt x="101852" y="49030"/>
                  <a:pt x="102431" y="49274"/>
                  <a:pt x="102995" y="49563"/>
                </a:cubicBezTo>
                <a:cubicBezTo>
                  <a:pt x="105174" y="47156"/>
                  <a:pt x="108175" y="45648"/>
                  <a:pt x="111482" y="45648"/>
                </a:cubicBezTo>
                <a:cubicBezTo>
                  <a:pt x="114727" y="45648"/>
                  <a:pt x="117683" y="47110"/>
                  <a:pt x="119846" y="49457"/>
                </a:cubicBezTo>
                <a:cubicBezTo>
                  <a:pt x="120425" y="49167"/>
                  <a:pt x="121019" y="48939"/>
                  <a:pt x="121629" y="48741"/>
                </a:cubicBezTo>
                <a:cubicBezTo>
                  <a:pt x="119115" y="45663"/>
                  <a:pt x="115504" y="43728"/>
                  <a:pt x="111482" y="43728"/>
                </a:cubicBezTo>
                <a:close/>
                <a:moveTo>
                  <a:pt x="25856" y="43728"/>
                </a:moveTo>
                <a:cubicBezTo>
                  <a:pt x="21803" y="43728"/>
                  <a:pt x="18146" y="45709"/>
                  <a:pt x="15648" y="48832"/>
                </a:cubicBezTo>
                <a:cubicBezTo>
                  <a:pt x="16242" y="49030"/>
                  <a:pt x="16821" y="49289"/>
                  <a:pt x="17384" y="49579"/>
                </a:cubicBezTo>
                <a:cubicBezTo>
                  <a:pt x="19548" y="47156"/>
                  <a:pt x="22549" y="45648"/>
                  <a:pt x="25856" y="45648"/>
                </a:cubicBezTo>
                <a:cubicBezTo>
                  <a:pt x="29116" y="45648"/>
                  <a:pt x="32072" y="47110"/>
                  <a:pt x="34220" y="49457"/>
                </a:cubicBezTo>
                <a:cubicBezTo>
                  <a:pt x="34799" y="49182"/>
                  <a:pt x="35393" y="48939"/>
                  <a:pt x="36003" y="48741"/>
                </a:cubicBezTo>
                <a:cubicBezTo>
                  <a:pt x="33489" y="45663"/>
                  <a:pt x="29878" y="43728"/>
                  <a:pt x="25856" y="43728"/>
                </a:cubicBezTo>
                <a:close/>
                <a:moveTo>
                  <a:pt x="140019" y="43728"/>
                </a:moveTo>
                <a:cubicBezTo>
                  <a:pt x="135966" y="43728"/>
                  <a:pt x="132309" y="45709"/>
                  <a:pt x="129795" y="48817"/>
                </a:cubicBezTo>
                <a:cubicBezTo>
                  <a:pt x="130389" y="49030"/>
                  <a:pt x="130984" y="49289"/>
                  <a:pt x="131547" y="49579"/>
                </a:cubicBezTo>
                <a:cubicBezTo>
                  <a:pt x="133711" y="47156"/>
                  <a:pt x="136712" y="45648"/>
                  <a:pt x="140019" y="45648"/>
                </a:cubicBezTo>
                <a:cubicBezTo>
                  <a:pt x="143264" y="45648"/>
                  <a:pt x="146220" y="47110"/>
                  <a:pt x="148383" y="49457"/>
                </a:cubicBezTo>
                <a:cubicBezTo>
                  <a:pt x="148962" y="49182"/>
                  <a:pt x="149556" y="48939"/>
                  <a:pt x="150166" y="48741"/>
                </a:cubicBezTo>
                <a:cubicBezTo>
                  <a:pt x="147667" y="45663"/>
                  <a:pt x="144041" y="43728"/>
                  <a:pt x="140019" y="43728"/>
                </a:cubicBezTo>
                <a:close/>
                <a:moveTo>
                  <a:pt x="168555" y="43728"/>
                </a:moveTo>
                <a:cubicBezTo>
                  <a:pt x="164503" y="43728"/>
                  <a:pt x="160846" y="45709"/>
                  <a:pt x="158347" y="48817"/>
                </a:cubicBezTo>
                <a:cubicBezTo>
                  <a:pt x="158942" y="49030"/>
                  <a:pt x="159521" y="49289"/>
                  <a:pt x="160084" y="49579"/>
                </a:cubicBezTo>
                <a:cubicBezTo>
                  <a:pt x="162248" y="47156"/>
                  <a:pt x="165249" y="45648"/>
                  <a:pt x="168555" y="45648"/>
                </a:cubicBezTo>
                <a:cubicBezTo>
                  <a:pt x="171816" y="45648"/>
                  <a:pt x="174756" y="47110"/>
                  <a:pt x="176920" y="49457"/>
                </a:cubicBezTo>
                <a:cubicBezTo>
                  <a:pt x="177499" y="49182"/>
                  <a:pt x="178093" y="48939"/>
                  <a:pt x="178703" y="48741"/>
                </a:cubicBezTo>
                <a:cubicBezTo>
                  <a:pt x="176204" y="45663"/>
                  <a:pt x="172578" y="43728"/>
                  <a:pt x="168555" y="43728"/>
                </a:cubicBezTo>
                <a:close/>
                <a:moveTo>
                  <a:pt x="225644" y="43728"/>
                </a:moveTo>
                <a:cubicBezTo>
                  <a:pt x="221592" y="43728"/>
                  <a:pt x="217935" y="45693"/>
                  <a:pt x="215436" y="48832"/>
                </a:cubicBezTo>
                <a:cubicBezTo>
                  <a:pt x="216031" y="49030"/>
                  <a:pt x="216610" y="49289"/>
                  <a:pt x="217173" y="49579"/>
                </a:cubicBezTo>
                <a:cubicBezTo>
                  <a:pt x="219337" y="47156"/>
                  <a:pt x="222338" y="45648"/>
                  <a:pt x="225644" y="45648"/>
                </a:cubicBezTo>
                <a:lnTo>
                  <a:pt x="225644" y="45663"/>
                </a:lnTo>
                <a:cubicBezTo>
                  <a:pt x="228890" y="45663"/>
                  <a:pt x="231845" y="47110"/>
                  <a:pt x="234009" y="49457"/>
                </a:cubicBezTo>
                <a:cubicBezTo>
                  <a:pt x="234588" y="49182"/>
                  <a:pt x="235182" y="48939"/>
                  <a:pt x="235792" y="48741"/>
                </a:cubicBezTo>
                <a:cubicBezTo>
                  <a:pt x="233293" y="45663"/>
                  <a:pt x="229667" y="43728"/>
                  <a:pt x="225644" y="43728"/>
                </a:cubicBezTo>
                <a:close/>
                <a:moveTo>
                  <a:pt x="82929" y="46257"/>
                </a:moveTo>
                <a:lnTo>
                  <a:pt x="82929" y="46303"/>
                </a:lnTo>
                <a:cubicBezTo>
                  <a:pt x="79852" y="46303"/>
                  <a:pt x="77079" y="47659"/>
                  <a:pt x="75022" y="49838"/>
                </a:cubicBezTo>
                <a:cubicBezTo>
                  <a:pt x="75555" y="50142"/>
                  <a:pt x="76073" y="50493"/>
                  <a:pt x="76561" y="50858"/>
                </a:cubicBezTo>
                <a:cubicBezTo>
                  <a:pt x="78267" y="49198"/>
                  <a:pt x="80492" y="48177"/>
                  <a:pt x="82929" y="48177"/>
                </a:cubicBezTo>
                <a:cubicBezTo>
                  <a:pt x="85245" y="48192"/>
                  <a:pt x="87485" y="49106"/>
                  <a:pt x="89146" y="50721"/>
                </a:cubicBezTo>
                <a:cubicBezTo>
                  <a:pt x="89648" y="50340"/>
                  <a:pt x="90182" y="50005"/>
                  <a:pt x="90730" y="49700"/>
                </a:cubicBezTo>
                <a:cubicBezTo>
                  <a:pt x="88689" y="47567"/>
                  <a:pt x="85946" y="46257"/>
                  <a:pt x="82929" y="46257"/>
                </a:cubicBezTo>
                <a:close/>
                <a:moveTo>
                  <a:pt x="168555" y="46272"/>
                </a:moveTo>
                <a:cubicBezTo>
                  <a:pt x="165478" y="46272"/>
                  <a:pt x="162690" y="47644"/>
                  <a:pt x="160648" y="49853"/>
                </a:cubicBezTo>
                <a:cubicBezTo>
                  <a:pt x="161181" y="50158"/>
                  <a:pt x="161699" y="50508"/>
                  <a:pt x="162202" y="50874"/>
                </a:cubicBezTo>
                <a:cubicBezTo>
                  <a:pt x="163893" y="49213"/>
                  <a:pt x="166118" y="48192"/>
                  <a:pt x="168555" y="48192"/>
                </a:cubicBezTo>
                <a:lnTo>
                  <a:pt x="168555" y="48223"/>
                </a:lnTo>
                <a:cubicBezTo>
                  <a:pt x="170871" y="48238"/>
                  <a:pt x="173096" y="49137"/>
                  <a:pt x="174772" y="50737"/>
                </a:cubicBezTo>
                <a:cubicBezTo>
                  <a:pt x="175274" y="50356"/>
                  <a:pt x="175808" y="50020"/>
                  <a:pt x="176356" y="49716"/>
                </a:cubicBezTo>
                <a:cubicBezTo>
                  <a:pt x="174315" y="47583"/>
                  <a:pt x="171587" y="46272"/>
                  <a:pt x="168555" y="46272"/>
                </a:cubicBezTo>
                <a:close/>
                <a:moveTo>
                  <a:pt x="197092" y="46257"/>
                </a:moveTo>
                <a:cubicBezTo>
                  <a:pt x="194015" y="46257"/>
                  <a:pt x="191226" y="47628"/>
                  <a:pt x="189170" y="49838"/>
                </a:cubicBezTo>
                <a:cubicBezTo>
                  <a:pt x="189718" y="50142"/>
                  <a:pt x="190236" y="50493"/>
                  <a:pt x="190724" y="50874"/>
                </a:cubicBezTo>
                <a:cubicBezTo>
                  <a:pt x="192430" y="49198"/>
                  <a:pt x="194655" y="48177"/>
                  <a:pt x="197092" y="48177"/>
                </a:cubicBezTo>
                <a:lnTo>
                  <a:pt x="197092" y="48223"/>
                </a:lnTo>
                <a:cubicBezTo>
                  <a:pt x="199408" y="48223"/>
                  <a:pt x="201633" y="49122"/>
                  <a:pt x="203324" y="50721"/>
                </a:cubicBezTo>
                <a:cubicBezTo>
                  <a:pt x="203811" y="50356"/>
                  <a:pt x="204345" y="50020"/>
                  <a:pt x="204893" y="49716"/>
                </a:cubicBezTo>
                <a:cubicBezTo>
                  <a:pt x="202852" y="47583"/>
                  <a:pt x="200109" y="46257"/>
                  <a:pt x="197092" y="46257"/>
                </a:cubicBezTo>
                <a:close/>
                <a:moveTo>
                  <a:pt x="254181" y="46272"/>
                </a:moveTo>
                <a:cubicBezTo>
                  <a:pt x="251119" y="46272"/>
                  <a:pt x="248316" y="47644"/>
                  <a:pt x="246274" y="49853"/>
                </a:cubicBezTo>
                <a:cubicBezTo>
                  <a:pt x="246807" y="50158"/>
                  <a:pt x="247325" y="50508"/>
                  <a:pt x="247828" y="50874"/>
                </a:cubicBezTo>
                <a:cubicBezTo>
                  <a:pt x="249519" y="49213"/>
                  <a:pt x="251744" y="48192"/>
                  <a:pt x="254197" y="48192"/>
                </a:cubicBezTo>
                <a:lnTo>
                  <a:pt x="254197" y="48223"/>
                </a:lnTo>
                <a:cubicBezTo>
                  <a:pt x="256512" y="48238"/>
                  <a:pt x="258737" y="49137"/>
                  <a:pt x="260413" y="50737"/>
                </a:cubicBezTo>
                <a:cubicBezTo>
                  <a:pt x="260916" y="50356"/>
                  <a:pt x="261434" y="50020"/>
                  <a:pt x="261982" y="49716"/>
                </a:cubicBezTo>
                <a:cubicBezTo>
                  <a:pt x="259941" y="47583"/>
                  <a:pt x="257213" y="46272"/>
                  <a:pt x="254181" y="46272"/>
                </a:cubicBezTo>
                <a:close/>
                <a:moveTo>
                  <a:pt x="25856" y="46303"/>
                </a:moveTo>
                <a:cubicBezTo>
                  <a:pt x="22778" y="46303"/>
                  <a:pt x="19990" y="47659"/>
                  <a:pt x="17933" y="49883"/>
                </a:cubicBezTo>
                <a:cubicBezTo>
                  <a:pt x="18466" y="50188"/>
                  <a:pt x="18999" y="50523"/>
                  <a:pt x="19487" y="50904"/>
                </a:cubicBezTo>
                <a:cubicBezTo>
                  <a:pt x="21225" y="49119"/>
                  <a:pt x="23532" y="48224"/>
                  <a:pt x="25842" y="48224"/>
                </a:cubicBezTo>
                <a:cubicBezTo>
                  <a:pt x="28088" y="48224"/>
                  <a:pt x="30337" y="49070"/>
                  <a:pt x="32072" y="50767"/>
                </a:cubicBezTo>
                <a:cubicBezTo>
                  <a:pt x="32575" y="50386"/>
                  <a:pt x="33093" y="50051"/>
                  <a:pt x="33641" y="49746"/>
                </a:cubicBezTo>
                <a:cubicBezTo>
                  <a:pt x="31600" y="47613"/>
                  <a:pt x="28872" y="46303"/>
                  <a:pt x="25856" y="46303"/>
                </a:cubicBezTo>
                <a:close/>
                <a:moveTo>
                  <a:pt x="54408" y="46288"/>
                </a:moveTo>
                <a:lnTo>
                  <a:pt x="54393" y="46303"/>
                </a:lnTo>
                <a:cubicBezTo>
                  <a:pt x="51315" y="46303"/>
                  <a:pt x="48527" y="47659"/>
                  <a:pt x="46485" y="49868"/>
                </a:cubicBezTo>
                <a:cubicBezTo>
                  <a:pt x="47018" y="50173"/>
                  <a:pt x="47536" y="50523"/>
                  <a:pt x="48039" y="50904"/>
                </a:cubicBezTo>
                <a:cubicBezTo>
                  <a:pt x="49781" y="49116"/>
                  <a:pt x="52094" y="48216"/>
                  <a:pt x="54409" y="48216"/>
                </a:cubicBezTo>
                <a:cubicBezTo>
                  <a:pt x="56650" y="48216"/>
                  <a:pt x="58893" y="49058"/>
                  <a:pt x="60624" y="50752"/>
                </a:cubicBezTo>
                <a:cubicBezTo>
                  <a:pt x="61127" y="50386"/>
                  <a:pt x="61645" y="50051"/>
                  <a:pt x="62193" y="49746"/>
                </a:cubicBezTo>
                <a:cubicBezTo>
                  <a:pt x="60167" y="47613"/>
                  <a:pt x="57424" y="46288"/>
                  <a:pt x="54408" y="46288"/>
                </a:cubicBezTo>
                <a:close/>
                <a:moveTo>
                  <a:pt x="111482" y="46303"/>
                </a:moveTo>
                <a:cubicBezTo>
                  <a:pt x="108404" y="46303"/>
                  <a:pt x="105601" y="47659"/>
                  <a:pt x="103559" y="49883"/>
                </a:cubicBezTo>
                <a:cubicBezTo>
                  <a:pt x="104092" y="50188"/>
                  <a:pt x="104610" y="50523"/>
                  <a:pt x="105113" y="50904"/>
                </a:cubicBezTo>
                <a:cubicBezTo>
                  <a:pt x="106851" y="49119"/>
                  <a:pt x="109158" y="48224"/>
                  <a:pt x="111468" y="48224"/>
                </a:cubicBezTo>
                <a:cubicBezTo>
                  <a:pt x="113714" y="48224"/>
                  <a:pt x="115963" y="49070"/>
                  <a:pt x="117698" y="50767"/>
                </a:cubicBezTo>
                <a:cubicBezTo>
                  <a:pt x="118201" y="50386"/>
                  <a:pt x="118719" y="50051"/>
                  <a:pt x="119267" y="49746"/>
                </a:cubicBezTo>
                <a:cubicBezTo>
                  <a:pt x="117241" y="47613"/>
                  <a:pt x="114498" y="46303"/>
                  <a:pt x="111482" y="46303"/>
                </a:cubicBezTo>
                <a:close/>
                <a:moveTo>
                  <a:pt x="140019" y="46303"/>
                </a:moveTo>
                <a:cubicBezTo>
                  <a:pt x="136941" y="46303"/>
                  <a:pt x="134153" y="47674"/>
                  <a:pt x="132096" y="49883"/>
                </a:cubicBezTo>
                <a:cubicBezTo>
                  <a:pt x="132644" y="50188"/>
                  <a:pt x="133162" y="50538"/>
                  <a:pt x="133650" y="50904"/>
                </a:cubicBezTo>
                <a:cubicBezTo>
                  <a:pt x="135356" y="49243"/>
                  <a:pt x="137581" y="48223"/>
                  <a:pt x="140019" y="48223"/>
                </a:cubicBezTo>
                <a:cubicBezTo>
                  <a:pt x="142334" y="48238"/>
                  <a:pt x="144559" y="49152"/>
                  <a:pt x="146235" y="50767"/>
                </a:cubicBezTo>
                <a:cubicBezTo>
                  <a:pt x="146738" y="50386"/>
                  <a:pt x="147271" y="50051"/>
                  <a:pt x="147804" y="49761"/>
                </a:cubicBezTo>
                <a:cubicBezTo>
                  <a:pt x="145762" y="47613"/>
                  <a:pt x="143035" y="46303"/>
                  <a:pt x="140019" y="46303"/>
                </a:cubicBezTo>
                <a:close/>
                <a:moveTo>
                  <a:pt x="225644" y="46288"/>
                </a:moveTo>
                <a:cubicBezTo>
                  <a:pt x="222567" y="46288"/>
                  <a:pt x="219779" y="47659"/>
                  <a:pt x="217722" y="49868"/>
                </a:cubicBezTo>
                <a:cubicBezTo>
                  <a:pt x="218270" y="50188"/>
                  <a:pt x="218788" y="50523"/>
                  <a:pt x="219276" y="50904"/>
                </a:cubicBezTo>
                <a:cubicBezTo>
                  <a:pt x="220982" y="49243"/>
                  <a:pt x="223207" y="48223"/>
                  <a:pt x="225644" y="48223"/>
                </a:cubicBezTo>
                <a:cubicBezTo>
                  <a:pt x="227960" y="48238"/>
                  <a:pt x="230200" y="49152"/>
                  <a:pt x="231861" y="50752"/>
                </a:cubicBezTo>
                <a:cubicBezTo>
                  <a:pt x="232364" y="50386"/>
                  <a:pt x="232897" y="50051"/>
                  <a:pt x="233445" y="49746"/>
                </a:cubicBezTo>
                <a:cubicBezTo>
                  <a:pt x="231404" y="47613"/>
                  <a:pt x="228661" y="46288"/>
                  <a:pt x="225644" y="46288"/>
                </a:cubicBezTo>
                <a:close/>
                <a:moveTo>
                  <a:pt x="97023" y="51331"/>
                </a:moveTo>
                <a:cubicBezTo>
                  <a:pt x="97025" y="51331"/>
                  <a:pt x="97028" y="51331"/>
                  <a:pt x="97030" y="51331"/>
                </a:cubicBezTo>
                <a:lnTo>
                  <a:pt x="97030" y="51331"/>
                </a:lnTo>
                <a:cubicBezTo>
                  <a:pt x="97033" y="51331"/>
                  <a:pt x="97035" y="51331"/>
                  <a:pt x="97038" y="51331"/>
                </a:cubicBezTo>
                <a:close/>
                <a:moveTo>
                  <a:pt x="82929" y="48817"/>
                </a:moveTo>
                <a:lnTo>
                  <a:pt x="82929" y="48878"/>
                </a:lnTo>
                <a:cubicBezTo>
                  <a:pt x="80735" y="48878"/>
                  <a:pt x="78633" y="49731"/>
                  <a:pt x="77048" y="51255"/>
                </a:cubicBezTo>
                <a:cubicBezTo>
                  <a:pt x="77521" y="51651"/>
                  <a:pt x="77963" y="52077"/>
                  <a:pt x="78374" y="52519"/>
                </a:cubicBezTo>
                <a:cubicBezTo>
                  <a:pt x="79663" y="51347"/>
                  <a:pt x="81292" y="50756"/>
                  <a:pt x="82923" y="50756"/>
                </a:cubicBezTo>
                <a:cubicBezTo>
                  <a:pt x="84473" y="50756"/>
                  <a:pt x="86025" y="51290"/>
                  <a:pt x="87287" y="52367"/>
                </a:cubicBezTo>
                <a:cubicBezTo>
                  <a:pt x="87714" y="51910"/>
                  <a:pt x="88171" y="51498"/>
                  <a:pt x="88658" y="51102"/>
                </a:cubicBezTo>
                <a:cubicBezTo>
                  <a:pt x="87104" y="49655"/>
                  <a:pt x="85062" y="48832"/>
                  <a:pt x="82929" y="48817"/>
                </a:cubicBezTo>
                <a:close/>
                <a:moveTo>
                  <a:pt x="197096" y="48824"/>
                </a:moveTo>
                <a:cubicBezTo>
                  <a:pt x="194965" y="48824"/>
                  <a:pt x="192838" y="49635"/>
                  <a:pt x="191211" y="51255"/>
                </a:cubicBezTo>
                <a:cubicBezTo>
                  <a:pt x="191684" y="51651"/>
                  <a:pt x="192125" y="52077"/>
                  <a:pt x="192552" y="52519"/>
                </a:cubicBezTo>
                <a:cubicBezTo>
                  <a:pt x="193801" y="51392"/>
                  <a:pt x="195416" y="50767"/>
                  <a:pt x="197092" y="50752"/>
                </a:cubicBezTo>
                <a:lnTo>
                  <a:pt x="197092" y="50782"/>
                </a:lnTo>
                <a:cubicBezTo>
                  <a:pt x="198692" y="50782"/>
                  <a:pt x="200231" y="51346"/>
                  <a:pt x="201450" y="52352"/>
                </a:cubicBezTo>
                <a:cubicBezTo>
                  <a:pt x="201892" y="51910"/>
                  <a:pt x="202349" y="51483"/>
                  <a:pt x="202836" y="51102"/>
                </a:cubicBezTo>
                <a:cubicBezTo>
                  <a:pt x="201219" y="49582"/>
                  <a:pt x="199156" y="48824"/>
                  <a:pt x="197096" y="48824"/>
                </a:cubicBezTo>
                <a:close/>
                <a:moveTo>
                  <a:pt x="168560" y="48835"/>
                </a:moveTo>
                <a:cubicBezTo>
                  <a:pt x="166429" y="48835"/>
                  <a:pt x="164301" y="49643"/>
                  <a:pt x="162674" y="51255"/>
                </a:cubicBezTo>
                <a:cubicBezTo>
                  <a:pt x="163147" y="51651"/>
                  <a:pt x="163588" y="52077"/>
                  <a:pt x="164015" y="52534"/>
                </a:cubicBezTo>
                <a:cubicBezTo>
                  <a:pt x="165264" y="51407"/>
                  <a:pt x="166879" y="50767"/>
                  <a:pt x="168555" y="50767"/>
                </a:cubicBezTo>
                <a:lnTo>
                  <a:pt x="168555" y="50782"/>
                </a:lnTo>
                <a:cubicBezTo>
                  <a:pt x="170155" y="50797"/>
                  <a:pt x="171694" y="51346"/>
                  <a:pt x="172928" y="52367"/>
                </a:cubicBezTo>
                <a:cubicBezTo>
                  <a:pt x="173355" y="51925"/>
                  <a:pt x="173812" y="51498"/>
                  <a:pt x="174299" y="51102"/>
                </a:cubicBezTo>
                <a:cubicBezTo>
                  <a:pt x="172682" y="49590"/>
                  <a:pt x="170619" y="48835"/>
                  <a:pt x="168560" y="48835"/>
                </a:cubicBezTo>
                <a:close/>
                <a:moveTo>
                  <a:pt x="254186" y="48835"/>
                </a:moveTo>
                <a:cubicBezTo>
                  <a:pt x="252055" y="48835"/>
                  <a:pt x="249927" y="49643"/>
                  <a:pt x="248300" y="51255"/>
                </a:cubicBezTo>
                <a:cubicBezTo>
                  <a:pt x="248773" y="51651"/>
                  <a:pt x="249214" y="52077"/>
                  <a:pt x="249641" y="52534"/>
                </a:cubicBezTo>
                <a:cubicBezTo>
                  <a:pt x="250890" y="51407"/>
                  <a:pt x="252505" y="50767"/>
                  <a:pt x="254197" y="50767"/>
                </a:cubicBezTo>
                <a:lnTo>
                  <a:pt x="254197" y="50782"/>
                </a:lnTo>
                <a:cubicBezTo>
                  <a:pt x="255781" y="50797"/>
                  <a:pt x="257320" y="51346"/>
                  <a:pt x="258554" y="52367"/>
                </a:cubicBezTo>
                <a:cubicBezTo>
                  <a:pt x="258981" y="51925"/>
                  <a:pt x="259438" y="51498"/>
                  <a:pt x="259925" y="51102"/>
                </a:cubicBezTo>
                <a:cubicBezTo>
                  <a:pt x="258308" y="49590"/>
                  <a:pt x="256245" y="48835"/>
                  <a:pt x="254186" y="48835"/>
                </a:cubicBezTo>
                <a:close/>
                <a:moveTo>
                  <a:pt x="25856" y="48863"/>
                </a:moveTo>
                <a:lnTo>
                  <a:pt x="25856" y="48878"/>
                </a:lnTo>
                <a:cubicBezTo>
                  <a:pt x="23646" y="48878"/>
                  <a:pt x="21544" y="49746"/>
                  <a:pt x="19959" y="51285"/>
                </a:cubicBezTo>
                <a:cubicBezTo>
                  <a:pt x="20432" y="51681"/>
                  <a:pt x="20889" y="52108"/>
                  <a:pt x="21300" y="52550"/>
                </a:cubicBezTo>
                <a:cubicBezTo>
                  <a:pt x="22581" y="51378"/>
                  <a:pt x="24211" y="50787"/>
                  <a:pt x="25842" y="50787"/>
                </a:cubicBezTo>
                <a:cubicBezTo>
                  <a:pt x="27392" y="50787"/>
                  <a:pt x="28943" y="51321"/>
                  <a:pt x="30198" y="52397"/>
                </a:cubicBezTo>
                <a:cubicBezTo>
                  <a:pt x="30640" y="51940"/>
                  <a:pt x="31097" y="51529"/>
                  <a:pt x="31584" y="51133"/>
                </a:cubicBezTo>
                <a:cubicBezTo>
                  <a:pt x="30030" y="49685"/>
                  <a:pt x="27973" y="48878"/>
                  <a:pt x="25856" y="48863"/>
                </a:cubicBezTo>
                <a:close/>
                <a:moveTo>
                  <a:pt x="225656" y="48860"/>
                </a:moveTo>
                <a:cubicBezTo>
                  <a:pt x="223523" y="48860"/>
                  <a:pt x="221392" y="49672"/>
                  <a:pt x="219763" y="51285"/>
                </a:cubicBezTo>
                <a:cubicBezTo>
                  <a:pt x="220236" y="51681"/>
                  <a:pt x="220678" y="52108"/>
                  <a:pt x="221104" y="52550"/>
                </a:cubicBezTo>
                <a:cubicBezTo>
                  <a:pt x="222354" y="51422"/>
                  <a:pt x="223969" y="50797"/>
                  <a:pt x="225644" y="50782"/>
                </a:cubicBezTo>
                <a:cubicBezTo>
                  <a:pt x="227244" y="50797"/>
                  <a:pt x="228783" y="51361"/>
                  <a:pt x="230017" y="52397"/>
                </a:cubicBezTo>
                <a:cubicBezTo>
                  <a:pt x="230444" y="51940"/>
                  <a:pt x="230901" y="51529"/>
                  <a:pt x="231388" y="51133"/>
                </a:cubicBezTo>
                <a:cubicBezTo>
                  <a:pt x="229773" y="49614"/>
                  <a:pt x="227713" y="48860"/>
                  <a:pt x="225656" y="48860"/>
                </a:cubicBezTo>
                <a:close/>
                <a:moveTo>
                  <a:pt x="54408" y="48863"/>
                </a:moveTo>
                <a:lnTo>
                  <a:pt x="54393" y="48878"/>
                </a:lnTo>
                <a:cubicBezTo>
                  <a:pt x="52199" y="48893"/>
                  <a:pt x="50096" y="49761"/>
                  <a:pt x="48527" y="51285"/>
                </a:cubicBezTo>
                <a:cubicBezTo>
                  <a:pt x="48984" y="51681"/>
                  <a:pt x="49441" y="52108"/>
                  <a:pt x="49852" y="52565"/>
                </a:cubicBezTo>
                <a:cubicBezTo>
                  <a:pt x="51133" y="51385"/>
                  <a:pt x="52763" y="50794"/>
                  <a:pt x="54396" y="50794"/>
                </a:cubicBezTo>
                <a:cubicBezTo>
                  <a:pt x="55948" y="50794"/>
                  <a:pt x="57503" y="51328"/>
                  <a:pt x="58765" y="52397"/>
                </a:cubicBezTo>
                <a:cubicBezTo>
                  <a:pt x="59192" y="51955"/>
                  <a:pt x="59649" y="51529"/>
                  <a:pt x="60136" y="51148"/>
                </a:cubicBezTo>
                <a:cubicBezTo>
                  <a:pt x="58582" y="49685"/>
                  <a:pt x="56526" y="48878"/>
                  <a:pt x="54408" y="48863"/>
                </a:cubicBezTo>
                <a:close/>
                <a:moveTo>
                  <a:pt x="111482" y="48863"/>
                </a:moveTo>
                <a:lnTo>
                  <a:pt x="111482" y="48878"/>
                </a:lnTo>
                <a:cubicBezTo>
                  <a:pt x="109272" y="48893"/>
                  <a:pt x="107170" y="49761"/>
                  <a:pt x="105601" y="51300"/>
                </a:cubicBezTo>
                <a:cubicBezTo>
                  <a:pt x="106058" y="51696"/>
                  <a:pt x="106499" y="52123"/>
                  <a:pt x="106926" y="52565"/>
                </a:cubicBezTo>
                <a:cubicBezTo>
                  <a:pt x="108205" y="51387"/>
                  <a:pt x="109831" y="50797"/>
                  <a:pt x="111461" y="50797"/>
                </a:cubicBezTo>
                <a:cubicBezTo>
                  <a:pt x="113016" y="50797"/>
                  <a:pt x="114575" y="51334"/>
                  <a:pt x="115839" y="52412"/>
                </a:cubicBezTo>
                <a:cubicBezTo>
                  <a:pt x="116266" y="51955"/>
                  <a:pt x="116723" y="51544"/>
                  <a:pt x="117210" y="51148"/>
                </a:cubicBezTo>
                <a:cubicBezTo>
                  <a:pt x="115641" y="49700"/>
                  <a:pt x="113599" y="48878"/>
                  <a:pt x="111482" y="48863"/>
                </a:cubicBezTo>
                <a:close/>
                <a:moveTo>
                  <a:pt x="140023" y="48866"/>
                </a:moveTo>
                <a:cubicBezTo>
                  <a:pt x="137892" y="48866"/>
                  <a:pt x="135765" y="49673"/>
                  <a:pt x="134137" y="51285"/>
                </a:cubicBezTo>
                <a:cubicBezTo>
                  <a:pt x="134610" y="51681"/>
                  <a:pt x="135052" y="52108"/>
                  <a:pt x="135478" y="52565"/>
                </a:cubicBezTo>
                <a:lnTo>
                  <a:pt x="135478" y="52550"/>
                </a:lnTo>
                <a:cubicBezTo>
                  <a:pt x="136759" y="51378"/>
                  <a:pt x="138389" y="50787"/>
                  <a:pt x="140020" y="50787"/>
                </a:cubicBezTo>
                <a:cubicBezTo>
                  <a:pt x="141570" y="50787"/>
                  <a:pt x="143121" y="51321"/>
                  <a:pt x="144376" y="52397"/>
                </a:cubicBezTo>
                <a:cubicBezTo>
                  <a:pt x="144818" y="51940"/>
                  <a:pt x="145275" y="51529"/>
                  <a:pt x="145762" y="51133"/>
                </a:cubicBezTo>
                <a:cubicBezTo>
                  <a:pt x="144145" y="49620"/>
                  <a:pt x="142082" y="48866"/>
                  <a:pt x="140023" y="48866"/>
                </a:cubicBezTo>
                <a:close/>
                <a:moveTo>
                  <a:pt x="97023" y="53890"/>
                </a:moveTo>
                <a:cubicBezTo>
                  <a:pt x="97025" y="53890"/>
                  <a:pt x="97028" y="53890"/>
                  <a:pt x="97030" y="53890"/>
                </a:cubicBezTo>
                <a:lnTo>
                  <a:pt x="97030" y="53890"/>
                </a:lnTo>
                <a:cubicBezTo>
                  <a:pt x="97033" y="53890"/>
                  <a:pt x="97035" y="53890"/>
                  <a:pt x="97038" y="53890"/>
                </a:cubicBezTo>
                <a:close/>
                <a:moveTo>
                  <a:pt x="197099" y="51394"/>
                </a:moveTo>
                <a:cubicBezTo>
                  <a:pt x="195614" y="51394"/>
                  <a:pt x="194133" y="51924"/>
                  <a:pt x="192963" y="52976"/>
                </a:cubicBezTo>
                <a:cubicBezTo>
                  <a:pt x="193360" y="53449"/>
                  <a:pt x="193740" y="53936"/>
                  <a:pt x="194076" y="54439"/>
                </a:cubicBezTo>
                <a:cubicBezTo>
                  <a:pt x="194929" y="53723"/>
                  <a:pt x="195995" y="53327"/>
                  <a:pt x="197092" y="53311"/>
                </a:cubicBezTo>
                <a:lnTo>
                  <a:pt x="197092" y="53357"/>
                </a:lnTo>
                <a:cubicBezTo>
                  <a:pt x="197115" y="53357"/>
                  <a:pt x="197138" y="53357"/>
                  <a:pt x="197161" y="53357"/>
                </a:cubicBezTo>
                <a:cubicBezTo>
                  <a:pt x="198143" y="53357"/>
                  <a:pt x="199107" y="53676"/>
                  <a:pt x="199896" y="54271"/>
                </a:cubicBezTo>
                <a:cubicBezTo>
                  <a:pt x="200246" y="53753"/>
                  <a:pt x="200627" y="53266"/>
                  <a:pt x="201038" y="52809"/>
                </a:cubicBezTo>
                <a:cubicBezTo>
                  <a:pt x="199894" y="51863"/>
                  <a:pt x="198495" y="51394"/>
                  <a:pt x="197099" y="51394"/>
                </a:cubicBezTo>
                <a:close/>
                <a:moveTo>
                  <a:pt x="168553" y="51404"/>
                </a:moveTo>
                <a:cubicBezTo>
                  <a:pt x="167072" y="51404"/>
                  <a:pt x="165594" y="51934"/>
                  <a:pt x="164426" y="52991"/>
                </a:cubicBezTo>
                <a:cubicBezTo>
                  <a:pt x="164823" y="53449"/>
                  <a:pt x="165204" y="53951"/>
                  <a:pt x="165554" y="54454"/>
                </a:cubicBezTo>
                <a:cubicBezTo>
                  <a:pt x="166392" y="53738"/>
                  <a:pt x="167458" y="53342"/>
                  <a:pt x="168555" y="53327"/>
                </a:cubicBezTo>
                <a:lnTo>
                  <a:pt x="168555" y="53357"/>
                </a:lnTo>
                <a:cubicBezTo>
                  <a:pt x="169561" y="53357"/>
                  <a:pt x="170551" y="53677"/>
                  <a:pt x="171359" y="54271"/>
                </a:cubicBezTo>
                <a:cubicBezTo>
                  <a:pt x="171709" y="53768"/>
                  <a:pt x="172090" y="53281"/>
                  <a:pt x="172502" y="52824"/>
                </a:cubicBezTo>
                <a:cubicBezTo>
                  <a:pt x="171354" y="51877"/>
                  <a:pt x="169952" y="51404"/>
                  <a:pt x="168553" y="51404"/>
                </a:cubicBezTo>
                <a:close/>
                <a:moveTo>
                  <a:pt x="254179" y="51404"/>
                </a:moveTo>
                <a:cubicBezTo>
                  <a:pt x="252698" y="51404"/>
                  <a:pt x="251220" y="51934"/>
                  <a:pt x="250052" y="52991"/>
                </a:cubicBezTo>
                <a:cubicBezTo>
                  <a:pt x="250449" y="53449"/>
                  <a:pt x="250829" y="53936"/>
                  <a:pt x="251180" y="54454"/>
                </a:cubicBezTo>
                <a:cubicBezTo>
                  <a:pt x="252018" y="53738"/>
                  <a:pt x="253084" y="53342"/>
                  <a:pt x="254197" y="53327"/>
                </a:cubicBezTo>
                <a:lnTo>
                  <a:pt x="254197" y="53357"/>
                </a:lnTo>
                <a:cubicBezTo>
                  <a:pt x="255202" y="53357"/>
                  <a:pt x="256177" y="53677"/>
                  <a:pt x="256985" y="54271"/>
                </a:cubicBezTo>
                <a:cubicBezTo>
                  <a:pt x="257335" y="53768"/>
                  <a:pt x="257716" y="53281"/>
                  <a:pt x="258127" y="52824"/>
                </a:cubicBezTo>
                <a:cubicBezTo>
                  <a:pt x="256980" y="51877"/>
                  <a:pt x="255578" y="51404"/>
                  <a:pt x="254179" y="51404"/>
                </a:cubicBezTo>
                <a:close/>
                <a:moveTo>
                  <a:pt x="54393" y="51422"/>
                </a:moveTo>
                <a:cubicBezTo>
                  <a:pt x="52869" y="51437"/>
                  <a:pt x="51406" y="52001"/>
                  <a:pt x="50264" y="53007"/>
                </a:cubicBezTo>
                <a:cubicBezTo>
                  <a:pt x="50660" y="53479"/>
                  <a:pt x="51041" y="53967"/>
                  <a:pt x="51391" y="54469"/>
                </a:cubicBezTo>
                <a:cubicBezTo>
                  <a:pt x="52250" y="53722"/>
                  <a:pt x="53321" y="53344"/>
                  <a:pt x="54395" y="53344"/>
                </a:cubicBezTo>
                <a:cubicBezTo>
                  <a:pt x="55379" y="53344"/>
                  <a:pt x="56366" y="53661"/>
                  <a:pt x="57196" y="54302"/>
                </a:cubicBezTo>
                <a:cubicBezTo>
                  <a:pt x="57546" y="53784"/>
                  <a:pt x="57927" y="53296"/>
                  <a:pt x="58339" y="52839"/>
                </a:cubicBezTo>
                <a:cubicBezTo>
                  <a:pt x="57226" y="51925"/>
                  <a:pt x="55840" y="51422"/>
                  <a:pt x="54408" y="51422"/>
                </a:cubicBezTo>
                <a:close/>
                <a:moveTo>
                  <a:pt x="25856" y="51422"/>
                </a:moveTo>
                <a:cubicBezTo>
                  <a:pt x="24332" y="51437"/>
                  <a:pt x="22854" y="52001"/>
                  <a:pt x="21711" y="53007"/>
                </a:cubicBezTo>
                <a:cubicBezTo>
                  <a:pt x="22108" y="53479"/>
                  <a:pt x="22488" y="53967"/>
                  <a:pt x="22839" y="54485"/>
                </a:cubicBezTo>
                <a:cubicBezTo>
                  <a:pt x="23700" y="53735"/>
                  <a:pt x="24779" y="53357"/>
                  <a:pt x="25858" y="53357"/>
                </a:cubicBezTo>
                <a:cubicBezTo>
                  <a:pt x="26840" y="53357"/>
                  <a:pt x="27823" y="53670"/>
                  <a:pt x="28644" y="54302"/>
                </a:cubicBezTo>
                <a:cubicBezTo>
                  <a:pt x="28994" y="53799"/>
                  <a:pt x="29375" y="53311"/>
                  <a:pt x="29786" y="52839"/>
                </a:cubicBezTo>
                <a:cubicBezTo>
                  <a:pt x="28674" y="51940"/>
                  <a:pt x="27288" y="51437"/>
                  <a:pt x="25856" y="51422"/>
                </a:cubicBezTo>
                <a:close/>
                <a:moveTo>
                  <a:pt x="82929" y="51392"/>
                </a:moveTo>
                <a:lnTo>
                  <a:pt x="82929" y="51422"/>
                </a:lnTo>
                <a:cubicBezTo>
                  <a:pt x="81406" y="51437"/>
                  <a:pt x="79943" y="52001"/>
                  <a:pt x="78801" y="53007"/>
                </a:cubicBezTo>
                <a:cubicBezTo>
                  <a:pt x="79212" y="53479"/>
                  <a:pt x="79578" y="53967"/>
                  <a:pt x="79928" y="54485"/>
                </a:cubicBezTo>
                <a:cubicBezTo>
                  <a:pt x="80766" y="53753"/>
                  <a:pt x="81817" y="53327"/>
                  <a:pt x="82929" y="53311"/>
                </a:cubicBezTo>
                <a:cubicBezTo>
                  <a:pt x="83935" y="53311"/>
                  <a:pt x="84925" y="53647"/>
                  <a:pt x="85733" y="54256"/>
                </a:cubicBezTo>
                <a:cubicBezTo>
                  <a:pt x="86083" y="53753"/>
                  <a:pt x="86464" y="53266"/>
                  <a:pt x="86876" y="52809"/>
                </a:cubicBezTo>
                <a:cubicBezTo>
                  <a:pt x="85763" y="51894"/>
                  <a:pt x="84362" y="51392"/>
                  <a:pt x="82929" y="51392"/>
                </a:cubicBezTo>
                <a:close/>
                <a:moveTo>
                  <a:pt x="111482" y="51422"/>
                </a:moveTo>
                <a:cubicBezTo>
                  <a:pt x="109943" y="51437"/>
                  <a:pt x="108480" y="52001"/>
                  <a:pt x="107337" y="53007"/>
                </a:cubicBezTo>
                <a:cubicBezTo>
                  <a:pt x="107734" y="53479"/>
                  <a:pt x="108114" y="53967"/>
                  <a:pt x="108465" y="54485"/>
                </a:cubicBezTo>
                <a:cubicBezTo>
                  <a:pt x="109303" y="53753"/>
                  <a:pt x="110369" y="53357"/>
                  <a:pt x="111466" y="53357"/>
                </a:cubicBezTo>
                <a:cubicBezTo>
                  <a:pt x="112487" y="53357"/>
                  <a:pt x="113462" y="53692"/>
                  <a:pt x="114270" y="54302"/>
                </a:cubicBezTo>
                <a:cubicBezTo>
                  <a:pt x="114620" y="53799"/>
                  <a:pt x="115001" y="53311"/>
                  <a:pt x="115412" y="52839"/>
                </a:cubicBezTo>
                <a:cubicBezTo>
                  <a:pt x="114300" y="51940"/>
                  <a:pt x="112914" y="51437"/>
                  <a:pt x="111482" y="51422"/>
                </a:cubicBezTo>
                <a:close/>
                <a:moveTo>
                  <a:pt x="140019" y="51422"/>
                </a:moveTo>
                <a:cubicBezTo>
                  <a:pt x="138495" y="51437"/>
                  <a:pt x="137032" y="52001"/>
                  <a:pt x="135890" y="53022"/>
                </a:cubicBezTo>
                <a:cubicBezTo>
                  <a:pt x="136286" y="53479"/>
                  <a:pt x="136667" y="53967"/>
                  <a:pt x="137002" y="54485"/>
                </a:cubicBezTo>
                <a:cubicBezTo>
                  <a:pt x="137863" y="53735"/>
                  <a:pt x="138942" y="53357"/>
                  <a:pt x="140023" y="53357"/>
                </a:cubicBezTo>
                <a:cubicBezTo>
                  <a:pt x="141007" y="53357"/>
                  <a:pt x="141994" y="53670"/>
                  <a:pt x="142822" y="54302"/>
                </a:cubicBezTo>
                <a:cubicBezTo>
                  <a:pt x="143172" y="53799"/>
                  <a:pt x="143553" y="53311"/>
                  <a:pt x="143965" y="52854"/>
                </a:cubicBezTo>
                <a:cubicBezTo>
                  <a:pt x="142852" y="51940"/>
                  <a:pt x="141466" y="51437"/>
                  <a:pt x="140019" y="51437"/>
                </a:cubicBezTo>
                <a:lnTo>
                  <a:pt x="140019" y="51422"/>
                </a:lnTo>
                <a:close/>
                <a:moveTo>
                  <a:pt x="225642" y="51427"/>
                </a:moveTo>
                <a:cubicBezTo>
                  <a:pt x="224161" y="51427"/>
                  <a:pt x="222683" y="51957"/>
                  <a:pt x="221516" y="53007"/>
                </a:cubicBezTo>
                <a:cubicBezTo>
                  <a:pt x="221912" y="53479"/>
                  <a:pt x="222293" y="53967"/>
                  <a:pt x="222643" y="54485"/>
                </a:cubicBezTo>
                <a:cubicBezTo>
                  <a:pt x="223481" y="53768"/>
                  <a:pt x="224547" y="53357"/>
                  <a:pt x="225644" y="53357"/>
                </a:cubicBezTo>
                <a:cubicBezTo>
                  <a:pt x="226650" y="53357"/>
                  <a:pt x="227640" y="53692"/>
                  <a:pt x="228448" y="54302"/>
                </a:cubicBezTo>
                <a:cubicBezTo>
                  <a:pt x="228798" y="53799"/>
                  <a:pt x="229179" y="53311"/>
                  <a:pt x="229591" y="52854"/>
                </a:cubicBezTo>
                <a:cubicBezTo>
                  <a:pt x="228443" y="51900"/>
                  <a:pt x="227041" y="51427"/>
                  <a:pt x="225642" y="51427"/>
                </a:cubicBezTo>
                <a:close/>
                <a:moveTo>
                  <a:pt x="82929" y="53951"/>
                </a:moveTo>
                <a:lnTo>
                  <a:pt x="82929" y="53997"/>
                </a:lnTo>
                <a:cubicBezTo>
                  <a:pt x="82909" y="53997"/>
                  <a:pt x="82889" y="53997"/>
                  <a:pt x="82868" y="53997"/>
                </a:cubicBezTo>
                <a:cubicBezTo>
                  <a:pt x="81915" y="53997"/>
                  <a:pt x="80994" y="54345"/>
                  <a:pt x="80263" y="54957"/>
                </a:cubicBezTo>
                <a:cubicBezTo>
                  <a:pt x="80355" y="55124"/>
                  <a:pt x="80461" y="55292"/>
                  <a:pt x="80553" y="55460"/>
                </a:cubicBezTo>
                <a:cubicBezTo>
                  <a:pt x="81330" y="55307"/>
                  <a:pt x="82137" y="55246"/>
                  <a:pt x="82929" y="55231"/>
                </a:cubicBezTo>
                <a:cubicBezTo>
                  <a:pt x="83630" y="55231"/>
                  <a:pt x="84316" y="55292"/>
                  <a:pt x="85002" y="55399"/>
                </a:cubicBezTo>
                <a:cubicBezTo>
                  <a:pt x="85123" y="55185"/>
                  <a:pt x="85261" y="54972"/>
                  <a:pt x="85382" y="54774"/>
                </a:cubicBezTo>
                <a:cubicBezTo>
                  <a:pt x="84682" y="54241"/>
                  <a:pt x="83813" y="53951"/>
                  <a:pt x="82929" y="53951"/>
                </a:cubicBezTo>
                <a:close/>
                <a:moveTo>
                  <a:pt x="197092" y="53951"/>
                </a:moveTo>
                <a:cubicBezTo>
                  <a:pt x="196102" y="53967"/>
                  <a:pt x="195157" y="54332"/>
                  <a:pt x="194426" y="54972"/>
                </a:cubicBezTo>
                <a:cubicBezTo>
                  <a:pt x="194517" y="55124"/>
                  <a:pt x="194624" y="55292"/>
                  <a:pt x="194716" y="55460"/>
                </a:cubicBezTo>
                <a:cubicBezTo>
                  <a:pt x="195493" y="55323"/>
                  <a:pt x="196300" y="55246"/>
                  <a:pt x="197092" y="55246"/>
                </a:cubicBezTo>
                <a:cubicBezTo>
                  <a:pt x="197793" y="55246"/>
                  <a:pt x="198479" y="55292"/>
                  <a:pt x="199164" y="55414"/>
                </a:cubicBezTo>
                <a:lnTo>
                  <a:pt x="199164" y="55444"/>
                </a:lnTo>
                <a:cubicBezTo>
                  <a:pt x="199286" y="55231"/>
                  <a:pt x="199423" y="55018"/>
                  <a:pt x="199545" y="54774"/>
                </a:cubicBezTo>
                <a:cubicBezTo>
                  <a:pt x="198829" y="54256"/>
                  <a:pt x="197976" y="53967"/>
                  <a:pt x="197092" y="53951"/>
                </a:cubicBezTo>
                <a:close/>
                <a:moveTo>
                  <a:pt x="168553" y="53970"/>
                </a:moveTo>
                <a:cubicBezTo>
                  <a:pt x="167593" y="53970"/>
                  <a:pt x="166636" y="54306"/>
                  <a:pt x="165874" y="54972"/>
                </a:cubicBezTo>
                <a:cubicBezTo>
                  <a:pt x="165981" y="55140"/>
                  <a:pt x="166072" y="55307"/>
                  <a:pt x="166179" y="55475"/>
                </a:cubicBezTo>
                <a:cubicBezTo>
                  <a:pt x="166956" y="55323"/>
                  <a:pt x="167763" y="55262"/>
                  <a:pt x="168555" y="55246"/>
                </a:cubicBezTo>
                <a:cubicBezTo>
                  <a:pt x="169256" y="55246"/>
                  <a:pt x="169942" y="55307"/>
                  <a:pt x="170627" y="55414"/>
                </a:cubicBezTo>
                <a:lnTo>
                  <a:pt x="170627" y="55444"/>
                </a:lnTo>
                <a:cubicBezTo>
                  <a:pt x="170749" y="55231"/>
                  <a:pt x="170887" y="55018"/>
                  <a:pt x="171008" y="54789"/>
                </a:cubicBezTo>
                <a:cubicBezTo>
                  <a:pt x="170280" y="54241"/>
                  <a:pt x="169415" y="53970"/>
                  <a:pt x="168553" y="53970"/>
                </a:cubicBezTo>
                <a:close/>
                <a:moveTo>
                  <a:pt x="254194" y="53970"/>
                </a:moveTo>
                <a:cubicBezTo>
                  <a:pt x="253234" y="53970"/>
                  <a:pt x="252277" y="54306"/>
                  <a:pt x="251515" y="54972"/>
                </a:cubicBezTo>
                <a:cubicBezTo>
                  <a:pt x="251622" y="55140"/>
                  <a:pt x="251713" y="55307"/>
                  <a:pt x="251805" y="55475"/>
                </a:cubicBezTo>
                <a:cubicBezTo>
                  <a:pt x="252597" y="55323"/>
                  <a:pt x="253389" y="55262"/>
                  <a:pt x="254197" y="55246"/>
                </a:cubicBezTo>
                <a:cubicBezTo>
                  <a:pt x="254882" y="55246"/>
                  <a:pt x="255583" y="55307"/>
                  <a:pt x="256269" y="55414"/>
                </a:cubicBezTo>
                <a:lnTo>
                  <a:pt x="256253" y="55444"/>
                </a:lnTo>
                <a:cubicBezTo>
                  <a:pt x="256375" y="55231"/>
                  <a:pt x="256497" y="55018"/>
                  <a:pt x="256650" y="54789"/>
                </a:cubicBezTo>
                <a:cubicBezTo>
                  <a:pt x="255921" y="54241"/>
                  <a:pt x="255056" y="53970"/>
                  <a:pt x="254194" y="53970"/>
                </a:cubicBezTo>
                <a:close/>
                <a:moveTo>
                  <a:pt x="25856" y="53997"/>
                </a:moveTo>
                <a:cubicBezTo>
                  <a:pt x="24865" y="53997"/>
                  <a:pt x="23921" y="54363"/>
                  <a:pt x="23174" y="55003"/>
                </a:cubicBezTo>
                <a:cubicBezTo>
                  <a:pt x="23281" y="55170"/>
                  <a:pt x="23372" y="55338"/>
                  <a:pt x="23464" y="55505"/>
                </a:cubicBezTo>
                <a:cubicBezTo>
                  <a:pt x="24256" y="55353"/>
                  <a:pt x="25048" y="55277"/>
                  <a:pt x="25856" y="55277"/>
                </a:cubicBezTo>
                <a:cubicBezTo>
                  <a:pt x="26541" y="55277"/>
                  <a:pt x="27242" y="55338"/>
                  <a:pt x="27928" y="55444"/>
                </a:cubicBezTo>
                <a:cubicBezTo>
                  <a:pt x="28050" y="55231"/>
                  <a:pt x="28171" y="55018"/>
                  <a:pt x="28309" y="54820"/>
                </a:cubicBezTo>
                <a:cubicBezTo>
                  <a:pt x="27593" y="54287"/>
                  <a:pt x="26739" y="53997"/>
                  <a:pt x="25856" y="53997"/>
                </a:cubicBezTo>
                <a:close/>
                <a:moveTo>
                  <a:pt x="54393" y="53997"/>
                </a:moveTo>
                <a:cubicBezTo>
                  <a:pt x="53417" y="53997"/>
                  <a:pt x="52458" y="54363"/>
                  <a:pt x="51726" y="55003"/>
                </a:cubicBezTo>
                <a:cubicBezTo>
                  <a:pt x="51833" y="55155"/>
                  <a:pt x="51924" y="55338"/>
                  <a:pt x="52016" y="55505"/>
                </a:cubicBezTo>
                <a:cubicBezTo>
                  <a:pt x="52808" y="55353"/>
                  <a:pt x="53600" y="55277"/>
                  <a:pt x="54393" y="55277"/>
                </a:cubicBezTo>
                <a:cubicBezTo>
                  <a:pt x="55093" y="55277"/>
                  <a:pt x="55779" y="55323"/>
                  <a:pt x="56465" y="55444"/>
                </a:cubicBezTo>
                <a:cubicBezTo>
                  <a:pt x="56602" y="55231"/>
                  <a:pt x="56724" y="55018"/>
                  <a:pt x="56846" y="54805"/>
                </a:cubicBezTo>
                <a:cubicBezTo>
                  <a:pt x="56145" y="54287"/>
                  <a:pt x="55291" y="53997"/>
                  <a:pt x="54408" y="53997"/>
                </a:cubicBezTo>
                <a:close/>
                <a:moveTo>
                  <a:pt x="111482" y="53997"/>
                </a:moveTo>
                <a:cubicBezTo>
                  <a:pt x="110491" y="53997"/>
                  <a:pt x="109531" y="54363"/>
                  <a:pt x="108785" y="55003"/>
                </a:cubicBezTo>
                <a:cubicBezTo>
                  <a:pt x="108907" y="55170"/>
                  <a:pt x="108998" y="55338"/>
                  <a:pt x="109090" y="55505"/>
                </a:cubicBezTo>
                <a:cubicBezTo>
                  <a:pt x="109882" y="55353"/>
                  <a:pt x="110674" y="55277"/>
                  <a:pt x="111466" y="55277"/>
                </a:cubicBezTo>
                <a:cubicBezTo>
                  <a:pt x="112167" y="55277"/>
                  <a:pt x="112853" y="55338"/>
                  <a:pt x="113538" y="55444"/>
                </a:cubicBezTo>
                <a:cubicBezTo>
                  <a:pt x="113676" y="55231"/>
                  <a:pt x="113797" y="55018"/>
                  <a:pt x="113919" y="54820"/>
                </a:cubicBezTo>
                <a:cubicBezTo>
                  <a:pt x="113218" y="54287"/>
                  <a:pt x="112350" y="53997"/>
                  <a:pt x="111482" y="53997"/>
                </a:cubicBezTo>
                <a:close/>
                <a:moveTo>
                  <a:pt x="140019" y="53997"/>
                </a:moveTo>
                <a:cubicBezTo>
                  <a:pt x="139028" y="54012"/>
                  <a:pt x="138084" y="54363"/>
                  <a:pt x="137352" y="55003"/>
                </a:cubicBezTo>
                <a:cubicBezTo>
                  <a:pt x="137459" y="55170"/>
                  <a:pt x="137550" y="55338"/>
                  <a:pt x="137642" y="55505"/>
                </a:cubicBezTo>
                <a:cubicBezTo>
                  <a:pt x="138434" y="55353"/>
                  <a:pt x="139226" y="55277"/>
                  <a:pt x="140019" y="55277"/>
                </a:cubicBezTo>
                <a:cubicBezTo>
                  <a:pt x="140719" y="55277"/>
                  <a:pt x="141405" y="55338"/>
                  <a:pt x="142091" y="55444"/>
                </a:cubicBezTo>
                <a:cubicBezTo>
                  <a:pt x="142212" y="55231"/>
                  <a:pt x="142350" y="55018"/>
                  <a:pt x="142471" y="54820"/>
                </a:cubicBezTo>
                <a:cubicBezTo>
                  <a:pt x="141771" y="54287"/>
                  <a:pt x="140902" y="54012"/>
                  <a:pt x="140019" y="53997"/>
                </a:cubicBezTo>
                <a:close/>
                <a:moveTo>
                  <a:pt x="225649" y="53994"/>
                </a:moveTo>
                <a:cubicBezTo>
                  <a:pt x="224687" y="53994"/>
                  <a:pt x="223727" y="54335"/>
                  <a:pt x="222963" y="55003"/>
                </a:cubicBezTo>
                <a:cubicBezTo>
                  <a:pt x="223070" y="55170"/>
                  <a:pt x="223161" y="55338"/>
                  <a:pt x="223268" y="55505"/>
                </a:cubicBezTo>
                <a:cubicBezTo>
                  <a:pt x="224045" y="55353"/>
                  <a:pt x="224852" y="55277"/>
                  <a:pt x="225644" y="55277"/>
                </a:cubicBezTo>
                <a:cubicBezTo>
                  <a:pt x="226345" y="55277"/>
                  <a:pt x="227031" y="55338"/>
                  <a:pt x="227717" y="55444"/>
                </a:cubicBezTo>
                <a:cubicBezTo>
                  <a:pt x="227823" y="55231"/>
                  <a:pt x="227960" y="55018"/>
                  <a:pt x="228097" y="54820"/>
                </a:cubicBezTo>
                <a:cubicBezTo>
                  <a:pt x="227371" y="54266"/>
                  <a:pt x="226509" y="53994"/>
                  <a:pt x="225649" y="53994"/>
                </a:cubicBezTo>
                <a:close/>
                <a:moveTo>
                  <a:pt x="11412" y="48756"/>
                </a:moveTo>
                <a:cubicBezTo>
                  <a:pt x="6658" y="48756"/>
                  <a:pt x="2453" y="51468"/>
                  <a:pt x="0" y="55566"/>
                </a:cubicBezTo>
                <a:lnTo>
                  <a:pt x="15" y="55566"/>
                </a:lnTo>
                <a:cubicBezTo>
                  <a:pt x="625" y="55688"/>
                  <a:pt x="1219" y="55871"/>
                  <a:pt x="1813" y="56084"/>
                </a:cubicBezTo>
                <a:cubicBezTo>
                  <a:pt x="3977" y="52824"/>
                  <a:pt x="7481" y="50691"/>
                  <a:pt x="11412" y="50691"/>
                </a:cubicBezTo>
                <a:cubicBezTo>
                  <a:pt x="15389" y="50691"/>
                  <a:pt x="18908" y="52870"/>
                  <a:pt x="21072" y="56191"/>
                </a:cubicBezTo>
                <a:cubicBezTo>
                  <a:pt x="21651" y="55962"/>
                  <a:pt x="22245" y="55780"/>
                  <a:pt x="22839" y="55627"/>
                </a:cubicBezTo>
                <a:cubicBezTo>
                  <a:pt x="20401" y="51498"/>
                  <a:pt x="16166" y="48756"/>
                  <a:pt x="11412" y="48756"/>
                </a:cubicBezTo>
                <a:close/>
                <a:moveTo>
                  <a:pt x="39949" y="48756"/>
                </a:moveTo>
                <a:lnTo>
                  <a:pt x="39949" y="48771"/>
                </a:lnTo>
                <a:cubicBezTo>
                  <a:pt x="35195" y="48771"/>
                  <a:pt x="31005" y="51468"/>
                  <a:pt x="28552" y="55566"/>
                </a:cubicBezTo>
                <a:cubicBezTo>
                  <a:pt x="29162" y="55688"/>
                  <a:pt x="29771" y="55871"/>
                  <a:pt x="30350" y="56084"/>
                </a:cubicBezTo>
                <a:cubicBezTo>
                  <a:pt x="32529" y="52824"/>
                  <a:pt x="36018" y="50691"/>
                  <a:pt x="39949" y="50691"/>
                </a:cubicBezTo>
                <a:cubicBezTo>
                  <a:pt x="43941" y="50691"/>
                  <a:pt x="47445" y="52870"/>
                  <a:pt x="49624" y="56191"/>
                </a:cubicBezTo>
                <a:cubicBezTo>
                  <a:pt x="50187" y="55962"/>
                  <a:pt x="50782" y="55764"/>
                  <a:pt x="51391" y="55627"/>
                </a:cubicBezTo>
                <a:cubicBezTo>
                  <a:pt x="48938" y="51498"/>
                  <a:pt x="44733" y="48756"/>
                  <a:pt x="39949" y="48756"/>
                </a:cubicBezTo>
                <a:close/>
                <a:moveTo>
                  <a:pt x="68501" y="48771"/>
                </a:moveTo>
                <a:cubicBezTo>
                  <a:pt x="63747" y="48771"/>
                  <a:pt x="59558" y="51468"/>
                  <a:pt x="57089" y="55566"/>
                </a:cubicBezTo>
                <a:cubicBezTo>
                  <a:pt x="57714" y="55688"/>
                  <a:pt x="58308" y="55871"/>
                  <a:pt x="58902" y="56084"/>
                </a:cubicBezTo>
                <a:cubicBezTo>
                  <a:pt x="61081" y="52824"/>
                  <a:pt x="64570" y="50691"/>
                  <a:pt x="68501" y="50691"/>
                </a:cubicBezTo>
                <a:cubicBezTo>
                  <a:pt x="72462" y="50691"/>
                  <a:pt x="75997" y="52870"/>
                  <a:pt x="78161" y="56191"/>
                </a:cubicBezTo>
                <a:cubicBezTo>
                  <a:pt x="78740" y="55962"/>
                  <a:pt x="79334" y="55780"/>
                  <a:pt x="79928" y="55642"/>
                </a:cubicBezTo>
                <a:cubicBezTo>
                  <a:pt x="77490" y="51498"/>
                  <a:pt x="73270" y="48771"/>
                  <a:pt x="68501" y="48771"/>
                </a:cubicBezTo>
                <a:close/>
                <a:moveTo>
                  <a:pt x="97023" y="48756"/>
                </a:moveTo>
                <a:lnTo>
                  <a:pt x="97038" y="48771"/>
                </a:lnTo>
                <a:cubicBezTo>
                  <a:pt x="92284" y="48771"/>
                  <a:pt x="88079" y="51468"/>
                  <a:pt x="85626" y="55566"/>
                </a:cubicBezTo>
                <a:cubicBezTo>
                  <a:pt x="86236" y="55688"/>
                  <a:pt x="86845" y="55856"/>
                  <a:pt x="87424" y="56084"/>
                </a:cubicBezTo>
                <a:cubicBezTo>
                  <a:pt x="89603" y="52809"/>
                  <a:pt x="93092" y="50691"/>
                  <a:pt x="97023" y="50691"/>
                </a:cubicBezTo>
                <a:cubicBezTo>
                  <a:pt x="101014" y="50691"/>
                  <a:pt x="104519" y="52854"/>
                  <a:pt x="106698" y="56191"/>
                </a:cubicBezTo>
                <a:cubicBezTo>
                  <a:pt x="107276" y="55962"/>
                  <a:pt x="107871" y="55780"/>
                  <a:pt x="108480" y="55627"/>
                </a:cubicBezTo>
                <a:cubicBezTo>
                  <a:pt x="106027" y="51498"/>
                  <a:pt x="101807" y="48756"/>
                  <a:pt x="97023" y="48756"/>
                </a:cubicBezTo>
                <a:close/>
                <a:moveTo>
                  <a:pt x="125575" y="48771"/>
                </a:moveTo>
                <a:cubicBezTo>
                  <a:pt x="120821" y="48771"/>
                  <a:pt x="116631" y="51468"/>
                  <a:pt x="114178" y="55566"/>
                </a:cubicBezTo>
                <a:cubicBezTo>
                  <a:pt x="114788" y="55688"/>
                  <a:pt x="115382" y="55871"/>
                  <a:pt x="115976" y="56084"/>
                </a:cubicBezTo>
                <a:cubicBezTo>
                  <a:pt x="118155" y="52824"/>
                  <a:pt x="121644" y="50691"/>
                  <a:pt x="125575" y="50691"/>
                </a:cubicBezTo>
                <a:cubicBezTo>
                  <a:pt x="129551" y="50691"/>
                  <a:pt x="133071" y="52870"/>
                  <a:pt x="135250" y="56191"/>
                </a:cubicBezTo>
                <a:cubicBezTo>
                  <a:pt x="135829" y="55962"/>
                  <a:pt x="136408" y="55780"/>
                  <a:pt x="137017" y="55642"/>
                </a:cubicBezTo>
                <a:cubicBezTo>
                  <a:pt x="134564" y="51498"/>
                  <a:pt x="130359" y="48771"/>
                  <a:pt x="125575" y="48771"/>
                </a:cubicBezTo>
                <a:close/>
                <a:moveTo>
                  <a:pt x="154112" y="48771"/>
                </a:moveTo>
                <a:cubicBezTo>
                  <a:pt x="149358" y="48771"/>
                  <a:pt x="145168" y="51468"/>
                  <a:pt x="142715" y="55566"/>
                </a:cubicBezTo>
                <a:cubicBezTo>
                  <a:pt x="143325" y="55688"/>
                  <a:pt x="143934" y="55871"/>
                  <a:pt x="144513" y="56084"/>
                </a:cubicBezTo>
                <a:cubicBezTo>
                  <a:pt x="146692" y="52824"/>
                  <a:pt x="150181" y="50691"/>
                  <a:pt x="154112" y="50691"/>
                </a:cubicBezTo>
                <a:cubicBezTo>
                  <a:pt x="158088" y="50691"/>
                  <a:pt x="161608" y="52870"/>
                  <a:pt x="163787" y="56191"/>
                </a:cubicBezTo>
                <a:cubicBezTo>
                  <a:pt x="164366" y="55962"/>
                  <a:pt x="164960" y="55780"/>
                  <a:pt x="165554" y="55642"/>
                </a:cubicBezTo>
                <a:cubicBezTo>
                  <a:pt x="163116" y="51498"/>
                  <a:pt x="158896" y="48771"/>
                  <a:pt x="154112" y="48771"/>
                </a:cubicBezTo>
                <a:close/>
                <a:moveTo>
                  <a:pt x="182649" y="48771"/>
                </a:moveTo>
                <a:cubicBezTo>
                  <a:pt x="177910" y="48771"/>
                  <a:pt x="173705" y="51468"/>
                  <a:pt x="171252" y="55566"/>
                </a:cubicBezTo>
                <a:cubicBezTo>
                  <a:pt x="171862" y="55703"/>
                  <a:pt x="172471" y="55871"/>
                  <a:pt x="173050" y="56100"/>
                </a:cubicBezTo>
                <a:cubicBezTo>
                  <a:pt x="175229" y="52824"/>
                  <a:pt x="178718" y="50691"/>
                  <a:pt x="182649" y="50691"/>
                </a:cubicBezTo>
                <a:cubicBezTo>
                  <a:pt x="186625" y="50691"/>
                  <a:pt x="190160" y="52870"/>
                  <a:pt x="192323" y="56191"/>
                </a:cubicBezTo>
                <a:cubicBezTo>
                  <a:pt x="192902" y="55962"/>
                  <a:pt x="193497" y="55780"/>
                  <a:pt x="194106" y="55642"/>
                </a:cubicBezTo>
                <a:cubicBezTo>
                  <a:pt x="191653" y="51498"/>
                  <a:pt x="187433" y="48771"/>
                  <a:pt x="182649" y="48771"/>
                </a:cubicBezTo>
                <a:close/>
                <a:moveTo>
                  <a:pt x="211201" y="48771"/>
                </a:moveTo>
                <a:cubicBezTo>
                  <a:pt x="206447" y="48771"/>
                  <a:pt x="202257" y="51468"/>
                  <a:pt x="199789" y="55566"/>
                </a:cubicBezTo>
                <a:cubicBezTo>
                  <a:pt x="200399" y="55703"/>
                  <a:pt x="201008" y="55871"/>
                  <a:pt x="201587" y="56100"/>
                </a:cubicBezTo>
                <a:cubicBezTo>
                  <a:pt x="203766" y="52824"/>
                  <a:pt x="207255" y="50691"/>
                  <a:pt x="211201" y="50691"/>
                </a:cubicBezTo>
                <a:cubicBezTo>
                  <a:pt x="215162" y="50691"/>
                  <a:pt x="218697" y="52870"/>
                  <a:pt x="220876" y="56191"/>
                </a:cubicBezTo>
                <a:cubicBezTo>
                  <a:pt x="221439" y="55962"/>
                  <a:pt x="222034" y="55780"/>
                  <a:pt x="222643" y="55642"/>
                </a:cubicBezTo>
                <a:cubicBezTo>
                  <a:pt x="220190" y="51498"/>
                  <a:pt x="215954" y="48771"/>
                  <a:pt x="211201" y="48771"/>
                </a:cubicBezTo>
                <a:close/>
                <a:moveTo>
                  <a:pt x="239738" y="48771"/>
                </a:moveTo>
                <a:cubicBezTo>
                  <a:pt x="234984" y="48771"/>
                  <a:pt x="230794" y="51468"/>
                  <a:pt x="228341" y="55566"/>
                </a:cubicBezTo>
                <a:cubicBezTo>
                  <a:pt x="228951" y="55703"/>
                  <a:pt x="229545" y="55871"/>
                  <a:pt x="230139" y="56100"/>
                </a:cubicBezTo>
                <a:cubicBezTo>
                  <a:pt x="232303" y="52824"/>
                  <a:pt x="235807" y="50691"/>
                  <a:pt x="239738" y="50691"/>
                </a:cubicBezTo>
                <a:cubicBezTo>
                  <a:pt x="243714" y="50691"/>
                  <a:pt x="247234" y="52870"/>
                  <a:pt x="249413" y="56191"/>
                </a:cubicBezTo>
                <a:cubicBezTo>
                  <a:pt x="249976" y="55962"/>
                  <a:pt x="250570" y="55780"/>
                  <a:pt x="251180" y="55642"/>
                </a:cubicBezTo>
                <a:cubicBezTo>
                  <a:pt x="248727" y="51498"/>
                  <a:pt x="244491" y="48771"/>
                  <a:pt x="239738" y="48771"/>
                </a:cubicBezTo>
                <a:close/>
                <a:moveTo>
                  <a:pt x="268275" y="48771"/>
                </a:moveTo>
                <a:cubicBezTo>
                  <a:pt x="263521" y="48771"/>
                  <a:pt x="259331" y="51468"/>
                  <a:pt x="256878" y="55566"/>
                </a:cubicBezTo>
                <a:cubicBezTo>
                  <a:pt x="257488" y="55688"/>
                  <a:pt x="258082" y="55871"/>
                  <a:pt x="258676" y="56084"/>
                </a:cubicBezTo>
                <a:cubicBezTo>
                  <a:pt x="260855" y="52824"/>
                  <a:pt x="264344" y="50691"/>
                  <a:pt x="268275" y="50691"/>
                </a:cubicBezTo>
                <a:cubicBezTo>
                  <a:pt x="272251" y="50691"/>
                  <a:pt x="275771" y="52870"/>
                  <a:pt x="277949" y="56191"/>
                </a:cubicBezTo>
                <a:cubicBezTo>
                  <a:pt x="278528" y="55962"/>
                  <a:pt x="279123" y="55780"/>
                  <a:pt x="279717" y="55642"/>
                </a:cubicBezTo>
                <a:cubicBezTo>
                  <a:pt x="277264" y="51498"/>
                  <a:pt x="273028" y="48771"/>
                  <a:pt x="268275" y="48771"/>
                </a:cubicBezTo>
                <a:close/>
                <a:moveTo>
                  <a:pt x="97023" y="56465"/>
                </a:moveTo>
                <a:cubicBezTo>
                  <a:pt x="97025" y="56465"/>
                  <a:pt x="97028" y="56465"/>
                  <a:pt x="97030" y="56465"/>
                </a:cubicBezTo>
                <a:lnTo>
                  <a:pt x="97030" y="56465"/>
                </a:lnTo>
                <a:cubicBezTo>
                  <a:pt x="97033" y="56465"/>
                  <a:pt x="97035" y="56465"/>
                  <a:pt x="97038" y="56465"/>
                </a:cubicBezTo>
                <a:close/>
                <a:moveTo>
                  <a:pt x="11412" y="51331"/>
                </a:moveTo>
                <a:cubicBezTo>
                  <a:pt x="7725" y="51331"/>
                  <a:pt x="4449" y="53281"/>
                  <a:pt x="2377" y="56298"/>
                </a:cubicBezTo>
                <a:lnTo>
                  <a:pt x="2377" y="56313"/>
                </a:lnTo>
                <a:cubicBezTo>
                  <a:pt x="2941" y="56541"/>
                  <a:pt x="3474" y="56816"/>
                  <a:pt x="3992" y="57120"/>
                </a:cubicBezTo>
                <a:cubicBezTo>
                  <a:pt x="5759" y="54759"/>
                  <a:pt x="8426" y="53250"/>
                  <a:pt x="11412" y="53250"/>
                </a:cubicBezTo>
                <a:cubicBezTo>
                  <a:pt x="14444" y="53250"/>
                  <a:pt x="17156" y="54820"/>
                  <a:pt x="18923" y="57273"/>
                </a:cubicBezTo>
                <a:cubicBezTo>
                  <a:pt x="19426" y="56953"/>
                  <a:pt x="19959" y="56663"/>
                  <a:pt x="20508" y="56420"/>
                </a:cubicBezTo>
                <a:cubicBezTo>
                  <a:pt x="18436" y="53342"/>
                  <a:pt x="15130" y="51331"/>
                  <a:pt x="11412" y="51331"/>
                </a:cubicBezTo>
                <a:close/>
                <a:moveTo>
                  <a:pt x="39949" y="51331"/>
                </a:moveTo>
                <a:cubicBezTo>
                  <a:pt x="36262" y="51331"/>
                  <a:pt x="33001" y="53296"/>
                  <a:pt x="30914" y="56298"/>
                </a:cubicBezTo>
                <a:cubicBezTo>
                  <a:pt x="31478" y="56541"/>
                  <a:pt x="32011" y="56816"/>
                  <a:pt x="32544" y="57120"/>
                </a:cubicBezTo>
                <a:cubicBezTo>
                  <a:pt x="34312" y="54759"/>
                  <a:pt x="36978" y="53250"/>
                  <a:pt x="39949" y="53250"/>
                </a:cubicBezTo>
                <a:cubicBezTo>
                  <a:pt x="42981" y="53250"/>
                  <a:pt x="45708" y="54820"/>
                  <a:pt x="47460" y="57273"/>
                </a:cubicBezTo>
                <a:cubicBezTo>
                  <a:pt x="47978" y="56953"/>
                  <a:pt x="48511" y="56663"/>
                  <a:pt x="49060" y="56420"/>
                </a:cubicBezTo>
                <a:cubicBezTo>
                  <a:pt x="46973" y="53342"/>
                  <a:pt x="43682" y="51331"/>
                  <a:pt x="39949" y="51331"/>
                </a:cubicBezTo>
                <a:close/>
                <a:moveTo>
                  <a:pt x="68501" y="51331"/>
                </a:moveTo>
                <a:cubicBezTo>
                  <a:pt x="64814" y="51331"/>
                  <a:pt x="61538" y="53296"/>
                  <a:pt x="59466" y="56298"/>
                </a:cubicBezTo>
                <a:cubicBezTo>
                  <a:pt x="60030" y="56541"/>
                  <a:pt x="60563" y="56816"/>
                  <a:pt x="61081" y="57120"/>
                </a:cubicBezTo>
                <a:cubicBezTo>
                  <a:pt x="62864" y="54759"/>
                  <a:pt x="65515" y="53250"/>
                  <a:pt x="68501" y="53250"/>
                </a:cubicBezTo>
                <a:cubicBezTo>
                  <a:pt x="71533" y="53250"/>
                  <a:pt x="74245" y="54820"/>
                  <a:pt x="76012" y="57273"/>
                </a:cubicBezTo>
                <a:cubicBezTo>
                  <a:pt x="76515" y="56953"/>
                  <a:pt x="77048" y="56663"/>
                  <a:pt x="77597" y="56420"/>
                </a:cubicBezTo>
                <a:cubicBezTo>
                  <a:pt x="75525" y="53342"/>
                  <a:pt x="72219" y="51331"/>
                  <a:pt x="68501" y="51331"/>
                </a:cubicBezTo>
                <a:close/>
                <a:moveTo>
                  <a:pt x="97030" y="51331"/>
                </a:moveTo>
                <a:cubicBezTo>
                  <a:pt x="93346" y="51333"/>
                  <a:pt x="90089" y="53298"/>
                  <a:pt x="88003" y="56298"/>
                </a:cubicBezTo>
                <a:cubicBezTo>
                  <a:pt x="88552" y="56541"/>
                  <a:pt x="89100" y="56816"/>
                  <a:pt x="89618" y="57120"/>
                </a:cubicBezTo>
                <a:cubicBezTo>
                  <a:pt x="91385" y="54759"/>
                  <a:pt x="94052" y="53250"/>
                  <a:pt x="97038" y="53250"/>
                </a:cubicBezTo>
                <a:cubicBezTo>
                  <a:pt x="100070" y="53250"/>
                  <a:pt x="102782" y="54820"/>
                  <a:pt x="104549" y="57273"/>
                </a:cubicBezTo>
                <a:cubicBezTo>
                  <a:pt x="105052" y="56953"/>
                  <a:pt x="105585" y="56663"/>
                  <a:pt x="106149" y="56420"/>
                </a:cubicBezTo>
                <a:cubicBezTo>
                  <a:pt x="104063" y="53344"/>
                  <a:pt x="100760" y="51333"/>
                  <a:pt x="97030" y="51331"/>
                </a:cubicBezTo>
                <a:close/>
                <a:moveTo>
                  <a:pt x="125575" y="51331"/>
                </a:moveTo>
                <a:cubicBezTo>
                  <a:pt x="121888" y="51331"/>
                  <a:pt x="118627" y="53296"/>
                  <a:pt x="116540" y="56298"/>
                </a:cubicBezTo>
                <a:cubicBezTo>
                  <a:pt x="117104" y="56541"/>
                  <a:pt x="117637" y="56816"/>
                  <a:pt x="118155" y="57120"/>
                </a:cubicBezTo>
                <a:cubicBezTo>
                  <a:pt x="119938" y="54759"/>
                  <a:pt x="122604" y="53250"/>
                  <a:pt x="125575" y="53250"/>
                </a:cubicBezTo>
                <a:cubicBezTo>
                  <a:pt x="128607" y="53250"/>
                  <a:pt x="131319" y="54820"/>
                  <a:pt x="133101" y="57273"/>
                </a:cubicBezTo>
                <a:cubicBezTo>
                  <a:pt x="133604" y="56953"/>
                  <a:pt x="134137" y="56679"/>
                  <a:pt x="134686" y="56435"/>
                </a:cubicBezTo>
                <a:cubicBezTo>
                  <a:pt x="132614" y="53342"/>
                  <a:pt x="129308" y="51331"/>
                  <a:pt x="125575" y="51331"/>
                </a:cubicBezTo>
                <a:close/>
                <a:moveTo>
                  <a:pt x="154112" y="51331"/>
                </a:moveTo>
                <a:cubicBezTo>
                  <a:pt x="150440" y="51331"/>
                  <a:pt x="147164" y="53296"/>
                  <a:pt x="145077" y="56313"/>
                </a:cubicBezTo>
                <a:cubicBezTo>
                  <a:pt x="145641" y="56557"/>
                  <a:pt x="146174" y="56831"/>
                  <a:pt x="146692" y="57136"/>
                </a:cubicBezTo>
                <a:cubicBezTo>
                  <a:pt x="148474" y="54759"/>
                  <a:pt x="151141" y="53266"/>
                  <a:pt x="154112" y="53266"/>
                </a:cubicBezTo>
                <a:lnTo>
                  <a:pt x="154112" y="53250"/>
                </a:lnTo>
                <a:cubicBezTo>
                  <a:pt x="157159" y="53250"/>
                  <a:pt x="159871" y="54820"/>
                  <a:pt x="161638" y="57273"/>
                </a:cubicBezTo>
                <a:cubicBezTo>
                  <a:pt x="162141" y="56953"/>
                  <a:pt x="162674" y="56679"/>
                  <a:pt x="163223" y="56435"/>
                </a:cubicBezTo>
                <a:cubicBezTo>
                  <a:pt x="161151" y="53342"/>
                  <a:pt x="157845" y="51331"/>
                  <a:pt x="154112" y="51331"/>
                </a:cubicBezTo>
                <a:close/>
                <a:moveTo>
                  <a:pt x="182649" y="51331"/>
                </a:moveTo>
                <a:cubicBezTo>
                  <a:pt x="178977" y="51331"/>
                  <a:pt x="175701" y="53296"/>
                  <a:pt x="173629" y="56313"/>
                </a:cubicBezTo>
                <a:cubicBezTo>
                  <a:pt x="174177" y="56557"/>
                  <a:pt x="174726" y="56831"/>
                  <a:pt x="175244" y="57136"/>
                </a:cubicBezTo>
                <a:cubicBezTo>
                  <a:pt x="177011" y="54759"/>
                  <a:pt x="179678" y="53266"/>
                  <a:pt x="182649" y="53266"/>
                </a:cubicBezTo>
                <a:lnTo>
                  <a:pt x="182649" y="53250"/>
                </a:lnTo>
                <a:cubicBezTo>
                  <a:pt x="185696" y="53250"/>
                  <a:pt x="188408" y="54820"/>
                  <a:pt x="190175" y="57273"/>
                </a:cubicBezTo>
                <a:cubicBezTo>
                  <a:pt x="190693" y="56953"/>
                  <a:pt x="191211" y="56679"/>
                  <a:pt x="191760" y="56435"/>
                </a:cubicBezTo>
                <a:cubicBezTo>
                  <a:pt x="189703" y="53342"/>
                  <a:pt x="186381" y="51331"/>
                  <a:pt x="182649" y="51331"/>
                </a:cubicBezTo>
                <a:close/>
                <a:moveTo>
                  <a:pt x="211201" y="51331"/>
                </a:moveTo>
                <a:cubicBezTo>
                  <a:pt x="207514" y="51331"/>
                  <a:pt x="204238" y="53296"/>
                  <a:pt x="202166" y="56313"/>
                </a:cubicBezTo>
                <a:cubicBezTo>
                  <a:pt x="202714" y="56557"/>
                  <a:pt x="203263" y="56831"/>
                  <a:pt x="203781" y="57136"/>
                </a:cubicBezTo>
                <a:cubicBezTo>
                  <a:pt x="205548" y="54759"/>
                  <a:pt x="208215" y="53266"/>
                  <a:pt x="211201" y="53266"/>
                </a:cubicBezTo>
                <a:lnTo>
                  <a:pt x="211201" y="53250"/>
                </a:lnTo>
                <a:cubicBezTo>
                  <a:pt x="214233" y="53250"/>
                  <a:pt x="216945" y="54820"/>
                  <a:pt x="218712" y="57273"/>
                </a:cubicBezTo>
                <a:cubicBezTo>
                  <a:pt x="219230" y="56953"/>
                  <a:pt x="219763" y="56679"/>
                  <a:pt x="220312" y="56435"/>
                </a:cubicBezTo>
                <a:cubicBezTo>
                  <a:pt x="218225" y="53342"/>
                  <a:pt x="214918" y="51331"/>
                  <a:pt x="211201" y="51331"/>
                </a:cubicBezTo>
                <a:close/>
                <a:moveTo>
                  <a:pt x="239738" y="51331"/>
                </a:moveTo>
                <a:cubicBezTo>
                  <a:pt x="236051" y="51331"/>
                  <a:pt x="232790" y="53296"/>
                  <a:pt x="230703" y="56313"/>
                </a:cubicBezTo>
                <a:cubicBezTo>
                  <a:pt x="231267" y="56557"/>
                  <a:pt x="231800" y="56831"/>
                  <a:pt x="232318" y="57136"/>
                </a:cubicBezTo>
                <a:cubicBezTo>
                  <a:pt x="234100" y="54759"/>
                  <a:pt x="236767" y="53266"/>
                  <a:pt x="239738" y="53266"/>
                </a:cubicBezTo>
                <a:lnTo>
                  <a:pt x="239738" y="53250"/>
                </a:lnTo>
                <a:cubicBezTo>
                  <a:pt x="242770" y="53250"/>
                  <a:pt x="245482" y="54820"/>
                  <a:pt x="247264" y="57273"/>
                </a:cubicBezTo>
                <a:cubicBezTo>
                  <a:pt x="247767" y="56953"/>
                  <a:pt x="248300" y="56679"/>
                  <a:pt x="248849" y="56435"/>
                </a:cubicBezTo>
                <a:cubicBezTo>
                  <a:pt x="246777" y="53342"/>
                  <a:pt x="243471" y="51331"/>
                  <a:pt x="239738" y="51331"/>
                </a:cubicBezTo>
                <a:close/>
                <a:moveTo>
                  <a:pt x="268290" y="51331"/>
                </a:moveTo>
                <a:cubicBezTo>
                  <a:pt x="264603" y="51331"/>
                  <a:pt x="261327" y="53281"/>
                  <a:pt x="259255" y="56298"/>
                </a:cubicBezTo>
                <a:cubicBezTo>
                  <a:pt x="259803" y="56541"/>
                  <a:pt x="260352" y="56816"/>
                  <a:pt x="260870" y="57120"/>
                </a:cubicBezTo>
                <a:cubicBezTo>
                  <a:pt x="262637" y="54759"/>
                  <a:pt x="265304" y="53250"/>
                  <a:pt x="268290" y="53250"/>
                </a:cubicBezTo>
                <a:cubicBezTo>
                  <a:pt x="271322" y="53250"/>
                  <a:pt x="274034" y="54820"/>
                  <a:pt x="275801" y="57273"/>
                </a:cubicBezTo>
                <a:cubicBezTo>
                  <a:pt x="276304" y="56953"/>
                  <a:pt x="276837" y="56663"/>
                  <a:pt x="277401" y="56420"/>
                </a:cubicBezTo>
                <a:cubicBezTo>
                  <a:pt x="275314" y="53342"/>
                  <a:pt x="272007" y="51331"/>
                  <a:pt x="268290" y="51331"/>
                </a:cubicBezTo>
                <a:close/>
                <a:moveTo>
                  <a:pt x="11412" y="53890"/>
                </a:moveTo>
                <a:cubicBezTo>
                  <a:pt x="8654" y="53890"/>
                  <a:pt x="6171" y="55277"/>
                  <a:pt x="4510" y="57440"/>
                </a:cubicBezTo>
                <a:cubicBezTo>
                  <a:pt x="5013" y="57776"/>
                  <a:pt x="5500" y="58141"/>
                  <a:pt x="5973" y="58522"/>
                </a:cubicBezTo>
                <a:cubicBezTo>
                  <a:pt x="7313" y="56877"/>
                  <a:pt x="9248" y="55825"/>
                  <a:pt x="11412" y="55825"/>
                </a:cubicBezTo>
                <a:cubicBezTo>
                  <a:pt x="13652" y="55825"/>
                  <a:pt x="15648" y="56938"/>
                  <a:pt x="16988" y="58705"/>
                </a:cubicBezTo>
                <a:cubicBezTo>
                  <a:pt x="17445" y="58294"/>
                  <a:pt x="17918" y="57928"/>
                  <a:pt x="18420" y="57593"/>
                </a:cubicBezTo>
                <a:cubicBezTo>
                  <a:pt x="16760" y="55338"/>
                  <a:pt x="14231" y="53890"/>
                  <a:pt x="11412" y="53890"/>
                </a:cubicBezTo>
                <a:close/>
                <a:moveTo>
                  <a:pt x="39949" y="53890"/>
                </a:moveTo>
                <a:cubicBezTo>
                  <a:pt x="37191" y="53890"/>
                  <a:pt x="34723" y="55277"/>
                  <a:pt x="33047" y="57440"/>
                </a:cubicBezTo>
                <a:cubicBezTo>
                  <a:pt x="33550" y="57776"/>
                  <a:pt x="34037" y="58141"/>
                  <a:pt x="34510" y="58522"/>
                </a:cubicBezTo>
                <a:cubicBezTo>
                  <a:pt x="35850" y="56877"/>
                  <a:pt x="37785" y="55825"/>
                  <a:pt x="39949" y="55825"/>
                </a:cubicBezTo>
                <a:cubicBezTo>
                  <a:pt x="42189" y="55825"/>
                  <a:pt x="44184" y="56938"/>
                  <a:pt x="45540" y="58705"/>
                </a:cubicBezTo>
                <a:cubicBezTo>
                  <a:pt x="45982" y="58294"/>
                  <a:pt x="46470" y="57928"/>
                  <a:pt x="46957" y="57593"/>
                </a:cubicBezTo>
                <a:cubicBezTo>
                  <a:pt x="45297" y="55338"/>
                  <a:pt x="42768" y="53890"/>
                  <a:pt x="39949" y="53890"/>
                </a:cubicBezTo>
                <a:close/>
                <a:moveTo>
                  <a:pt x="68501" y="53890"/>
                </a:moveTo>
                <a:cubicBezTo>
                  <a:pt x="65728" y="53890"/>
                  <a:pt x="63260" y="55277"/>
                  <a:pt x="61599" y="57456"/>
                </a:cubicBezTo>
                <a:cubicBezTo>
                  <a:pt x="62102" y="57776"/>
                  <a:pt x="62589" y="58141"/>
                  <a:pt x="63047" y="58522"/>
                </a:cubicBezTo>
                <a:cubicBezTo>
                  <a:pt x="64387" y="56877"/>
                  <a:pt x="66338" y="55825"/>
                  <a:pt x="68501" y="55825"/>
                </a:cubicBezTo>
                <a:cubicBezTo>
                  <a:pt x="70725" y="55825"/>
                  <a:pt x="72737" y="56938"/>
                  <a:pt x="74077" y="58705"/>
                </a:cubicBezTo>
                <a:cubicBezTo>
                  <a:pt x="74534" y="58309"/>
                  <a:pt x="75007" y="57928"/>
                  <a:pt x="75510" y="57593"/>
                </a:cubicBezTo>
                <a:cubicBezTo>
                  <a:pt x="73849" y="55338"/>
                  <a:pt x="71320" y="53890"/>
                  <a:pt x="68501" y="53890"/>
                </a:cubicBezTo>
                <a:close/>
                <a:moveTo>
                  <a:pt x="97030" y="53890"/>
                </a:moveTo>
                <a:cubicBezTo>
                  <a:pt x="94276" y="53893"/>
                  <a:pt x="91795" y="55279"/>
                  <a:pt x="90136" y="57440"/>
                </a:cubicBezTo>
                <a:cubicBezTo>
                  <a:pt x="90639" y="57776"/>
                  <a:pt x="91126" y="58141"/>
                  <a:pt x="91583" y="58522"/>
                </a:cubicBezTo>
                <a:cubicBezTo>
                  <a:pt x="92924" y="56877"/>
                  <a:pt x="94874" y="55825"/>
                  <a:pt x="97023" y="55825"/>
                </a:cubicBezTo>
                <a:cubicBezTo>
                  <a:pt x="99262" y="55825"/>
                  <a:pt x="101274" y="56938"/>
                  <a:pt x="102614" y="58705"/>
                </a:cubicBezTo>
                <a:cubicBezTo>
                  <a:pt x="103071" y="58294"/>
                  <a:pt x="103544" y="57928"/>
                  <a:pt x="104046" y="57593"/>
                </a:cubicBezTo>
                <a:cubicBezTo>
                  <a:pt x="102387" y="55340"/>
                  <a:pt x="99861" y="53893"/>
                  <a:pt x="97030" y="53890"/>
                </a:cubicBezTo>
                <a:close/>
                <a:moveTo>
                  <a:pt x="125575" y="53890"/>
                </a:moveTo>
                <a:cubicBezTo>
                  <a:pt x="122817" y="53890"/>
                  <a:pt x="120349" y="55277"/>
                  <a:pt x="118673" y="57456"/>
                </a:cubicBezTo>
                <a:cubicBezTo>
                  <a:pt x="119191" y="57776"/>
                  <a:pt x="119663" y="58141"/>
                  <a:pt x="120136" y="58537"/>
                </a:cubicBezTo>
                <a:cubicBezTo>
                  <a:pt x="121476" y="56877"/>
                  <a:pt x="123411" y="55825"/>
                  <a:pt x="125575" y="55825"/>
                </a:cubicBezTo>
                <a:cubicBezTo>
                  <a:pt x="127815" y="55825"/>
                  <a:pt x="129810" y="56953"/>
                  <a:pt x="131166" y="58705"/>
                </a:cubicBezTo>
                <a:cubicBezTo>
                  <a:pt x="131608" y="58309"/>
                  <a:pt x="132096" y="57943"/>
                  <a:pt x="132583" y="57593"/>
                </a:cubicBezTo>
                <a:cubicBezTo>
                  <a:pt x="130923" y="55338"/>
                  <a:pt x="128393" y="53906"/>
                  <a:pt x="125575" y="53906"/>
                </a:cubicBezTo>
                <a:lnTo>
                  <a:pt x="125575" y="53890"/>
                </a:lnTo>
                <a:close/>
                <a:moveTo>
                  <a:pt x="154112" y="53906"/>
                </a:moveTo>
                <a:cubicBezTo>
                  <a:pt x="151354" y="53906"/>
                  <a:pt x="148886" y="55277"/>
                  <a:pt x="147225" y="57456"/>
                </a:cubicBezTo>
                <a:cubicBezTo>
                  <a:pt x="147728" y="57776"/>
                  <a:pt x="148215" y="58141"/>
                  <a:pt x="148673" y="58537"/>
                </a:cubicBezTo>
                <a:cubicBezTo>
                  <a:pt x="150013" y="56877"/>
                  <a:pt x="151963" y="55825"/>
                  <a:pt x="154112" y="55825"/>
                </a:cubicBezTo>
                <a:cubicBezTo>
                  <a:pt x="156351" y="55825"/>
                  <a:pt x="158363" y="56938"/>
                  <a:pt x="159703" y="58705"/>
                </a:cubicBezTo>
                <a:cubicBezTo>
                  <a:pt x="160160" y="58309"/>
                  <a:pt x="160633" y="57943"/>
                  <a:pt x="161136" y="57593"/>
                </a:cubicBezTo>
                <a:cubicBezTo>
                  <a:pt x="159460" y="55338"/>
                  <a:pt x="156946" y="53906"/>
                  <a:pt x="154112" y="53906"/>
                </a:cubicBezTo>
                <a:close/>
                <a:moveTo>
                  <a:pt x="182649" y="53906"/>
                </a:moveTo>
                <a:cubicBezTo>
                  <a:pt x="179891" y="53906"/>
                  <a:pt x="177423" y="55277"/>
                  <a:pt x="175762" y="57456"/>
                </a:cubicBezTo>
                <a:cubicBezTo>
                  <a:pt x="176265" y="57776"/>
                  <a:pt x="176752" y="58141"/>
                  <a:pt x="177209" y="58537"/>
                </a:cubicBezTo>
                <a:cubicBezTo>
                  <a:pt x="178550" y="56877"/>
                  <a:pt x="180500" y="55825"/>
                  <a:pt x="182649" y="55825"/>
                </a:cubicBezTo>
                <a:cubicBezTo>
                  <a:pt x="184888" y="55825"/>
                  <a:pt x="186899" y="56938"/>
                  <a:pt x="188240" y="58705"/>
                </a:cubicBezTo>
                <a:cubicBezTo>
                  <a:pt x="188697" y="58309"/>
                  <a:pt x="189170" y="57943"/>
                  <a:pt x="189672" y="57593"/>
                </a:cubicBezTo>
                <a:cubicBezTo>
                  <a:pt x="188012" y="55338"/>
                  <a:pt x="185483" y="53906"/>
                  <a:pt x="182649" y="53906"/>
                </a:cubicBezTo>
                <a:close/>
                <a:moveTo>
                  <a:pt x="211186" y="53890"/>
                </a:moveTo>
                <a:cubicBezTo>
                  <a:pt x="208428" y="53890"/>
                  <a:pt x="205960" y="55277"/>
                  <a:pt x="204299" y="57440"/>
                </a:cubicBezTo>
                <a:cubicBezTo>
                  <a:pt x="204802" y="57776"/>
                  <a:pt x="205289" y="58141"/>
                  <a:pt x="205746" y="58537"/>
                </a:cubicBezTo>
                <a:cubicBezTo>
                  <a:pt x="207102" y="56877"/>
                  <a:pt x="209037" y="55825"/>
                  <a:pt x="211201" y="55825"/>
                </a:cubicBezTo>
                <a:cubicBezTo>
                  <a:pt x="213440" y="55825"/>
                  <a:pt x="215436" y="56938"/>
                  <a:pt x="216777" y="58705"/>
                </a:cubicBezTo>
                <a:cubicBezTo>
                  <a:pt x="217234" y="58294"/>
                  <a:pt x="217707" y="57928"/>
                  <a:pt x="218209" y="57593"/>
                </a:cubicBezTo>
                <a:cubicBezTo>
                  <a:pt x="216533" y="55338"/>
                  <a:pt x="214019" y="53890"/>
                  <a:pt x="211186" y="53890"/>
                </a:cubicBezTo>
                <a:close/>
                <a:moveTo>
                  <a:pt x="239738" y="53906"/>
                </a:moveTo>
                <a:cubicBezTo>
                  <a:pt x="236980" y="53906"/>
                  <a:pt x="234497" y="55277"/>
                  <a:pt x="232836" y="57456"/>
                </a:cubicBezTo>
                <a:cubicBezTo>
                  <a:pt x="233354" y="57776"/>
                  <a:pt x="233826" y="58141"/>
                  <a:pt x="234298" y="58537"/>
                </a:cubicBezTo>
                <a:cubicBezTo>
                  <a:pt x="235639" y="56877"/>
                  <a:pt x="237574" y="55825"/>
                  <a:pt x="239738" y="55825"/>
                </a:cubicBezTo>
                <a:cubicBezTo>
                  <a:pt x="241977" y="55825"/>
                  <a:pt x="243973" y="56938"/>
                  <a:pt x="245329" y="58705"/>
                </a:cubicBezTo>
                <a:cubicBezTo>
                  <a:pt x="245771" y="58309"/>
                  <a:pt x="246259" y="57943"/>
                  <a:pt x="246746" y="57593"/>
                </a:cubicBezTo>
                <a:cubicBezTo>
                  <a:pt x="245086" y="55338"/>
                  <a:pt x="242556" y="53906"/>
                  <a:pt x="239738" y="53906"/>
                </a:cubicBezTo>
                <a:close/>
                <a:moveTo>
                  <a:pt x="268275" y="53890"/>
                </a:moveTo>
                <a:cubicBezTo>
                  <a:pt x="265517" y="53890"/>
                  <a:pt x="263049" y="55277"/>
                  <a:pt x="261373" y="57440"/>
                </a:cubicBezTo>
                <a:cubicBezTo>
                  <a:pt x="261891" y="57776"/>
                  <a:pt x="262378" y="58141"/>
                  <a:pt x="262835" y="58522"/>
                </a:cubicBezTo>
                <a:cubicBezTo>
                  <a:pt x="264176" y="56877"/>
                  <a:pt x="266111" y="55825"/>
                  <a:pt x="268275" y="55825"/>
                </a:cubicBezTo>
                <a:cubicBezTo>
                  <a:pt x="270514" y="55825"/>
                  <a:pt x="272510" y="56938"/>
                  <a:pt x="273866" y="58705"/>
                </a:cubicBezTo>
                <a:cubicBezTo>
                  <a:pt x="274323" y="58309"/>
                  <a:pt x="274796" y="57928"/>
                  <a:pt x="275298" y="57593"/>
                </a:cubicBezTo>
                <a:cubicBezTo>
                  <a:pt x="273622" y="55338"/>
                  <a:pt x="271109" y="53890"/>
                  <a:pt x="268275" y="53890"/>
                </a:cubicBezTo>
                <a:close/>
                <a:moveTo>
                  <a:pt x="11412" y="56450"/>
                </a:moveTo>
                <a:cubicBezTo>
                  <a:pt x="9431" y="56450"/>
                  <a:pt x="7633" y="57425"/>
                  <a:pt x="6399" y="58918"/>
                </a:cubicBezTo>
                <a:lnTo>
                  <a:pt x="6399" y="58933"/>
                </a:lnTo>
                <a:cubicBezTo>
                  <a:pt x="6856" y="59345"/>
                  <a:pt x="7283" y="59787"/>
                  <a:pt x="7679" y="60244"/>
                </a:cubicBezTo>
                <a:cubicBezTo>
                  <a:pt x="8578" y="59101"/>
                  <a:pt x="9949" y="58415"/>
                  <a:pt x="11412" y="58400"/>
                </a:cubicBezTo>
                <a:cubicBezTo>
                  <a:pt x="12981" y="58400"/>
                  <a:pt x="14383" y="59192"/>
                  <a:pt x="15297" y="60427"/>
                </a:cubicBezTo>
                <a:cubicBezTo>
                  <a:pt x="15693" y="59954"/>
                  <a:pt x="16105" y="59512"/>
                  <a:pt x="16546" y="59101"/>
                </a:cubicBezTo>
                <a:cubicBezTo>
                  <a:pt x="15312" y="57486"/>
                  <a:pt x="13469" y="56450"/>
                  <a:pt x="11412" y="56450"/>
                </a:cubicBezTo>
                <a:close/>
                <a:moveTo>
                  <a:pt x="39949" y="56465"/>
                </a:moveTo>
                <a:cubicBezTo>
                  <a:pt x="37968" y="56465"/>
                  <a:pt x="36170" y="57425"/>
                  <a:pt x="34936" y="58918"/>
                </a:cubicBezTo>
                <a:cubicBezTo>
                  <a:pt x="35393" y="59330"/>
                  <a:pt x="35820" y="59771"/>
                  <a:pt x="36216" y="60229"/>
                </a:cubicBezTo>
                <a:cubicBezTo>
                  <a:pt x="37115" y="59086"/>
                  <a:pt x="38486" y="58400"/>
                  <a:pt x="39949" y="58370"/>
                </a:cubicBezTo>
                <a:cubicBezTo>
                  <a:pt x="41518" y="58370"/>
                  <a:pt x="42920" y="59192"/>
                  <a:pt x="43834" y="60442"/>
                </a:cubicBezTo>
                <a:cubicBezTo>
                  <a:pt x="44230" y="59969"/>
                  <a:pt x="44642" y="59528"/>
                  <a:pt x="45083" y="59116"/>
                </a:cubicBezTo>
                <a:cubicBezTo>
                  <a:pt x="43849" y="57486"/>
                  <a:pt x="42006" y="56465"/>
                  <a:pt x="39949" y="56465"/>
                </a:cubicBezTo>
                <a:close/>
                <a:moveTo>
                  <a:pt x="68501" y="56465"/>
                </a:moveTo>
                <a:cubicBezTo>
                  <a:pt x="66520" y="56465"/>
                  <a:pt x="64722" y="57425"/>
                  <a:pt x="63488" y="58933"/>
                </a:cubicBezTo>
                <a:cubicBezTo>
                  <a:pt x="63945" y="59345"/>
                  <a:pt x="64372" y="59787"/>
                  <a:pt x="64768" y="60244"/>
                </a:cubicBezTo>
                <a:cubicBezTo>
                  <a:pt x="65667" y="59101"/>
                  <a:pt x="67038" y="58415"/>
                  <a:pt x="68501" y="58400"/>
                </a:cubicBezTo>
                <a:cubicBezTo>
                  <a:pt x="70070" y="58400"/>
                  <a:pt x="71472" y="59192"/>
                  <a:pt x="72386" y="60442"/>
                </a:cubicBezTo>
                <a:cubicBezTo>
                  <a:pt x="72767" y="59969"/>
                  <a:pt x="73194" y="59528"/>
                  <a:pt x="73636" y="59116"/>
                </a:cubicBezTo>
                <a:cubicBezTo>
                  <a:pt x="72401" y="57501"/>
                  <a:pt x="70558" y="56465"/>
                  <a:pt x="68501" y="56465"/>
                </a:cubicBezTo>
                <a:close/>
                <a:moveTo>
                  <a:pt x="97030" y="56465"/>
                </a:moveTo>
                <a:lnTo>
                  <a:pt x="97030" y="56465"/>
                </a:lnTo>
                <a:cubicBezTo>
                  <a:pt x="95053" y="56468"/>
                  <a:pt x="93258" y="57427"/>
                  <a:pt x="92025" y="58918"/>
                </a:cubicBezTo>
                <a:cubicBezTo>
                  <a:pt x="92467" y="59330"/>
                  <a:pt x="92894" y="59771"/>
                  <a:pt x="93305" y="60229"/>
                </a:cubicBezTo>
                <a:cubicBezTo>
                  <a:pt x="94189" y="59086"/>
                  <a:pt x="95560" y="58400"/>
                  <a:pt x="97023" y="58370"/>
                </a:cubicBezTo>
                <a:cubicBezTo>
                  <a:pt x="98592" y="58370"/>
                  <a:pt x="100009" y="59192"/>
                  <a:pt x="100923" y="60442"/>
                </a:cubicBezTo>
                <a:cubicBezTo>
                  <a:pt x="101319" y="59969"/>
                  <a:pt x="101731" y="59528"/>
                  <a:pt x="102172" y="59116"/>
                </a:cubicBezTo>
                <a:cubicBezTo>
                  <a:pt x="100940" y="57488"/>
                  <a:pt x="99084" y="56468"/>
                  <a:pt x="97030" y="56465"/>
                </a:cubicBezTo>
                <a:close/>
                <a:moveTo>
                  <a:pt x="154127" y="56465"/>
                </a:moveTo>
                <a:cubicBezTo>
                  <a:pt x="152146" y="56465"/>
                  <a:pt x="150364" y="57425"/>
                  <a:pt x="149130" y="58933"/>
                </a:cubicBezTo>
                <a:cubicBezTo>
                  <a:pt x="149571" y="59345"/>
                  <a:pt x="149998" y="59787"/>
                  <a:pt x="150394" y="60244"/>
                </a:cubicBezTo>
                <a:cubicBezTo>
                  <a:pt x="151293" y="59101"/>
                  <a:pt x="152664" y="58415"/>
                  <a:pt x="154112" y="58400"/>
                </a:cubicBezTo>
                <a:cubicBezTo>
                  <a:pt x="155681" y="58400"/>
                  <a:pt x="157098" y="59192"/>
                  <a:pt x="158027" y="60442"/>
                </a:cubicBezTo>
                <a:cubicBezTo>
                  <a:pt x="158408" y="59969"/>
                  <a:pt x="158820" y="59528"/>
                  <a:pt x="159261" y="59116"/>
                </a:cubicBezTo>
                <a:cubicBezTo>
                  <a:pt x="158027" y="57501"/>
                  <a:pt x="156184" y="56465"/>
                  <a:pt x="154127" y="56465"/>
                </a:cubicBezTo>
                <a:close/>
                <a:moveTo>
                  <a:pt x="125575" y="56465"/>
                </a:moveTo>
                <a:cubicBezTo>
                  <a:pt x="123594" y="56465"/>
                  <a:pt x="121812" y="57425"/>
                  <a:pt x="120577" y="58933"/>
                </a:cubicBezTo>
                <a:cubicBezTo>
                  <a:pt x="121019" y="59345"/>
                  <a:pt x="121446" y="59787"/>
                  <a:pt x="121842" y="60244"/>
                </a:cubicBezTo>
                <a:cubicBezTo>
                  <a:pt x="122741" y="59086"/>
                  <a:pt x="124112" y="58400"/>
                  <a:pt x="125575" y="58385"/>
                </a:cubicBezTo>
                <a:cubicBezTo>
                  <a:pt x="127144" y="58385"/>
                  <a:pt x="128546" y="59192"/>
                  <a:pt x="129475" y="60457"/>
                </a:cubicBezTo>
                <a:cubicBezTo>
                  <a:pt x="129856" y="59985"/>
                  <a:pt x="130283" y="59543"/>
                  <a:pt x="130725" y="59116"/>
                </a:cubicBezTo>
                <a:cubicBezTo>
                  <a:pt x="129475" y="57501"/>
                  <a:pt x="127632" y="56465"/>
                  <a:pt x="125575" y="56465"/>
                </a:cubicBezTo>
                <a:close/>
                <a:moveTo>
                  <a:pt x="182649" y="56465"/>
                </a:moveTo>
                <a:cubicBezTo>
                  <a:pt x="180683" y="56465"/>
                  <a:pt x="178901" y="57425"/>
                  <a:pt x="177667" y="58933"/>
                </a:cubicBezTo>
                <a:cubicBezTo>
                  <a:pt x="178108" y="59345"/>
                  <a:pt x="178535" y="59787"/>
                  <a:pt x="178931" y="60244"/>
                </a:cubicBezTo>
                <a:cubicBezTo>
                  <a:pt x="179815" y="59101"/>
                  <a:pt x="181201" y="58415"/>
                  <a:pt x="182649" y="58400"/>
                </a:cubicBezTo>
                <a:cubicBezTo>
                  <a:pt x="184233" y="58400"/>
                  <a:pt x="185635" y="59192"/>
                  <a:pt x="186549" y="60457"/>
                </a:cubicBezTo>
                <a:cubicBezTo>
                  <a:pt x="186945" y="59985"/>
                  <a:pt x="187357" y="59543"/>
                  <a:pt x="187798" y="59116"/>
                </a:cubicBezTo>
                <a:cubicBezTo>
                  <a:pt x="186564" y="57501"/>
                  <a:pt x="184721" y="56465"/>
                  <a:pt x="182649" y="56465"/>
                </a:cubicBezTo>
                <a:close/>
                <a:moveTo>
                  <a:pt x="211201" y="56465"/>
                </a:moveTo>
                <a:cubicBezTo>
                  <a:pt x="209220" y="56465"/>
                  <a:pt x="207438" y="57425"/>
                  <a:pt x="206203" y="58933"/>
                </a:cubicBezTo>
                <a:cubicBezTo>
                  <a:pt x="206645" y="59345"/>
                  <a:pt x="207072" y="59787"/>
                  <a:pt x="207468" y="60244"/>
                </a:cubicBezTo>
                <a:cubicBezTo>
                  <a:pt x="208367" y="59101"/>
                  <a:pt x="209738" y="58415"/>
                  <a:pt x="211201" y="58400"/>
                </a:cubicBezTo>
                <a:cubicBezTo>
                  <a:pt x="212770" y="58400"/>
                  <a:pt x="214172" y="59192"/>
                  <a:pt x="215101" y="60457"/>
                </a:cubicBezTo>
                <a:cubicBezTo>
                  <a:pt x="215482" y="59985"/>
                  <a:pt x="215893" y="59528"/>
                  <a:pt x="216335" y="59116"/>
                </a:cubicBezTo>
                <a:cubicBezTo>
                  <a:pt x="215101" y="57501"/>
                  <a:pt x="213258" y="56465"/>
                  <a:pt x="211201" y="56465"/>
                </a:cubicBezTo>
                <a:close/>
                <a:moveTo>
                  <a:pt x="239738" y="56465"/>
                </a:moveTo>
                <a:cubicBezTo>
                  <a:pt x="237757" y="56465"/>
                  <a:pt x="235990" y="57425"/>
                  <a:pt x="234756" y="58933"/>
                </a:cubicBezTo>
                <a:cubicBezTo>
                  <a:pt x="235197" y="59345"/>
                  <a:pt x="235609" y="59787"/>
                  <a:pt x="236005" y="60244"/>
                </a:cubicBezTo>
                <a:cubicBezTo>
                  <a:pt x="236904" y="59101"/>
                  <a:pt x="238275" y="58415"/>
                  <a:pt x="239738" y="58400"/>
                </a:cubicBezTo>
                <a:cubicBezTo>
                  <a:pt x="241307" y="58400"/>
                  <a:pt x="242709" y="59192"/>
                  <a:pt x="243638" y="60457"/>
                </a:cubicBezTo>
                <a:cubicBezTo>
                  <a:pt x="244019" y="59985"/>
                  <a:pt x="244446" y="59543"/>
                  <a:pt x="244887" y="59116"/>
                </a:cubicBezTo>
                <a:cubicBezTo>
                  <a:pt x="243638" y="57501"/>
                  <a:pt x="241795" y="56465"/>
                  <a:pt x="239738" y="56465"/>
                </a:cubicBezTo>
                <a:close/>
                <a:moveTo>
                  <a:pt x="268275" y="56465"/>
                </a:moveTo>
                <a:cubicBezTo>
                  <a:pt x="266294" y="56465"/>
                  <a:pt x="264527" y="57425"/>
                  <a:pt x="263292" y="58918"/>
                </a:cubicBezTo>
                <a:cubicBezTo>
                  <a:pt x="263734" y="59345"/>
                  <a:pt x="264146" y="59787"/>
                  <a:pt x="264542" y="60244"/>
                </a:cubicBezTo>
                <a:cubicBezTo>
                  <a:pt x="265487" y="59003"/>
                  <a:pt x="266887" y="58389"/>
                  <a:pt x="268283" y="58389"/>
                </a:cubicBezTo>
                <a:cubicBezTo>
                  <a:pt x="269768" y="58389"/>
                  <a:pt x="271249" y="59083"/>
                  <a:pt x="272175" y="60457"/>
                </a:cubicBezTo>
                <a:cubicBezTo>
                  <a:pt x="272556" y="59985"/>
                  <a:pt x="272983" y="59528"/>
                  <a:pt x="273424" y="59116"/>
                </a:cubicBezTo>
                <a:cubicBezTo>
                  <a:pt x="272175" y="57501"/>
                  <a:pt x="270331" y="56465"/>
                  <a:pt x="268275" y="56465"/>
                </a:cubicBezTo>
                <a:close/>
                <a:moveTo>
                  <a:pt x="11420" y="59025"/>
                </a:moveTo>
                <a:cubicBezTo>
                  <a:pt x="10162" y="59025"/>
                  <a:pt x="8903" y="59592"/>
                  <a:pt x="8075" y="60731"/>
                </a:cubicBezTo>
                <a:cubicBezTo>
                  <a:pt x="9158" y="60446"/>
                  <a:pt x="10270" y="60305"/>
                  <a:pt x="11383" y="60305"/>
                </a:cubicBezTo>
                <a:cubicBezTo>
                  <a:pt x="12525" y="60305"/>
                  <a:pt x="13668" y="60453"/>
                  <a:pt x="14779" y="60747"/>
                </a:cubicBezTo>
                <a:cubicBezTo>
                  <a:pt x="13954" y="59600"/>
                  <a:pt x="12687" y="59025"/>
                  <a:pt x="11420" y="59025"/>
                </a:cubicBezTo>
                <a:close/>
                <a:moveTo>
                  <a:pt x="39949" y="59025"/>
                </a:moveTo>
                <a:cubicBezTo>
                  <a:pt x="38608" y="59025"/>
                  <a:pt x="37435" y="59695"/>
                  <a:pt x="36612" y="60731"/>
                </a:cubicBezTo>
                <a:cubicBezTo>
                  <a:pt x="37695" y="60447"/>
                  <a:pt x="38800" y="60306"/>
                  <a:pt x="39904" y="60306"/>
                </a:cubicBezTo>
                <a:cubicBezTo>
                  <a:pt x="41052" y="60306"/>
                  <a:pt x="42198" y="60459"/>
                  <a:pt x="43316" y="60762"/>
                </a:cubicBezTo>
                <a:lnTo>
                  <a:pt x="43331" y="60762"/>
                </a:lnTo>
                <a:cubicBezTo>
                  <a:pt x="42539" y="59695"/>
                  <a:pt x="41290" y="59040"/>
                  <a:pt x="39949" y="59025"/>
                </a:cubicBezTo>
                <a:close/>
                <a:moveTo>
                  <a:pt x="68501" y="59040"/>
                </a:moveTo>
                <a:cubicBezTo>
                  <a:pt x="67160" y="59040"/>
                  <a:pt x="65987" y="59695"/>
                  <a:pt x="65164" y="60731"/>
                </a:cubicBezTo>
                <a:cubicBezTo>
                  <a:pt x="66247" y="60453"/>
                  <a:pt x="67359" y="60312"/>
                  <a:pt x="68472" y="60312"/>
                </a:cubicBezTo>
                <a:cubicBezTo>
                  <a:pt x="69614" y="60312"/>
                  <a:pt x="70757" y="60461"/>
                  <a:pt x="71868" y="60762"/>
                </a:cubicBezTo>
                <a:cubicBezTo>
                  <a:pt x="71076" y="59695"/>
                  <a:pt x="69827" y="59055"/>
                  <a:pt x="68501" y="59040"/>
                </a:cubicBezTo>
                <a:close/>
                <a:moveTo>
                  <a:pt x="97023" y="59025"/>
                </a:moveTo>
                <a:cubicBezTo>
                  <a:pt x="95697" y="59025"/>
                  <a:pt x="94524" y="59695"/>
                  <a:pt x="93701" y="60731"/>
                </a:cubicBezTo>
                <a:cubicBezTo>
                  <a:pt x="94777" y="60447"/>
                  <a:pt x="95882" y="60306"/>
                  <a:pt x="96987" y="60306"/>
                </a:cubicBezTo>
                <a:cubicBezTo>
                  <a:pt x="98137" y="60306"/>
                  <a:pt x="99287" y="60459"/>
                  <a:pt x="100405" y="60762"/>
                </a:cubicBezTo>
                <a:cubicBezTo>
                  <a:pt x="99613" y="59695"/>
                  <a:pt x="98363" y="59040"/>
                  <a:pt x="97023" y="59025"/>
                </a:cubicBezTo>
                <a:close/>
                <a:moveTo>
                  <a:pt x="125575" y="59040"/>
                </a:moveTo>
                <a:cubicBezTo>
                  <a:pt x="124249" y="59040"/>
                  <a:pt x="123061" y="59710"/>
                  <a:pt x="122238" y="60747"/>
                </a:cubicBezTo>
                <a:cubicBezTo>
                  <a:pt x="123328" y="60461"/>
                  <a:pt x="124441" y="60320"/>
                  <a:pt x="125551" y="60320"/>
                </a:cubicBezTo>
                <a:cubicBezTo>
                  <a:pt x="126692" y="60320"/>
                  <a:pt x="127831" y="60468"/>
                  <a:pt x="128942" y="60762"/>
                </a:cubicBezTo>
                <a:cubicBezTo>
                  <a:pt x="128150" y="59695"/>
                  <a:pt x="126900" y="59055"/>
                  <a:pt x="125575" y="59040"/>
                </a:cubicBezTo>
                <a:close/>
                <a:moveTo>
                  <a:pt x="154135" y="59032"/>
                </a:moveTo>
                <a:cubicBezTo>
                  <a:pt x="152877" y="59032"/>
                  <a:pt x="151618" y="59600"/>
                  <a:pt x="150790" y="60731"/>
                </a:cubicBezTo>
                <a:cubicBezTo>
                  <a:pt x="151873" y="60453"/>
                  <a:pt x="152985" y="60312"/>
                  <a:pt x="154098" y="60312"/>
                </a:cubicBezTo>
                <a:cubicBezTo>
                  <a:pt x="155240" y="60312"/>
                  <a:pt x="156383" y="60461"/>
                  <a:pt x="157494" y="60762"/>
                </a:cubicBezTo>
                <a:cubicBezTo>
                  <a:pt x="156669" y="59608"/>
                  <a:pt x="155402" y="59032"/>
                  <a:pt x="154135" y="59032"/>
                </a:cubicBezTo>
                <a:close/>
                <a:moveTo>
                  <a:pt x="182649" y="59040"/>
                </a:moveTo>
                <a:cubicBezTo>
                  <a:pt x="181338" y="59055"/>
                  <a:pt x="180119" y="59680"/>
                  <a:pt x="179327" y="60731"/>
                </a:cubicBezTo>
                <a:cubicBezTo>
                  <a:pt x="180417" y="60453"/>
                  <a:pt x="181530" y="60312"/>
                  <a:pt x="182640" y="60312"/>
                </a:cubicBezTo>
                <a:cubicBezTo>
                  <a:pt x="183781" y="60312"/>
                  <a:pt x="184920" y="60461"/>
                  <a:pt x="186031" y="60762"/>
                </a:cubicBezTo>
                <a:cubicBezTo>
                  <a:pt x="185239" y="59695"/>
                  <a:pt x="183989" y="59055"/>
                  <a:pt x="182649" y="59040"/>
                </a:cubicBezTo>
                <a:close/>
                <a:moveTo>
                  <a:pt x="211201" y="59025"/>
                </a:moveTo>
                <a:cubicBezTo>
                  <a:pt x="209860" y="59025"/>
                  <a:pt x="208687" y="59695"/>
                  <a:pt x="207864" y="60731"/>
                </a:cubicBezTo>
                <a:cubicBezTo>
                  <a:pt x="208947" y="60447"/>
                  <a:pt x="210052" y="60306"/>
                  <a:pt x="211156" y="60306"/>
                </a:cubicBezTo>
                <a:cubicBezTo>
                  <a:pt x="212304" y="60306"/>
                  <a:pt x="213450" y="60459"/>
                  <a:pt x="214568" y="60762"/>
                </a:cubicBezTo>
                <a:cubicBezTo>
                  <a:pt x="213776" y="59680"/>
                  <a:pt x="212526" y="59040"/>
                  <a:pt x="211201" y="59025"/>
                </a:cubicBezTo>
                <a:close/>
                <a:moveTo>
                  <a:pt x="239738" y="59025"/>
                </a:moveTo>
                <a:cubicBezTo>
                  <a:pt x="238412" y="59025"/>
                  <a:pt x="237224" y="59695"/>
                  <a:pt x="236401" y="60731"/>
                </a:cubicBezTo>
                <a:cubicBezTo>
                  <a:pt x="237484" y="60447"/>
                  <a:pt x="238589" y="60306"/>
                  <a:pt x="239693" y="60306"/>
                </a:cubicBezTo>
                <a:cubicBezTo>
                  <a:pt x="240840" y="60306"/>
                  <a:pt x="241986" y="60459"/>
                  <a:pt x="243105" y="60762"/>
                </a:cubicBezTo>
                <a:cubicBezTo>
                  <a:pt x="242313" y="59680"/>
                  <a:pt x="241063" y="59040"/>
                  <a:pt x="239738" y="59025"/>
                </a:cubicBezTo>
                <a:close/>
                <a:moveTo>
                  <a:pt x="268275" y="59040"/>
                </a:moveTo>
                <a:cubicBezTo>
                  <a:pt x="266949" y="59040"/>
                  <a:pt x="265761" y="59695"/>
                  <a:pt x="264953" y="60731"/>
                </a:cubicBezTo>
                <a:cubicBezTo>
                  <a:pt x="266036" y="60453"/>
                  <a:pt x="267148" y="60312"/>
                  <a:pt x="268261" y="60312"/>
                </a:cubicBezTo>
                <a:cubicBezTo>
                  <a:pt x="269403" y="60312"/>
                  <a:pt x="270546" y="60461"/>
                  <a:pt x="271657" y="60762"/>
                </a:cubicBezTo>
                <a:cubicBezTo>
                  <a:pt x="270865" y="59695"/>
                  <a:pt x="269615" y="59055"/>
                  <a:pt x="268275" y="59040"/>
                </a:cubicBezTo>
                <a:close/>
                <a:moveTo>
                  <a:pt x="82929" y="55871"/>
                </a:moveTo>
                <a:lnTo>
                  <a:pt x="82929" y="55917"/>
                </a:lnTo>
                <a:cubicBezTo>
                  <a:pt x="78877" y="55917"/>
                  <a:pt x="75235" y="57897"/>
                  <a:pt x="72706" y="60975"/>
                </a:cubicBezTo>
                <a:cubicBezTo>
                  <a:pt x="73316" y="61173"/>
                  <a:pt x="73895" y="61432"/>
                  <a:pt x="74458" y="61722"/>
                </a:cubicBezTo>
                <a:cubicBezTo>
                  <a:pt x="76622" y="59299"/>
                  <a:pt x="79623" y="57791"/>
                  <a:pt x="82929" y="57791"/>
                </a:cubicBezTo>
                <a:cubicBezTo>
                  <a:pt x="86190" y="57791"/>
                  <a:pt x="89130" y="59253"/>
                  <a:pt x="91294" y="61600"/>
                </a:cubicBezTo>
                <a:cubicBezTo>
                  <a:pt x="91873" y="61325"/>
                  <a:pt x="92467" y="61082"/>
                  <a:pt x="93077" y="60884"/>
                </a:cubicBezTo>
                <a:cubicBezTo>
                  <a:pt x="90578" y="57806"/>
                  <a:pt x="86952" y="55871"/>
                  <a:pt x="82929" y="55871"/>
                </a:cubicBezTo>
                <a:close/>
                <a:moveTo>
                  <a:pt x="168555" y="55917"/>
                </a:moveTo>
                <a:cubicBezTo>
                  <a:pt x="164503" y="55917"/>
                  <a:pt x="160846" y="57897"/>
                  <a:pt x="158347" y="60990"/>
                </a:cubicBezTo>
                <a:cubicBezTo>
                  <a:pt x="158942" y="61204"/>
                  <a:pt x="159521" y="61447"/>
                  <a:pt x="160084" y="61737"/>
                </a:cubicBezTo>
                <a:cubicBezTo>
                  <a:pt x="162248" y="59314"/>
                  <a:pt x="165249" y="57821"/>
                  <a:pt x="168555" y="57821"/>
                </a:cubicBezTo>
                <a:lnTo>
                  <a:pt x="168555" y="57852"/>
                </a:lnTo>
                <a:cubicBezTo>
                  <a:pt x="171816" y="57852"/>
                  <a:pt x="174772" y="59299"/>
                  <a:pt x="176920" y="61645"/>
                </a:cubicBezTo>
                <a:cubicBezTo>
                  <a:pt x="177499" y="61356"/>
                  <a:pt x="178093" y="61127"/>
                  <a:pt x="178703" y="60929"/>
                </a:cubicBezTo>
                <a:cubicBezTo>
                  <a:pt x="176204" y="57852"/>
                  <a:pt x="172578" y="55917"/>
                  <a:pt x="168555" y="55917"/>
                </a:cubicBezTo>
                <a:close/>
                <a:moveTo>
                  <a:pt x="197092" y="55886"/>
                </a:moveTo>
                <a:cubicBezTo>
                  <a:pt x="193040" y="55886"/>
                  <a:pt x="189383" y="57852"/>
                  <a:pt x="186884" y="60990"/>
                </a:cubicBezTo>
                <a:cubicBezTo>
                  <a:pt x="187478" y="61188"/>
                  <a:pt x="188057" y="61432"/>
                  <a:pt x="188621" y="61737"/>
                </a:cubicBezTo>
                <a:cubicBezTo>
                  <a:pt x="190785" y="59314"/>
                  <a:pt x="193786" y="57806"/>
                  <a:pt x="197092" y="57806"/>
                </a:cubicBezTo>
                <a:lnTo>
                  <a:pt x="197092" y="57852"/>
                </a:lnTo>
                <a:cubicBezTo>
                  <a:pt x="200353" y="57852"/>
                  <a:pt x="203309" y="59299"/>
                  <a:pt x="205457" y="61615"/>
                </a:cubicBezTo>
                <a:cubicBezTo>
                  <a:pt x="206036" y="61325"/>
                  <a:pt x="206630" y="61097"/>
                  <a:pt x="207239" y="60899"/>
                </a:cubicBezTo>
                <a:cubicBezTo>
                  <a:pt x="204741" y="57821"/>
                  <a:pt x="201115" y="55886"/>
                  <a:pt x="197092" y="55886"/>
                </a:cubicBezTo>
                <a:close/>
                <a:moveTo>
                  <a:pt x="254197" y="55917"/>
                </a:moveTo>
                <a:cubicBezTo>
                  <a:pt x="250129" y="55917"/>
                  <a:pt x="246472" y="57897"/>
                  <a:pt x="243973" y="60990"/>
                </a:cubicBezTo>
                <a:cubicBezTo>
                  <a:pt x="244568" y="61204"/>
                  <a:pt x="245162" y="61447"/>
                  <a:pt x="245725" y="61737"/>
                </a:cubicBezTo>
                <a:cubicBezTo>
                  <a:pt x="247889" y="59314"/>
                  <a:pt x="250875" y="57821"/>
                  <a:pt x="254197" y="57821"/>
                </a:cubicBezTo>
                <a:lnTo>
                  <a:pt x="254197" y="57852"/>
                </a:lnTo>
                <a:cubicBezTo>
                  <a:pt x="257427" y="57852"/>
                  <a:pt x="260382" y="59299"/>
                  <a:pt x="262546" y="61645"/>
                </a:cubicBezTo>
                <a:cubicBezTo>
                  <a:pt x="263125" y="61356"/>
                  <a:pt x="263734" y="61127"/>
                  <a:pt x="264344" y="60929"/>
                </a:cubicBezTo>
                <a:cubicBezTo>
                  <a:pt x="261830" y="57852"/>
                  <a:pt x="258219" y="55917"/>
                  <a:pt x="254197" y="55917"/>
                </a:cubicBezTo>
                <a:close/>
                <a:moveTo>
                  <a:pt x="54393" y="55917"/>
                </a:moveTo>
                <a:cubicBezTo>
                  <a:pt x="50340" y="55917"/>
                  <a:pt x="46683" y="57897"/>
                  <a:pt x="44184" y="61006"/>
                </a:cubicBezTo>
                <a:cubicBezTo>
                  <a:pt x="44779" y="61219"/>
                  <a:pt x="45373" y="61463"/>
                  <a:pt x="45937" y="61752"/>
                </a:cubicBezTo>
                <a:cubicBezTo>
                  <a:pt x="48100" y="59330"/>
                  <a:pt x="51102" y="57836"/>
                  <a:pt x="54408" y="57836"/>
                </a:cubicBezTo>
                <a:cubicBezTo>
                  <a:pt x="57653" y="57836"/>
                  <a:pt x="60609" y="59299"/>
                  <a:pt x="62772" y="61645"/>
                </a:cubicBezTo>
                <a:cubicBezTo>
                  <a:pt x="63336" y="61356"/>
                  <a:pt x="63945" y="61127"/>
                  <a:pt x="64555" y="60929"/>
                </a:cubicBezTo>
                <a:cubicBezTo>
                  <a:pt x="62041" y="57852"/>
                  <a:pt x="58415" y="55917"/>
                  <a:pt x="54408" y="55917"/>
                </a:cubicBezTo>
                <a:close/>
                <a:moveTo>
                  <a:pt x="225644" y="55917"/>
                </a:moveTo>
                <a:cubicBezTo>
                  <a:pt x="221592" y="55917"/>
                  <a:pt x="217935" y="57882"/>
                  <a:pt x="215436" y="61006"/>
                </a:cubicBezTo>
                <a:cubicBezTo>
                  <a:pt x="216031" y="61219"/>
                  <a:pt x="216610" y="61463"/>
                  <a:pt x="217173" y="61752"/>
                </a:cubicBezTo>
                <a:cubicBezTo>
                  <a:pt x="219337" y="59345"/>
                  <a:pt x="222338" y="57836"/>
                  <a:pt x="225644" y="57836"/>
                </a:cubicBezTo>
                <a:lnTo>
                  <a:pt x="225644" y="57852"/>
                </a:lnTo>
                <a:cubicBezTo>
                  <a:pt x="228890" y="57852"/>
                  <a:pt x="231845" y="59299"/>
                  <a:pt x="234009" y="61645"/>
                </a:cubicBezTo>
                <a:cubicBezTo>
                  <a:pt x="234588" y="61356"/>
                  <a:pt x="235182" y="61112"/>
                  <a:pt x="235792" y="60929"/>
                </a:cubicBezTo>
                <a:cubicBezTo>
                  <a:pt x="233293" y="57852"/>
                  <a:pt x="229667" y="55917"/>
                  <a:pt x="225644" y="55917"/>
                </a:cubicBezTo>
                <a:close/>
                <a:moveTo>
                  <a:pt x="25856" y="55917"/>
                </a:moveTo>
                <a:cubicBezTo>
                  <a:pt x="21803" y="55917"/>
                  <a:pt x="18146" y="57897"/>
                  <a:pt x="15648" y="61021"/>
                </a:cubicBezTo>
                <a:cubicBezTo>
                  <a:pt x="16242" y="61219"/>
                  <a:pt x="16821" y="61478"/>
                  <a:pt x="17384" y="61767"/>
                </a:cubicBezTo>
                <a:cubicBezTo>
                  <a:pt x="19548" y="59345"/>
                  <a:pt x="22549" y="57836"/>
                  <a:pt x="25856" y="57836"/>
                </a:cubicBezTo>
                <a:cubicBezTo>
                  <a:pt x="29116" y="57836"/>
                  <a:pt x="32072" y="59299"/>
                  <a:pt x="34220" y="61645"/>
                </a:cubicBezTo>
                <a:cubicBezTo>
                  <a:pt x="34799" y="61371"/>
                  <a:pt x="35393" y="61127"/>
                  <a:pt x="36003" y="60929"/>
                </a:cubicBezTo>
                <a:cubicBezTo>
                  <a:pt x="33489" y="57852"/>
                  <a:pt x="29878" y="55917"/>
                  <a:pt x="25856" y="55917"/>
                </a:cubicBezTo>
                <a:close/>
                <a:moveTo>
                  <a:pt x="111482" y="55917"/>
                </a:moveTo>
                <a:cubicBezTo>
                  <a:pt x="107414" y="55917"/>
                  <a:pt x="103772" y="57897"/>
                  <a:pt x="101258" y="61021"/>
                </a:cubicBezTo>
                <a:cubicBezTo>
                  <a:pt x="101852" y="61219"/>
                  <a:pt x="102431" y="61478"/>
                  <a:pt x="102995" y="61767"/>
                </a:cubicBezTo>
                <a:cubicBezTo>
                  <a:pt x="105174" y="59345"/>
                  <a:pt x="108175" y="57836"/>
                  <a:pt x="111482" y="57836"/>
                </a:cubicBezTo>
                <a:cubicBezTo>
                  <a:pt x="114727" y="57836"/>
                  <a:pt x="117683" y="59299"/>
                  <a:pt x="119846" y="61645"/>
                </a:cubicBezTo>
                <a:cubicBezTo>
                  <a:pt x="120410" y="61371"/>
                  <a:pt x="121019" y="61127"/>
                  <a:pt x="121629" y="60929"/>
                </a:cubicBezTo>
                <a:cubicBezTo>
                  <a:pt x="119115" y="57852"/>
                  <a:pt x="115504" y="55917"/>
                  <a:pt x="111482" y="55917"/>
                </a:cubicBezTo>
                <a:close/>
                <a:moveTo>
                  <a:pt x="140019" y="55917"/>
                </a:moveTo>
                <a:cubicBezTo>
                  <a:pt x="135966" y="55917"/>
                  <a:pt x="132309" y="57897"/>
                  <a:pt x="129810" y="61021"/>
                </a:cubicBezTo>
                <a:cubicBezTo>
                  <a:pt x="130405" y="61219"/>
                  <a:pt x="130984" y="61478"/>
                  <a:pt x="131547" y="61767"/>
                </a:cubicBezTo>
                <a:cubicBezTo>
                  <a:pt x="133726" y="59345"/>
                  <a:pt x="136712" y="57836"/>
                  <a:pt x="140019" y="57836"/>
                </a:cubicBezTo>
                <a:cubicBezTo>
                  <a:pt x="143279" y="57836"/>
                  <a:pt x="146235" y="59299"/>
                  <a:pt x="148383" y="61645"/>
                </a:cubicBezTo>
                <a:cubicBezTo>
                  <a:pt x="148962" y="61371"/>
                  <a:pt x="149556" y="61127"/>
                  <a:pt x="150181" y="60929"/>
                </a:cubicBezTo>
                <a:cubicBezTo>
                  <a:pt x="147667" y="57852"/>
                  <a:pt x="144041" y="55917"/>
                  <a:pt x="140019" y="55917"/>
                </a:cubicBezTo>
                <a:close/>
                <a:moveTo>
                  <a:pt x="82929" y="58446"/>
                </a:moveTo>
                <a:lnTo>
                  <a:pt x="82929" y="58492"/>
                </a:lnTo>
                <a:cubicBezTo>
                  <a:pt x="79852" y="58492"/>
                  <a:pt x="77079" y="59848"/>
                  <a:pt x="75022" y="62026"/>
                </a:cubicBezTo>
                <a:cubicBezTo>
                  <a:pt x="75555" y="62331"/>
                  <a:pt x="76073" y="62681"/>
                  <a:pt x="76561" y="63062"/>
                </a:cubicBezTo>
                <a:cubicBezTo>
                  <a:pt x="78267" y="61386"/>
                  <a:pt x="80492" y="60366"/>
                  <a:pt x="82929" y="60366"/>
                </a:cubicBezTo>
                <a:cubicBezTo>
                  <a:pt x="85245" y="60381"/>
                  <a:pt x="87485" y="61295"/>
                  <a:pt x="89146" y="62910"/>
                </a:cubicBezTo>
                <a:cubicBezTo>
                  <a:pt x="89648" y="62544"/>
                  <a:pt x="90182" y="62194"/>
                  <a:pt x="90730" y="61904"/>
                </a:cubicBezTo>
                <a:cubicBezTo>
                  <a:pt x="88689" y="59771"/>
                  <a:pt x="85946" y="58446"/>
                  <a:pt x="82929" y="58446"/>
                </a:cubicBezTo>
                <a:close/>
                <a:moveTo>
                  <a:pt x="197092" y="58446"/>
                </a:moveTo>
                <a:cubicBezTo>
                  <a:pt x="194015" y="58446"/>
                  <a:pt x="191226" y="59817"/>
                  <a:pt x="189170" y="62026"/>
                </a:cubicBezTo>
                <a:cubicBezTo>
                  <a:pt x="189718" y="62346"/>
                  <a:pt x="190236" y="62681"/>
                  <a:pt x="190724" y="63062"/>
                </a:cubicBezTo>
                <a:cubicBezTo>
                  <a:pt x="192430" y="61386"/>
                  <a:pt x="194655" y="60381"/>
                  <a:pt x="197092" y="60381"/>
                </a:cubicBezTo>
                <a:lnTo>
                  <a:pt x="197092" y="60411"/>
                </a:lnTo>
                <a:cubicBezTo>
                  <a:pt x="199408" y="60427"/>
                  <a:pt x="201633" y="61310"/>
                  <a:pt x="203324" y="62910"/>
                </a:cubicBezTo>
                <a:cubicBezTo>
                  <a:pt x="203811" y="62544"/>
                  <a:pt x="204345" y="62209"/>
                  <a:pt x="204893" y="61904"/>
                </a:cubicBezTo>
                <a:cubicBezTo>
                  <a:pt x="202852" y="59771"/>
                  <a:pt x="200109" y="58446"/>
                  <a:pt x="197092" y="58446"/>
                </a:cubicBezTo>
                <a:close/>
                <a:moveTo>
                  <a:pt x="168555" y="58461"/>
                </a:moveTo>
                <a:cubicBezTo>
                  <a:pt x="165478" y="58461"/>
                  <a:pt x="162690" y="59832"/>
                  <a:pt x="160648" y="62042"/>
                </a:cubicBezTo>
                <a:cubicBezTo>
                  <a:pt x="161181" y="62346"/>
                  <a:pt x="161699" y="62697"/>
                  <a:pt x="162202" y="63078"/>
                </a:cubicBezTo>
                <a:cubicBezTo>
                  <a:pt x="163893" y="61402"/>
                  <a:pt x="166118" y="60381"/>
                  <a:pt x="168555" y="60381"/>
                </a:cubicBezTo>
                <a:lnTo>
                  <a:pt x="168555" y="60411"/>
                </a:lnTo>
                <a:cubicBezTo>
                  <a:pt x="170871" y="60427"/>
                  <a:pt x="173096" y="61325"/>
                  <a:pt x="174772" y="62925"/>
                </a:cubicBezTo>
                <a:cubicBezTo>
                  <a:pt x="175274" y="62544"/>
                  <a:pt x="175808" y="62209"/>
                  <a:pt x="176356" y="61920"/>
                </a:cubicBezTo>
                <a:cubicBezTo>
                  <a:pt x="174315" y="59787"/>
                  <a:pt x="171587" y="58461"/>
                  <a:pt x="168555" y="58461"/>
                </a:cubicBezTo>
                <a:close/>
                <a:moveTo>
                  <a:pt x="254181" y="58461"/>
                </a:moveTo>
                <a:cubicBezTo>
                  <a:pt x="251119" y="58461"/>
                  <a:pt x="248316" y="59832"/>
                  <a:pt x="246274" y="62042"/>
                </a:cubicBezTo>
                <a:cubicBezTo>
                  <a:pt x="246807" y="62346"/>
                  <a:pt x="247325" y="62697"/>
                  <a:pt x="247828" y="63078"/>
                </a:cubicBezTo>
                <a:cubicBezTo>
                  <a:pt x="249519" y="61402"/>
                  <a:pt x="251744" y="60381"/>
                  <a:pt x="254197" y="60381"/>
                </a:cubicBezTo>
                <a:lnTo>
                  <a:pt x="254197" y="60411"/>
                </a:lnTo>
                <a:cubicBezTo>
                  <a:pt x="256512" y="60427"/>
                  <a:pt x="258737" y="61325"/>
                  <a:pt x="260413" y="62925"/>
                </a:cubicBezTo>
                <a:cubicBezTo>
                  <a:pt x="260916" y="62560"/>
                  <a:pt x="261434" y="62209"/>
                  <a:pt x="261982" y="61920"/>
                </a:cubicBezTo>
                <a:cubicBezTo>
                  <a:pt x="259941" y="59787"/>
                  <a:pt x="257213" y="58461"/>
                  <a:pt x="254181" y="58461"/>
                </a:cubicBezTo>
                <a:close/>
                <a:moveTo>
                  <a:pt x="54408" y="58476"/>
                </a:moveTo>
                <a:lnTo>
                  <a:pt x="54393" y="58492"/>
                </a:lnTo>
                <a:cubicBezTo>
                  <a:pt x="51315" y="58492"/>
                  <a:pt x="48527" y="59848"/>
                  <a:pt x="46485" y="62057"/>
                </a:cubicBezTo>
                <a:cubicBezTo>
                  <a:pt x="47018" y="62362"/>
                  <a:pt x="47536" y="62712"/>
                  <a:pt x="48039" y="63093"/>
                </a:cubicBezTo>
                <a:cubicBezTo>
                  <a:pt x="49781" y="61304"/>
                  <a:pt x="52094" y="60405"/>
                  <a:pt x="54409" y="60405"/>
                </a:cubicBezTo>
                <a:cubicBezTo>
                  <a:pt x="56650" y="60405"/>
                  <a:pt x="58893" y="61247"/>
                  <a:pt x="60624" y="62940"/>
                </a:cubicBezTo>
                <a:cubicBezTo>
                  <a:pt x="61127" y="62575"/>
                  <a:pt x="61645" y="62240"/>
                  <a:pt x="62193" y="61935"/>
                </a:cubicBezTo>
                <a:cubicBezTo>
                  <a:pt x="60167" y="59802"/>
                  <a:pt x="57424" y="58476"/>
                  <a:pt x="54408" y="58476"/>
                </a:cubicBezTo>
                <a:close/>
                <a:moveTo>
                  <a:pt x="225644" y="58476"/>
                </a:moveTo>
                <a:cubicBezTo>
                  <a:pt x="222567" y="58476"/>
                  <a:pt x="219779" y="59848"/>
                  <a:pt x="217722" y="62057"/>
                </a:cubicBezTo>
                <a:cubicBezTo>
                  <a:pt x="218270" y="62362"/>
                  <a:pt x="218788" y="62712"/>
                  <a:pt x="219276" y="63093"/>
                </a:cubicBezTo>
                <a:cubicBezTo>
                  <a:pt x="220982" y="61417"/>
                  <a:pt x="223207" y="60396"/>
                  <a:pt x="225644" y="60396"/>
                </a:cubicBezTo>
                <a:lnTo>
                  <a:pt x="225644" y="60411"/>
                </a:lnTo>
                <a:cubicBezTo>
                  <a:pt x="227960" y="60427"/>
                  <a:pt x="230200" y="61325"/>
                  <a:pt x="231861" y="62940"/>
                </a:cubicBezTo>
                <a:cubicBezTo>
                  <a:pt x="232364" y="62575"/>
                  <a:pt x="232897" y="62240"/>
                  <a:pt x="233445" y="61935"/>
                </a:cubicBezTo>
                <a:cubicBezTo>
                  <a:pt x="231404" y="59802"/>
                  <a:pt x="228661" y="58476"/>
                  <a:pt x="225644" y="58476"/>
                </a:cubicBezTo>
                <a:close/>
                <a:moveTo>
                  <a:pt x="25856" y="58492"/>
                </a:moveTo>
                <a:cubicBezTo>
                  <a:pt x="22778" y="58492"/>
                  <a:pt x="19990" y="59848"/>
                  <a:pt x="17933" y="62072"/>
                </a:cubicBezTo>
                <a:cubicBezTo>
                  <a:pt x="18481" y="62377"/>
                  <a:pt x="18999" y="62727"/>
                  <a:pt x="19487" y="63108"/>
                </a:cubicBezTo>
                <a:cubicBezTo>
                  <a:pt x="21227" y="61314"/>
                  <a:pt x="23537" y="60415"/>
                  <a:pt x="25850" y="60415"/>
                </a:cubicBezTo>
                <a:cubicBezTo>
                  <a:pt x="28093" y="60415"/>
                  <a:pt x="30339" y="61260"/>
                  <a:pt x="32072" y="62956"/>
                </a:cubicBezTo>
                <a:cubicBezTo>
                  <a:pt x="32575" y="62575"/>
                  <a:pt x="33093" y="62240"/>
                  <a:pt x="33641" y="61935"/>
                </a:cubicBezTo>
                <a:cubicBezTo>
                  <a:pt x="31600" y="59817"/>
                  <a:pt x="28872" y="58492"/>
                  <a:pt x="25856" y="58492"/>
                </a:cubicBezTo>
                <a:close/>
                <a:moveTo>
                  <a:pt x="111482" y="58492"/>
                </a:moveTo>
                <a:cubicBezTo>
                  <a:pt x="108404" y="58492"/>
                  <a:pt x="105601" y="59848"/>
                  <a:pt x="103559" y="62072"/>
                </a:cubicBezTo>
                <a:cubicBezTo>
                  <a:pt x="104092" y="62377"/>
                  <a:pt x="104610" y="62727"/>
                  <a:pt x="105113" y="63108"/>
                </a:cubicBezTo>
                <a:cubicBezTo>
                  <a:pt x="106853" y="61314"/>
                  <a:pt x="109163" y="60415"/>
                  <a:pt x="111476" y="60415"/>
                </a:cubicBezTo>
                <a:cubicBezTo>
                  <a:pt x="113719" y="60415"/>
                  <a:pt x="115965" y="61260"/>
                  <a:pt x="117698" y="62956"/>
                </a:cubicBezTo>
                <a:cubicBezTo>
                  <a:pt x="118201" y="62575"/>
                  <a:pt x="118719" y="62240"/>
                  <a:pt x="119267" y="61935"/>
                </a:cubicBezTo>
                <a:cubicBezTo>
                  <a:pt x="117241" y="59817"/>
                  <a:pt x="114498" y="58492"/>
                  <a:pt x="111482" y="58492"/>
                </a:cubicBezTo>
                <a:close/>
                <a:moveTo>
                  <a:pt x="140019" y="58492"/>
                </a:moveTo>
                <a:cubicBezTo>
                  <a:pt x="136941" y="58492"/>
                  <a:pt x="134153" y="59848"/>
                  <a:pt x="132096" y="62072"/>
                </a:cubicBezTo>
                <a:cubicBezTo>
                  <a:pt x="132644" y="62377"/>
                  <a:pt x="133162" y="62727"/>
                  <a:pt x="133650" y="63108"/>
                </a:cubicBezTo>
                <a:cubicBezTo>
                  <a:pt x="135356" y="61432"/>
                  <a:pt x="137581" y="60411"/>
                  <a:pt x="140019" y="60411"/>
                </a:cubicBezTo>
                <a:cubicBezTo>
                  <a:pt x="142334" y="60427"/>
                  <a:pt x="144574" y="61341"/>
                  <a:pt x="146250" y="62956"/>
                </a:cubicBezTo>
                <a:cubicBezTo>
                  <a:pt x="146753" y="62575"/>
                  <a:pt x="147271" y="62240"/>
                  <a:pt x="147819" y="61950"/>
                </a:cubicBezTo>
                <a:cubicBezTo>
                  <a:pt x="145778" y="59817"/>
                  <a:pt x="143050" y="58492"/>
                  <a:pt x="140019" y="58492"/>
                </a:cubicBezTo>
                <a:close/>
                <a:moveTo>
                  <a:pt x="97023" y="63519"/>
                </a:moveTo>
                <a:cubicBezTo>
                  <a:pt x="97025" y="63519"/>
                  <a:pt x="97028" y="63519"/>
                  <a:pt x="97030" y="63519"/>
                </a:cubicBezTo>
                <a:lnTo>
                  <a:pt x="97030" y="63519"/>
                </a:lnTo>
                <a:cubicBezTo>
                  <a:pt x="97033" y="63519"/>
                  <a:pt x="97035" y="63519"/>
                  <a:pt x="97038" y="63519"/>
                </a:cubicBezTo>
                <a:close/>
                <a:moveTo>
                  <a:pt x="82929" y="61006"/>
                </a:moveTo>
                <a:lnTo>
                  <a:pt x="82929" y="61066"/>
                </a:lnTo>
                <a:cubicBezTo>
                  <a:pt x="80735" y="61066"/>
                  <a:pt x="78633" y="61920"/>
                  <a:pt x="77048" y="63443"/>
                </a:cubicBezTo>
                <a:cubicBezTo>
                  <a:pt x="77521" y="63839"/>
                  <a:pt x="77963" y="64266"/>
                  <a:pt x="78374" y="64708"/>
                </a:cubicBezTo>
                <a:cubicBezTo>
                  <a:pt x="79663" y="63536"/>
                  <a:pt x="81292" y="62945"/>
                  <a:pt x="82923" y="62945"/>
                </a:cubicBezTo>
                <a:cubicBezTo>
                  <a:pt x="84473" y="62945"/>
                  <a:pt x="86025" y="63479"/>
                  <a:pt x="87287" y="64555"/>
                </a:cubicBezTo>
                <a:cubicBezTo>
                  <a:pt x="87714" y="64098"/>
                  <a:pt x="88171" y="63687"/>
                  <a:pt x="88658" y="63291"/>
                </a:cubicBezTo>
                <a:cubicBezTo>
                  <a:pt x="87104" y="61844"/>
                  <a:pt x="85062" y="61021"/>
                  <a:pt x="82929" y="61006"/>
                </a:cubicBezTo>
                <a:close/>
                <a:moveTo>
                  <a:pt x="197102" y="61012"/>
                </a:moveTo>
                <a:cubicBezTo>
                  <a:pt x="194969" y="61012"/>
                  <a:pt x="192838" y="61824"/>
                  <a:pt x="191211" y="63443"/>
                </a:cubicBezTo>
                <a:cubicBezTo>
                  <a:pt x="191684" y="63839"/>
                  <a:pt x="192125" y="64266"/>
                  <a:pt x="192552" y="64708"/>
                </a:cubicBezTo>
                <a:cubicBezTo>
                  <a:pt x="193801" y="63580"/>
                  <a:pt x="195416" y="62956"/>
                  <a:pt x="197092" y="62940"/>
                </a:cubicBezTo>
                <a:lnTo>
                  <a:pt x="197092" y="62971"/>
                </a:lnTo>
                <a:cubicBezTo>
                  <a:pt x="198692" y="62971"/>
                  <a:pt x="200231" y="63535"/>
                  <a:pt x="201450" y="64555"/>
                </a:cubicBezTo>
                <a:cubicBezTo>
                  <a:pt x="201892" y="64098"/>
                  <a:pt x="202349" y="63687"/>
                  <a:pt x="202836" y="63291"/>
                </a:cubicBezTo>
                <a:cubicBezTo>
                  <a:pt x="201226" y="61771"/>
                  <a:pt x="199163" y="61012"/>
                  <a:pt x="197102" y="61012"/>
                </a:cubicBezTo>
                <a:close/>
                <a:moveTo>
                  <a:pt x="168558" y="61026"/>
                </a:moveTo>
                <a:cubicBezTo>
                  <a:pt x="166428" y="61026"/>
                  <a:pt x="164299" y="61834"/>
                  <a:pt x="162674" y="63443"/>
                </a:cubicBezTo>
                <a:cubicBezTo>
                  <a:pt x="163147" y="63839"/>
                  <a:pt x="163588" y="64266"/>
                  <a:pt x="164015" y="64723"/>
                </a:cubicBezTo>
                <a:cubicBezTo>
                  <a:pt x="165264" y="63596"/>
                  <a:pt x="166879" y="62956"/>
                  <a:pt x="168555" y="62956"/>
                </a:cubicBezTo>
                <a:lnTo>
                  <a:pt x="168555" y="62971"/>
                </a:lnTo>
                <a:cubicBezTo>
                  <a:pt x="170155" y="62971"/>
                  <a:pt x="171694" y="63535"/>
                  <a:pt x="172928" y="64555"/>
                </a:cubicBezTo>
                <a:cubicBezTo>
                  <a:pt x="173355" y="64114"/>
                  <a:pt x="173812" y="63687"/>
                  <a:pt x="174299" y="63306"/>
                </a:cubicBezTo>
                <a:cubicBezTo>
                  <a:pt x="172687" y="61784"/>
                  <a:pt x="170622" y="61026"/>
                  <a:pt x="168558" y="61026"/>
                </a:cubicBezTo>
                <a:close/>
                <a:moveTo>
                  <a:pt x="254184" y="61026"/>
                </a:moveTo>
                <a:cubicBezTo>
                  <a:pt x="252054" y="61026"/>
                  <a:pt x="249925" y="61834"/>
                  <a:pt x="248300" y="63443"/>
                </a:cubicBezTo>
                <a:cubicBezTo>
                  <a:pt x="248773" y="63839"/>
                  <a:pt x="249214" y="64266"/>
                  <a:pt x="249641" y="64723"/>
                </a:cubicBezTo>
                <a:cubicBezTo>
                  <a:pt x="250890" y="63596"/>
                  <a:pt x="252505" y="62956"/>
                  <a:pt x="254197" y="62956"/>
                </a:cubicBezTo>
                <a:lnTo>
                  <a:pt x="254197" y="62971"/>
                </a:lnTo>
                <a:cubicBezTo>
                  <a:pt x="255781" y="62986"/>
                  <a:pt x="257320" y="63535"/>
                  <a:pt x="258554" y="64555"/>
                </a:cubicBezTo>
                <a:cubicBezTo>
                  <a:pt x="258981" y="64114"/>
                  <a:pt x="259438" y="63687"/>
                  <a:pt x="259925" y="63306"/>
                </a:cubicBezTo>
                <a:cubicBezTo>
                  <a:pt x="258313" y="61784"/>
                  <a:pt x="256248" y="61026"/>
                  <a:pt x="254184" y="61026"/>
                </a:cubicBezTo>
                <a:close/>
                <a:moveTo>
                  <a:pt x="225648" y="61043"/>
                </a:moveTo>
                <a:cubicBezTo>
                  <a:pt x="223518" y="61043"/>
                  <a:pt x="221390" y="61855"/>
                  <a:pt x="219763" y="63474"/>
                </a:cubicBezTo>
                <a:cubicBezTo>
                  <a:pt x="220236" y="63870"/>
                  <a:pt x="220678" y="64281"/>
                  <a:pt x="221104" y="64738"/>
                </a:cubicBezTo>
                <a:cubicBezTo>
                  <a:pt x="222354" y="63611"/>
                  <a:pt x="223969" y="62986"/>
                  <a:pt x="225644" y="62971"/>
                </a:cubicBezTo>
                <a:cubicBezTo>
                  <a:pt x="227244" y="62986"/>
                  <a:pt x="228783" y="63550"/>
                  <a:pt x="230002" y="64586"/>
                </a:cubicBezTo>
                <a:cubicBezTo>
                  <a:pt x="230444" y="64129"/>
                  <a:pt x="230901" y="63718"/>
                  <a:pt x="231388" y="63321"/>
                </a:cubicBezTo>
                <a:cubicBezTo>
                  <a:pt x="229771" y="61801"/>
                  <a:pt x="227708" y="61043"/>
                  <a:pt x="225648" y="61043"/>
                </a:cubicBezTo>
                <a:close/>
                <a:moveTo>
                  <a:pt x="25856" y="61051"/>
                </a:moveTo>
                <a:lnTo>
                  <a:pt x="25856" y="61066"/>
                </a:lnTo>
                <a:cubicBezTo>
                  <a:pt x="23646" y="61082"/>
                  <a:pt x="21544" y="61950"/>
                  <a:pt x="19959" y="63489"/>
                </a:cubicBezTo>
                <a:cubicBezTo>
                  <a:pt x="20432" y="63885"/>
                  <a:pt x="20873" y="64296"/>
                  <a:pt x="21300" y="64754"/>
                </a:cubicBezTo>
                <a:cubicBezTo>
                  <a:pt x="22579" y="63576"/>
                  <a:pt x="24205" y="62985"/>
                  <a:pt x="25833" y="62985"/>
                </a:cubicBezTo>
                <a:cubicBezTo>
                  <a:pt x="27386" y="62985"/>
                  <a:pt x="28941" y="63523"/>
                  <a:pt x="30198" y="64601"/>
                </a:cubicBezTo>
                <a:cubicBezTo>
                  <a:pt x="30640" y="64144"/>
                  <a:pt x="31097" y="63733"/>
                  <a:pt x="31584" y="63337"/>
                </a:cubicBezTo>
                <a:cubicBezTo>
                  <a:pt x="30030" y="61889"/>
                  <a:pt x="27973" y="61066"/>
                  <a:pt x="25856" y="61051"/>
                </a:cubicBezTo>
                <a:close/>
                <a:moveTo>
                  <a:pt x="54408" y="61051"/>
                </a:moveTo>
                <a:lnTo>
                  <a:pt x="54393" y="61066"/>
                </a:lnTo>
                <a:cubicBezTo>
                  <a:pt x="52199" y="61082"/>
                  <a:pt x="50096" y="61950"/>
                  <a:pt x="48527" y="63474"/>
                </a:cubicBezTo>
                <a:cubicBezTo>
                  <a:pt x="48984" y="63870"/>
                  <a:pt x="49441" y="64296"/>
                  <a:pt x="49852" y="64754"/>
                </a:cubicBezTo>
                <a:cubicBezTo>
                  <a:pt x="51135" y="63572"/>
                  <a:pt x="52768" y="62977"/>
                  <a:pt x="54404" y="62977"/>
                </a:cubicBezTo>
                <a:cubicBezTo>
                  <a:pt x="55953" y="62977"/>
                  <a:pt x="57505" y="63511"/>
                  <a:pt x="58765" y="64586"/>
                </a:cubicBezTo>
                <a:cubicBezTo>
                  <a:pt x="59192" y="64144"/>
                  <a:pt x="59649" y="63718"/>
                  <a:pt x="60136" y="63337"/>
                </a:cubicBezTo>
                <a:cubicBezTo>
                  <a:pt x="58582" y="61874"/>
                  <a:pt x="56526" y="61066"/>
                  <a:pt x="54408" y="61051"/>
                </a:cubicBezTo>
                <a:close/>
                <a:moveTo>
                  <a:pt x="111482" y="61051"/>
                </a:moveTo>
                <a:lnTo>
                  <a:pt x="111482" y="61066"/>
                </a:lnTo>
                <a:cubicBezTo>
                  <a:pt x="109272" y="61082"/>
                  <a:pt x="107170" y="61950"/>
                  <a:pt x="105601" y="63489"/>
                </a:cubicBezTo>
                <a:cubicBezTo>
                  <a:pt x="106058" y="63885"/>
                  <a:pt x="106499" y="64312"/>
                  <a:pt x="106926" y="64754"/>
                </a:cubicBezTo>
                <a:cubicBezTo>
                  <a:pt x="108205" y="63576"/>
                  <a:pt x="109831" y="62985"/>
                  <a:pt x="111461" y="62985"/>
                </a:cubicBezTo>
                <a:cubicBezTo>
                  <a:pt x="113016" y="62985"/>
                  <a:pt x="114575" y="63523"/>
                  <a:pt x="115839" y="64601"/>
                </a:cubicBezTo>
                <a:cubicBezTo>
                  <a:pt x="116266" y="64144"/>
                  <a:pt x="116723" y="63733"/>
                  <a:pt x="117210" y="63337"/>
                </a:cubicBezTo>
                <a:cubicBezTo>
                  <a:pt x="115641" y="61889"/>
                  <a:pt x="113599" y="61066"/>
                  <a:pt x="111482" y="61051"/>
                </a:cubicBezTo>
                <a:close/>
                <a:moveTo>
                  <a:pt x="140019" y="61051"/>
                </a:moveTo>
                <a:lnTo>
                  <a:pt x="140019" y="61066"/>
                </a:lnTo>
                <a:cubicBezTo>
                  <a:pt x="137809" y="61082"/>
                  <a:pt x="135707" y="61950"/>
                  <a:pt x="134137" y="63489"/>
                </a:cubicBezTo>
                <a:cubicBezTo>
                  <a:pt x="134610" y="63885"/>
                  <a:pt x="135052" y="64312"/>
                  <a:pt x="135478" y="64754"/>
                </a:cubicBezTo>
                <a:cubicBezTo>
                  <a:pt x="136757" y="63576"/>
                  <a:pt x="138383" y="62985"/>
                  <a:pt x="140011" y="62985"/>
                </a:cubicBezTo>
                <a:cubicBezTo>
                  <a:pt x="141564" y="62985"/>
                  <a:pt x="143119" y="63523"/>
                  <a:pt x="144376" y="64601"/>
                </a:cubicBezTo>
                <a:cubicBezTo>
                  <a:pt x="144818" y="64144"/>
                  <a:pt x="145275" y="63733"/>
                  <a:pt x="145762" y="63337"/>
                </a:cubicBezTo>
                <a:cubicBezTo>
                  <a:pt x="144193" y="61889"/>
                  <a:pt x="142152" y="61066"/>
                  <a:pt x="140019" y="61051"/>
                </a:cubicBezTo>
                <a:close/>
                <a:moveTo>
                  <a:pt x="197091" y="63583"/>
                </a:moveTo>
                <a:cubicBezTo>
                  <a:pt x="195610" y="63583"/>
                  <a:pt x="194133" y="64113"/>
                  <a:pt x="192963" y="65165"/>
                </a:cubicBezTo>
                <a:cubicBezTo>
                  <a:pt x="193360" y="65637"/>
                  <a:pt x="193740" y="66125"/>
                  <a:pt x="194076" y="66628"/>
                </a:cubicBezTo>
                <a:cubicBezTo>
                  <a:pt x="194929" y="65911"/>
                  <a:pt x="195995" y="65515"/>
                  <a:pt x="197092" y="65515"/>
                </a:cubicBezTo>
                <a:lnTo>
                  <a:pt x="197092" y="65546"/>
                </a:lnTo>
                <a:cubicBezTo>
                  <a:pt x="198098" y="65546"/>
                  <a:pt x="199073" y="65866"/>
                  <a:pt x="199880" y="66460"/>
                </a:cubicBezTo>
                <a:cubicBezTo>
                  <a:pt x="200231" y="65942"/>
                  <a:pt x="200612" y="65470"/>
                  <a:pt x="201023" y="64997"/>
                </a:cubicBezTo>
                <a:cubicBezTo>
                  <a:pt x="199878" y="64052"/>
                  <a:pt x="198483" y="63583"/>
                  <a:pt x="197091" y="63583"/>
                </a:cubicBezTo>
                <a:close/>
                <a:moveTo>
                  <a:pt x="168532" y="63614"/>
                </a:moveTo>
                <a:cubicBezTo>
                  <a:pt x="167063" y="63614"/>
                  <a:pt x="165595" y="64136"/>
                  <a:pt x="164426" y="65180"/>
                </a:cubicBezTo>
                <a:cubicBezTo>
                  <a:pt x="164823" y="65652"/>
                  <a:pt x="165204" y="66140"/>
                  <a:pt x="165554" y="66643"/>
                </a:cubicBezTo>
                <a:cubicBezTo>
                  <a:pt x="166392" y="65927"/>
                  <a:pt x="167458" y="65531"/>
                  <a:pt x="168555" y="65515"/>
                </a:cubicBezTo>
                <a:lnTo>
                  <a:pt x="168555" y="65546"/>
                </a:lnTo>
                <a:cubicBezTo>
                  <a:pt x="169561" y="65561"/>
                  <a:pt x="170536" y="65881"/>
                  <a:pt x="171344" y="66490"/>
                </a:cubicBezTo>
                <a:cubicBezTo>
                  <a:pt x="171694" y="65988"/>
                  <a:pt x="172075" y="65500"/>
                  <a:pt x="172486" y="65043"/>
                </a:cubicBezTo>
                <a:cubicBezTo>
                  <a:pt x="171340" y="64090"/>
                  <a:pt x="169935" y="63614"/>
                  <a:pt x="168532" y="63614"/>
                </a:cubicBezTo>
                <a:close/>
                <a:moveTo>
                  <a:pt x="254188" y="63598"/>
                </a:moveTo>
                <a:cubicBezTo>
                  <a:pt x="252703" y="63598"/>
                  <a:pt x="251222" y="64128"/>
                  <a:pt x="250052" y="65180"/>
                </a:cubicBezTo>
                <a:cubicBezTo>
                  <a:pt x="250464" y="65637"/>
                  <a:pt x="250829" y="66140"/>
                  <a:pt x="251180" y="66643"/>
                </a:cubicBezTo>
                <a:cubicBezTo>
                  <a:pt x="252018" y="65927"/>
                  <a:pt x="253084" y="65531"/>
                  <a:pt x="254197" y="65515"/>
                </a:cubicBezTo>
                <a:lnTo>
                  <a:pt x="254197" y="65546"/>
                </a:lnTo>
                <a:cubicBezTo>
                  <a:pt x="255187" y="65546"/>
                  <a:pt x="256177" y="65866"/>
                  <a:pt x="256985" y="66460"/>
                </a:cubicBezTo>
                <a:cubicBezTo>
                  <a:pt x="257335" y="65957"/>
                  <a:pt x="257716" y="65470"/>
                  <a:pt x="258127" y="65013"/>
                </a:cubicBezTo>
                <a:cubicBezTo>
                  <a:pt x="256983" y="64067"/>
                  <a:pt x="255584" y="63598"/>
                  <a:pt x="254188" y="63598"/>
                </a:cubicBezTo>
                <a:close/>
                <a:moveTo>
                  <a:pt x="54408" y="63611"/>
                </a:moveTo>
                <a:lnTo>
                  <a:pt x="54393" y="63626"/>
                </a:lnTo>
                <a:cubicBezTo>
                  <a:pt x="52869" y="63626"/>
                  <a:pt x="51406" y="64190"/>
                  <a:pt x="50264" y="65195"/>
                </a:cubicBezTo>
                <a:cubicBezTo>
                  <a:pt x="50660" y="65668"/>
                  <a:pt x="51041" y="66155"/>
                  <a:pt x="51391" y="66658"/>
                </a:cubicBezTo>
                <a:cubicBezTo>
                  <a:pt x="52250" y="65918"/>
                  <a:pt x="53322" y="65544"/>
                  <a:pt x="54396" y="65544"/>
                </a:cubicBezTo>
                <a:cubicBezTo>
                  <a:pt x="55380" y="65544"/>
                  <a:pt x="56366" y="65857"/>
                  <a:pt x="57196" y="66490"/>
                </a:cubicBezTo>
                <a:cubicBezTo>
                  <a:pt x="57546" y="65972"/>
                  <a:pt x="57927" y="65500"/>
                  <a:pt x="58339" y="65028"/>
                </a:cubicBezTo>
                <a:cubicBezTo>
                  <a:pt x="57226" y="64129"/>
                  <a:pt x="55840" y="63626"/>
                  <a:pt x="54408" y="63611"/>
                </a:cubicBezTo>
                <a:close/>
                <a:moveTo>
                  <a:pt x="111482" y="63626"/>
                </a:moveTo>
                <a:cubicBezTo>
                  <a:pt x="109958" y="63626"/>
                  <a:pt x="108480" y="64190"/>
                  <a:pt x="107337" y="65195"/>
                </a:cubicBezTo>
                <a:cubicBezTo>
                  <a:pt x="107734" y="65668"/>
                  <a:pt x="108114" y="66155"/>
                  <a:pt x="108465" y="66658"/>
                </a:cubicBezTo>
                <a:cubicBezTo>
                  <a:pt x="109303" y="65942"/>
                  <a:pt x="110369" y="65546"/>
                  <a:pt x="111466" y="65546"/>
                </a:cubicBezTo>
                <a:cubicBezTo>
                  <a:pt x="112487" y="65546"/>
                  <a:pt x="113462" y="65881"/>
                  <a:pt x="114270" y="66490"/>
                </a:cubicBezTo>
                <a:cubicBezTo>
                  <a:pt x="114620" y="65988"/>
                  <a:pt x="115001" y="65500"/>
                  <a:pt x="115412" y="65043"/>
                </a:cubicBezTo>
                <a:cubicBezTo>
                  <a:pt x="114300" y="64129"/>
                  <a:pt x="112914" y="63626"/>
                  <a:pt x="111482" y="63626"/>
                </a:cubicBezTo>
                <a:close/>
                <a:moveTo>
                  <a:pt x="140019" y="63626"/>
                </a:moveTo>
                <a:cubicBezTo>
                  <a:pt x="138495" y="63626"/>
                  <a:pt x="137032" y="64190"/>
                  <a:pt x="135890" y="65195"/>
                </a:cubicBezTo>
                <a:cubicBezTo>
                  <a:pt x="136286" y="65668"/>
                  <a:pt x="136667" y="66155"/>
                  <a:pt x="137002" y="66658"/>
                </a:cubicBezTo>
                <a:cubicBezTo>
                  <a:pt x="137855" y="65942"/>
                  <a:pt x="138922" y="65546"/>
                  <a:pt x="140019" y="65546"/>
                </a:cubicBezTo>
                <a:cubicBezTo>
                  <a:pt x="141024" y="65546"/>
                  <a:pt x="142014" y="65881"/>
                  <a:pt x="142822" y="66490"/>
                </a:cubicBezTo>
                <a:cubicBezTo>
                  <a:pt x="143172" y="65988"/>
                  <a:pt x="143553" y="65500"/>
                  <a:pt x="143965" y="65043"/>
                </a:cubicBezTo>
                <a:cubicBezTo>
                  <a:pt x="142852" y="64129"/>
                  <a:pt x="141451" y="63626"/>
                  <a:pt x="140019" y="63626"/>
                </a:cubicBezTo>
                <a:close/>
                <a:moveTo>
                  <a:pt x="225651" y="63613"/>
                </a:moveTo>
                <a:cubicBezTo>
                  <a:pt x="224166" y="63613"/>
                  <a:pt x="222685" y="64143"/>
                  <a:pt x="221516" y="65195"/>
                </a:cubicBezTo>
                <a:cubicBezTo>
                  <a:pt x="221912" y="65668"/>
                  <a:pt x="222293" y="66155"/>
                  <a:pt x="222643" y="66658"/>
                </a:cubicBezTo>
                <a:cubicBezTo>
                  <a:pt x="223481" y="65942"/>
                  <a:pt x="224547" y="65546"/>
                  <a:pt x="225644" y="65546"/>
                </a:cubicBezTo>
                <a:cubicBezTo>
                  <a:pt x="226650" y="65546"/>
                  <a:pt x="227640" y="65881"/>
                  <a:pt x="228448" y="66490"/>
                </a:cubicBezTo>
                <a:cubicBezTo>
                  <a:pt x="228798" y="65972"/>
                  <a:pt x="229179" y="65485"/>
                  <a:pt x="229591" y="65028"/>
                </a:cubicBezTo>
                <a:cubicBezTo>
                  <a:pt x="228446" y="64082"/>
                  <a:pt x="227047" y="63613"/>
                  <a:pt x="225651" y="63613"/>
                </a:cubicBezTo>
                <a:close/>
                <a:moveTo>
                  <a:pt x="25856" y="63626"/>
                </a:moveTo>
                <a:cubicBezTo>
                  <a:pt x="24332" y="63626"/>
                  <a:pt x="22854" y="64190"/>
                  <a:pt x="21711" y="65211"/>
                </a:cubicBezTo>
                <a:cubicBezTo>
                  <a:pt x="22108" y="65668"/>
                  <a:pt x="22488" y="66155"/>
                  <a:pt x="22839" y="66673"/>
                </a:cubicBezTo>
                <a:cubicBezTo>
                  <a:pt x="23700" y="65924"/>
                  <a:pt x="24775" y="65545"/>
                  <a:pt x="25852" y="65545"/>
                </a:cubicBezTo>
                <a:cubicBezTo>
                  <a:pt x="26833" y="65545"/>
                  <a:pt x="27816" y="65859"/>
                  <a:pt x="28644" y="66490"/>
                </a:cubicBezTo>
                <a:cubicBezTo>
                  <a:pt x="28994" y="65988"/>
                  <a:pt x="29375" y="65500"/>
                  <a:pt x="29786" y="65043"/>
                </a:cubicBezTo>
                <a:cubicBezTo>
                  <a:pt x="28674" y="64129"/>
                  <a:pt x="27288" y="63626"/>
                  <a:pt x="25856" y="63626"/>
                </a:cubicBezTo>
                <a:close/>
                <a:moveTo>
                  <a:pt x="82929" y="63580"/>
                </a:moveTo>
                <a:lnTo>
                  <a:pt x="82929" y="63626"/>
                </a:lnTo>
                <a:cubicBezTo>
                  <a:pt x="81406" y="63641"/>
                  <a:pt x="79943" y="64190"/>
                  <a:pt x="78801" y="65211"/>
                </a:cubicBezTo>
                <a:cubicBezTo>
                  <a:pt x="79212" y="65668"/>
                  <a:pt x="79578" y="66155"/>
                  <a:pt x="79928" y="66673"/>
                </a:cubicBezTo>
                <a:cubicBezTo>
                  <a:pt x="80766" y="65942"/>
                  <a:pt x="81817" y="65515"/>
                  <a:pt x="82929" y="65500"/>
                </a:cubicBezTo>
                <a:cubicBezTo>
                  <a:pt x="83935" y="65500"/>
                  <a:pt x="84925" y="65835"/>
                  <a:pt x="85733" y="66445"/>
                </a:cubicBezTo>
                <a:cubicBezTo>
                  <a:pt x="86083" y="65942"/>
                  <a:pt x="86464" y="65454"/>
                  <a:pt x="86876" y="64997"/>
                </a:cubicBezTo>
                <a:cubicBezTo>
                  <a:pt x="85763" y="64083"/>
                  <a:pt x="84362" y="63596"/>
                  <a:pt x="82929" y="63580"/>
                </a:cubicBezTo>
                <a:close/>
                <a:moveTo>
                  <a:pt x="256263" y="67617"/>
                </a:moveTo>
                <a:cubicBezTo>
                  <a:pt x="256260" y="67622"/>
                  <a:pt x="256257" y="67628"/>
                  <a:pt x="256253" y="67633"/>
                </a:cubicBezTo>
                <a:lnTo>
                  <a:pt x="256269" y="67618"/>
                </a:lnTo>
                <a:cubicBezTo>
                  <a:pt x="256267" y="67618"/>
                  <a:pt x="256265" y="67617"/>
                  <a:pt x="256263" y="67617"/>
                </a:cubicBezTo>
                <a:close/>
                <a:moveTo>
                  <a:pt x="82929" y="66140"/>
                </a:moveTo>
                <a:lnTo>
                  <a:pt x="82929" y="66186"/>
                </a:lnTo>
                <a:cubicBezTo>
                  <a:pt x="81954" y="66186"/>
                  <a:pt x="81010" y="66521"/>
                  <a:pt x="80263" y="67146"/>
                </a:cubicBezTo>
                <a:cubicBezTo>
                  <a:pt x="80355" y="67313"/>
                  <a:pt x="80461" y="67481"/>
                  <a:pt x="80553" y="67648"/>
                </a:cubicBezTo>
                <a:cubicBezTo>
                  <a:pt x="81330" y="67511"/>
                  <a:pt x="82137" y="67435"/>
                  <a:pt x="82929" y="67420"/>
                </a:cubicBezTo>
                <a:cubicBezTo>
                  <a:pt x="83630" y="67435"/>
                  <a:pt x="84316" y="67481"/>
                  <a:pt x="85002" y="67587"/>
                </a:cubicBezTo>
                <a:cubicBezTo>
                  <a:pt x="85123" y="67374"/>
                  <a:pt x="85261" y="67176"/>
                  <a:pt x="85382" y="66963"/>
                </a:cubicBezTo>
                <a:cubicBezTo>
                  <a:pt x="84682" y="66445"/>
                  <a:pt x="83813" y="66155"/>
                  <a:pt x="82929" y="66140"/>
                </a:cubicBezTo>
                <a:close/>
                <a:moveTo>
                  <a:pt x="197092" y="66155"/>
                </a:moveTo>
                <a:cubicBezTo>
                  <a:pt x="196102" y="66171"/>
                  <a:pt x="195157" y="66521"/>
                  <a:pt x="194426" y="67161"/>
                </a:cubicBezTo>
                <a:cubicBezTo>
                  <a:pt x="194517" y="67328"/>
                  <a:pt x="194624" y="67496"/>
                  <a:pt x="194716" y="67664"/>
                </a:cubicBezTo>
                <a:cubicBezTo>
                  <a:pt x="195493" y="67511"/>
                  <a:pt x="196300" y="67435"/>
                  <a:pt x="197092" y="67435"/>
                </a:cubicBezTo>
                <a:cubicBezTo>
                  <a:pt x="197793" y="67450"/>
                  <a:pt x="198479" y="67496"/>
                  <a:pt x="199164" y="67603"/>
                </a:cubicBezTo>
                <a:lnTo>
                  <a:pt x="199164" y="67633"/>
                </a:lnTo>
                <a:cubicBezTo>
                  <a:pt x="199286" y="67420"/>
                  <a:pt x="199423" y="67222"/>
                  <a:pt x="199545" y="66978"/>
                </a:cubicBezTo>
                <a:cubicBezTo>
                  <a:pt x="198829" y="66445"/>
                  <a:pt x="197976" y="66171"/>
                  <a:pt x="197092" y="66155"/>
                </a:cubicBezTo>
                <a:close/>
                <a:moveTo>
                  <a:pt x="168555" y="66171"/>
                </a:moveTo>
                <a:cubicBezTo>
                  <a:pt x="167580" y="66186"/>
                  <a:pt x="166620" y="66536"/>
                  <a:pt x="165874" y="67176"/>
                </a:cubicBezTo>
                <a:cubicBezTo>
                  <a:pt x="165981" y="67344"/>
                  <a:pt x="166072" y="67511"/>
                  <a:pt x="166179" y="67679"/>
                </a:cubicBezTo>
                <a:cubicBezTo>
                  <a:pt x="166956" y="67526"/>
                  <a:pt x="167763" y="67450"/>
                  <a:pt x="168555" y="67450"/>
                </a:cubicBezTo>
                <a:cubicBezTo>
                  <a:pt x="169256" y="67450"/>
                  <a:pt x="169942" y="67511"/>
                  <a:pt x="170627" y="67618"/>
                </a:cubicBezTo>
                <a:lnTo>
                  <a:pt x="170627" y="67633"/>
                </a:lnTo>
                <a:cubicBezTo>
                  <a:pt x="170749" y="67420"/>
                  <a:pt x="170887" y="67222"/>
                  <a:pt x="171008" y="66993"/>
                </a:cubicBezTo>
                <a:cubicBezTo>
                  <a:pt x="170308" y="66460"/>
                  <a:pt x="169439" y="66171"/>
                  <a:pt x="168555" y="66171"/>
                </a:cubicBezTo>
                <a:close/>
                <a:moveTo>
                  <a:pt x="254181" y="66171"/>
                </a:moveTo>
                <a:cubicBezTo>
                  <a:pt x="253206" y="66186"/>
                  <a:pt x="252262" y="66536"/>
                  <a:pt x="251515" y="67176"/>
                </a:cubicBezTo>
                <a:cubicBezTo>
                  <a:pt x="251622" y="67344"/>
                  <a:pt x="251713" y="67511"/>
                  <a:pt x="251805" y="67679"/>
                </a:cubicBezTo>
                <a:cubicBezTo>
                  <a:pt x="252597" y="67526"/>
                  <a:pt x="253389" y="67450"/>
                  <a:pt x="254197" y="67450"/>
                </a:cubicBezTo>
                <a:cubicBezTo>
                  <a:pt x="254880" y="67450"/>
                  <a:pt x="255579" y="67511"/>
                  <a:pt x="256263" y="67617"/>
                </a:cubicBezTo>
                <a:lnTo>
                  <a:pt x="256263" y="67617"/>
                </a:lnTo>
                <a:cubicBezTo>
                  <a:pt x="256382" y="67410"/>
                  <a:pt x="256501" y="67216"/>
                  <a:pt x="256634" y="66993"/>
                </a:cubicBezTo>
                <a:cubicBezTo>
                  <a:pt x="255934" y="66460"/>
                  <a:pt x="255065" y="66171"/>
                  <a:pt x="254181" y="66171"/>
                </a:cubicBezTo>
                <a:close/>
                <a:moveTo>
                  <a:pt x="25856" y="66186"/>
                </a:moveTo>
                <a:cubicBezTo>
                  <a:pt x="24865" y="66201"/>
                  <a:pt x="23921" y="66551"/>
                  <a:pt x="23174" y="67191"/>
                </a:cubicBezTo>
                <a:cubicBezTo>
                  <a:pt x="23281" y="67359"/>
                  <a:pt x="23372" y="67526"/>
                  <a:pt x="23464" y="67694"/>
                </a:cubicBezTo>
                <a:cubicBezTo>
                  <a:pt x="24256" y="67542"/>
                  <a:pt x="25048" y="67466"/>
                  <a:pt x="25856" y="67466"/>
                </a:cubicBezTo>
                <a:cubicBezTo>
                  <a:pt x="26541" y="67466"/>
                  <a:pt x="27242" y="67526"/>
                  <a:pt x="27928" y="67633"/>
                </a:cubicBezTo>
                <a:cubicBezTo>
                  <a:pt x="28050" y="67420"/>
                  <a:pt x="28171" y="67222"/>
                  <a:pt x="28309" y="67008"/>
                </a:cubicBezTo>
                <a:cubicBezTo>
                  <a:pt x="27593" y="66475"/>
                  <a:pt x="26739" y="66186"/>
                  <a:pt x="25856" y="66186"/>
                </a:cubicBezTo>
                <a:close/>
                <a:moveTo>
                  <a:pt x="54393" y="66186"/>
                </a:moveTo>
                <a:cubicBezTo>
                  <a:pt x="53417" y="66201"/>
                  <a:pt x="52473" y="66551"/>
                  <a:pt x="51726" y="67191"/>
                </a:cubicBezTo>
                <a:cubicBezTo>
                  <a:pt x="51833" y="67359"/>
                  <a:pt x="51924" y="67526"/>
                  <a:pt x="52016" y="67694"/>
                </a:cubicBezTo>
                <a:cubicBezTo>
                  <a:pt x="52808" y="67542"/>
                  <a:pt x="53600" y="67466"/>
                  <a:pt x="54393" y="67466"/>
                </a:cubicBezTo>
                <a:cubicBezTo>
                  <a:pt x="55093" y="67466"/>
                  <a:pt x="55779" y="67526"/>
                  <a:pt x="56465" y="67633"/>
                </a:cubicBezTo>
                <a:cubicBezTo>
                  <a:pt x="56602" y="67420"/>
                  <a:pt x="56724" y="67207"/>
                  <a:pt x="56846" y="67008"/>
                </a:cubicBezTo>
                <a:cubicBezTo>
                  <a:pt x="56145" y="66475"/>
                  <a:pt x="55291" y="66186"/>
                  <a:pt x="54408" y="66186"/>
                </a:cubicBezTo>
                <a:close/>
                <a:moveTo>
                  <a:pt x="111482" y="66186"/>
                </a:moveTo>
                <a:cubicBezTo>
                  <a:pt x="110491" y="66201"/>
                  <a:pt x="109547" y="66551"/>
                  <a:pt x="108785" y="67191"/>
                </a:cubicBezTo>
                <a:cubicBezTo>
                  <a:pt x="108907" y="67359"/>
                  <a:pt x="108998" y="67526"/>
                  <a:pt x="109090" y="67694"/>
                </a:cubicBezTo>
                <a:cubicBezTo>
                  <a:pt x="109882" y="67542"/>
                  <a:pt x="110674" y="67466"/>
                  <a:pt x="111466" y="67466"/>
                </a:cubicBezTo>
                <a:cubicBezTo>
                  <a:pt x="112167" y="67466"/>
                  <a:pt x="112853" y="67526"/>
                  <a:pt x="113538" y="67633"/>
                </a:cubicBezTo>
                <a:cubicBezTo>
                  <a:pt x="113676" y="67420"/>
                  <a:pt x="113797" y="67222"/>
                  <a:pt x="113919" y="67008"/>
                </a:cubicBezTo>
                <a:cubicBezTo>
                  <a:pt x="113218" y="66475"/>
                  <a:pt x="112365" y="66186"/>
                  <a:pt x="111482" y="66186"/>
                </a:cubicBezTo>
                <a:close/>
                <a:moveTo>
                  <a:pt x="140019" y="66186"/>
                </a:moveTo>
                <a:cubicBezTo>
                  <a:pt x="139028" y="66201"/>
                  <a:pt x="138099" y="66551"/>
                  <a:pt x="137352" y="67191"/>
                </a:cubicBezTo>
                <a:cubicBezTo>
                  <a:pt x="137459" y="67359"/>
                  <a:pt x="137550" y="67526"/>
                  <a:pt x="137642" y="67694"/>
                </a:cubicBezTo>
                <a:cubicBezTo>
                  <a:pt x="138434" y="67542"/>
                  <a:pt x="139226" y="67466"/>
                  <a:pt x="140019" y="67466"/>
                </a:cubicBezTo>
                <a:cubicBezTo>
                  <a:pt x="140719" y="67481"/>
                  <a:pt x="141405" y="67526"/>
                  <a:pt x="142091" y="67633"/>
                </a:cubicBezTo>
                <a:cubicBezTo>
                  <a:pt x="142212" y="67420"/>
                  <a:pt x="142350" y="67222"/>
                  <a:pt x="142471" y="67008"/>
                </a:cubicBezTo>
                <a:cubicBezTo>
                  <a:pt x="141771" y="66490"/>
                  <a:pt x="140902" y="66201"/>
                  <a:pt x="140019" y="66186"/>
                </a:cubicBezTo>
                <a:close/>
                <a:moveTo>
                  <a:pt x="225644" y="66186"/>
                </a:moveTo>
                <a:cubicBezTo>
                  <a:pt x="224669" y="66201"/>
                  <a:pt x="223710" y="66551"/>
                  <a:pt x="222963" y="67191"/>
                </a:cubicBezTo>
                <a:cubicBezTo>
                  <a:pt x="223070" y="67359"/>
                  <a:pt x="223161" y="67526"/>
                  <a:pt x="223268" y="67694"/>
                </a:cubicBezTo>
                <a:cubicBezTo>
                  <a:pt x="224045" y="67542"/>
                  <a:pt x="224852" y="67466"/>
                  <a:pt x="225644" y="67466"/>
                </a:cubicBezTo>
                <a:cubicBezTo>
                  <a:pt x="226345" y="67466"/>
                  <a:pt x="227031" y="67526"/>
                  <a:pt x="227717" y="67633"/>
                </a:cubicBezTo>
                <a:cubicBezTo>
                  <a:pt x="227823" y="67420"/>
                  <a:pt x="227960" y="67222"/>
                  <a:pt x="228097" y="67008"/>
                </a:cubicBezTo>
                <a:cubicBezTo>
                  <a:pt x="227397" y="66475"/>
                  <a:pt x="226528" y="66186"/>
                  <a:pt x="225644" y="66186"/>
                </a:cubicBezTo>
                <a:close/>
                <a:moveTo>
                  <a:pt x="11412" y="60945"/>
                </a:moveTo>
                <a:cubicBezTo>
                  <a:pt x="6658" y="60945"/>
                  <a:pt x="2453" y="63657"/>
                  <a:pt x="0" y="67755"/>
                </a:cubicBezTo>
                <a:lnTo>
                  <a:pt x="15" y="67755"/>
                </a:lnTo>
                <a:cubicBezTo>
                  <a:pt x="625" y="67892"/>
                  <a:pt x="1219" y="68060"/>
                  <a:pt x="1813" y="68273"/>
                </a:cubicBezTo>
                <a:cubicBezTo>
                  <a:pt x="3977" y="65013"/>
                  <a:pt x="7481" y="62880"/>
                  <a:pt x="11412" y="62880"/>
                </a:cubicBezTo>
                <a:cubicBezTo>
                  <a:pt x="15389" y="62880"/>
                  <a:pt x="18908" y="65058"/>
                  <a:pt x="21072" y="68380"/>
                </a:cubicBezTo>
                <a:cubicBezTo>
                  <a:pt x="21651" y="68151"/>
                  <a:pt x="22245" y="67953"/>
                  <a:pt x="22839" y="67816"/>
                </a:cubicBezTo>
                <a:cubicBezTo>
                  <a:pt x="20401" y="63687"/>
                  <a:pt x="16166" y="60945"/>
                  <a:pt x="11412" y="60945"/>
                </a:cubicBezTo>
                <a:close/>
                <a:moveTo>
                  <a:pt x="39949" y="60945"/>
                </a:moveTo>
                <a:lnTo>
                  <a:pt x="39949" y="60960"/>
                </a:lnTo>
                <a:cubicBezTo>
                  <a:pt x="35195" y="60960"/>
                  <a:pt x="31005" y="63657"/>
                  <a:pt x="28552" y="67755"/>
                </a:cubicBezTo>
                <a:cubicBezTo>
                  <a:pt x="29162" y="67892"/>
                  <a:pt x="29756" y="68060"/>
                  <a:pt x="30350" y="68273"/>
                </a:cubicBezTo>
                <a:cubicBezTo>
                  <a:pt x="32529" y="65013"/>
                  <a:pt x="36018" y="62880"/>
                  <a:pt x="39949" y="62880"/>
                </a:cubicBezTo>
                <a:cubicBezTo>
                  <a:pt x="43941" y="62880"/>
                  <a:pt x="47445" y="65058"/>
                  <a:pt x="49624" y="68380"/>
                </a:cubicBezTo>
                <a:cubicBezTo>
                  <a:pt x="50203" y="68151"/>
                  <a:pt x="50782" y="67968"/>
                  <a:pt x="51391" y="67816"/>
                </a:cubicBezTo>
                <a:cubicBezTo>
                  <a:pt x="48938" y="63687"/>
                  <a:pt x="44733" y="60945"/>
                  <a:pt x="39949" y="60945"/>
                </a:cubicBezTo>
                <a:close/>
                <a:moveTo>
                  <a:pt x="68501" y="60960"/>
                </a:moveTo>
                <a:cubicBezTo>
                  <a:pt x="63747" y="60960"/>
                  <a:pt x="59558" y="63657"/>
                  <a:pt x="57089" y="67755"/>
                </a:cubicBezTo>
                <a:cubicBezTo>
                  <a:pt x="57699" y="67877"/>
                  <a:pt x="58308" y="68060"/>
                  <a:pt x="58887" y="68273"/>
                </a:cubicBezTo>
                <a:cubicBezTo>
                  <a:pt x="61066" y="65013"/>
                  <a:pt x="64555" y="62880"/>
                  <a:pt x="68501" y="62880"/>
                </a:cubicBezTo>
                <a:cubicBezTo>
                  <a:pt x="72462" y="62880"/>
                  <a:pt x="75997" y="65058"/>
                  <a:pt x="78161" y="68380"/>
                </a:cubicBezTo>
                <a:cubicBezTo>
                  <a:pt x="78740" y="68151"/>
                  <a:pt x="79334" y="67968"/>
                  <a:pt x="79928" y="67831"/>
                </a:cubicBezTo>
                <a:cubicBezTo>
                  <a:pt x="77490" y="63687"/>
                  <a:pt x="73270" y="60960"/>
                  <a:pt x="68501" y="60960"/>
                </a:cubicBezTo>
                <a:close/>
                <a:moveTo>
                  <a:pt x="97023" y="60945"/>
                </a:moveTo>
                <a:lnTo>
                  <a:pt x="97038" y="60960"/>
                </a:lnTo>
                <a:cubicBezTo>
                  <a:pt x="92284" y="60960"/>
                  <a:pt x="88079" y="63657"/>
                  <a:pt x="85626" y="67755"/>
                </a:cubicBezTo>
                <a:cubicBezTo>
                  <a:pt x="86236" y="67877"/>
                  <a:pt x="86845" y="68060"/>
                  <a:pt x="87424" y="68273"/>
                </a:cubicBezTo>
                <a:cubicBezTo>
                  <a:pt x="89603" y="65013"/>
                  <a:pt x="93092" y="62880"/>
                  <a:pt x="97023" y="62880"/>
                </a:cubicBezTo>
                <a:cubicBezTo>
                  <a:pt x="101014" y="62880"/>
                  <a:pt x="104519" y="65043"/>
                  <a:pt x="106698" y="68380"/>
                </a:cubicBezTo>
                <a:cubicBezTo>
                  <a:pt x="107276" y="68151"/>
                  <a:pt x="107871" y="67968"/>
                  <a:pt x="108480" y="67816"/>
                </a:cubicBezTo>
                <a:cubicBezTo>
                  <a:pt x="106027" y="63687"/>
                  <a:pt x="101807" y="60945"/>
                  <a:pt x="97023" y="60945"/>
                </a:cubicBezTo>
                <a:close/>
                <a:moveTo>
                  <a:pt x="125575" y="60960"/>
                </a:moveTo>
                <a:cubicBezTo>
                  <a:pt x="120821" y="60960"/>
                  <a:pt x="116631" y="63657"/>
                  <a:pt x="114178" y="67755"/>
                </a:cubicBezTo>
                <a:cubicBezTo>
                  <a:pt x="114788" y="67892"/>
                  <a:pt x="115382" y="68060"/>
                  <a:pt x="115976" y="68273"/>
                </a:cubicBezTo>
                <a:cubicBezTo>
                  <a:pt x="118155" y="65013"/>
                  <a:pt x="121644" y="62880"/>
                  <a:pt x="125575" y="62880"/>
                </a:cubicBezTo>
                <a:cubicBezTo>
                  <a:pt x="129551" y="62880"/>
                  <a:pt x="133071" y="65058"/>
                  <a:pt x="135250" y="68380"/>
                </a:cubicBezTo>
                <a:cubicBezTo>
                  <a:pt x="135813" y="68151"/>
                  <a:pt x="136408" y="67968"/>
                  <a:pt x="137017" y="67831"/>
                </a:cubicBezTo>
                <a:cubicBezTo>
                  <a:pt x="134564" y="63687"/>
                  <a:pt x="130359" y="60960"/>
                  <a:pt x="125575" y="60960"/>
                </a:cubicBezTo>
                <a:close/>
                <a:moveTo>
                  <a:pt x="154112" y="60960"/>
                </a:moveTo>
                <a:cubicBezTo>
                  <a:pt x="149358" y="60960"/>
                  <a:pt x="145168" y="63657"/>
                  <a:pt x="142715" y="67755"/>
                </a:cubicBezTo>
                <a:cubicBezTo>
                  <a:pt x="143325" y="67892"/>
                  <a:pt x="143934" y="68060"/>
                  <a:pt x="144513" y="68273"/>
                </a:cubicBezTo>
                <a:cubicBezTo>
                  <a:pt x="146692" y="65013"/>
                  <a:pt x="150181" y="62880"/>
                  <a:pt x="154112" y="62880"/>
                </a:cubicBezTo>
                <a:cubicBezTo>
                  <a:pt x="158088" y="62880"/>
                  <a:pt x="161608" y="65058"/>
                  <a:pt x="163787" y="68380"/>
                </a:cubicBezTo>
                <a:cubicBezTo>
                  <a:pt x="164366" y="68151"/>
                  <a:pt x="164960" y="67968"/>
                  <a:pt x="165554" y="67831"/>
                </a:cubicBezTo>
                <a:cubicBezTo>
                  <a:pt x="163116" y="63687"/>
                  <a:pt x="158896" y="60960"/>
                  <a:pt x="154112" y="60960"/>
                </a:cubicBezTo>
                <a:close/>
                <a:moveTo>
                  <a:pt x="182649" y="60960"/>
                </a:moveTo>
                <a:cubicBezTo>
                  <a:pt x="177910" y="60960"/>
                  <a:pt x="173705" y="63657"/>
                  <a:pt x="171252" y="67755"/>
                </a:cubicBezTo>
                <a:cubicBezTo>
                  <a:pt x="171862" y="67892"/>
                  <a:pt x="172471" y="68060"/>
                  <a:pt x="173050" y="68273"/>
                </a:cubicBezTo>
                <a:cubicBezTo>
                  <a:pt x="175229" y="65013"/>
                  <a:pt x="178718" y="62880"/>
                  <a:pt x="182649" y="62880"/>
                </a:cubicBezTo>
                <a:cubicBezTo>
                  <a:pt x="186625" y="62880"/>
                  <a:pt x="190145" y="65058"/>
                  <a:pt x="192323" y="68380"/>
                </a:cubicBezTo>
                <a:cubicBezTo>
                  <a:pt x="192902" y="68151"/>
                  <a:pt x="193497" y="67968"/>
                  <a:pt x="194106" y="67831"/>
                </a:cubicBezTo>
                <a:cubicBezTo>
                  <a:pt x="191653" y="63687"/>
                  <a:pt x="187433" y="60960"/>
                  <a:pt x="182649" y="60960"/>
                </a:cubicBezTo>
                <a:close/>
                <a:moveTo>
                  <a:pt x="211201" y="60945"/>
                </a:moveTo>
                <a:cubicBezTo>
                  <a:pt x="206447" y="60945"/>
                  <a:pt x="202257" y="63657"/>
                  <a:pt x="199789" y="67755"/>
                </a:cubicBezTo>
                <a:cubicBezTo>
                  <a:pt x="200399" y="67877"/>
                  <a:pt x="201008" y="68060"/>
                  <a:pt x="201587" y="68273"/>
                </a:cubicBezTo>
                <a:cubicBezTo>
                  <a:pt x="203766" y="65013"/>
                  <a:pt x="207255" y="62880"/>
                  <a:pt x="211201" y="62880"/>
                </a:cubicBezTo>
                <a:cubicBezTo>
                  <a:pt x="215162" y="62880"/>
                  <a:pt x="218697" y="65058"/>
                  <a:pt x="220876" y="68380"/>
                </a:cubicBezTo>
                <a:cubicBezTo>
                  <a:pt x="221439" y="68151"/>
                  <a:pt x="222034" y="67968"/>
                  <a:pt x="222643" y="67816"/>
                </a:cubicBezTo>
                <a:cubicBezTo>
                  <a:pt x="220190" y="63687"/>
                  <a:pt x="215954" y="60945"/>
                  <a:pt x="211201" y="60945"/>
                </a:cubicBezTo>
                <a:close/>
                <a:moveTo>
                  <a:pt x="239738" y="60945"/>
                </a:moveTo>
                <a:cubicBezTo>
                  <a:pt x="234984" y="60945"/>
                  <a:pt x="230794" y="63657"/>
                  <a:pt x="228341" y="67755"/>
                </a:cubicBezTo>
                <a:cubicBezTo>
                  <a:pt x="228951" y="67877"/>
                  <a:pt x="229545" y="68060"/>
                  <a:pt x="230139" y="68273"/>
                </a:cubicBezTo>
                <a:cubicBezTo>
                  <a:pt x="232303" y="65013"/>
                  <a:pt x="235807" y="62880"/>
                  <a:pt x="239738" y="62880"/>
                </a:cubicBezTo>
                <a:cubicBezTo>
                  <a:pt x="243714" y="62880"/>
                  <a:pt x="247234" y="65058"/>
                  <a:pt x="249413" y="68380"/>
                </a:cubicBezTo>
                <a:cubicBezTo>
                  <a:pt x="249976" y="68151"/>
                  <a:pt x="250570" y="67968"/>
                  <a:pt x="251180" y="67816"/>
                </a:cubicBezTo>
                <a:cubicBezTo>
                  <a:pt x="248727" y="63687"/>
                  <a:pt x="244491" y="60945"/>
                  <a:pt x="239738" y="60945"/>
                </a:cubicBezTo>
                <a:close/>
                <a:moveTo>
                  <a:pt x="268275" y="60960"/>
                </a:moveTo>
                <a:cubicBezTo>
                  <a:pt x="263521" y="60960"/>
                  <a:pt x="259331" y="63657"/>
                  <a:pt x="256878" y="67755"/>
                </a:cubicBezTo>
                <a:cubicBezTo>
                  <a:pt x="257488" y="67892"/>
                  <a:pt x="258082" y="68060"/>
                  <a:pt x="258676" y="68273"/>
                </a:cubicBezTo>
                <a:cubicBezTo>
                  <a:pt x="260855" y="65013"/>
                  <a:pt x="264344" y="62880"/>
                  <a:pt x="268275" y="62880"/>
                </a:cubicBezTo>
                <a:cubicBezTo>
                  <a:pt x="272251" y="62880"/>
                  <a:pt x="275771" y="65058"/>
                  <a:pt x="277949" y="68380"/>
                </a:cubicBezTo>
                <a:cubicBezTo>
                  <a:pt x="278528" y="68151"/>
                  <a:pt x="279123" y="67968"/>
                  <a:pt x="279717" y="67831"/>
                </a:cubicBezTo>
                <a:cubicBezTo>
                  <a:pt x="277264" y="63687"/>
                  <a:pt x="273028" y="60960"/>
                  <a:pt x="268275" y="60960"/>
                </a:cubicBezTo>
                <a:close/>
                <a:moveTo>
                  <a:pt x="97023" y="68654"/>
                </a:moveTo>
                <a:cubicBezTo>
                  <a:pt x="97025" y="68654"/>
                  <a:pt x="97028" y="68654"/>
                  <a:pt x="97030" y="68654"/>
                </a:cubicBezTo>
                <a:lnTo>
                  <a:pt x="97030" y="68654"/>
                </a:lnTo>
                <a:cubicBezTo>
                  <a:pt x="97033" y="68654"/>
                  <a:pt x="97035" y="68654"/>
                  <a:pt x="97038" y="68654"/>
                </a:cubicBezTo>
                <a:close/>
                <a:moveTo>
                  <a:pt x="11412" y="63519"/>
                </a:moveTo>
                <a:cubicBezTo>
                  <a:pt x="7725" y="63519"/>
                  <a:pt x="4449" y="65470"/>
                  <a:pt x="2377" y="68502"/>
                </a:cubicBezTo>
                <a:cubicBezTo>
                  <a:pt x="2941" y="68730"/>
                  <a:pt x="3474" y="69004"/>
                  <a:pt x="3992" y="69324"/>
                </a:cubicBezTo>
                <a:cubicBezTo>
                  <a:pt x="5775" y="66963"/>
                  <a:pt x="8426" y="65439"/>
                  <a:pt x="11412" y="65439"/>
                </a:cubicBezTo>
                <a:cubicBezTo>
                  <a:pt x="14444" y="65439"/>
                  <a:pt x="17156" y="67024"/>
                  <a:pt x="18923" y="69461"/>
                </a:cubicBezTo>
                <a:cubicBezTo>
                  <a:pt x="19426" y="69142"/>
                  <a:pt x="19959" y="68852"/>
                  <a:pt x="20508" y="68608"/>
                </a:cubicBezTo>
                <a:cubicBezTo>
                  <a:pt x="18436" y="65531"/>
                  <a:pt x="15130" y="63519"/>
                  <a:pt x="11412" y="63519"/>
                </a:cubicBezTo>
                <a:close/>
                <a:moveTo>
                  <a:pt x="39949" y="63519"/>
                </a:moveTo>
                <a:cubicBezTo>
                  <a:pt x="36262" y="63519"/>
                  <a:pt x="33001" y="65485"/>
                  <a:pt x="30914" y="68502"/>
                </a:cubicBezTo>
                <a:cubicBezTo>
                  <a:pt x="31478" y="68730"/>
                  <a:pt x="32011" y="69004"/>
                  <a:pt x="32544" y="69309"/>
                </a:cubicBezTo>
                <a:cubicBezTo>
                  <a:pt x="34312" y="66948"/>
                  <a:pt x="36978" y="65439"/>
                  <a:pt x="39949" y="65439"/>
                </a:cubicBezTo>
                <a:cubicBezTo>
                  <a:pt x="42981" y="65439"/>
                  <a:pt x="45708" y="67024"/>
                  <a:pt x="47460" y="69461"/>
                </a:cubicBezTo>
                <a:cubicBezTo>
                  <a:pt x="47978" y="69142"/>
                  <a:pt x="48511" y="68852"/>
                  <a:pt x="49060" y="68608"/>
                </a:cubicBezTo>
                <a:cubicBezTo>
                  <a:pt x="46973" y="65531"/>
                  <a:pt x="43682" y="63519"/>
                  <a:pt x="39949" y="63519"/>
                </a:cubicBezTo>
                <a:close/>
                <a:moveTo>
                  <a:pt x="68501" y="63519"/>
                </a:moveTo>
                <a:cubicBezTo>
                  <a:pt x="64814" y="63519"/>
                  <a:pt x="61538" y="65485"/>
                  <a:pt x="59466" y="68502"/>
                </a:cubicBezTo>
                <a:cubicBezTo>
                  <a:pt x="60030" y="68730"/>
                  <a:pt x="60563" y="69004"/>
                  <a:pt x="61081" y="69309"/>
                </a:cubicBezTo>
                <a:cubicBezTo>
                  <a:pt x="62864" y="66948"/>
                  <a:pt x="65515" y="65439"/>
                  <a:pt x="68501" y="65439"/>
                </a:cubicBezTo>
                <a:cubicBezTo>
                  <a:pt x="71533" y="65439"/>
                  <a:pt x="74245" y="67024"/>
                  <a:pt x="76012" y="69461"/>
                </a:cubicBezTo>
                <a:cubicBezTo>
                  <a:pt x="76515" y="69142"/>
                  <a:pt x="77048" y="68867"/>
                  <a:pt x="77597" y="68623"/>
                </a:cubicBezTo>
                <a:cubicBezTo>
                  <a:pt x="75525" y="65531"/>
                  <a:pt x="72219" y="63519"/>
                  <a:pt x="68501" y="63519"/>
                </a:cubicBezTo>
                <a:close/>
                <a:moveTo>
                  <a:pt x="97030" y="63519"/>
                </a:moveTo>
                <a:cubicBezTo>
                  <a:pt x="93346" y="63522"/>
                  <a:pt x="90089" y="65487"/>
                  <a:pt x="88003" y="68502"/>
                </a:cubicBezTo>
                <a:cubicBezTo>
                  <a:pt x="88552" y="68730"/>
                  <a:pt x="89100" y="69004"/>
                  <a:pt x="89618" y="69309"/>
                </a:cubicBezTo>
                <a:cubicBezTo>
                  <a:pt x="91385" y="66948"/>
                  <a:pt x="94052" y="65439"/>
                  <a:pt x="97038" y="65439"/>
                </a:cubicBezTo>
                <a:cubicBezTo>
                  <a:pt x="100070" y="65439"/>
                  <a:pt x="102782" y="67024"/>
                  <a:pt x="104549" y="69461"/>
                </a:cubicBezTo>
                <a:cubicBezTo>
                  <a:pt x="105052" y="69142"/>
                  <a:pt x="105585" y="68852"/>
                  <a:pt x="106149" y="68608"/>
                </a:cubicBezTo>
                <a:cubicBezTo>
                  <a:pt x="104063" y="65533"/>
                  <a:pt x="100760" y="63522"/>
                  <a:pt x="97030" y="63519"/>
                </a:cubicBezTo>
                <a:close/>
                <a:moveTo>
                  <a:pt x="125575" y="63519"/>
                </a:moveTo>
                <a:cubicBezTo>
                  <a:pt x="121888" y="63519"/>
                  <a:pt x="118627" y="65485"/>
                  <a:pt x="116540" y="68502"/>
                </a:cubicBezTo>
                <a:cubicBezTo>
                  <a:pt x="117104" y="68730"/>
                  <a:pt x="117637" y="69004"/>
                  <a:pt x="118155" y="69309"/>
                </a:cubicBezTo>
                <a:cubicBezTo>
                  <a:pt x="119938" y="66948"/>
                  <a:pt x="122604" y="65439"/>
                  <a:pt x="125575" y="65439"/>
                </a:cubicBezTo>
                <a:cubicBezTo>
                  <a:pt x="128607" y="65439"/>
                  <a:pt x="131319" y="67024"/>
                  <a:pt x="133101" y="69461"/>
                </a:cubicBezTo>
                <a:cubicBezTo>
                  <a:pt x="133604" y="69142"/>
                  <a:pt x="134137" y="68867"/>
                  <a:pt x="134686" y="68623"/>
                </a:cubicBezTo>
                <a:cubicBezTo>
                  <a:pt x="132614" y="65531"/>
                  <a:pt x="129308" y="63519"/>
                  <a:pt x="125575" y="63519"/>
                </a:cubicBezTo>
                <a:close/>
                <a:moveTo>
                  <a:pt x="154112" y="63519"/>
                </a:moveTo>
                <a:cubicBezTo>
                  <a:pt x="150440" y="63519"/>
                  <a:pt x="147164" y="65485"/>
                  <a:pt x="145077" y="68502"/>
                </a:cubicBezTo>
                <a:cubicBezTo>
                  <a:pt x="145641" y="68730"/>
                  <a:pt x="146174" y="69004"/>
                  <a:pt x="146692" y="69309"/>
                </a:cubicBezTo>
                <a:cubicBezTo>
                  <a:pt x="148474" y="66963"/>
                  <a:pt x="151141" y="65439"/>
                  <a:pt x="154112" y="65439"/>
                </a:cubicBezTo>
                <a:cubicBezTo>
                  <a:pt x="157159" y="65439"/>
                  <a:pt x="159871" y="67024"/>
                  <a:pt x="161638" y="69461"/>
                </a:cubicBezTo>
                <a:cubicBezTo>
                  <a:pt x="162141" y="69142"/>
                  <a:pt x="162674" y="68867"/>
                  <a:pt x="163223" y="68623"/>
                </a:cubicBezTo>
                <a:cubicBezTo>
                  <a:pt x="161151" y="65531"/>
                  <a:pt x="157845" y="63519"/>
                  <a:pt x="154112" y="63519"/>
                </a:cubicBezTo>
                <a:close/>
                <a:moveTo>
                  <a:pt x="182649" y="63519"/>
                </a:moveTo>
                <a:cubicBezTo>
                  <a:pt x="178977" y="63519"/>
                  <a:pt x="175701" y="65485"/>
                  <a:pt x="173629" y="68502"/>
                </a:cubicBezTo>
                <a:cubicBezTo>
                  <a:pt x="174177" y="68730"/>
                  <a:pt x="174726" y="69004"/>
                  <a:pt x="175244" y="69309"/>
                </a:cubicBezTo>
                <a:cubicBezTo>
                  <a:pt x="177011" y="66963"/>
                  <a:pt x="179678" y="65439"/>
                  <a:pt x="182649" y="65439"/>
                </a:cubicBezTo>
                <a:cubicBezTo>
                  <a:pt x="185696" y="65439"/>
                  <a:pt x="188408" y="67024"/>
                  <a:pt x="190175" y="69461"/>
                </a:cubicBezTo>
                <a:cubicBezTo>
                  <a:pt x="190678" y="69142"/>
                  <a:pt x="191211" y="68867"/>
                  <a:pt x="191760" y="68623"/>
                </a:cubicBezTo>
                <a:cubicBezTo>
                  <a:pt x="189703" y="65531"/>
                  <a:pt x="186381" y="63519"/>
                  <a:pt x="182649" y="63519"/>
                </a:cubicBezTo>
                <a:close/>
                <a:moveTo>
                  <a:pt x="211201" y="63519"/>
                </a:moveTo>
                <a:cubicBezTo>
                  <a:pt x="207514" y="63519"/>
                  <a:pt x="204238" y="65485"/>
                  <a:pt x="202166" y="68502"/>
                </a:cubicBezTo>
                <a:cubicBezTo>
                  <a:pt x="202714" y="68730"/>
                  <a:pt x="203263" y="69004"/>
                  <a:pt x="203781" y="69309"/>
                </a:cubicBezTo>
                <a:cubicBezTo>
                  <a:pt x="205548" y="66948"/>
                  <a:pt x="208215" y="65439"/>
                  <a:pt x="211201" y="65439"/>
                </a:cubicBezTo>
                <a:cubicBezTo>
                  <a:pt x="214233" y="65439"/>
                  <a:pt x="216945" y="67024"/>
                  <a:pt x="218712" y="69461"/>
                </a:cubicBezTo>
                <a:cubicBezTo>
                  <a:pt x="219230" y="69142"/>
                  <a:pt x="219763" y="68852"/>
                  <a:pt x="220312" y="68608"/>
                </a:cubicBezTo>
                <a:cubicBezTo>
                  <a:pt x="218225" y="65531"/>
                  <a:pt x="214918" y="63519"/>
                  <a:pt x="211201" y="63519"/>
                </a:cubicBezTo>
                <a:close/>
                <a:moveTo>
                  <a:pt x="239738" y="63519"/>
                </a:moveTo>
                <a:cubicBezTo>
                  <a:pt x="236051" y="63519"/>
                  <a:pt x="232790" y="65485"/>
                  <a:pt x="230703" y="68502"/>
                </a:cubicBezTo>
                <a:cubicBezTo>
                  <a:pt x="231267" y="68730"/>
                  <a:pt x="231800" y="69004"/>
                  <a:pt x="232318" y="69309"/>
                </a:cubicBezTo>
                <a:cubicBezTo>
                  <a:pt x="234100" y="66948"/>
                  <a:pt x="236767" y="65439"/>
                  <a:pt x="239738" y="65439"/>
                </a:cubicBezTo>
                <a:cubicBezTo>
                  <a:pt x="242770" y="65439"/>
                  <a:pt x="245482" y="67024"/>
                  <a:pt x="247264" y="69461"/>
                </a:cubicBezTo>
                <a:cubicBezTo>
                  <a:pt x="247767" y="69142"/>
                  <a:pt x="248300" y="68852"/>
                  <a:pt x="248849" y="68608"/>
                </a:cubicBezTo>
                <a:cubicBezTo>
                  <a:pt x="246777" y="65531"/>
                  <a:pt x="243471" y="63519"/>
                  <a:pt x="239738" y="63519"/>
                </a:cubicBezTo>
                <a:close/>
                <a:moveTo>
                  <a:pt x="268290" y="63519"/>
                </a:moveTo>
                <a:cubicBezTo>
                  <a:pt x="264603" y="63519"/>
                  <a:pt x="261327" y="65485"/>
                  <a:pt x="259255" y="68502"/>
                </a:cubicBezTo>
                <a:cubicBezTo>
                  <a:pt x="259803" y="68730"/>
                  <a:pt x="260352" y="69004"/>
                  <a:pt x="260870" y="69309"/>
                </a:cubicBezTo>
                <a:cubicBezTo>
                  <a:pt x="262637" y="66948"/>
                  <a:pt x="265304" y="65439"/>
                  <a:pt x="268290" y="65439"/>
                </a:cubicBezTo>
                <a:cubicBezTo>
                  <a:pt x="271322" y="65439"/>
                  <a:pt x="274034" y="67024"/>
                  <a:pt x="275801" y="69461"/>
                </a:cubicBezTo>
                <a:cubicBezTo>
                  <a:pt x="276304" y="69142"/>
                  <a:pt x="276837" y="68852"/>
                  <a:pt x="277401" y="68608"/>
                </a:cubicBezTo>
                <a:cubicBezTo>
                  <a:pt x="275314" y="65531"/>
                  <a:pt x="272007" y="63519"/>
                  <a:pt x="268290" y="63519"/>
                </a:cubicBezTo>
                <a:close/>
                <a:moveTo>
                  <a:pt x="11412" y="66094"/>
                </a:moveTo>
                <a:cubicBezTo>
                  <a:pt x="8639" y="66094"/>
                  <a:pt x="6171" y="67466"/>
                  <a:pt x="4510" y="69644"/>
                </a:cubicBezTo>
                <a:cubicBezTo>
                  <a:pt x="5013" y="69964"/>
                  <a:pt x="5500" y="70330"/>
                  <a:pt x="5973" y="70726"/>
                </a:cubicBezTo>
                <a:cubicBezTo>
                  <a:pt x="7313" y="69065"/>
                  <a:pt x="9248" y="68014"/>
                  <a:pt x="11412" y="68014"/>
                </a:cubicBezTo>
                <a:cubicBezTo>
                  <a:pt x="13652" y="68014"/>
                  <a:pt x="15648" y="69142"/>
                  <a:pt x="16988" y="70894"/>
                </a:cubicBezTo>
                <a:cubicBezTo>
                  <a:pt x="17445" y="70498"/>
                  <a:pt x="17918" y="70117"/>
                  <a:pt x="18420" y="69781"/>
                </a:cubicBezTo>
                <a:cubicBezTo>
                  <a:pt x="16760" y="67526"/>
                  <a:pt x="14231" y="66094"/>
                  <a:pt x="11412" y="66094"/>
                </a:cubicBezTo>
                <a:close/>
                <a:moveTo>
                  <a:pt x="39949" y="66079"/>
                </a:moveTo>
                <a:lnTo>
                  <a:pt x="39949" y="66094"/>
                </a:lnTo>
                <a:cubicBezTo>
                  <a:pt x="37191" y="66094"/>
                  <a:pt x="34723" y="67466"/>
                  <a:pt x="33047" y="69629"/>
                </a:cubicBezTo>
                <a:cubicBezTo>
                  <a:pt x="33550" y="69964"/>
                  <a:pt x="34037" y="70315"/>
                  <a:pt x="34494" y="70711"/>
                </a:cubicBezTo>
                <a:cubicBezTo>
                  <a:pt x="35850" y="69065"/>
                  <a:pt x="37785" y="68014"/>
                  <a:pt x="39949" y="68014"/>
                </a:cubicBezTo>
                <a:cubicBezTo>
                  <a:pt x="42189" y="68014"/>
                  <a:pt x="44184" y="69126"/>
                  <a:pt x="45540" y="70894"/>
                </a:cubicBezTo>
                <a:cubicBezTo>
                  <a:pt x="45982" y="70498"/>
                  <a:pt x="46470" y="70117"/>
                  <a:pt x="46957" y="69781"/>
                </a:cubicBezTo>
                <a:cubicBezTo>
                  <a:pt x="45297" y="67526"/>
                  <a:pt x="42768" y="66079"/>
                  <a:pt x="39949" y="66079"/>
                </a:cubicBezTo>
                <a:close/>
                <a:moveTo>
                  <a:pt x="68501" y="66094"/>
                </a:moveTo>
                <a:cubicBezTo>
                  <a:pt x="65728" y="66094"/>
                  <a:pt x="63260" y="67466"/>
                  <a:pt x="61599" y="69644"/>
                </a:cubicBezTo>
                <a:cubicBezTo>
                  <a:pt x="62102" y="69964"/>
                  <a:pt x="62589" y="70330"/>
                  <a:pt x="63047" y="70711"/>
                </a:cubicBezTo>
                <a:cubicBezTo>
                  <a:pt x="64387" y="69065"/>
                  <a:pt x="66338" y="68014"/>
                  <a:pt x="68501" y="68014"/>
                </a:cubicBezTo>
                <a:cubicBezTo>
                  <a:pt x="70725" y="68014"/>
                  <a:pt x="72737" y="69126"/>
                  <a:pt x="74077" y="70894"/>
                </a:cubicBezTo>
                <a:cubicBezTo>
                  <a:pt x="74534" y="70498"/>
                  <a:pt x="75007" y="70117"/>
                  <a:pt x="75510" y="69781"/>
                </a:cubicBezTo>
                <a:cubicBezTo>
                  <a:pt x="73849" y="67526"/>
                  <a:pt x="71320" y="66094"/>
                  <a:pt x="68501" y="66094"/>
                </a:cubicBezTo>
                <a:close/>
                <a:moveTo>
                  <a:pt x="97023" y="66079"/>
                </a:moveTo>
                <a:lnTo>
                  <a:pt x="97038" y="66094"/>
                </a:lnTo>
                <a:cubicBezTo>
                  <a:pt x="94280" y="66094"/>
                  <a:pt x="91797" y="67466"/>
                  <a:pt x="90136" y="69629"/>
                </a:cubicBezTo>
                <a:cubicBezTo>
                  <a:pt x="90639" y="69964"/>
                  <a:pt x="91126" y="70315"/>
                  <a:pt x="91583" y="70711"/>
                </a:cubicBezTo>
                <a:cubicBezTo>
                  <a:pt x="92924" y="69065"/>
                  <a:pt x="94859" y="68014"/>
                  <a:pt x="97023" y="68014"/>
                </a:cubicBezTo>
                <a:cubicBezTo>
                  <a:pt x="99262" y="68014"/>
                  <a:pt x="101274" y="69126"/>
                  <a:pt x="102614" y="70894"/>
                </a:cubicBezTo>
                <a:cubicBezTo>
                  <a:pt x="103071" y="70482"/>
                  <a:pt x="103544" y="70117"/>
                  <a:pt x="104046" y="69781"/>
                </a:cubicBezTo>
                <a:cubicBezTo>
                  <a:pt x="102386" y="67526"/>
                  <a:pt x="99857" y="66079"/>
                  <a:pt x="97023" y="66079"/>
                </a:cubicBezTo>
                <a:close/>
                <a:moveTo>
                  <a:pt x="125575" y="66094"/>
                </a:moveTo>
                <a:cubicBezTo>
                  <a:pt x="122817" y="66094"/>
                  <a:pt x="120349" y="67466"/>
                  <a:pt x="118673" y="69644"/>
                </a:cubicBezTo>
                <a:cubicBezTo>
                  <a:pt x="119191" y="69964"/>
                  <a:pt x="119679" y="70330"/>
                  <a:pt x="120136" y="70726"/>
                </a:cubicBezTo>
                <a:cubicBezTo>
                  <a:pt x="121476" y="69065"/>
                  <a:pt x="123411" y="68014"/>
                  <a:pt x="125575" y="68014"/>
                </a:cubicBezTo>
                <a:cubicBezTo>
                  <a:pt x="127815" y="68014"/>
                  <a:pt x="129810" y="69142"/>
                  <a:pt x="131166" y="70894"/>
                </a:cubicBezTo>
                <a:cubicBezTo>
                  <a:pt x="131608" y="70498"/>
                  <a:pt x="132096" y="70132"/>
                  <a:pt x="132583" y="69781"/>
                </a:cubicBezTo>
                <a:cubicBezTo>
                  <a:pt x="130923" y="67542"/>
                  <a:pt x="128393" y="66094"/>
                  <a:pt x="125575" y="66094"/>
                </a:cubicBezTo>
                <a:close/>
                <a:moveTo>
                  <a:pt x="154112" y="66094"/>
                </a:moveTo>
                <a:cubicBezTo>
                  <a:pt x="151354" y="66094"/>
                  <a:pt x="148886" y="67466"/>
                  <a:pt x="147225" y="69644"/>
                </a:cubicBezTo>
                <a:cubicBezTo>
                  <a:pt x="147728" y="69964"/>
                  <a:pt x="148215" y="70330"/>
                  <a:pt x="148673" y="70726"/>
                </a:cubicBezTo>
                <a:cubicBezTo>
                  <a:pt x="150013" y="69065"/>
                  <a:pt x="151948" y="68014"/>
                  <a:pt x="154112" y="68014"/>
                </a:cubicBezTo>
                <a:cubicBezTo>
                  <a:pt x="156351" y="68014"/>
                  <a:pt x="158363" y="69142"/>
                  <a:pt x="159703" y="70894"/>
                </a:cubicBezTo>
                <a:cubicBezTo>
                  <a:pt x="160160" y="70498"/>
                  <a:pt x="160633" y="70117"/>
                  <a:pt x="161136" y="69781"/>
                </a:cubicBezTo>
                <a:cubicBezTo>
                  <a:pt x="159460" y="67526"/>
                  <a:pt x="156946" y="66094"/>
                  <a:pt x="154112" y="66094"/>
                </a:cubicBezTo>
                <a:close/>
                <a:moveTo>
                  <a:pt x="182649" y="66094"/>
                </a:moveTo>
                <a:cubicBezTo>
                  <a:pt x="179891" y="66094"/>
                  <a:pt x="177423" y="67466"/>
                  <a:pt x="175762" y="69644"/>
                </a:cubicBezTo>
                <a:cubicBezTo>
                  <a:pt x="176265" y="69964"/>
                  <a:pt x="176752" y="70330"/>
                  <a:pt x="177209" y="70726"/>
                </a:cubicBezTo>
                <a:cubicBezTo>
                  <a:pt x="178550" y="69065"/>
                  <a:pt x="180500" y="68014"/>
                  <a:pt x="182649" y="68014"/>
                </a:cubicBezTo>
                <a:cubicBezTo>
                  <a:pt x="184888" y="68014"/>
                  <a:pt x="186899" y="69142"/>
                  <a:pt x="188240" y="70894"/>
                </a:cubicBezTo>
                <a:cubicBezTo>
                  <a:pt x="188697" y="70498"/>
                  <a:pt x="189170" y="70117"/>
                  <a:pt x="189672" y="69781"/>
                </a:cubicBezTo>
                <a:cubicBezTo>
                  <a:pt x="188012" y="67526"/>
                  <a:pt x="185483" y="66094"/>
                  <a:pt x="182649" y="66094"/>
                </a:cubicBezTo>
                <a:close/>
                <a:moveTo>
                  <a:pt x="211201" y="66079"/>
                </a:moveTo>
                <a:cubicBezTo>
                  <a:pt x="208443" y="66079"/>
                  <a:pt x="205960" y="67466"/>
                  <a:pt x="204299" y="69629"/>
                </a:cubicBezTo>
                <a:cubicBezTo>
                  <a:pt x="204802" y="69964"/>
                  <a:pt x="205289" y="70330"/>
                  <a:pt x="205746" y="70711"/>
                </a:cubicBezTo>
                <a:cubicBezTo>
                  <a:pt x="207102" y="69065"/>
                  <a:pt x="209037" y="68014"/>
                  <a:pt x="211201" y="68014"/>
                </a:cubicBezTo>
                <a:cubicBezTo>
                  <a:pt x="213440" y="68014"/>
                  <a:pt x="215436" y="69142"/>
                  <a:pt x="216792" y="70894"/>
                </a:cubicBezTo>
                <a:cubicBezTo>
                  <a:pt x="217234" y="70498"/>
                  <a:pt x="217722" y="70117"/>
                  <a:pt x="218209" y="69781"/>
                </a:cubicBezTo>
                <a:cubicBezTo>
                  <a:pt x="216549" y="67526"/>
                  <a:pt x="214019" y="66079"/>
                  <a:pt x="211201" y="66079"/>
                </a:cubicBezTo>
                <a:close/>
                <a:moveTo>
                  <a:pt x="239738" y="66079"/>
                </a:moveTo>
                <a:cubicBezTo>
                  <a:pt x="236980" y="66079"/>
                  <a:pt x="234497" y="67466"/>
                  <a:pt x="232836" y="69629"/>
                </a:cubicBezTo>
                <a:cubicBezTo>
                  <a:pt x="233354" y="69964"/>
                  <a:pt x="233826" y="70330"/>
                  <a:pt x="234298" y="70711"/>
                </a:cubicBezTo>
                <a:cubicBezTo>
                  <a:pt x="235639" y="69065"/>
                  <a:pt x="237574" y="68014"/>
                  <a:pt x="239738" y="68014"/>
                </a:cubicBezTo>
                <a:cubicBezTo>
                  <a:pt x="241977" y="68014"/>
                  <a:pt x="243973" y="69142"/>
                  <a:pt x="245329" y="70894"/>
                </a:cubicBezTo>
                <a:cubicBezTo>
                  <a:pt x="245771" y="70498"/>
                  <a:pt x="246259" y="70117"/>
                  <a:pt x="246746" y="69781"/>
                </a:cubicBezTo>
                <a:cubicBezTo>
                  <a:pt x="245086" y="67526"/>
                  <a:pt x="242556" y="66079"/>
                  <a:pt x="239738" y="66079"/>
                </a:cubicBezTo>
                <a:close/>
                <a:moveTo>
                  <a:pt x="268275" y="66094"/>
                </a:moveTo>
                <a:cubicBezTo>
                  <a:pt x="265517" y="66094"/>
                  <a:pt x="263049" y="67466"/>
                  <a:pt x="261373" y="69644"/>
                </a:cubicBezTo>
                <a:cubicBezTo>
                  <a:pt x="261891" y="69964"/>
                  <a:pt x="262378" y="70330"/>
                  <a:pt x="262835" y="70726"/>
                </a:cubicBezTo>
                <a:cubicBezTo>
                  <a:pt x="264176" y="69065"/>
                  <a:pt x="266111" y="68014"/>
                  <a:pt x="268275" y="68014"/>
                </a:cubicBezTo>
                <a:cubicBezTo>
                  <a:pt x="270514" y="68014"/>
                  <a:pt x="272525" y="69142"/>
                  <a:pt x="273866" y="70894"/>
                </a:cubicBezTo>
                <a:cubicBezTo>
                  <a:pt x="274323" y="70498"/>
                  <a:pt x="274796" y="70117"/>
                  <a:pt x="275298" y="69781"/>
                </a:cubicBezTo>
                <a:cubicBezTo>
                  <a:pt x="273622" y="67526"/>
                  <a:pt x="271109" y="66094"/>
                  <a:pt x="268275" y="66094"/>
                </a:cubicBezTo>
                <a:close/>
                <a:moveTo>
                  <a:pt x="11412" y="68654"/>
                </a:moveTo>
                <a:cubicBezTo>
                  <a:pt x="9431" y="68654"/>
                  <a:pt x="7633" y="69614"/>
                  <a:pt x="6399" y="71122"/>
                </a:cubicBezTo>
                <a:cubicBezTo>
                  <a:pt x="6856" y="71534"/>
                  <a:pt x="7283" y="71975"/>
                  <a:pt x="7679" y="72432"/>
                </a:cubicBezTo>
                <a:cubicBezTo>
                  <a:pt x="8578" y="71275"/>
                  <a:pt x="9949" y="70604"/>
                  <a:pt x="11412" y="70589"/>
                </a:cubicBezTo>
                <a:cubicBezTo>
                  <a:pt x="12981" y="70589"/>
                  <a:pt x="14383" y="71381"/>
                  <a:pt x="15297" y="72646"/>
                </a:cubicBezTo>
                <a:cubicBezTo>
                  <a:pt x="15693" y="72173"/>
                  <a:pt x="16105" y="71716"/>
                  <a:pt x="16546" y="71305"/>
                </a:cubicBezTo>
                <a:cubicBezTo>
                  <a:pt x="15312" y="69690"/>
                  <a:pt x="13469" y="68654"/>
                  <a:pt x="11412" y="68654"/>
                </a:cubicBezTo>
                <a:close/>
                <a:moveTo>
                  <a:pt x="39949" y="68654"/>
                </a:moveTo>
                <a:cubicBezTo>
                  <a:pt x="37968" y="68654"/>
                  <a:pt x="36170" y="69614"/>
                  <a:pt x="34936" y="71122"/>
                </a:cubicBezTo>
                <a:cubicBezTo>
                  <a:pt x="35393" y="71534"/>
                  <a:pt x="35820" y="71960"/>
                  <a:pt x="36216" y="72432"/>
                </a:cubicBezTo>
                <a:cubicBezTo>
                  <a:pt x="37161" y="71192"/>
                  <a:pt x="38558" y="70578"/>
                  <a:pt x="39950" y="70578"/>
                </a:cubicBezTo>
                <a:cubicBezTo>
                  <a:pt x="41431" y="70578"/>
                  <a:pt x="42908" y="71272"/>
                  <a:pt x="43834" y="72646"/>
                </a:cubicBezTo>
                <a:cubicBezTo>
                  <a:pt x="44230" y="72173"/>
                  <a:pt x="44642" y="71716"/>
                  <a:pt x="45083" y="71290"/>
                </a:cubicBezTo>
                <a:cubicBezTo>
                  <a:pt x="43849" y="69675"/>
                  <a:pt x="42006" y="68654"/>
                  <a:pt x="39949" y="68654"/>
                </a:cubicBezTo>
                <a:close/>
                <a:moveTo>
                  <a:pt x="68501" y="68654"/>
                </a:moveTo>
                <a:cubicBezTo>
                  <a:pt x="66520" y="68654"/>
                  <a:pt x="64722" y="69614"/>
                  <a:pt x="63473" y="71122"/>
                </a:cubicBezTo>
                <a:cubicBezTo>
                  <a:pt x="63930" y="71534"/>
                  <a:pt x="64357" y="71975"/>
                  <a:pt x="64753" y="72432"/>
                </a:cubicBezTo>
                <a:cubicBezTo>
                  <a:pt x="65698" y="71192"/>
                  <a:pt x="67098" y="70578"/>
                  <a:pt x="68494" y="70578"/>
                </a:cubicBezTo>
                <a:cubicBezTo>
                  <a:pt x="69979" y="70578"/>
                  <a:pt x="71460" y="71272"/>
                  <a:pt x="72386" y="72646"/>
                </a:cubicBezTo>
                <a:cubicBezTo>
                  <a:pt x="72767" y="72173"/>
                  <a:pt x="73194" y="71716"/>
                  <a:pt x="73636" y="71305"/>
                </a:cubicBezTo>
                <a:cubicBezTo>
                  <a:pt x="72401" y="69690"/>
                  <a:pt x="70558" y="68654"/>
                  <a:pt x="68501" y="68654"/>
                </a:cubicBezTo>
                <a:close/>
                <a:moveTo>
                  <a:pt x="97030" y="68654"/>
                </a:moveTo>
                <a:cubicBezTo>
                  <a:pt x="95053" y="68656"/>
                  <a:pt x="93258" y="69616"/>
                  <a:pt x="92025" y="71122"/>
                </a:cubicBezTo>
                <a:cubicBezTo>
                  <a:pt x="92482" y="71534"/>
                  <a:pt x="92909" y="71960"/>
                  <a:pt x="93305" y="72432"/>
                </a:cubicBezTo>
                <a:cubicBezTo>
                  <a:pt x="94250" y="71199"/>
                  <a:pt x="95646" y="70589"/>
                  <a:pt x="97039" y="70589"/>
                </a:cubicBezTo>
                <a:cubicBezTo>
                  <a:pt x="98519" y="70589"/>
                  <a:pt x="99996" y="71279"/>
                  <a:pt x="100923" y="72646"/>
                </a:cubicBezTo>
                <a:cubicBezTo>
                  <a:pt x="101319" y="72173"/>
                  <a:pt x="101731" y="71716"/>
                  <a:pt x="102172" y="71290"/>
                </a:cubicBezTo>
                <a:cubicBezTo>
                  <a:pt x="100940" y="69677"/>
                  <a:pt x="99084" y="68656"/>
                  <a:pt x="97030" y="68654"/>
                </a:cubicBezTo>
                <a:close/>
                <a:moveTo>
                  <a:pt x="125575" y="68654"/>
                </a:moveTo>
                <a:cubicBezTo>
                  <a:pt x="123594" y="68654"/>
                  <a:pt x="121812" y="69614"/>
                  <a:pt x="120577" y="71122"/>
                </a:cubicBezTo>
                <a:cubicBezTo>
                  <a:pt x="121035" y="71534"/>
                  <a:pt x="121446" y="71975"/>
                  <a:pt x="121857" y="72432"/>
                </a:cubicBezTo>
                <a:cubicBezTo>
                  <a:pt x="122795" y="71199"/>
                  <a:pt x="124187" y="70589"/>
                  <a:pt x="125579" y="70589"/>
                </a:cubicBezTo>
                <a:cubicBezTo>
                  <a:pt x="127060" y="70589"/>
                  <a:pt x="128541" y="71279"/>
                  <a:pt x="129475" y="72646"/>
                </a:cubicBezTo>
                <a:cubicBezTo>
                  <a:pt x="129856" y="72173"/>
                  <a:pt x="130283" y="71732"/>
                  <a:pt x="130725" y="71305"/>
                </a:cubicBezTo>
                <a:cubicBezTo>
                  <a:pt x="129475" y="69690"/>
                  <a:pt x="127632" y="68669"/>
                  <a:pt x="125575" y="68669"/>
                </a:cubicBezTo>
                <a:lnTo>
                  <a:pt x="125575" y="68654"/>
                </a:lnTo>
                <a:close/>
                <a:moveTo>
                  <a:pt x="154127" y="68654"/>
                </a:moveTo>
                <a:cubicBezTo>
                  <a:pt x="152146" y="68654"/>
                  <a:pt x="150364" y="69614"/>
                  <a:pt x="149130" y="71122"/>
                </a:cubicBezTo>
                <a:cubicBezTo>
                  <a:pt x="149571" y="71534"/>
                  <a:pt x="149998" y="71975"/>
                  <a:pt x="150394" y="72432"/>
                </a:cubicBezTo>
                <a:cubicBezTo>
                  <a:pt x="151293" y="71290"/>
                  <a:pt x="152664" y="70604"/>
                  <a:pt x="154112" y="70589"/>
                </a:cubicBezTo>
                <a:cubicBezTo>
                  <a:pt x="155666" y="70604"/>
                  <a:pt x="157128" y="71366"/>
                  <a:pt x="158027" y="72646"/>
                </a:cubicBezTo>
                <a:cubicBezTo>
                  <a:pt x="158408" y="72173"/>
                  <a:pt x="158820" y="71716"/>
                  <a:pt x="159261" y="71305"/>
                </a:cubicBezTo>
                <a:cubicBezTo>
                  <a:pt x="158027" y="69690"/>
                  <a:pt x="156184" y="68654"/>
                  <a:pt x="154127" y="68654"/>
                </a:cubicBezTo>
                <a:close/>
                <a:moveTo>
                  <a:pt x="182649" y="68654"/>
                </a:moveTo>
                <a:cubicBezTo>
                  <a:pt x="180668" y="68654"/>
                  <a:pt x="178901" y="69614"/>
                  <a:pt x="177667" y="71122"/>
                </a:cubicBezTo>
                <a:cubicBezTo>
                  <a:pt x="178108" y="71534"/>
                  <a:pt x="178535" y="71975"/>
                  <a:pt x="178931" y="72432"/>
                </a:cubicBezTo>
                <a:cubicBezTo>
                  <a:pt x="179815" y="71275"/>
                  <a:pt x="181201" y="70604"/>
                  <a:pt x="182649" y="70589"/>
                </a:cubicBezTo>
                <a:cubicBezTo>
                  <a:pt x="184233" y="70589"/>
                  <a:pt x="185635" y="71381"/>
                  <a:pt x="186549" y="72646"/>
                </a:cubicBezTo>
                <a:cubicBezTo>
                  <a:pt x="186945" y="72173"/>
                  <a:pt x="187357" y="71732"/>
                  <a:pt x="187798" y="71305"/>
                </a:cubicBezTo>
                <a:cubicBezTo>
                  <a:pt x="186564" y="69690"/>
                  <a:pt x="184721" y="68654"/>
                  <a:pt x="182649" y="68654"/>
                </a:cubicBezTo>
                <a:close/>
                <a:moveTo>
                  <a:pt x="211201" y="68654"/>
                </a:moveTo>
                <a:cubicBezTo>
                  <a:pt x="209220" y="68654"/>
                  <a:pt x="207438" y="69599"/>
                  <a:pt x="206203" y="71107"/>
                </a:cubicBezTo>
                <a:cubicBezTo>
                  <a:pt x="206645" y="71534"/>
                  <a:pt x="207072" y="71960"/>
                  <a:pt x="207468" y="72432"/>
                </a:cubicBezTo>
                <a:cubicBezTo>
                  <a:pt x="208367" y="71275"/>
                  <a:pt x="209738" y="70589"/>
                  <a:pt x="211201" y="70574"/>
                </a:cubicBezTo>
                <a:lnTo>
                  <a:pt x="211201" y="70589"/>
                </a:lnTo>
                <a:cubicBezTo>
                  <a:pt x="212755" y="70604"/>
                  <a:pt x="214202" y="71366"/>
                  <a:pt x="215101" y="72646"/>
                </a:cubicBezTo>
                <a:cubicBezTo>
                  <a:pt x="215482" y="72173"/>
                  <a:pt x="215893" y="71716"/>
                  <a:pt x="216335" y="71290"/>
                </a:cubicBezTo>
                <a:cubicBezTo>
                  <a:pt x="215101" y="69675"/>
                  <a:pt x="213258" y="68654"/>
                  <a:pt x="211201" y="68654"/>
                </a:cubicBezTo>
                <a:close/>
                <a:moveTo>
                  <a:pt x="239738" y="68654"/>
                </a:moveTo>
                <a:cubicBezTo>
                  <a:pt x="237757" y="68654"/>
                  <a:pt x="235990" y="69599"/>
                  <a:pt x="234756" y="71107"/>
                </a:cubicBezTo>
                <a:cubicBezTo>
                  <a:pt x="235197" y="71534"/>
                  <a:pt x="235609" y="71960"/>
                  <a:pt x="236005" y="72432"/>
                </a:cubicBezTo>
                <a:cubicBezTo>
                  <a:pt x="236904" y="71275"/>
                  <a:pt x="238275" y="70589"/>
                  <a:pt x="239738" y="70574"/>
                </a:cubicBezTo>
                <a:lnTo>
                  <a:pt x="239738" y="70589"/>
                </a:lnTo>
                <a:cubicBezTo>
                  <a:pt x="241307" y="70589"/>
                  <a:pt x="242709" y="71381"/>
                  <a:pt x="243638" y="72646"/>
                </a:cubicBezTo>
                <a:cubicBezTo>
                  <a:pt x="244019" y="72173"/>
                  <a:pt x="244446" y="71716"/>
                  <a:pt x="244887" y="71290"/>
                </a:cubicBezTo>
                <a:cubicBezTo>
                  <a:pt x="243638" y="69675"/>
                  <a:pt x="241795" y="68654"/>
                  <a:pt x="239738" y="68654"/>
                </a:cubicBezTo>
                <a:close/>
                <a:moveTo>
                  <a:pt x="268275" y="68654"/>
                </a:moveTo>
                <a:cubicBezTo>
                  <a:pt x="266294" y="68654"/>
                  <a:pt x="264527" y="69614"/>
                  <a:pt x="263292" y="71122"/>
                </a:cubicBezTo>
                <a:cubicBezTo>
                  <a:pt x="263734" y="71534"/>
                  <a:pt x="264146" y="71975"/>
                  <a:pt x="264542" y="72432"/>
                </a:cubicBezTo>
                <a:cubicBezTo>
                  <a:pt x="265487" y="71192"/>
                  <a:pt x="266887" y="70578"/>
                  <a:pt x="268283" y="70578"/>
                </a:cubicBezTo>
                <a:cubicBezTo>
                  <a:pt x="269768" y="70578"/>
                  <a:pt x="271249" y="71272"/>
                  <a:pt x="272175" y="72646"/>
                </a:cubicBezTo>
                <a:cubicBezTo>
                  <a:pt x="272556" y="72173"/>
                  <a:pt x="272983" y="71716"/>
                  <a:pt x="273424" y="71305"/>
                </a:cubicBezTo>
                <a:cubicBezTo>
                  <a:pt x="272175" y="69690"/>
                  <a:pt x="270331" y="68654"/>
                  <a:pt x="268275" y="68654"/>
                </a:cubicBezTo>
                <a:close/>
                <a:moveTo>
                  <a:pt x="11406" y="71215"/>
                </a:moveTo>
                <a:cubicBezTo>
                  <a:pt x="10146" y="71215"/>
                  <a:pt x="8886" y="71783"/>
                  <a:pt x="8060" y="72920"/>
                </a:cubicBezTo>
                <a:cubicBezTo>
                  <a:pt x="9107" y="72658"/>
                  <a:pt x="10168" y="72508"/>
                  <a:pt x="11242" y="72508"/>
                </a:cubicBezTo>
                <a:cubicBezTo>
                  <a:pt x="11294" y="72508"/>
                  <a:pt x="11345" y="72508"/>
                  <a:pt x="11397" y="72509"/>
                </a:cubicBezTo>
                <a:cubicBezTo>
                  <a:pt x="12539" y="72509"/>
                  <a:pt x="13682" y="72646"/>
                  <a:pt x="14779" y="72950"/>
                </a:cubicBezTo>
                <a:cubicBezTo>
                  <a:pt x="13952" y="71794"/>
                  <a:pt x="12679" y="71215"/>
                  <a:pt x="11406" y="71215"/>
                </a:cubicBezTo>
                <a:close/>
                <a:moveTo>
                  <a:pt x="39949" y="71214"/>
                </a:moveTo>
                <a:cubicBezTo>
                  <a:pt x="38608" y="71214"/>
                  <a:pt x="37435" y="71884"/>
                  <a:pt x="36612" y="72920"/>
                </a:cubicBezTo>
                <a:cubicBezTo>
                  <a:pt x="37709" y="72631"/>
                  <a:pt x="38821" y="72493"/>
                  <a:pt x="39949" y="72493"/>
                </a:cubicBezTo>
                <a:cubicBezTo>
                  <a:pt x="41092" y="72493"/>
                  <a:pt x="42219" y="72646"/>
                  <a:pt x="43316" y="72950"/>
                </a:cubicBezTo>
                <a:lnTo>
                  <a:pt x="43331" y="72950"/>
                </a:lnTo>
                <a:cubicBezTo>
                  <a:pt x="42539" y="71884"/>
                  <a:pt x="41290" y="71229"/>
                  <a:pt x="39949" y="71214"/>
                </a:cubicBezTo>
                <a:close/>
                <a:moveTo>
                  <a:pt x="68501" y="71229"/>
                </a:moveTo>
                <a:cubicBezTo>
                  <a:pt x="67160" y="71229"/>
                  <a:pt x="65987" y="71884"/>
                  <a:pt x="65164" y="72920"/>
                </a:cubicBezTo>
                <a:cubicBezTo>
                  <a:pt x="66247" y="72642"/>
                  <a:pt x="67359" y="72501"/>
                  <a:pt x="68472" y="72501"/>
                </a:cubicBezTo>
                <a:cubicBezTo>
                  <a:pt x="69614" y="72501"/>
                  <a:pt x="70757" y="72649"/>
                  <a:pt x="71868" y="72950"/>
                </a:cubicBezTo>
                <a:cubicBezTo>
                  <a:pt x="71076" y="71884"/>
                  <a:pt x="69827" y="71244"/>
                  <a:pt x="68501" y="71229"/>
                </a:cubicBezTo>
                <a:close/>
                <a:moveTo>
                  <a:pt x="97023" y="71214"/>
                </a:moveTo>
                <a:cubicBezTo>
                  <a:pt x="95697" y="71214"/>
                  <a:pt x="94524" y="71884"/>
                  <a:pt x="93701" y="72920"/>
                </a:cubicBezTo>
                <a:cubicBezTo>
                  <a:pt x="94783" y="72631"/>
                  <a:pt x="95910" y="72493"/>
                  <a:pt x="97023" y="72493"/>
                </a:cubicBezTo>
                <a:cubicBezTo>
                  <a:pt x="98165" y="72493"/>
                  <a:pt x="99308" y="72646"/>
                  <a:pt x="100405" y="72950"/>
                </a:cubicBezTo>
                <a:cubicBezTo>
                  <a:pt x="99613" y="71884"/>
                  <a:pt x="98363" y="71229"/>
                  <a:pt x="97023" y="71214"/>
                </a:cubicBezTo>
                <a:close/>
                <a:moveTo>
                  <a:pt x="125589" y="71229"/>
                </a:moveTo>
                <a:cubicBezTo>
                  <a:pt x="124328" y="71229"/>
                  <a:pt x="123066" y="71796"/>
                  <a:pt x="122238" y="72935"/>
                </a:cubicBezTo>
                <a:cubicBezTo>
                  <a:pt x="123335" y="72646"/>
                  <a:pt x="124447" y="72509"/>
                  <a:pt x="125575" y="72509"/>
                </a:cubicBezTo>
                <a:cubicBezTo>
                  <a:pt x="126718" y="72509"/>
                  <a:pt x="127845" y="72661"/>
                  <a:pt x="128942" y="72950"/>
                </a:cubicBezTo>
                <a:cubicBezTo>
                  <a:pt x="128124" y="71804"/>
                  <a:pt x="126858" y="71229"/>
                  <a:pt x="125589" y="71229"/>
                </a:cubicBezTo>
                <a:close/>
                <a:moveTo>
                  <a:pt x="154129" y="71227"/>
                </a:moveTo>
                <a:cubicBezTo>
                  <a:pt x="152873" y="71227"/>
                  <a:pt x="151617" y="71791"/>
                  <a:pt x="150790" y="72920"/>
                </a:cubicBezTo>
                <a:cubicBezTo>
                  <a:pt x="151823" y="72658"/>
                  <a:pt x="152896" y="72508"/>
                  <a:pt x="153959" y="72508"/>
                </a:cubicBezTo>
                <a:cubicBezTo>
                  <a:pt x="154010" y="72508"/>
                  <a:pt x="154061" y="72508"/>
                  <a:pt x="154112" y="72509"/>
                </a:cubicBezTo>
                <a:cubicBezTo>
                  <a:pt x="155254" y="72509"/>
                  <a:pt x="156397" y="72661"/>
                  <a:pt x="157494" y="72950"/>
                </a:cubicBezTo>
                <a:cubicBezTo>
                  <a:pt x="156667" y="71802"/>
                  <a:pt x="155398" y="71227"/>
                  <a:pt x="154129" y="71227"/>
                </a:cubicBezTo>
                <a:close/>
                <a:moveTo>
                  <a:pt x="182666" y="71227"/>
                </a:moveTo>
                <a:cubicBezTo>
                  <a:pt x="181409" y="71227"/>
                  <a:pt x="180153" y="71791"/>
                  <a:pt x="179327" y="72920"/>
                </a:cubicBezTo>
                <a:cubicBezTo>
                  <a:pt x="180417" y="72642"/>
                  <a:pt x="181530" y="72501"/>
                  <a:pt x="182640" y="72501"/>
                </a:cubicBezTo>
                <a:cubicBezTo>
                  <a:pt x="183781" y="72501"/>
                  <a:pt x="184920" y="72649"/>
                  <a:pt x="186031" y="72950"/>
                </a:cubicBezTo>
                <a:cubicBezTo>
                  <a:pt x="185204" y="71802"/>
                  <a:pt x="183935" y="71227"/>
                  <a:pt x="182666" y="71227"/>
                </a:cubicBezTo>
                <a:close/>
                <a:moveTo>
                  <a:pt x="211201" y="71214"/>
                </a:moveTo>
                <a:cubicBezTo>
                  <a:pt x="209860" y="71214"/>
                  <a:pt x="208687" y="71884"/>
                  <a:pt x="207864" y="72920"/>
                </a:cubicBezTo>
                <a:cubicBezTo>
                  <a:pt x="208954" y="72642"/>
                  <a:pt x="210067" y="72501"/>
                  <a:pt x="211177" y="72501"/>
                </a:cubicBezTo>
                <a:cubicBezTo>
                  <a:pt x="212318" y="72501"/>
                  <a:pt x="213457" y="72649"/>
                  <a:pt x="214568" y="72950"/>
                </a:cubicBezTo>
                <a:cubicBezTo>
                  <a:pt x="213776" y="71884"/>
                  <a:pt x="212526" y="71244"/>
                  <a:pt x="211201" y="71214"/>
                </a:cubicBezTo>
                <a:close/>
                <a:moveTo>
                  <a:pt x="239745" y="71215"/>
                </a:moveTo>
                <a:cubicBezTo>
                  <a:pt x="238487" y="71215"/>
                  <a:pt x="237227" y="71783"/>
                  <a:pt x="236401" y="72920"/>
                </a:cubicBezTo>
                <a:cubicBezTo>
                  <a:pt x="237498" y="72646"/>
                  <a:pt x="238610" y="72493"/>
                  <a:pt x="239738" y="72493"/>
                </a:cubicBezTo>
                <a:cubicBezTo>
                  <a:pt x="240880" y="72493"/>
                  <a:pt x="242008" y="72646"/>
                  <a:pt x="243105" y="72950"/>
                </a:cubicBezTo>
                <a:cubicBezTo>
                  <a:pt x="242286" y="71794"/>
                  <a:pt x="241016" y="71215"/>
                  <a:pt x="239745" y="71215"/>
                </a:cubicBezTo>
                <a:close/>
                <a:moveTo>
                  <a:pt x="268292" y="71227"/>
                </a:moveTo>
                <a:cubicBezTo>
                  <a:pt x="267035" y="71227"/>
                  <a:pt x="265779" y="71791"/>
                  <a:pt x="264953" y="72920"/>
                </a:cubicBezTo>
                <a:cubicBezTo>
                  <a:pt x="266036" y="72642"/>
                  <a:pt x="267148" y="72501"/>
                  <a:pt x="268261" y="72501"/>
                </a:cubicBezTo>
                <a:cubicBezTo>
                  <a:pt x="269403" y="72501"/>
                  <a:pt x="270546" y="72649"/>
                  <a:pt x="271657" y="72950"/>
                </a:cubicBezTo>
                <a:cubicBezTo>
                  <a:pt x="270830" y="71802"/>
                  <a:pt x="269561" y="71227"/>
                  <a:pt x="268292" y="71227"/>
                </a:cubicBezTo>
                <a:close/>
                <a:moveTo>
                  <a:pt x="82929" y="68060"/>
                </a:moveTo>
                <a:lnTo>
                  <a:pt x="82929" y="68105"/>
                </a:lnTo>
                <a:cubicBezTo>
                  <a:pt x="78877" y="68105"/>
                  <a:pt x="75235" y="70086"/>
                  <a:pt x="72706" y="73164"/>
                </a:cubicBezTo>
                <a:cubicBezTo>
                  <a:pt x="73316" y="73362"/>
                  <a:pt x="73895" y="73621"/>
                  <a:pt x="74458" y="73910"/>
                </a:cubicBezTo>
                <a:cubicBezTo>
                  <a:pt x="76622" y="71488"/>
                  <a:pt x="79623" y="69995"/>
                  <a:pt x="82929" y="69995"/>
                </a:cubicBezTo>
                <a:cubicBezTo>
                  <a:pt x="86190" y="69995"/>
                  <a:pt x="89130" y="71442"/>
                  <a:pt x="91294" y="73804"/>
                </a:cubicBezTo>
                <a:cubicBezTo>
                  <a:pt x="91873" y="73514"/>
                  <a:pt x="92467" y="73286"/>
                  <a:pt x="93077" y="73088"/>
                </a:cubicBezTo>
                <a:cubicBezTo>
                  <a:pt x="90578" y="69995"/>
                  <a:pt x="86952" y="68060"/>
                  <a:pt x="82929" y="68060"/>
                </a:cubicBezTo>
                <a:close/>
                <a:moveTo>
                  <a:pt x="197092" y="68075"/>
                </a:moveTo>
                <a:cubicBezTo>
                  <a:pt x="193040" y="68075"/>
                  <a:pt x="189383" y="70056"/>
                  <a:pt x="186884" y="73179"/>
                </a:cubicBezTo>
                <a:cubicBezTo>
                  <a:pt x="187478" y="73392"/>
                  <a:pt x="188057" y="73636"/>
                  <a:pt x="188621" y="73926"/>
                </a:cubicBezTo>
                <a:cubicBezTo>
                  <a:pt x="190785" y="71503"/>
                  <a:pt x="193786" y="70010"/>
                  <a:pt x="197092" y="70010"/>
                </a:cubicBezTo>
                <a:lnTo>
                  <a:pt x="197092" y="70040"/>
                </a:lnTo>
                <a:cubicBezTo>
                  <a:pt x="200353" y="70040"/>
                  <a:pt x="203309" y="71488"/>
                  <a:pt x="205457" y="73804"/>
                </a:cubicBezTo>
                <a:cubicBezTo>
                  <a:pt x="206036" y="73529"/>
                  <a:pt x="206630" y="73286"/>
                  <a:pt x="207239" y="73103"/>
                </a:cubicBezTo>
                <a:cubicBezTo>
                  <a:pt x="204741" y="70010"/>
                  <a:pt x="201115" y="68075"/>
                  <a:pt x="197092" y="68075"/>
                </a:cubicBezTo>
                <a:close/>
                <a:moveTo>
                  <a:pt x="54393" y="68105"/>
                </a:moveTo>
                <a:cubicBezTo>
                  <a:pt x="50340" y="68105"/>
                  <a:pt x="46683" y="70086"/>
                  <a:pt x="44184" y="73194"/>
                </a:cubicBezTo>
                <a:cubicBezTo>
                  <a:pt x="44779" y="73408"/>
                  <a:pt x="45373" y="73651"/>
                  <a:pt x="45937" y="73941"/>
                </a:cubicBezTo>
                <a:cubicBezTo>
                  <a:pt x="48100" y="71518"/>
                  <a:pt x="51102" y="70025"/>
                  <a:pt x="54408" y="70025"/>
                </a:cubicBezTo>
                <a:cubicBezTo>
                  <a:pt x="57653" y="70025"/>
                  <a:pt x="60609" y="71488"/>
                  <a:pt x="62772" y="73834"/>
                </a:cubicBezTo>
                <a:cubicBezTo>
                  <a:pt x="63336" y="73560"/>
                  <a:pt x="63945" y="73316"/>
                  <a:pt x="64555" y="73118"/>
                </a:cubicBezTo>
                <a:cubicBezTo>
                  <a:pt x="62041" y="70040"/>
                  <a:pt x="58415" y="68105"/>
                  <a:pt x="54408" y="68105"/>
                </a:cubicBezTo>
                <a:close/>
                <a:moveTo>
                  <a:pt x="168555" y="68105"/>
                </a:moveTo>
                <a:cubicBezTo>
                  <a:pt x="164503" y="68105"/>
                  <a:pt x="160846" y="70086"/>
                  <a:pt x="158347" y="73194"/>
                </a:cubicBezTo>
                <a:cubicBezTo>
                  <a:pt x="158942" y="73392"/>
                  <a:pt x="159521" y="73651"/>
                  <a:pt x="160084" y="73941"/>
                </a:cubicBezTo>
                <a:cubicBezTo>
                  <a:pt x="162248" y="71518"/>
                  <a:pt x="165249" y="70010"/>
                  <a:pt x="168555" y="70010"/>
                </a:cubicBezTo>
                <a:lnTo>
                  <a:pt x="168555" y="70040"/>
                </a:lnTo>
                <a:cubicBezTo>
                  <a:pt x="171816" y="70040"/>
                  <a:pt x="174772" y="71488"/>
                  <a:pt x="176920" y="73834"/>
                </a:cubicBezTo>
                <a:cubicBezTo>
                  <a:pt x="177499" y="73560"/>
                  <a:pt x="178093" y="73316"/>
                  <a:pt x="178703" y="73118"/>
                </a:cubicBezTo>
                <a:cubicBezTo>
                  <a:pt x="176204" y="70040"/>
                  <a:pt x="172578" y="68105"/>
                  <a:pt x="168555" y="68105"/>
                </a:cubicBezTo>
                <a:close/>
                <a:moveTo>
                  <a:pt x="254197" y="68105"/>
                </a:moveTo>
                <a:cubicBezTo>
                  <a:pt x="250129" y="68105"/>
                  <a:pt x="246472" y="70086"/>
                  <a:pt x="243973" y="73194"/>
                </a:cubicBezTo>
                <a:cubicBezTo>
                  <a:pt x="244568" y="73392"/>
                  <a:pt x="245162" y="73651"/>
                  <a:pt x="245725" y="73941"/>
                </a:cubicBezTo>
                <a:cubicBezTo>
                  <a:pt x="247889" y="71518"/>
                  <a:pt x="250875" y="70010"/>
                  <a:pt x="254197" y="70010"/>
                </a:cubicBezTo>
                <a:lnTo>
                  <a:pt x="254197" y="70040"/>
                </a:lnTo>
                <a:cubicBezTo>
                  <a:pt x="257427" y="70040"/>
                  <a:pt x="260382" y="71488"/>
                  <a:pt x="262546" y="73834"/>
                </a:cubicBezTo>
                <a:cubicBezTo>
                  <a:pt x="263125" y="73560"/>
                  <a:pt x="263734" y="73316"/>
                  <a:pt x="264344" y="73118"/>
                </a:cubicBezTo>
                <a:cubicBezTo>
                  <a:pt x="261830" y="70040"/>
                  <a:pt x="258219" y="68105"/>
                  <a:pt x="254197" y="68105"/>
                </a:cubicBezTo>
                <a:close/>
                <a:moveTo>
                  <a:pt x="25856" y="68105"/>
                </a:moveTo>
                <a:cubicBezTo>
                  <a:pt x="21803" y="68105"/>
                  <a:pt x="18146" y="70086"/>
                  <a:pt x="15632" y="73209"/>
                </a:cubicBezTo>
                <a:cubicBezTo>
                  <a:pt x="16227" y="73408"/>
                  <a:pt x="16821" y="73667"/>
                  <a:pt x="17384" y="73956"/>
                </a:cubicBezTo>
                <a:cubicBezTo>
                  <a:pt x="19548" y="71534"/>
                  <a:pt x="22534" y="70025"/>
                  <a:pt x="25856" y="70025"/>
                </a:cubicBezTo>
                <a:cubicBezTo>
                  <a:pt x="29101" y="70025"/>
                  <a:pt x="32057" y="71488"/>
                  <a:pt x="34205" y="73834"/>
                </a:cubicBezTo>
                <a:cubicBezTo>
                  <a:pt x="34784" y="73560"/>
                  <a:pt x="35393" y="73316"/>
                  <a:pt x="36003" y="73133"/>
                </a:cubicBezTo>
                <a:cubicBezTo>
                  <a:pt x="33489" y="70040"/>
                  <a:pt x="29878" y="68105"/>
                  <a:pt x="25856" y="68105"/>
                </a:cubicBezTo>
                <a:close/>
                <a:moveTo>
                  <a:pt x="111482" y="68105"/>
                </a:moveTo>
                <a:cubicBezTo>
                  <a:pt x="107414" y="68105"/>
                  <a:pt x="103772" y="70086"/>
                  <a:pt x="101258" y="73209"/>
                </a:cubicBezTo>
                <a:cubicBezTo>
                  <a:pt x="101852" y="73423"/>
                  <a:pt x="102431" y="73667"/>
                  <a:pt x="102995" y="73956"/>
                </a:cubicBezTo>
                <a:cubicBezTo>
                  <a:pt x="105174" y="71534"/>
                  <a:pt x="108175" y="70025"/>
                  <a:pt x="111482" y="70025"/>
                </a:cubicBezTo>
                <a:cubicBezTo>
                  <a:pt x="114727" y="70025"/>
                  <a:pt x="117683" y="71488"/>
                  <a:pt x="119846" y="73834"/>
                </a:cubicBezTo>
                <a:cubicBezTo>
                  <a:pt x="120410" y="73560"/>
                  <a:pt x="121019" y="73316"/>
                  <a:pt x="121629" y="73133"/>
                </a:cubicBezTo>
                <a:cubicBezTo>
                  <a:pt x="119115" y="70040"/>
                  <a:pt x="115504" y="68105"/>
                  <a:pt x="111482" y="68105"/>
                </a:cubicBezTo>
                <a:close/>
                <a:moveTo>
                  <a:pt x="140019" y="68105"/>
                </a:moveTo>
                <a:cubicBezTo>
                  <a:pt x="135966" y="68105"/>
                  <a:pt x="132309" y="70086"/>
                  <a:pt x="129810" y="73209"/>
                </a:cubicBezTo>
                <a:cubicBezTo>
                  <a:pt x="130405" y="73408"/>
                  <a:pt x="130984" y="73667"/>
                  <a:pt x="131547" y="73956"/>
                </a:cubicBezTo>
                <a:cubicBezTo>
                  <a:pt x="133726" y="71534"/>
                  <a:pt x="136712" y="70040"/>
                  <a:pt x="140019" y="70040"/>
                </a:cubicBezTo>
                <a:cubicBezTo>
                  <a:pt x="143279" y="70040"/>
                  <a:pt x="146235" y="71488"/>
                  <a:pt x="148383" y="73849"/>
                </a:cubicBezTo>
                <a:cubicBezTo>
                  <a:pt x="148962" y="73560"/>
                  <a:pt x="149556" y="73316"/>
                  <a:pt x="150181" y="73133"/>
                </a:cubicBezTo>
                <a:cubicBezTo>
                  <a:pt x="147667" y="70040"/>
                  <a:pt x="144041" y="68105"/>
                  <a:pt x="140019" y="68105"/>
                </a:cubicBezTo>
                <a:close/>
                <a:moveTo>
                  <a:pt x="225644" y="68105"/>
                </a:moveTo>
                <a:cubicBezTo>
                  <a:pt x="221592" y="68105"/>
                  <a:pt x="217935" y="70071"/>
                  <a:pt x="215436" y="73209"/>
                </a:cubicBezTo>
                <a:cubicBezTo>
                  <a:pt x="216031" y="73408"/>
                  <a:pt x="216610" y="73667"/>
                  <a:pt x="217173" y="73956"/>
                </a:cubicBezTo>
                <a:cubicBezTo>
                  <a:pt x="219337" y="71534"/>
                  <a:pt x="222338" y="70025"/>
                  <a:pt x="225644" y="70025"/>
                </a:cubicBezTo>
                <a:lnTo>
                  <a:pt x="225644" y="70040"/>
                </a:lnTo>
                <a:cubicBezTo>
                  <a:pt x="228890" y="70040"/>
                  <a:pt x="231845" y="71488"/>
                  <a:pt x="234009" y="73834"/>
                </a:cubicBezTo>
                <a:cubicBezTo>
                  <a:pt x="234588" y="73560"/>
                  <a:pt x="235182" y="73316"/>
                  <a:pt x="235792" y="73118"/>
                </a:cubicBezTo>
                <a:cubicBezTo>
                  <a:pt x="233293" y="70040"/>
                  <a:pt x="229667" y="68105"/>
                  <a:pt x="225644" y="68105"/>
                </a:cubicBezTo>
                <a:close/>
                <a:moveTo>
                  <a:pt x="82929" y="70635"/>
                </a:moveTo>
                <a:lnTo>
                  <a:pt x="82929" y="70680"/>
                </a:lnTo>
                <a:cubicBezTo>
                  <a:pt x="79852" y="70680"/>
                  <a:pt x="77079" y="72052"/>
                  <a:pt x="75022" y="74215"/>
                </a:cubicBezTo>
                <a:cubicBezTo>
                  <a:pt x="75555" y="74520"/>
                  <a:pt x="76073" y="74870"/>
                  <a:pt x="76561" y="75251"/>
                </a:cubicBezTo>
                <a:cubicBezTo>
                  <a:pt x="78267" y="73575"/>
                  <a:pt x="80492" y="72554"/>
                  <a:pt x="82929" y="72554"/>
                </a:cubicBezTo>
                <a:cubicBezTo>
                  <a:pt x="85245" y="72570"/>
                  <a:pt x="87485" y="73484"/>
                  <a:pt x="89146" y="75099"/>
                </a:cubicBezTo>
                <a:cubicBezTo>
                  <a:pt x="89648" y="74733"/>
                  <a:pt x="90182" y="74398"/>
                  <a:pt x="90730" y="74093"/>
                </a:cubicBezTo>
                <a:cubicBezTo>
                  <a:pt x="88689" y="71960"/>
                  <a:pt x="85946" y="70635"/>
                  <a:pt x="82929" y="70635"/>
                </a:cubicBezTo>
                <a:close/>
                <a:moveTo>
                  <a:pt x="197092" y="70650"/>
                </a:moveTo>
                <a:cubicBezTo>
                  <a:pt x="194015" y="70650"/>
                  <a:pt x="191226" y="72006"/>
                  <a:pt x="189170" y="74230"/>
                </a:cubicBezTo>
                <a:cubicBezTo>
                  <a:pt x="189718" y="74535"/>
                  <a:pt x="190236" y="74885"/>
                  <a:pt x="190724" y="75251"/>
                </a:cubicBezTo>
                <a:cubicBezTo>
                  <a:pt x="192430" y="73590"/>
                  <a:pt x="194655" y="72570"/>
                  <a:pt x="197092" y="72570"/>
                </a:cubicBezTo>
                <a:lnTo>
                  <a:pt x="197092" y="72600"/>
                </a:lnTo>
                <a:cubicBezTo>
                  <a:pt x="199408" y="72615"/>
                  <a:pt x="201648" y="73514"/>
                  <a:pt x="203324" y="75114"/>
                </a:cubicBezTo>
                <a:cubicBezTo>
                  <a:pt x="203811" y="74748"/>
                  <a:pt x="204345" y="74398"/>
                  <a:pt x="204893" y="74108"/>
                </a:cubicBezTo>
                <a:cubicBezTo>
                  <a:pt x="202852" y="71975"/>
                  <a:pt x="200109" y="70650"/>
                  <a:pt x="197092" y="70650"/>
                </a:cubicBezTo>
                <a:close/>
                <a:moveTo>
                  <a:pt x="168555" y="70665"/>
                </a:moveTo>
                <a:cubicBezTo>
                  <a:pt x="165478" y="70665"/>
                  <a:pt x="162690" y="72021"/>
                  <a:pt x="160648" y="74230"/>
                </a:cubicBezTo>
                <a:cubicBezTo>
                  <a:pt x="161181" y="74550"/>
                  <a:pt x="161699" y="74885"/>
                  <a:pt x="162202" y="75266"/>
                </a:cubicBezTo>
                <a:cubicBezTo>
                  <a:pt x="163893" y="73606"/>
                  <a:pt x="166118" y="72585"/>
                  <a:pt x="168555" y="72585"/>
                </a:cubicBezTo>
                <a:lnTo>
                  <a:pt x="168555" y="72600"/>
                </a:lnTo>
                <a:cubicBezTo>
                  <a:pt x="170871" y="72615"/>
                  <a:pt x="173111" y="73514"/>
                  <a:pt x="174772" y="75114"/>
                </a:cubicBezTo>
                <a:cubicBezTo>
                  <a:pt x="175274" y="74748"/>
                  <a:pt x="175808" y="74413"/>
                  <a:pt x="176356" y="74108"/>
                </a:cubicBezTo>
                <a:cubicBezTo>
                  <a:pt x="174315" y="71975"/>
                  <a:pt x="171587" y="70665"/>
                  <a:pt x="168555" y="70665"/>
                </a:cubicBezTo>
                <a:close/>
                <a:moveTo>
                  <a:pt x="254181" y="70665"/>
                </a:moveTo>
                <a:cubicBezTo>
                  <a:pt x="251119" y="70665"/>
                  <a:pt x="248316" y="72021"/>
                  <a:pt x="246274" y="74230"/>
                </a:cubicBezTo>
                <a:cubicBezTo>
                  <a:pt x="246807" y="74550"/>
                  <a:pt x="247325" y="74885"/>
                  <a:pt x="247828" y="75266"/>
                </a:cubicBezTo>
                <a:cubicBezTo>
                  <a:pt x="249519" y="73606"/>
                  <a:pt x="251744" y="72585"/>
                  <a:pt x="254197" y="72585"/>
                </a:cubicBezTo>
                <a:lnTo>
                  <a:pt x="254197" y="72600"/>
                </a:lnTo>
                <a:cubicBezTo>
                  <a:pt x="256512" y="72615"/>
                  <a:pt x="258737" y="73514"/>
                  <a:pt x="260413" y="75114"/>
                </a:cubicBezTo>
                <a:cubicBezTo>
                  <a:pt x="260916" y="74748"/>
                  <a:pt x="261434" y="74413"/>
                  <a:pt x="261982" y="74108"/>
                </a:cubicBezTo>
                <a:cubicBezTo>
                  <a:pt x="259941" y="71975"/>
                  <a:pt x="257213" y="70665"/>
                  <a:pt x="254181" y="70665"/>
                </a:cubicBezTo>
                <a:close/>
                <a:moveTo>
                  <a:pt x="25856" y="70680"/>
                </a:moveTo>
                <a:cubicBezTo>
                  <a:pt x="22778" y="70680"/>
                  <a:pt x="19990" y="72052"/>
                  <a:pt x="17933" y="74261"/>
                </a:cubicBezTo>
                <a:cubicBezTo>
                  <a:pt x="18466" y="74565"/>
                  <a:pt x="18984" y="74916"/>
                  <a:pt x="19487" y="75282"/>
                </a:cubicBezTo>
                <a:cubicBezTo>
                  <a:pt x="21225" y="73497"/>
                  <a:pt x="23532" y="72601"/>
                  <a:pt x="25842" y="72601"/>
                </a:cubicBezTo>
                <a:cubicBezTo>
                  <a:pt x="28088" y="72601"/>
                  <a:pt x="30337" y="73447"/>
                  <a:pt x="32072" y="75144"/>
                </a:cubicBezTo>
                <a:cubicBezTo>
                  <a:pt x="32575" y="74764"/>
                  <a:pt x="33108" y="74428"/>
                  <a:pt x="33641" y="74139"/>
                </a:cubicBezTo>
                <a:cubicBezTo>
                  <a:pt x="31600" y="72006"/>
                  <a:pt x="28872" y="70680"/>
                  <a:pt x="25856" y="70680"/>
                </a:cubicBezTo>
                <a:close/>
                <a:moveTo>
                  <a:pt x="54393" y="70680"/>
                </a:moveTo>
                <a:cubicBezTo>
                  <a:pt x="51315" y="70680"/>
                  <a:pt x="48527" y="72052"/>
                  <a:pt x="46485" y="74246"/>
                </a:cubicBezTo>
                <a:cubicBezTo>
                  <a:pt x="47018" y="74565"/>
                  <a:pt x="47536" y="74901"/>
                  <a:pt x="48039" y="75282"/>
                </a:cubicBezTo>
                <a:cubicBezTo>
                  <a:pt x="49781" y="73493"/>
                  <a:pt x="52094" y="72594"/>
                  <a:pt x="54409" y="72594"/>
                </a:cubicBezTo>
                <a:cubicBezTo>
                  <a:pt x="56650" y="72594"/>
                  <a:pt x="58893" y="73436"/>
                  <a:pt x="60624" y="75129"/>
                </a:cubicBezTo>
                <a:cubicBezTo>
                  <a:pt x="61127" y="74764"/>
                  <a:pt x="61645" y="74428"/>
                  <a:pt x="62193" y="74124"/>
                </a:cubicBezTo>
                <a:cubicBezTo>
                  <a:pt x="60152" y="71991"/>
                  <a:pt x="57424" y="70680"/>
                  <a:pt x="54408" y="70680"/>
                </a:cubicBezTo>
                <a:close/>
                <a:moveTo>
                  <a:pt x="111482" y="70680"/>
                </a:moveTo>
                <a:cubicBezTo>
                  <a:pt x="108404" y="70680"/>
                  <a:pt x="105601" y="72052"/>
                  <a:pt x="103559" y="74261"/>
                </a:cubicBezTo>
                <a:cubicBezTo>
                  <a:pt x="104092" y="74565"/>
                  <a:pt x="104610" y="74916"/>
                  <a:pt x="105113" y="75282"/>
                </a:cubicBezTo>
                <a:cubicBezTo>
                  <a:pt x="106851" y="73497"/>
                  <a:pt x="109158" y="72601"/>
                  <a:pt x="111468" y="72601"/>
                </a:cubicBezTo>
                <a:cubicBezTo>
                  <a:pt x="113714" y="72601"/>
                  <a:pt x="115963" y="73447"/>
                  <a:pt x="117698" y="75144"/>
                </a:cubicBezTo>
                <a:cubicBezTo>
                  <a:pt x="118201" y="74764"/>
                  <a:pt x="118719" y="74428"/>
                  <a:pt x="119267" y="74139"/>
                </a:cubicBezTo>
                <a:cubicBezTo>
                  <a:pt x="117241" y="72006"/>
                  <a:pt x="114498" y="70680"/>
                  <a:pt x="111482" y="70680"/>
                </a:cubicBezTo>
                <a:close/>
                <a:moveTo>
                  <a:pt x="225644" y="70680"/>
                </a:moveTo>
                <a:cubicBezTo>
                  <a:pt x="222567" y="70680"/>
                  <a:pt x="219779" y="72036"/>
                  <a:pt x="217722" y="74246"/>
                </a:cubicBezTo>
                <a:cubicBezTo>
                  <a:pt x="218270" y="74565"/>
                  <a:pt x="218788" y="74901"/>
                  <a:pt x="219276" y="75282"/>
                </a:cubicBezTo>
                <a:cubicBezTo>
                  <a:pt x="220982" y="73621"/>
                  <a:pt x="223207" y="72600"/>
                  <a:pt x="225644" y="72600"/>
                </a:cubicBezTo>
                <a:cubicBezTo>
                  <a:pt x="227960" y="72615"/>
                  <a:pt x="230200" y="73529"/>
                  <a:pt x="231861" y="75129"/>
                </a:cubicBezTo>
                <a:cubicBezTo>
                  <a:pt x="232364" y="74764"/>
                  <a:pt x="232897" y="74428"/>
                  <a:pt x="233445" y="74124"/>
                </a:cubicBezTo>
                <a:cubicBezTo>
                  <a:pt x="231404" y="71991"/>
                  <a:pt x="228661" y="70680"/>
                  <a:pt x="225644" y="70680"/>
                </a:cubicBezTo>
                <a:close/>
                <a:moveTo>
                  <a:pt x="140019" y="70680"/>
                </a:moveTo>
                <a:cubicBezTo>
                  <a:pt x="136941" y="70680"/>
                  <a:pt x="134153" y="72052"/>
                  <a:pt x="132111" y="74261"/>
                </a:cubicBezTo>
                <a:cubicBezTo>
                  <a:pt x="132644" y="74565"/>
                  <a:pt x="133162" y="74916"/>
                  <a:pt x="133665" y="75297"/>
                </a:cubicBezTo>
                <a:cubicBezTo>
                  <a:pt x="135356" y="73621"/>
                  <a:pt x="137581" y="72600"/>
                  <a:pt x="140019" y="72600"/>
                </a:cubicBezTo>
                <a:cubicBezTo>
                  <a:pt x="142350" y="72615"/>
                  <a:pt x="144574" y="73529"/>
                  <a:pt x="146250" y="75144"/>
                </a:cubicBezTo>
                <a:cubicBezTo>
                  <a:pt x="146753" y="74779"/>
                  <a:pt x="147271" y="74428"/>
                  <a:pt x="147819" y="74139"/>
                </a:cubicBezTo>
                <a:cubicBezTo>
                  <a:pt x="145778" y="72006"/>
                  <a:pt x="143050" y="70680"/>
                  <a:pt x="140019" y="70680"/>
                </a:cubicBezTo>
                <a:close/>
                <a:moveTo>
                  <a:pt x="82929" y="73209"/>
                </a:moveTo>
                <a:lnTo>
                  <a:pt x="82929" y="73255"/>
                </a:lnTo>
                <a:cubicBezTo>
                  <a:pt x="80735" y="73255"/>
                  <a:pt x="78633" y="74108"/>
                  <a:pt x="77048" y="75632"/>
                </a:cubicBezTo>
                <a:cubicBezTo>
                  <a:pt x="77521" y="76028"/>
                  <a:pt x="77963" y="76440"/>
                  <a:pt x="78374" y="76897"/>
                </a:cubicBezTo>
                <a:cubicBezTo>
                  <a:pt x="79665" y="75723"/>
                  <a:pt x="81298" y="75132"/>
                  <a:pt x="82932" y="75132"/>
                </a:cubicBezTo>
                <a:cubicBezTo>
                  <a:pt x="84479" y="75132"/>
                  <a:pt x="86027" y="75662"/>
                  <a:pt x="87287" y="76729"/>
                </a:cubicBezTo>
                <a:cubicBezTo>
                  <a:pt x="87714" y="76287"/>
                  <a:pt x="88171" y="75861"/>
                  <a:pt x="88658" y="75480"/>
                </a:cubicBezTo>
                <a:cubicBezTo>
                  <a:pt x="87104" y="74032"/>
                  <a:pt x="85062" y="73225"/>
                  <a:pt x="82929" y="73209"/>
                </a:cubicBezTo>
                <a:close/>
                <a:moveTo>
                  <a:pt x="168573" y="73222"/>
                </a:moveTo>
                <a:cubicBezTo>
                  <a:pt x="166438" y="73222"/>
                  <a:pt x="164303" y="74034"/>
                  <a:pt x="162674" y="75647"/>
                </a:cubicBezTo>
                <a:cubicBezTo>
                  <a:pt x="163147" y="76043"/>
                  <a:pt x="163588" y="76470"/>
                  <a:pt x="164015" y="76912"/>
                </a:cubicBezTo>
                <a:cubicBezTo>
                  <a:pt x="165264" y="75800"/>
                  <a:pt x="166879" y="75160"/>
                  <a:pt x="168555" y="75160"/>
                </a:cubicBezTo>
                <a:lnTo>
                  <a:pt x="168555" y="75175"/>
                </a:lnTo>
                <a:cubicBezTo>
                  <a:pt x="170155" y="75175"/>
                  <a:pt x="171694" y="75739"/>
                  <a:pt x="172928" y="76759"/>
                </a:cubicBezTo>
                <a:cubicBezTo>
                  <a:pt x="173355" y="76302"/>
                  <a:pt x="173812" y="75891"/>
                  <a:pt x="174299" y="75495"/>
                </a:cubicBezTo>
                <a:cubicBezTo>
                  <a:pt x="172691" y="73977"/>
                  <a:pt x="170632" y="73222"/>
                  <a:pt x="168573" y="73222"/>
                </a:cubicBezTo>
                <a:close/>
                <a:moveTo>
                  <a:pt x="197095" y="73215"/>
                </a:moveTo>
                <a:cubicBezTo>
                  <a:pt x="194964" y="73215"/>
                  <a:pt x="192836" y="74022"/>
                  <a:pt x="191211" y="75632"/>
                </a:cubicBezTo>
                <a:cubicBezTo>
                  <a:pt x="191684" y="76043"/>
                  <a:pt x="192125" y="76455"/>
                  <a:pt x="192552" y="76912"/>
                </a:cubicBezTo>
                <a:cubicBezTo>
                  <a:pt x="193801" y="75784"/>
                  <a:pt x="195416" y="75160"/>
                  <a:pt x="197092" y="75144"/>
                </a:cubicBezTo>
                <a:lnTo>
                  <a:pt x="197092" y="75175"/>
                </a:lnTo>
                <a:cubicBezTo>
                  <a:pt x="198692" y="75175"/>
                  <a:pt x="200231" y="75723"/>
                  <a:pt x="201450" y="76744"/>
                </a:cubicBezTo>
                <a:cubicBezTo>
                  <a:pt x="201892" y="76302"/>
                  <a:pt x="202349" y="75876"/>
                  <a:pt x="202836" y="75495"/>
                </a:cubicBezTo>
                <a:cubicBezTo>
                  <a:pt x="201224" y="73973"/>
                  <a:pt x="199159" y="73215"/>
                  <a:pt x="197095" y="73215"/>
                </a:cubicBezTo>
                <a:close/>
                <a:moveTo>
                  <a:pt x="254199" y="73222"/>
                </a:moveTo>
                <a:cubicBezTo>
                  <a:pt x="252064" y="73222"/>
                  <a:pt x="249929" y="74034"/>
                  <a:pt x="248300" y="75647"/>
                </a:cubicBezTo>
                <a:cubicBezTo>
                  <a:pt x="248773" y="76043"/>
                  <a:pt x="249214" y="76470"/>
                  <a:pt x="249641" y="76912"/>
                </a:cubicBezTo>
                <a:cubicBezTo>
                  <a:pt x="250890" y="75800"/>
                  <a:pt x="252505" y="75160"/>
                  <a:pt x="254197" y="75160"/>
                </a:cubicBezTo>
                <a:lnTo>
                  <a:pt x="254197" y="75175"/>
                </a:lnTo>
                <a:cubicBezTo>
                  <a:pt x="255781" y="75175"/>
                  <a:pt x="257320" y="75739"/>
                  <a:pt x="258554" y="76759"/>
                </a:cubicBezTo>
                <a:cubicBezTo>
                  <a:pt x="258981" y="76302"/>
                  <a:pt x="259438" y="75891"/>
                  <a:pt x="259925" y="75495"/>
                </a:cubicBezTo>
                <a:cubicBezTo>
                  <a:pt x="258317" y="73977"/>
                  <a:pt x="256258" y="73222"/>
                  <a:pt x="254199" y="73222"/>
                </a:cubicBezTo>
                <a:close/>
                <a:moveTo>
                  <a:pt x="225656" y="73237"/>
                </a:moveTo>
                <a:cubicBezTo>
                  <a:pt x="223523" y="73237"/>
                  <a:pt x="221392" y="74049"/>
                  <a:pt x="219763" y="75662"/>
                </a:cubicBezTo>
                <a:cubicBezTo>
                  <a:pt x="220236" y="76059"/>
                  <a:pt x="220678" y="76485"/>
                  <a:pt x="221104" y="76927"/>
                </a:cubicBezTo>
                <a:cubicBezTo>
                  <a:pt x="222354" y="75800"/>
                  <a:pt x="223969" y="75175"/>
                  <a:pt x="225644" y="75175"/>
                </a:cubicBezTo>
                <a:cubicBezTo>
                  <a:pt x="227244" y="75175"/>
                  <a:pt x="228783" y="75739"/>
                  <a:pt x="230002" y="76775"/>
                </a:cubicBezTo>
                <a:cubicBezTo>
                  <a:pt x="230444" y="76318"/>
                  <a:pt x="230901" y="75906"/>
                  <a:pt x="231388" y="75510"/>
                </a:cubicBezTo>
                <a:cubicBezTo>
                  <a:pt x="229773" y="73992"/>
                  <a:pt x="227713" y="73237"/>
                  <a:pt x="225656" y="73237"/>
                </a:cubicBezTo>
                <a:close/>
                <a:moveTo>
                  <a:pt x="25856" y="73255"/>
                </a:moveTo>
                <a:cubicBezTo>
                  <a:pt x="23646" y="73270"/>
                  <a:pt x="21544" y="74139"/>
                  <a:pt x="19959" y="75662"/>
                </a:cubicBezTo>
                <a:cubicBezTo>
                  <a:pt x="20432" y="76059"/>
                  <a:pt x="20889" y="76485"/>
                  <a:pt x="21300" y="76942"/>
                </a:cubicBezTo>
                <a:cubicBezTo>
                  <a:pt x="22581" y="75763"/>
                  <a:pt x="24211" y="75172"/>
                  <a:pt x="25842" y="75172"/>
                </a:cubicBezTo>
                <a:cubicBezTo>
                  <a:pt x="27392" y="75172"/>
                  <a:pt x="28943" y="75706"/>
                  <a:pt x="30198" y="76775"/>
                </a:cubicBezTo>
                <a:cubicBezTo>
                  <a:pt x="30640" y="76333"/>
                  <a:pt x="31097" y="75906"/>
                  <a:pt x="31584" y="75525"/>
                </a:cubicBezTo>
                <a:cubicBezTo>
                  <a:pt x="30030" y="74063"/>
                  <a:pt x="27973" y="73255"/>
                  <a:pt x="25856" y="73255"/>
                </a:cubicBezTo>
                <a:close/>
                <a:moveTo>
                  <a:pt x="54408" y="73240"/>
                </a:moveTo>
                <a:lnTo>
                  <a:pt x="54393" y="73255"/>
                </a:lnTo>
                <a:cubicBezTo>
                  <a:pt x="52199" y="73270"/>
                  <a:pt x="50081" y="74139"/>
                  <a:pt x="48511" y="75662"/>
                </a:cubicBezTo>
                <a:cubicBezTo>
                  <a:pt x="48984" y="76059"/>
                  <a:pt x="49426" y="76485"/>
                  <a:pt x="49852" y="76942"/>
                </a:cubicBezTo>
                <a:cubicBezTo>
                  <a:pt x="51133" y="75763"/>
                  <a:pt x="52759" y="75172"/>
                  <a:pt x="54388" y="75172"/>
                </a:cubicBezTo>
                <a:cubicBezTo>
                  <a:pt x="55936" y="75172"/>
                  <a:pt x="57488" y="75706"/>
                  <a:pt x="58750" y="76775"/>
                </a:cubicBezTo>
                <a:cubicBezTo>
                  <a:pt x="59177" y="76333"/>
                  <a:pt x="59634" y="75906"/>
                  <a:pt x="60121" y="75525"/>
                </a:cubicBezTo>
                <a:cubicBezTo>
                  <a:pt x="58567" y="74063"/>
                  <a:pt x="56526" y="73255"/>
                  <a:pt x="54408" y="73240"/>
                </a:cubicBezTo>
                <a:close/>
                <a:moveTo>
                  <a:pt x="111482" y="73255"/>
                </a:moveTo>
                <a:cubicBezTo>
                  <a:pt x="109272" y="73270"/>
                  <a:pt x="107170" y="74139"/>
                  <a:pt x="105601" y="75662"/>
                </a:cubicBezTo>
                <a:cubicBezTo>
                  <a:pt x="106058" y="76059"/>
                  <a:pt x="106515" y="76485"/>
                  <a:pt x="106926" y="76942"/>
                </a:cubicBezTo>
                <a:cubicBezTo>
                  <a:pt x="108207" y="75763"/>
                  <a:pt x="109837" y="75172"/>
                  <a:pt x="111470" y="75172"/>
                </a:cubicBezTo>
                <a:cubicBezTo>
                  <a:pt x="113022" y="75172"/>
                  <a:pt x="114577" y="75706"/>
                  <a:pt x="115839" y="76775"/>
                </a:cubicBezTo>
                <a:cubicBezTo>
                  <a:pt x="116266" y="76333"/>
                  <a:pt x="116723" y="75906"/>
                  <a:pt x="117210" y="75525"/>
                </a:cubicBezTo>
                <a:cubicBezTo>
                  <a:pt x="115641" y="74063"/>
                  <a:pt x="113599" y="73255"/>
                  <a:pt x="111482" y="73255"/>
                </a:cubicBezTo>
                <a:close/>
                <a:moveTo>
                  <a:pt x="140019" y="73255"/>
                </a:moveTo>
                <a:cubicBezTo>
                  <a:pt x="137825" y="73270"/>
                  <a:pt x="135707" y="74139"/>
                  <a:pt x="134137" y="75678"/>
                </a:cubicBezTo>
                <a:cubicBezTo>
                  <a:pt x="134610" y="76059"/>
                  <a:pt x="135052" y="76485"/>
                  <a:pt x="135478" y="76942"/>
                </a:cubicBezTo>
                <a:cubicBezTo>
                  <a:pt x="136762" y="75769"/>
                  <a:pt x="138395" y="75177"/>
                  <a:pt x="140028" y="75177"/>
                </a:cubicBezTo>
                <a:cubicBezTo>
                  <a:pt x="141576" y="75177"/>
                  <a:pt x="143124" y="75708"/>
                  <a:pt x="144376" y="76775"/>
                </a:cubicBezTo>
                <a:cubicBezTo>
                  <a:pt x="144818" y="76333"/>
                  <a:pt x="145275" y="75906"/>
                  <a:pt x="145762" y="75525"/>
                </a:cubicBezTo>
                <a:cubicBezTo>
                  <a:pt x="144193" y="74078"/>
                  <a:pt x="142152" y="73255"/>
                  <a:pt x="140019" y="73255"/>
                </a:cubicBezTo>
                <a:close/>
                <a:moveTo>
                  <a:pt x="97023" y="78283"/>
                </a:moveTo>
                <a:cubicBezTo>
                  <a:pt x="97025" y="78283"/>
                  <a:pt x="97028" y="78283"/>
                  <a:pt x="97030" y="78283"/>
                </a:cubicBezTo>
                <a:lnTo>
                  <a:pt x="97030" y="78283"/>
                </a:lnTo>
                <a:cubicBezTo>
                  <a:pt x="97033" y="78283"/>
                  <a:pt x="97035" y="78283"/>
                  <a:pt x="97038" y="78283"/>
                </a:cubicBezTo>
                <a:close/>
                <a:moveTo>
                  <a:pt x="82929" y="75769"/>
                </a:moveTo>
                <a:lnTo>
                  <a:pt x="82929" y="75815"/>
                </a:lnTo>
                <a:cubicBezTo>
                  <a:pt x="81406" y="75815"/>
                  <a:pt x="79943" y="76363"/>
                  <a:pt x="78785" y="77354"/>
                </a:cubicBezTo>
                <a:cubicBezTo>
                  <a:pt x="79197" y="77826"/>
                  <a:pt x="79578" y="78314"/>
                  <a:pt x="79913" y="78816"/>
                </a:cubicBezTo>
                <a:cubicBezTo>
                  <a:pt x="80782" y="78074"/>
                  <a:pt x="81861" y="77700"/>
                  <a:pt x="82941" y="77700"/>
                </a:cubicBezTo>
                <a:cubicBezTo>
                  <a:pt x="83923" y="77700"/>
                  <a:pt x="84906" y="78009"/>
                  <a:pt x="85733" y="78633"/>
                </a:cubicBezTo>
                <a:cubicBezTo>
                  <a:pt x="86083" y="78131"/>
                  <a:pt x="86464" y="77643"/>
                  <a:pt x="86876" y="77186"/>
                </a:cubicBezTo>
                <a:cubicBezTo>
                  <a:pt x="85763" y="76272"/>
                  <a:pt x="84362" y="75784"/>
                  <a:pt x="82929" y="75769"/>
                </a:cubicBezTo>
                <a:close/>
                <a:moveTo>
                  <a:pt x="197091" y="75787"/>
                </a:moveTo>
                <a:cubicBezTo>
                  <a:pt x="195610" y="75787"/>
                  <a:pt x="194133" y="76317"/>
                  <a:pt x="192963" y="77369"/>
                </a:cubicBezTo>
                <a:cubicBezTo>
                  <a:pt x="193360" y="77841"/>
                  <a:pt x="193740" y="78329"/>
                  <a:pt x="194076" y="78832"/>
                </a:cubicBezTo>
                <a:cubicBezTo>
                  <a:pt x="194929" y="78115"/>
                  <a:pt x="195995" y="77719"/>
                  <a:pt x="197092" y="77704"/>
                </a:cubicBezTo>
                <a:lnTo>
                  <a:pt x="197092" y="77735"/>
                </a:lnTo>
                <a:cubicBezTo>
                  <a:pt x="198098" y="77735"/>
                  <a:pt x="199073" y="78055"/>
                  <a:pt x="199880" y="78649"/>
                </a:cubicBezTo>
                <a:cubicBezTo>
                  <a:pt x="200231" y="78146"/>
                  <a:pt x="200612" y="77658"/>
                  <a:pt x="201023" y="77201"/>
                </a:cubicBezTo>
                <a:cubicBezTo>
                  <a:pt x="199878" y="76256"/>
                  <a:pt x="198483" y="75787"/>
                  <a:pt x="197091" y="75787"/>
                </a:cubicBezTo>
                <a:close/>
                <a:moveTo>
                  <a:pt x="111482" y="75815"/>
                </a:moveTo>
                <a:cubicBezTo>
                  <a:pt x="109958" y="75815"/>
                  <a:pt x="108480" y="76379"/>
                  <a:pt x="107337" y="77384"/>
                </a:cubicBezTo>
                <a:cubicBezTo>
                  <a:pt x="107734" y="77856"/>
                  <a:pt x="108114" y="78344"/>
                  <a:pt x="108465" y="78847"/>
                </a:cubicBezTo>
                <a:cubicBezTo>
                  <a:pt x="109303" y="78131"/>
                  <a:pt x="110369" y="77735"/>
                  <a:pt x="111466" y="77735"/>
                </a:cubicBezTo>
                <a:cubicBezTo>
                  <a:pt x="112487" y="77735"/>
                  <a:pt x="113462" y="78070"/>
                  <a:pt x="114270" y="78679"/>
                </a:cubicBezTo>
                <a:cubicBezTo>
                  <a:pt x="114620" y="78176"/>
                  <a:pt x="115001" y="77689"/>
                  <a:pt x="115412" y="77232"/>
                </a:cubicBezTo>
                <a:cubicBezTo>
                  <a:pt x="114300" y="76318"/>
                  <a:pt x="112914" y="75815"/>
                  <a:pt x="111482" y="75815"/>
                </a:cubicBezTo>
                <a:close/>
                <a:moveTo>
                  <a:pt x="168553" y="75796"/>
                </a:moveTo>
                <a:cubicBezTo>
                  <a:pt x="167072" y="75796"/>
                  <a:pt x="165594" y="76326"/>
                  <a:pt x="164426" y="77384"/>
                </a:cubicBezTo>
                <a:cubicBezTo>
                  <a:pt x="164823" y="77841"/>
                  <a:pt x="165204" y="78329"/>
                  <a:pt x="165554" y="78847"/>
                </a:cubicBezTo>
                <a:cubicBezTo>
                  <a:pt x="166392" y="78115"/>
                  <a:pt x="167458" y="77719"/>
                  <a:pt x="168555" y="77719"/>
                </a:cubicBezTo>
                <a:lnTo>
                  <a:pt x="168555" y="77735"/>
                </a:lnTo>
                <a:cubicBezTo>
                  <a:pt x="169561" y="77735"/>
                  <a:pt x="170551" y="78055"/>
                  <a:pt x="171359" y="78664"/>
                </a:cubicBezTo>
                <a:cubicBezTo>
                  <a:pt x="171709" y="78161"/>
                  <a:pt x="172090" y="77674"/>
                  <a:pt x="172502" y="77217"/>
                </a:cubicBezTo>
                <a:cubicBezTo>
                  <a:pt x="171354" y="76269"/>
                  <a:pt x="169952" y="75796"/>
                  <a:pt x="168553" y="75796"/>
                </a:cubicBezTo>
                <a:close/>
                <a:moveTo>
                  <a:pt x="254179" y="75796"/>
                </a:moveTo>
                <a:cubicBezTo>
                  <a:pt x="252698" y="75796"/>
                  <a:pt x="251220" y="76326"/>
                  <a:pt x="250052" y="77384"/>
                </a:cubicBezTo>
                <a:cubicBezTo>
                  <a:pt x="250464" y="77841"/>
                  <a:pt x="250829" y="78329"/>
                  <a:pt x="251180" y="78847"/>
                </a:cubicBezTo>
                <a:cubicBezTo>
                  <a:pt x="252018" y="78131"/>
                  <a:pt x="253084" y="77719"/>
                  <a:pt x="254197" y="77719"/>
                </a:cubicBezTo>
                <a:lnTo>
                  <a:pt x="254197" y="77735"/>
                </a:lnTo>
                <a:cubicBezTo>
                  <a:pt x="255202" y="77735"/>
                  <a:pt x="256177" y="78055"/>
                  <a:pt x="256985" y="78664"/>
                </a:cubicBezTo>
                <a:cubicBezTo>
                  <a:pt x="257335" y="78161"/>
                  <a:pt x="257716" y="77674"/>
                  <a:pt x="258127" y="77217"/>
                </a:cubicBezTo>
                <a:cubicBezTo>
                  <a:pt x="256980" y="76269"/>
                  <a:pt x="255578" y="75796"/>
                  <a:pt x="254179" y="75796"/>
                </a:cubicBezTo>
                <a:close/>
                <a:moveTo>
                  <a:pt x="25856" y="75815"/>
                </a:moveTo>
                <a:cubicBezTo>
                  <a:pt x="24317" y="75815"/>
                  <a:pt x="22854" y="76379"/>
                  <a:pt x="21711" y="77399"/>
                </a:cubicBezTo>
                <a:cubicBezTo>
                  <a:pt x="22108" y="77856"/>
                  <a:pt x="22488" y="78344"/>
                  <a:pt x="22839" y="78862"/>
                </a:cubicBezTo>
                <a:cubicBezTo>
                  <a:pt x="23700" y="78112"/>
                  <a:pt x="24775" y="77734"/>
                  <a:pt x="25852" y="77734"/>
                </a:cubicBezTo>
                <a:cubicBezTo>
                  <a:pt x="26833" y="77734"/>
                  <a:pt x="27816" y="78048"/>
                  <a:pt x="28644" y="78679"/>
                </a:cubicBezTo>
                <a:cubicBezTo>
                  <a:pt x="28994" y="78176"/>
                  <a:pt x="29375" y="77689"/>
                  <a:pt x="29786" y="77232"/>
                </a:cubicBezTo>
                <a:cubicBezTo>
                  <a:pt x="28674" y="76318"/>
                  <a:pt x="27288" y="75815"/>
                  <a:pt x="25856" y="75815"/>
                </a:cubicBezTo>
                <a:close/>
                <a:moveTo>
                  <a:pt x="54393" y="75815"/>
                </a:moveTo>
                <a:cubicBezTo>
                  <a:pt x="52869" y="75815"/>
                  <a:pt x="51406" y="76379"/>
                  <a:pt x="50264" y="77399"/>
                </a:cubicBezTo>
                <a:cubicBezTo>
                  <a:pt x="50660" y="77856"/>
                  <a:pt x="51041" y="78344"/>
                  <a:pt x="51391" y="78862"/>
                </a:cubicBezTo>
                <a:cubicBezTo>
                  <a:pt x="52252" y="78112"/>
                  <a:pt x="53327" y="77734"/>
                  <a:pt x="54404" y="77734"/>
                </a:cubicBezTo>
                <a:cubicBezTo>
                  <a:pt x="55385" y="77734"/>
                  <a:pt x="56368" y="78048"/>
                  <a:pt x="57196" y="78679"/>
                </a:cubicBezTo>
                <a:cubicBezTo>
                  <a:pt x="57546" y="78176"/>
                  <a:pt x="57927" y="77689"/>
                  <a:pt x="58339" y="77232"/>
                </a:cubicBezTo>
                <a:cubicBezTo>
                  <a:pt x="57226" y="76318"/>
                  <a:pt x="55840" y="75815"/>
                  <a:pt x="54408" y="75815"/>
                </a:cubicBezTo>
                <a:close/>
                <a:moveTo>
                  <a:pt x="140019" y="75815"/>
                </a:moveTo>
                <a:cubicBezTo>
                  <a:pt x="138495" y="75830"/>
                  <a:pt x="137017" y="76394"/>
                  <a:pt x="135890" y="77399"/>
                </a:cubicBezTo>
                <a:cubicBezTo>
                  <a:pt x="136286" y="77872"/>
                  <a:pt x="136667" y="78359"/>
                  <a:pt x="137002" y="78862"/>
                </a:cubicBezTo>
                <a:cubicBezTo>
                  <a:pt x="137869" y="78114"/>
                  <a:pt x="138944" y="77740"/>
                  <a:pt x="140021" y="77740"/>
                </a:cubicBezTo>
                <a:cubicBezTo>
                  <a:pt x="141006" y="77740"/>
                  <a:pt x="141992" y="78053"/>
                  <a:pt x="142822" y="78679"/>
                </a:cubicBezTo>
                <a:cubicBezTo>
                  <a:pt x="143172" y="78176"/>
                  <a:pt x="143553" y="77689"/>
                  <a:pt x="143965" y="77232"/>
                </a:cubicBezTo>
                <a:cubicBezTo>
                  <a:pt x="142852" y="76318"/>
                  <a:pt x="141451" y="75815"/>
                  <a:pt x="140019" y="75815"/>
                </a:cubicBezTo>
                <a:close/>
                <a:moveTo>
                  <a:pt x="225650" y="75806"/>
                </a:moveTo>
                <a:cubicBezTo>
                  <a:pt x="224166" y="75806"/>
                  <a:pt x="222685" y="76340"/>
                  <a:pt x="221516" y="77399"/>
                </a:cubicBezTo>
                <a:cubicBezTo>
                  <a:pt x="221912" y="77856"/>
                  <a:pt x="222293" y="78344"/>
                  <a:pt x="222643" y="78862"/>
                </a:cubicBezTo>
                <a:cubicBezTo>
                  <a:pt x="223481" y="78131"/>
                  <a:pt x="224547" y="77735"/>
                  <a:pt x="225644" y="77735"/>
                </a:cubicBezTo>
                <a:cubicBezTo>
                  <a:pt x="226650" y="77735"/>
                  <a:pt x="227640" y="78070"/>
                  <a:pt x="228448" y="78679"/>
                </a:cubicBezTo>
                <a:cubicBezTo>
                  <a:pt x="228798" y="78176"/>
                  <a:pt x="229179" y="77689"/>
                  <a:pt x="229591" y="77232"/>
                </a:cubicBezTo>
                <a:cubicBezTo>
                  <a:pt x="228446" y="76279"/>
                  <a:pt x="227046" y="75806"/>
                  <a:pt x="225650" y="75806"/>
                </a:cubicBezTo>
                <a:close/>
                <a:moveTo>
                  <a:pt x="256263" y="79806"/>
                </a:moveTo>
                <a:cubicBezTo>
                  <a:pt x="256260" y="79811"/>
                  <a:pt x="256257" y="79817"/>
                  <a:pt x="256253" y="79822"/>
                </a:cubicBezTo>
                <a:lnTo>
                  <a:pt x="256269" y="79807"/>
                </a:lnTo>
                <a:cubicBezTo>
                  <a:pt x="256267" y="79806"/>
                  <a:pt x="256265" y="79806"/>
                  <a:pt x="256263" y="79806"/>
                </a:cubicBezTo>
                <a:close/>
                <a:moveTo>
                  <a:pt x="82929" y="78329"/>
                </a:moveTo>
                <a:lnTo>
                  <a:pt x="82929" y="78374"/>
                </a:lnTo>
                <a:cubicBezTo>
                  <a:pt x="81954" y="78374"/>
                  <a:pt x="81010" y="78710"/>
                  <a:pt x="80263" y="79334"/>
                </a:cubicBezTo>
                <a:cubicBezTo>
                  <a:pt x="80355" y="79502"/>
                  <a:pt x="80461" y="79670"/>
                  <a:pt x="80553" y="79837"/>
                </a:cubicBezTo>
                <a:cubicBezTo>
                  <a:pt x="81327" y="79692"/>
                  <a:pt x="82114" y="79619"/>
                  <a:pt x="82903" y="79619"/>
                </a:cubicBezTo>
                <a:cubicBezTo>
                  <a:pt x="83604" y="79619"/>
                  <a:pt x="84306" y="79677"/>
                  <a:pt x="85002" y="79791"/>
                </a:cubicBezTo>
                <a:cubicBezTo>
                  <a:pt x="85123" y="79578"/>
                  <a:pt x="85261" y="79365"/>
                  <a:pt x="85382" y="79151"/>
                </a:cubicBezTo>
                <a:cubicBezTo>
                  <a:pt x="84682" y="78633"/>
                  <a:pt x="83813" y="78344"/>
                  <a:pt x="82929" y="78329"/>
                </a:cubicBezTo>
                <a:close/>
                <a:moveTo>
                  <a:pt x="197104" y="78349"/>
                </a:moveTo>
                <a:cubicBezTo>
                  <a:pt x="196146" y="78349"/>
                  <a:pt x="195190" y="78689"/>
                  <a:pt x="194426" y="79365"/>
                </a:cubicBezTo>
                <a:cubicBezTo>
                  <a:pt x="194517" y="79517"/>
                  <a:pt x="194624" y="79685"/>
                  <a:pt x="194716" y="79852"/>
                </a:cubicBezTo>
                <a:cubicBezTo>
                  <a:pt x="195490" y="79707"/>
                  <a:pt x="196277" y="79635"/>
                  <a:pt x="197066" y="79635"/>
                </a:cubicBezTo>
                <a:cubicBezTo>
                  <a:pt x="197767" y="79635"/>
                  <a:pt x="198469" y="79692"/>
                  <a:pt x="199164" y="79807"/>
                </a:cubicBezTo>
                <a:lnTo>
                  <a:pt x="199164" y="79822"/>
                </a:lnTo>
                <a:cubicBezTo>
                  <a:pt x="199286" y="79624"/>
                  <a:pt x="199423" y="79411"/>
                  <a:pt x="199545" y="79167"/>
                </a:cubicBezTo>
                <a:cubicBezTo>
                  <a:pt x="198819" y="78620"/>
                  <a:pt x="197961" y="78349"/>
                  <a:pt x="197104" y="78349"/>
                </a:cubicBezTo>
                <a:close/>
                <a:moveTo>
                  <a:pt x="168555" y="78359"/>
                </a:moveTo>
                <a:cubicBezTo>
                  <a:pt x="167580" y="78374"/>
                  <a:pt x="166620" y="78725"/>
                  <a:pt x="165874" y="79365"/>
                </a:cubicBezTo>
                <a:cubicBezTo>
                  <a:pt x="165981" y="79532"/>
                  <a:pt x="166072" y="79700"/>
                  <a:pt x="166179" y="79868"/>
                </a:cubicBezTo>
                <a:cubicBezTo>
                  <a:pt x="166965" y="79720"/>
                  <a:pt x="167765" y="79647"/>
                  <a:pt x="168567" y="79647"/>
                </a:cubicBezTo>
                <a:cubicBezTo>
                  <a:pt x="169255" y="79647"/>
                  <a:pt x="169945" y="79701"/>
                  <a:pt x="170627" y="79807"/>
                </a:cubicBezTo>
                <a:lnTo>
                  <a:pt x="170627" y="79822"/>
                </a:lnTo>
                <a:cubicBezTo>
                  <a:pt x="170749" y="79624"/>
                  <a:pt x="170887" y="79411"/>
                  <a:pt x="171008" y="79182"/>
                </a:cubicBezTo>
                <a:cubicBezTo>
                  <a:pt x="170308" y="78664"/>
                  <a:pt x="169439" y="78374"/>
                  <a:pt x="168555" y="78359"/>
                </a:cubicBezTo>
                <a:close/>
                <a:moveTo>
                  <a:pt x="254202" y="78356"/>
                </a:moveTo>
                <a:cubicBezTo>
                  <a:pt x="253239" y="78356"/>
                  <a:pt x="252279" y="78697"/>
                  <a:pt x="251515" y="79365"/>
                </a:cubicBezTo>
                <a:cubicBezTo>
                  <a:pt x="251622" y="79532"/>
                  <a:pt x="251713" y="79700"/>
                  <a:pt x="251805" y="79868"/>
                </a:cubicBezTo>
                <a:cubicBezTo>
                  <a:pt x="252597" y="79715"/>
                  <a:pt x="253389" y="79654"/>
                  <a:pt x="254197" y="79639"/>
                </a:cubicBezTo>
                <a:cubicBezTo>
                  <a:pt x="254880" y="79654"/>
                  <a:pt x="255579" y="79700"/>
                  <a:pt x="256263" y="79806"/>
                </a:cubicBezTo>
                <a:lnTo>
                  <a:pt x="256263" y="79806"/>
                </a:lnTo>
                <a:cubicBezTo>
                  <a:pt x="256382" y="79612"/>
                  <a:pt x="256501" y="79404"/>
                  <a:pt x="256650" y="79182"/>
                </a:cubicBezTo>
                <a:cubicBezTo>
                  <a:pt x="255923" y="78628"/>
                  <a:pt x="255062" y="78356"/>
                  <a:pt x="254202" y="78356"/>
                </a:cubicBezTo>
                <a:close/>
                <a:moveTo>
                  <a:pt x="25856" y="78374"/>
                </a:moveTo>
                <a:cubicBezTo>
                  <a:pt x="24865" y="78390"/>
                  <a:pt x="23921" y="78740"/>
                  <a:pt x="23174" y="79380"/>
                </a:cubicBezTo>
                <a:cubicBezTo>
                  <a:pt x="23281" y="79548"/>
                  <a:pt x="23372" y="79715"/>
                  <a:pt x="23464" y="79883"/>
                </a:cubicBezTo>
                <a:cubicBezTo>
                  <a:pt x="24259" y="79735"/>
                  <a:pt x="25062" y="79663"/>
                  <a:pt x="25866" y="79663"/>
                </a:cubicBezTo>
                <a:cubicBezTo>
                  <a:pt x="26555" y="79663"/>
                  <a:pt x="27245" y="79716"/>
                  <a:pt x="27928" y="79822"/>
                </a:cubicBezTo>
                <a:cubicBezTo>
                  <a:pt x="28050" y="79624"/>
                  <a:pt x="28171" y="79411"/>
                  <a:pt x="28309" y="79197"/>
                </a:cubicBezTo>
                <a:cubicBezTo>
                  <a:pt x="27593" y="78664"/>
                  <a:pt x="26739" y="78374"/>
                  <a:pt x="25856" y="78374"/>
                </a:cubicBezTo>
                <a:close/>
                <a:moveTo>
                  <a:pt x="54393" y="78374"/>
                </a:moveTo>
                <a:cubicBezTo>
                  <a:pt x="53417" y="78390"/>
                  <a:pt x="52458" y="78740"/>
                  <a:pt x="51726" y="79380"/>
                </a:cubicBezTo>
                <a:cubicBezTo>
                  <a:pt x="51833" y="79548"/>
                  <a:pt x="51924" y="79715"/>
                  <a:pt x="52016" y="79883"/>
                </a:cubicBezTo>
                <a:cubicBezTo>
                  <a:pt x="52808" y="79728"/>
                  <a:pt x="53604" y="79651"/>
                  <a:pt x="54399" y="79651"/>
                </a:cubicBezTo>
                <a:cubicBezTo>
                  <a:pt x="55089" y="79651"/>
                  <a:pt x="55779" y="79709"/>
                  <a:pt x="56465" y="79822"/>
                </a:cubicBezTo>
                <a:cubicBezTo>
                  <a:pt x="56602" y="79609"/>
                  <a:pt x="56724" y="79395"/>
                  <a:pt x="56846" y="79197"/>
                </a:cubicBezTo>
                <a:cubicBezTo>
                  <a:pt x="56145" y="78664"/>
                  <a:pt x="55291" y="78374"/>
                  <a:pt x="54408" y="78374"/>
                </a:cubicBezTo>
                <a:close/>
                <a:moveTo>
                  <a:pt x="111482" y="78374"/>
                </a:moveTo>
                <a:cubicBezTo>
                  <a:pt x="110491" y="78390"/>
                  <a:pt x="109547" y="78740"/>
                  <a:pt x="108785" y="79380"/>
                </a:cubicBezTo>
                <a:cubicBezTo>
                  <a:pt x="108907" y="79548"/>
                  <a:pt x="108998" y="79715"/>
                  <a:pt x="109090" y="79883"/>
                </a:cubicBezTo>
                <a:cubicBezTo>
                  <a:pt x="109885" y="79735"/>
                  <a:pt x="110684" y="79663"/>
                  <a:pt x="111483" y="79663"/>
                </a:cubicBezTo>
                <a:cubicBezTo>
                  <a:pt x="112169" y="79663"/>
                  <a:pt x="112856" y="79716"/>
                  <a:pt x="113538" y="79822"/>
                </a:cubicBezTo>
                <a:cubicBezTo>
                  <a:pt x="113676" y="79624"/>
                  <a:pt x="113797" y="79411"/>
                  <a:pt x="113919" y="79197"/>
                </a:cubicBezTo>
                <a:cubicBezTo>
                  <a:pt x="113218" y="78664"/>
                  <a:pt x="112365" y="78374"/>
                  <a:pt x="111482" y="78374"/>
                </a:cubicBezTo>
                <a:close/>
                <a:moveTo>
                  <a:pt x="140019" y="78374"/>
                </a:moveTo>
                <a:cubicBezTo>
                  <a:pt x="139028" y="78390"/>
                  <a:pt x="138084" y="78740"/>
                  <a:pt x="137352" y="79380"/>
                </a:cubicBezTo>
                <a:cubicBezTo>
                  <a:pt x="137459" y="79548"/>
                  <a:pt x="137550" y="79715"/>
                  <a:pt x="137642" y="79883"/>
                </a:cubicBezTo>
                <a:cubicBezTo>
                  <a:pt x="138424" y="79738"/>
                  <a:pt x="139211" y="79665"/>
                  <a:pt x="139997" y="79665"/>
                </a:cubicBezTo>
                <a:cubicBezTo>
                  <a:pt x="140696" y="79665"/>
                  <a:pt x="141395" y="79722"/>
                  <a:pt x="142091" y="79837"/>
                </a:cubicBezTo>
                <a:cubicBezTo>
                  <a:pt x="142212" y="79624"/>
                  <a:pt x="142350" y="79411"/>
                  <a:pt x="142471" y="79197"/>
                </a:cubicBezTo>
                <a:cubicBezTo>
                  <a:pt x="141771" y="78679"/>
                  <a:pt x="140902" y="78390"/>
                  <a:pt x="140019" y="78374"/>
                </a:cubicBezTo>
                <a:close/>
                <a:moveTo>
                  <a:pt x="225644" y="78374"/>
                </a:moveTo>
                <a:cubicBezTo>
                  <a:pt x="224669" y="78390"/>
                  <a:pt x="223710" y="78740"/>
                  <a:pt x="222963" y="79380"/>
                </a:cubicBezTo>
                <a:cubicBezTo>
                  <a:pt x="223070" y="79548"/>
                  <a:pt x="223161" y="79715"/>
                  <a:pt x="223268" y="79883"/>
                </a:cubicBezTo>
                <a:cubicBezTo>
                  <a:pt x="224054" y="79735"/>
                  <a:pt x="224854" y="79663"/>
                  <a:pt x="225656" y="79663"/>
                </a:cubicBezTo>
                <a:cubicBezTo>
                  <a:pt x="226344" y="79663"/>
                  <a:pt x="227034" y="79716"/>
                  <a:pt x="227717" y="79822"/>
                </a:cubicBezTo>
                <a:cubicBezTo>
                  <a:pt x="227823" y="79624"/>
                  <a:pt x="227960" y="79411"/>
                  <a:pt x="228097" y="79197"/>
                </a:cubicBezTo>
                <a:cubicBezTo>
                  <a:pt x="227397" y="78664"/>
                  <a:pt x="226528" y="78374"/>
                  <a:pt x="225644" y="78374"/>
                </a:cubicBezTo>
                <a:close/>
                <a:moveTo>
                  <a:pt x="11397" y="73149"/>
                </a:moveTo>
                <a:cubicBezTo>
                  <a:pt x="6643" y="73149"/>
                  <a:pt x="2453" y="75845"/>
                  <a:pt x="0" y="79944"/>
                </a:cubicBezTo>
                <a:lnTo>
                  <a:pt x="15" y="79944"/>
                </a:lnTo>
                <a:cubicBezTo>
                  <a:pt x="625" y="80081"/>
                  <a:pt x="1219" y="80248"/>
                  <a:pt x="1813" y="80477"/>
                </a:cubicBezTo>
                <a:cubicBezTo>
                  <a:pt x="3977" y="77201"/>
                  <a:pt x="7481" y="75068"/>
                  <a:pt x="11412" y="75068"/>
                </a:cubicBezTo>
                <a:cubicBezTo>
                  <a:pt x="15389" y="75068"/>
                  <a:pt x="18908" y="77247"/>
                  <a:pt x="21072" y="80568"/>
                </a:cubicBezTo>
                <a:cubicBezTo>
                  <a:pt x="21651" y="80340"/>
                  <a:pt x="22245" y="80157"/>
                  <a:pt x="22839" y="80020"/>
                </a:cubicBezTo>
                <a:cubicBezTo>
                  <a:pt x="20386" y="75876"/>
                  <a:pt x="16150" y="73149"/>
                  <a:pt x="11397" y="73149"/>
                </a:cubicBezTo>
                <a:close/>
                <a:moveTo>
                  <a:pt x="39949" y="73133"/>
                </a:moveTo>
                <a:lnTo>
                  <a:pt x="39949" y="73149"/>
                </a:lnTo>
                <a:cubicBezTo>
                  <a:pt x="35195" y="73149"/>
                  <a:pt x="31005" y="75845"/>
                  <a:pt x="28552" y="79944"/>
                </a:cubicBezTo>
                <a:cubicBezTo>
                  <a:pt x="29162" y="80081"/>
                  <a:pt x="29756" y="80248"/>
                  <a:pt x="30350" y="80477"/>
                </a:cubicBezTo>
                <a:cubicBezTo>
                  <a:pt x="32529" y="77201"/>
                  <a:pt x="36018" y="75068"/>
                  <a:pt x="39949" y="75068"/>
                </a:cubicBezTo>
                <a:cubicBezTo>
                  <a:pt x="43941" y="75068"/>
                  <a:pt x="47445" y="77247"/>
                  <a:pt x="49624" y="80568"/>
                </a:cubicBezTo>
                <a:cubicBezTo>
                  <a:pt x="50203" y="80340"/>
                  <a:pt x="50782" y="80157"/>
                  <a:pt x="51391" y="80005"/>
                </a:cubicBezTo>
                <a:cubicBezTo>
                  <a:pt x="48938" y="75876"/>
                  <a:pt x="44733" y="73133"/>
                  <a:pt x="39949" y="73133"/>
                </a:cubicBezTo>
                <a:close/>
                <a:moveTo>
                  <a:pt x="68501" y="73149"/>
                </a:moveTo>
                <a:cubicBezTo>
                  <a:pt x="63747" y="73149"/>
                  <a:pt x="59558" y="75845"/>
                  <a:pt x="57089" y="79944"/>
                </a:cubicBezTo>
                <a:cubicBezTo>
                  <a:pt x="57699" y="80066"/>
                  <a:pt x="58308" y="80248"/>
                  <a:pt x="58887" y="80462"/>
                </a:cubicBezTo>
                <a:cubicBezTo>
                  <a:pt x="61066" y="77201"/>
                  <a:pt x="64555" y="75068"/>
                  <a:pt x="68501" y="75068"/>
                </a:cubicBezTo>
                <a:cubicBezTo>
                  <a:pt x="72462" y="75068"/>
                  <a:pt x="75997" y="77247"/>
                  <a:pt x="78161" y="80568"/>
                </a:cubicBezTo>
                <a:cubicBezTo>
                  <a:pt x="78740" y="80340"/>
                  <a:pt x="79334" y="80157"/>
                  <a:pt x="79928" y="80020"/>
                </a:cubicBezTo>
                <a:cubicBezTo>
                  <a:pt x="77490" y="75876"/>
                  <a:pt x="73270" y="73149"/>
                  <a:pt x="68501" y="73149"/>
                </a:cubicBezTo>
                <a:close/>
                <a:moveTo>
                  <a:pt x="97023" y="73133"/>
                </a:moveTo>
                <a:lnTo>
                  <a:pt x="97038" y="73149"/>
                </a:lnTo>
                <a:cubicBezTo>
                  <a:pt x="92284" y="73149"/>
                  <a:pt x="88079" y="75845"/>
                  <a:pt x="85626" y="79944"/>
                </a:cubicBezTo>
                <a:cubicBezTo>
                  <a:pt x="86236" y="80066"/>
                  <a:pt x="86845" y="80248"/>
                  <a:pt x="87424" y="80462"/>
                </a:cubicBezTo>
                <a:cubicBezTo>
                  <a:pt x="89603" y="77201"/>
                  <a:pt x="93092" y="75068"/>
                  <a:pt x="97023" y="75068"/>
                </a:cubicBezTo>
                <a:cubicBezTo>
                  <a:pt x="101014" y="75068"/>
                  <a:pt x="104519" y="77247"/>
                  <a:pt x="106698" y="80568"/>
                </a:cubicBezTo>
                <a:cubicBezTo>
                  <a:pt x="107276" y="80340"/>
                  <a:pt x="107871" y="80157"/>
                  <a:pt x="108480" y="80005"/>
                </a:cubicBezTo>
                <a:cubicBezTo>
                  <a:pt x="106027" y="75876"/>
                  <a:pt x="101807" y="73133"/>
                  <a:pt x="97023" y="73133"/>
                </a:cubicBezTo>
                <a:close/>
                <a:moveTo>
                  <a:pt x="125575" y="73149"/>
                </a:moveTo>
                <a:cubicBezTo>
                  <a:pt x="120821" y="73149"/>
                  <a:pt x="116631" y="75845"/>
                  <a:pt x="114178" y="79944"/>
                </a:cubicBezTo>
                <a:cubicBezTo>
                  <a:pt x="114788" y="80081"/>
                  <a:pt x="115382" y="80248"/>
                  <a:pt x="115976" y="80477"/>
                </a:cubicBezTo>
                <a:cubicBezTo>
                  <a:pt x="118155" y="77201"/>
                  <a:pt x="121644" y="75068"/>
                  <a:pt x="125575" y="75068"/>
                </a:cubicBezTo>
                <a:cubicBezTo>
                  <a:pt x="129551" y="75068"/>
                  <a:pt x="133071" y="77247"/>
                  <a:pt x="135250" y="80568"/>
                </a:cubicBezTo>
                <a:cubicBezTo>
                  <a:pt x="135829" y="80355"/>
                  <a:pt x="136408" y="80157"/>
                  <a:pt x="137017" y="80020"/>
                </a:cubicBezTo>
                <a:cubicBezTo>
                  <a:pt x="134564" y="75891"/>
                  <a:pt x="130359" y="73149"/>
                  <a:pt x="125575" y="73149"/>
                </a:cubicBezTo>
                <a:close/>
                <a:moveTo>
                  <a:pt x="154112" y="73149"/>
                </a:moveTo>
                <a:cubicBezTo>
                  <a:pt x="149358" y="73149"/>
                  <a:pt x="145168" y="75845"/>
                  <a:pt x="142715" y="79944"/>
                </a:cubicBezTo>
                <a:cubicBezTo>
                  <a:pt x="143325" y="80066"/>
                  <a:pt x="143934" y="80248"/>
                  <a:pt x="144513" y="80462"/>
                </a:cubicBezTo>
                <a:cubicBezTo>
                  <a:pt x="146692" y="77201"/>
                  <a:pt x="150181" y="75068"/>
                  <a:pt x="154112" y="75068"/>
                </a:cubicBezTo>
                <a:cubicBezTo>
                  <a:pt x="158088" y="75068"/>
                  <a:pt x="161608" y="77247"/>
                  <a:pt x="163787" y="80568"/>
                </a:cubicBezTo>
                <a:cubicBezTo>
                  <a:pt x="164366" y="80340"/>
                  <a:pt x="164960" y="80157"/>
                  <a:pt x="165554" y="80020"/>
                </a:cubicBezTo>
                <a:cubicBezTo>
                  <a:pt x="163116" y="75876"/>
                  <a:pt x="158896" y="73149"/>
                  <a:pt x="154112" y="73149"/>
                </a:cubicBezTo>
                <a:close/>
                <a:moveTo>
                  <a:pt x="182649" y="73149"/>
                </a:moveTo>
                <a:cubicBezTo>
                  <a:pt x="177910" y="73149"/>
                  <a:pt x="173705" y="75845"/>
                  <a:pt x="171252" y="79944"/>
                </a:cubicBezTo>
                <a:cubicBezTo>
                  <a:pt x="171862" y="80081"/>
                  <a:pt x="172471" y="80248"/>
                  <a:pt x="173050" y="80462"/>
                </a:cubicBezTo>
                <a:cubicBezTo>
                  <a:pt x="175229" y="77201"/>
                  <a:pt x="178718" y="75068"/>
                  <a:pt x="182649" y="75068"/>
                </a:cubicBezTo>
                <a:cubicBezTo>
                  <a:pt x="186625" y="75068"/>
                  <a:pt x="190145" y="77247"/>
                  <a:pt x="192323" y="80568"/>
                </a:cubicBezTo>
                <a:cubicBezTo>
                  <a:pt x="192902" y="80340"/>
                  <a:pt x="193497" y="80157"/>
                  <a:pt x="194106" y="80020"/>
                </a:cubicBezTo>
                <a:cubicBezTo>
                  <a:pt x="191653" y="75876"/>
                  <a:pt x="187433" y="73149"/>
                  <a:pt x="182649" y="73149"/>
                </a:cubicBezTo>
                <a:close/>
                <a:moveTo>
                  <a:pt x="211201" y="73133"/>
                </a:moveTo>
                <a:cubicBezTo>
                  <a:pt x="206447" y="73133"/>
                  <a:pt x="202257" y="75845"/>
                  <a:pt x="199789" y="79944"/>
                </a:cubicBezTo>
                <a:cubicBezTo>
                  <a:pt x="200399" y="80066"/>
                  <a:pt x="201008" y="80248"/>
                  <a:pt x="201587" y="80462"/>
                </a:cubicBezTo>
                <a:cubicBezTo>
                  <a:pt x="203766" y="77201"/>
                  <a:pt x="207255" y="75068"/>
                  <a:pt x="211201" y="75068"/>
                </a:cubicBezTo>
                <a:cubicBezTo>
                  <a:pt x="215162" y="75068"/>
                  <a:pt x="218697" y="77247"/>
                  <a:pt x="220876" y="80568"/>
                </a:cubicBezTo>
                <a:cubicBezTo>
                  <a:pt x="221439" y="80340"/>
                  <a:pt x="222034" y="80157"/>
                  <a:pt x="222643" y="80005"/>
                </a:cubicBezTo>
                <a:cubicBezTo>
                  <a:pt x="220190" y="75876"/>
                  <a:pt x="215954" y="73133"/>
                  <a:pt x="211201" y="73133"/>
                </a:cubicBezTo>
                <a:close/>
                <a:moveTo>
                  <a:pt x="239738" y="73133"/>
                </a:moveTo>
                <a:cubicBezTo>
                  <a:pt x="234984" y="73133"/>
                  <a:pt x="230794" y="75845"/>
                  <a:pt x="228341" y="79944"/>
                </a:cubicBezTo>
                <a:cubicBezTo>
                  <a:pt x="228951" y="80066"/>
                  <a:pt x="229545" y="80248"/>
                  <a:pt x="230139" y="80462"/>
                </a:cubicBezTo>
                <a:cubicBezTo>
                  <a:pt x="232303" y="77201"/>
                  <a:pt x="235807" y="75068"/>
                  <a:pt x="239738" y="75068"/>
                </a:cubicBezTo>
                <a:cubicBezTo>
                  <a:pt x="243714" y="75068"/>
                  <a:pt x="247234" y="77247"/>
                  <a:pt x="249413" y="80568"/>
                </a:cubicBezTo>
                <a:cubicBezTo>
                  <a:pt x="249992" y="80340"/>
                  <a:pt x="250570" y="80157"/>
                  <a:pt x="251180" y="80005"/>
                </a:cubicBezTo>
                <a:cubicBezTo>
                  <a:pt x="248727" y="75876"/>
                  <a:pt x="244491" y="73133"/>
                  <a:pt x="239738" y="73133"/>
                </a:cubicBezTo>
                <a:close/>
                <a:moveTo>
                  <a:pt x="268275" y="73149"/>
                </a:moveTo>
                <a:cubicBezTo>
                  <a:pt x="263521" y="73149"/>
                  <a:pt x="259331" y="75845"/>
                  <a:pt x="256878" y="79944"/>
                </a:cubicBezTo>
                <a:cubicBezTo>
                  <a:pt x="257488" y="80081"/>
                  <a:pt x="258082" y="80248"/>
                  <a:pt x="258676" y="80477"/>
                </a:cubicBezTo>
                <a:cubicBezTo>
                  <a:pt x="260855" y="77201"/>
                  <a:pt x="264344" y="75068"/>
                  <a:pt x="268275" y="75068"/>
                </a:cubicBezTo>
                <a:cubicBezTo>
                  <a:pt x="272251" y="75068"/>
                  <a:pt x="275771" y="77247"/>
                  <a:pt x="277949" y="80568"/>
                </a:cubicBezTo>
                <a:cubicBezTo>
                  <a:pt x="278528" y="80340"/>
                  <a:pt x="279123" y="80157"/>
                  <a:pt x="279717" y="80020"/>
                </a:cubicBezTo>
                <a:cubicBezTo>
                  <a:pt x="277264" y="75876"/>
                  <a:pt x="273028" y="73149"/>
                  <a:pt x="268275" y="73149"/>
                </a:cubicBezTo>
                <a:close/>
                <a:moveTo>
                  <a:pt x="97023" y="80843"/>
                </a:moveTo>
                <a:cubicBezTo>
                  <a:pt x="97025" y="80843"/>
                  <a:pt x="97028" y="80843"/>
                  <a:pt x="97030" y="80843"/>
                </a:cubicBezTo>
                <a:lnTo>
                  <a:pt x="97030" y="80843"/>
                </a:lnTo>
                <a:cubicBezTo>
                  <a:pt x="97033" y="80843"/>
                  <a:pt x="97035" y="80843"/>
                  <a:pt x="97038" y="80843"/>
                </a:cubicBezTo>
                <a:close/>
                <a:moveTo>
                  <a:pt x="39949" y="75708"/>
                </a:moveTo>
                <a:lnTo>
                  <a:pt x="39949" y="75723"/>
                </a:lnTo>
                <a:cubicBezTo>
                  <a:pt x="36262" y="75723"/>
                  <a:pt x="33001" y="77674"/>
                  <a:pt x="30914" y="80690"/>
                </a:cubicBezTo>
                <a:cubicBezTo>
                  <a:pt x="31478" y="80919"/>
                  <a:pt x="32011" y="81193"/>
                  <a:pt x="32544" y="81498"/>
                </a:cubicBezTo>
                <a:cubicBezTo>
                  <a:pt x="34312" y="79136"/>
                  <a:pt x="36978" y="77628"/>
                  <a:pt x="39949" y="77628"/>
                </a:cubicBezTo>
                <a:cubicBezTo>
                  <a:pt x="42981" y="77628"/>
                  <a:pt x="45708" y="79212"/>
                  <a:pt x="47460" y="81650"/>
                </a:cubicBezTo>
                <a:cubicBezTo>
                  <a:pt x="47978" y="81330"/>
                  <a:pt x="48511" y="81056"/>
                  <a:pt x="49060" y="80812"/>
                </a:cubicBezTo>
                <a:cubicBezTo>
                  <a:pt x="46973" y="77719"/>
                  <a:pt x="43682" y="75708"/>
                  <a:pt x="39949" y="75708"/>
                </a:cubicBezTo>
                <a:close/>
                <a:moveTo>
                  <a:pt x="68501" y="75708"/>
                </a:moveTo>
                <a:lnTo>
                  <a:pt x="68501" y="75723"/>
                </a:lnTo>
                <a:cubicBezTo>
                  <a:pt x="64814" y="75723"/>
                  <a:pt x="61538" y="77674"/>
                  <a:pt x="59466" y="80690"/>
                </a:cubicBezTo>
                <a:cubicBezTo>
                  <a:pt x="60030" y="80919"/>
                  <a:pt x="60563" y="81193"/>
                  <a:pt x="61081" y="81498"/>
                </a:cubicBezTo>
                <a:cubicBezTo>
                  <a:pt x="62864" y="79136"/>
                  <a:pt x="65515" y="77628"/>
                  <a:pt x="68501" y="77628"/>
                </a:cubicBezTo>
                <a:cubicBezTo>
                  <a:pt x="71533" y="77628"/>
                  <a:pt x="74245" y="79212"/>
                  <a:pt x="76012" y="81650"/>
                </a:cubicBezTo>
                <a:cubicBezTo>
                  <a:pt x="76515" y="81330"/>
                  <a:pt x="77048" y="81056"/>
                  <a:pt x="77597" y="80812"/>
                </a:cubicBezTo>
                <a:cubicBezTo>
                  <a:pt x="75525" y="77719"/>
                  <a:pt x="72219" y="75708"/>
                  <a:pt x="68501" y="75708"/>
                </a:cubicBezTo>
                <a:close/>
                <a:moveTo>
                  <a:pt x="97023" y="75708"/>
                </a:moveTo>
                <a:lnTo>
                  <a:pt x="97038" y="75723"/>
                </a:lnTo>
                <a:cubicBezTo>
                  <a:pt x="93351" y="75723"/>
                  <a:pt x="90090" y="77674"/>
                  <a:pt x="88003" y="80690"/>
                </a:cubicBezTo>
                <a:cubicBezTo>
                  <a:pt x="88552" y="80919"/>
                  <a:pt x="89100" y="81193"/>
                  <a:pt x="89618" y="81498"/>
                </a:cubicBezTo>
                <a:cubicBezTo>
                  <a:pt x="91385" y="79136"/>
                  <a:pt x="94052" y="77628"/>
                  <a:pt x="97038" y="77628"/>
                </a:cubicBezTo>
                <a:cubicBezTo>
                  <a:pt x="100070" y="77628"/>
                  <a:pt x="102782" y="79212"/>
                  <a:pt x="104549" y="81650"/>
                </a:cubicBezTo>
                <a:cubicBezTo>
                  <a:pt x="105052" y="81330"/>
                  <a:pt x="105585" y="81056"/>
                  <a:pt x="106149" y="80812"/>
                </a:cubicBezTo>
                <a:cubicBezTo>
                  <a:pt x="104062" y="77719"/>
                  <a:pt x="100755" y="75708"/>
                  <a:pt x="97023" y="75708"/>
                </a:cubicBezTo>
                <a:close/>
                <a:moveTo>
                  <a:pt x="125575" y="75723"/>
                </a:moveTo>
                <a:cubicBezTo>
                  <a:pt x="121888" y="75723"/>
                  <a:pt x="118627" y="77674"/>
                  <a:pt x="116540" y="80690"/>
                </a:cubicBezTo>
                <a:cubicBezTo>
                  <a:pt x="117104" y="80919"/>
                  <a:pt x="117637" y="81193"/>
                  <a:pt x="118155" y="81498"/>
                </a:cubicBezTo>
                <a:cubicBezTo>
                  <a:pt x="119938" y="79136"/>
                  <a:pt x="122604" y="77628"/>
                  <a:pt x="125575" y="77628"/>
                </a:cubicBezTo>
                <a:cubicBezTo>
                  <a:pt x="128607" y="77628"/>
                  <a:pt x="131319" y="79212"/>
                  <a:pt x="133101" y="81650"/>
                </a:cubicBezTo>
                <a:cubicBezTo>
                  <a:pt x="133604" y="81345"/>
                  <a:pt x="134137" y="81056"/>
                  <a:pt x="134686" y="80812"/>
                </a:cubicBezTo>
                <a:cubicBezTo>
                  <a:pt x="132614" y="77735"/>
                  <a:pt x="129308" y="75723"/>
                  <a:pt x="125575" y="75723"/>
                </a:cubicBezTo>
                <a:close/>
                <a:moveTo>
                  <a:pt x="182649" y="75708"/>
                </a:moveTo>
                <a:cubicBezTo>
                  <a:pt x="178977" y="75708"/>
                  <a:pt x="175701" y="77674"/>
                  <a:pt x="173629" y="80690"/>
                </a:cubicBezTo>
                <a:cubicBezTo>
                  <a:pt x="174177" y="80919"/>
                  <a:pt x="174726" y="81193"/>
                  <a:pt x="175244" y="81498"/>
                </a:cubicBezTo>
                <a:cubicBezTo>
                  <a:pt x="177011" y="79136"/>
                  <a:pt x="179678" y="77628"/>
                  <a:pt x="182649" y="77628"/>
                </a:cubicBezTo>
                <a:cubicBezTo>
                  <a:pt x="185696" y="77628"/>
                  <a:pt x="188408" y="79212"/>
                  <a:pt x="190175" y="81650"/>
                </a:cubicBezTo>
                <a:cubicBezTo>
                  <a:pt x="190693" y="81330"/>
                  <a:pt x="191211" y="81056"/>
                  <a:pt x="191760" y="80812"/>
                </a:cubicBezTo>
                <a:cubicBezTo>
                  <a:pt x="189703" y="77719"/>
                  <a:pt x="186381" y="75708"/>
                  <a:pt x="182649" y="75708"/>
                </a:cubicBezTo>
                <a:close/>
                <a:moveTo>
                  <a:pt x="211201" y="75708"/>
                </a:moveTo>
                <a:cubicBezTo>
                  <a:pt x="207514" y="75708"/>
                  <a:pt x="204238" y="77674"/>
                  <a:pt x="202166" y="80690"/>
                </a:cubicBezTo>
                <a:cubicBezTo>
                  <a:pt x="202714" y="80919"/>
                  <a:pt x="203263" y="81193"/>
                  <a:pt x="203781" y="81498"/>
                </a:cubicBezTo>
                <a:cubicBezTo>
                  <a:pt x="205548" y="79136"/>
                  <a:pt x="208215" y="77628"/>
                  <a:pt x="211201" y="77628"/>
                </a:cubicBezTo>
                <a:cubicBezTo>
                  <a:pt x="214233" y="77628"/>
                  <a:pt x="216945" y="79212"/>
                  <a:pt x="218712" y="81650"/>
                </a:cubicBezTo>
                <a:cubicBezTo>
                  <a:pt x="219230" y="81330"/>
                  <a:pt x="219763" y="81056"/>
                  <a:pt x="220312" y="80812"/>
                </a:cubicBezTo>
                <a:cubicBezTo>
                  <a:pt x="218225" y="77719"/>
                  <a:pt x="214918" y="75708"/>
                  <a:pt x="211201" y="75708"/>
                </a:cubicBezTo>
                <a:close/>
                <a:moveTo>
                  <a:pt x="239738" y="75708"/>
                </a:moveTo>
                <a:cubicBezTo>
                  <a:pt x="236051" y="75708"/>
                  <a:pt x="232790" y="77674"/>
                  <a:pt x="230703" y="80690"/>
                </a:cubicBezTo>
                <a:cubicBezTo>
                  <a:pt x="231267" y="80919"/>
                  <a:pt x="231800" y="81193"/>
                  <a:pt x="232318" y="81498"/>
                </a:cubicBezTo>
                <a:cubicBezTo>
                  <a:pt x="234100" y="79136"/>
                  <a:pt x="236767" y="77628"/>
                  <a:pt x="239738" y="77628"/>
                </a:cubicBezTo>
                <a:cubicBezTo>
                  <a:pt x="242770" y="77628"/>
                  <a:pt x="245482" y="79212"/>
                  <a:pt x="247264" y="81650"/>
                </a:cubicBezTo>
                <a:cubicBezTo>
                  <a:pt x="247767" y="81330"/>
                  <a:pt x="248300" y="81056"/>
                  <a:pt x="248849" y="80812"/>
                </a:cubicBezTo>
                <a:cubicBezTo>
                  <a:pt x="246777" y="77719"/>
                  <a:pt x="243471" y="75708"/>
                  <a:pt x="239738" y="75708"/>
                </a:cubicBezTo>
                <a:close/>
                <a:moveTo>
                  <a:pt x="268290" y="75708"/>
                </a:moveTo>
                <a:cubicBezTo>
                  <a:pt x="264603" y="75708"/>
                  <a:pt x="261327" y="77658"/>
                  <a:pt x="259255" y="80690"/>
                </a:cubicBezTo>
                <a:cubicBezTo>
                  <a:pt x="259803" y="80919"/>
                  <a:pt x="260352" y="81193"/>
                  <a:pt x="260870" y="81498"/>
                </a:cubicBezTo>
                <a:cubicBezTo>
                  <a:pt x="262637" y="79136"/>
                  <a:pt x="265304" y="77628"/>
                  <a:pt x="268290" y="77628"/>
                </a:cubicBezTo>
                <a:cubicBezTo>
                  <a:pt x="271322" y="77628"/>
                  <a:pt x="274034" y="79212"/>
                  <a:pt x="275801" y="81650"/>
                </a:cubicBezTo>
                <a:cubicBezTo>
                  <a:pt x="276304" y="81330"/>
                  <a:pt x="276837" y="81056"/>
                  <a:pt x="277401" y="80797"/>
                </a:cubicBezTo>
                <a:cubicBezTo>
                  <a:pt x="275314" y="77719"/>
                  <a:pt x="272007" y="75708"/>
                  <a:pt x="268290" y="75708"/>
                </a:cubicBezTo>
                <a:close/>
                <a:moveTo>
                  <a:pt x="11412" y="75723"/>
                </a:moveTo>
                <a:cubicBezTo>
                  <a:pt x="7725" y="75723"/>
                  <a:pt x="4464" y="77674"/>
                  <a:pt x="2377" y="80690"/>
                </a:cubicBezTo>
                <a:cubicBezTo>
                  <a:pt x="2941" y="80934"/>
                  <a:pt x="3474" y="81193"/>
                  <a:pt x="3992" y="81513"/>
                </a:cubicBezTo>
                <a:cubicBezTo>
                  <a:pt x="5775" y="79151"/>
                  <a:pt x="8426" y="77628"/>
                  <a:pt x="11412" y="77628"/>
                </a:cubicBezTo>
                <a:cubicBezTo>
                  <a:pt x="14444" y="77628"/>
                  <a:pt x="17156" y="79212"/>
                  <a:pt x="18923" y="81665"/>
                </a:cubicBezTo>
                <a:cubicBezTo>
                  <a:pt x="19441" y="81345"/>
                  <a:pt x="19975" y="81071"/>
                  <a:pt x="20523" y="80827"/>
                </a:cubicBezTo>
                <a:cubicBezTo>
                  <a:pt x="18451" y="77735"/>
                  <a:pt x="15145" y="75723"/>
                  <a:pt x="11412" y="75723"/>
                </a:cubicBezTo>
                <a:close/>
                <a:moveTo>
                  <a:pt x="154112" y="75723"/>
                </a:moveTo>
                <a:cubicBezTo>
                  <a:pt x="150440" y="75723"/>
                  <a:pt x="147164" y="77674"/>
                  <a:pt x="145077" y="80690"/>
                </a:cubicBezTo>
                <a:cubicBezTo>
                  <a:pt x="145641" y="80919"/>
                  <a:pt x="146174" y="81193"/>
                  <a:pt x="146692" y="81498"/>
                </a:cubicBezTo>
                <a:cubicBezTo>
                  <a:pt x="148474" y="79136"/>
                  <a:pt x="151141" y="77628"/>
                  <a:pt x="154112" y="77628"/>
                </a:cubicBezTo>
                <a:cubicBezTo>
                  <a:pt x="157159" y="77628"/>
                  <a:pt x="159871" y="79212"/>
                  <a:pt x="161638" y="81665"/>
                </a:cubicBezTo>
                <a:cubicBezTo>
                  <a:pt x="162141" y="81345"/>
                  <a:pt x="162674" y="81071"/>
                  <a:pt x="163223" y="80827"/>
                </a:cubicBezTo>
                <a:cubicBezTo>
                  <a:pt x="161151" y="77735"/>
                  <a:pt x="157845" y="75723"/>
                  <a:pt x="154112" y="75723"/>
                </a:cubicBezTo>
                <a:close/>
                <a:moveTo>
                  <a:pt x="11397" y="78283"/>
                </a:moveTo>
                <a:cubicBezTo>
                  <a:pt x="8639" y="78283"/>
                  <a:pt x="6171" y="79670"/>
                  <a:pt x="4510" y="81833"/>
                </a:cubicBezTo>
                <a:cubicBezTo>
                  <a:pt x="5013" y="82153"/>
                  <a:pt x="5500" y="82519"/>
                  <a:pt x="5957" y="82915"/>
                </a:cubicBezTo>
                <a:cubicBezTo>
                  <a:pt x="7298" y="81254"/>
                  <a:pt x="9233" y="80203"/>
                  <a:pt x="11397" y="80203"/>
                </a:cubicBezTo>
                <a:cubicBezTo>
                  <a:pt x="13636" y="80203"/>
                  <a:pt x="15632" y="81330"/>
                  <a:pt x="16988" y="83082"/>
                </a:cubicBezTo>
                <a:cubicBezTo>
                  <a:pt x="17430" y="82686"/>
                  <a:pt x="17918" y="82321"/>
                  <a:pt x="18405" y="81970"/>
                </a:cubicBezTo>
                <a:cubicBezTo>
                  <a:pt x="16745" y="79730"/>
                  <a:pt x="14231" y="78283"/>
                  <a:pt x="11397" y="78283"/>
                </a:cubicBezTo>
                <a:close/>
                <a:moveTo>
                  <a:pt x="39949" y="78283"/>
                </a:moveTo>
                <a:cubicBezTo>
                  <a:pt x="37191" y="78283"/>
                  <a:pt x="34723" y="79654"/>
                  <a:pt x="33047" y="81818"/>
                </a:cubicBezTo>
                <a:cubicBezTo>
                  <a:pt x="33565" y="82153"/>
                  <a:pt x="34037" y="82519"/>
                  <a:pt x="34510" y="82900"/>
                </a:cubicBezTo>
                <a:cubicBezTo>
                  <a:pt x="35850" y="81254"/>
                  <a:pt x="37785" y="80203"/>
                  <a:pt x="39949" y="80203"/>
                </a:cubicBezTo>
                <a:cubicBezTo>
                  <a:pt x="42189" y="80203"/>
                  <a:pt x="44184" y="81330"/>
                  <a:pt x="45540" y="83082"/>
                </a:cubicBezTo>
                <a:cubicBezTo>
                  <a:pt x="45982" y="82686"/>
                  <a:pt x="46470" y="82305"/>
                  <a:pt x="46957" y="81970"/>
                </a:cubicBezTo>
                <a:cubicBezTo>
                  <a:pt x="45297" y="79715"/>
                  <a:pt x="42768" y="78283"/>
                  <a:pt x="39949" y="78283"/>
                </a:cubicBezTo>
                <a:close/>
                <a:moveTo>
                  <a:pt x="68501" y="78283"/>
                </a:moveTo>
                <a:cubicBezTo>
                  <a:pt x="65728" y="78283"/>
                  <a:pt x="63260" y="79654"/>
                  <a:pt x="61599" y="81833"/>
                </a:cubicBezTo>
                <a:cubicBezTo>
                  <a:pt x="62102" y="82153"/>
                  <a:pt x="62589" y="82519"/>
                  <a:pt x="63047" y="82915"/>
                </a:cubicBezTo>
                <a:cubicBezTo>
                  <a:pt x="64387" y="81254"/>
                  <a:pt x="66338" y="80203"/>
                  <a:pt x="68501" y="80203"/>
                </a:cubicBezTo>
                <a:cubicBezTo>
                  <a:pt x="70725" y="80203"/>
                  <a:pt x="72737" y="81330"/>
                  <a:pt x="74077" y="83082"/>
                </a:cubicBezTo>
                <a:cubicBezTo>
                  <a:pt x="74534" y="82686"/>
                  <a:pt x="75022" y="82321"/>
                  <a:pt x="75525" y="82001"/>
                </a:cubicBezTo>
                <a:cubicBezTo>
                  <a:pt x="73849" y="79746"/>
                  <a:pt x="71320" y="78283"/>
                  <a:pt x="68501" y="78283"/>
                </a:cubicBezTo>
                <a:close/>
                <a:moveTo>
                  <a:pt x="97030" y="78283"/>
                </a:moveTo>
                <a:cubicBezTo>
                  <a:pt x="94276" y="78286"/>
                  <a:pt x="91795" y="79656"/>
                  <a:pt x="90136" y="81818"/>
                </a:cubicBezTo>
                <a:cubicBezTo>
                  <a:pt x="90639" y="82153"/>
                  <a:pt x="91126" y="82519"/>
                  <a:pt x="91583" y="82900"/>
                </a:cubicBezTo>
                <a:cubicBezTo>
                  <a:pt x="92924" y="81254"/>
                  <a:pt x="94859" y="80203"/>
                  <a:pt x="97023" y="80203"/>
                </a:cubicBezTo>
                <a:cubicBezTo>
                  <a:pt x="99262" y="80203"/>
                  <a:pt x="101274" y="81330"/>
                  <a:pt x="102614" y="83082"/>
                </a:cubicBezTo>
                <a:cubicBezTo>
                  <a:pt x="103071" y="82686"/>
                  <a:pt x="103544" y="82305"/>
                  <a:pt x="104046" y="81970"/>
                </a:cubicBezTo>
                <a:cubicBezTo>
                  <a:pt x="102387" y="79717"/>
                  <a:pt x="99861" y="78286"/>
                  <a:pt x="97030" y="78283"/>
                </a:cubicBezTo>
                <a:close/>
                <a:moveTo>
                  <a:pt x="125575" y="78283"/>
                </a:moveTo>
                <a:cubicBezTo>
                  <a:pt x="122817" y="78283"/>
                  <a:pt x="120349" y="79654"/>
                  <a:pt x="118673" y="81833"/>
                </a:cubicBezTo>
                <a:cubicBezTo>
                  <a:pt x="119191" y="82153"/>
                  <a:pt x="119679" y="82519"/>
                  <a:pt x="120136" y="82915"/>
                </a:cubicBezTo>
                <a:cubicBezTo>
                  <a:pt x="121476" y="81254"/>
                  <a:pt x="123411" y="80218"/>
                  <a:pt x="125575" y="80218"/>
                </a:cubicBezTo>
                <a:cubicBezTo>
                  <a:pt x="127815" y="80218"/>
                  <a:pt x="129810" y="81330"/>
                  <a:pt x="131166" y="83082"/>
                </a:cubicBezTo>
                <a:cubicBezTo>
                  <a:pt x="131608" y="82686"/>
                  <a:pt x="132096" y="82321"/>
                  <a:pt x="132583" y="81970"/>
                </a:cubicBezTo>
                <a:cubicBezTo>
                  <a:pt x="130923" y="79730"/>
                  <a:pt x="128393" y="78283"/>
                  <a:pt x="125575" y="78283"/>
                </a:cubicBezTo>
                <a:close/>
                <a:moveTo>
                  <a:pt x="154112" y="78283"/>
                </a:moveTo>
                <a:cubicBezTo>
                  <a:pt x="151354" y="78283"/>
                  <a:pt x="148886" y="79654"/>
                  <a:pt x="147225" y="81833"/>
                </a:cubicBezTo>
                <a:cubicBezTo>
                  <a:pt x="147728" y="82153"/>
                  <a:pt x="148215" y="82519"/>
                  <a:pt x="148673" y="82915"/>
                </a:cubicBezTo>
                <a:cubicBezTo>
                  <a:pt x="150013" y="81254"/>
                  <a:pt x="151948" y="80203"/>
                  <a:pt x="154112" y="80203"/>
                </a:cubicBezTo>
                <a:cubicBezTo>
                  <a:pt x="156351" y="80203"/>
                  <a:pt x="158363" y="81330"/>
                  <a:pt x="159703" y="83082"/>
                </a:cubicBezTo>
                <a:cubicBezTo>
                  <a:pt x="160160" y="82686"/>
                  <a:pt x="160633" y="82321"/>
                  <a:pt x="161136" y="81970"/>
                </a:cubicBezTo>
                <a:cubicBezTo>
                  <a:pt x="159460" y="79715"/>
                  <a:pt x="156946" y="78283"/>
                  <a:pt x="154112" y="78283"/>
                </a:cubicBezTo>
                <a:close/>
                <a:moveTo>
                  <a:pt x="182649" y="78283"/>
                </a:moveTo>
                <a:cubicBezTo>
                  <a:pt x="179891" y="78283"/>
                  <a:pt x="177423" y="79654"/>
                  <a:pt x="175762" y="81833"/>
                </a:cubicBezTo>
                <a:cubicBezTo>
                  <a:pt x="176265" y="82153"/>
                  <a:pt x="176752" y="82519"/>
                  <a:pt x="177209" y="82915"/>
                </a:cubicBezTo>
                <a:cubicBezTo>
                  <a:pt x="178550" y="81254"/>
                  <a:pt x="180500" y="80203"/>
                  <a:pt x="182649" y="80203"/>
                </a:cubicBezTo>
                <a:cubicBezTo>
                  <a:pt x="184888" y="80203"/>
                  <a:pt x="186899" y="81330"/>
                  <a:pt x="188240" y="83082"/>
                </a:cubicBezTo>
                <a:cubicBezTo>
                  <a:pt x="188697" y="82686"/>
                  <a:pt x="189170" y="82321"/>
                  <a:pt x="189672" y="81970"/>
                </a:cubicBezTo>
                <a:cubicBezTo>
                  <a:pt x="188012" y="79715"/>
                  <a:pt x="185483" y="78283"/>
                  <a:pt x="182649" y="78283"/>
                </a:cubicBezTo>
                <a:close/>
                <a:moveTo>
                  <a:pt x="211201" y="78283"/>
                </a:moveTo>
                <a:cubicBezTo>
                  <a:pt x="208443" y="78283"/>
                  <a:pt x="205960" y="79654"/>
                  <a:pt x="204299" y="81818"/>
                </a:cubicBezTo>
                <a:cubicBezTo>
                  <a:pt x="204802" y="82153"/>
                  <a:pt x="205289" y="82519"/>
                  <a:pt x="205746" y="82900"/>
                </a:cubicBezTo>
                <a:cubicBezTo>
                  <a:pt x="207102" y="81254"/>
                  <a:pt x="209037" y="80203"/>
                  <a:pt x="211201" y="80203"/>
                </a:cubicBezTo>
                <a:cubicBezTo>
                  <a:pt x="213440" y="80203"/>
                  <a:pt x="215436" y="81330"/>
                  <a:pt x="216792" y="83082"/>
                </a:cubicBezTo>
                <a:cubicBezTo>
                  <a:pt x="217234" y="82686"/>
                  <a:pt x="217722" y="82305"/>
                  <a:pt x="218209" y="81970"/>
                </a:cubicBezTo>
                <a:cubicBezTo>
                  <a:pt x="216549" y="79715"/>
                  <a:pt x="214019" y="78283"/>
                  <a:pt x="211201" y="78283"/>
                </a:cubicBezTo>
                <a:close/>
                <a:moveTo>
                  <a:pt x="239738" y="78283"/>
                </a:moveTo>
                <a:cubicBezTo>
                  <a:pt x="236980" y="78283"/>
                  <a:pt x="234497" y="79654"/>
                  <a:pt x="232836" y="81818"/>
                </a:cubicBezTo>
                <a:cubicBezTo>
                  <a:pt x="233354" y="82153"/>
                  <a:pt x="233826" y="82519"/>
                  <a:pt x="234298" y="82900"/>
                </a:cubicBezTo>
                <a:cubicBezTo>
                  <a:pt x="235639" y="81254"/>
                  <a:pt x="237574" y="80203"/>
                  <a:pt x="239738" y="80203"/>
                </a:cubicBezTo>
                <a:cubicBezTo>
                  <a:pt x="241977" y="80203"/>
                  <a:pt x="243973" y="81330"/>
                  <a:pt x="245329" y="83082"/>
                </a:cubicBezTo>
                <a:cubicBezTo>
                  <a:pt x="245771" y="82686"/>
                  <a:pt x="246259" y="82321"/>
                  <a:pt x="246746" y="81970"/>
                </a:cubicBezTo>
                <a:cubicBezTo>
                  <a:pt x="245086" y="79715"/>
                  <a:pt x="242556" y="78283"/>
                  <a:pt x="239738" y="78283"/>
                </a:cubicBezTo>
                <a:close/>
                <a:moveTo>
                  <a:pt x="268275" y="78283"/>
                </a:moveTo>
                <a:cubicBezTo>
                  <a:pt x="265517" y="78283"/>
                  <a:pt x="263049" y="79654"/>
                  <a:pt x="261373" y="81833"/>
                </a:cubicBezTo>
                <a:cubicBezTo>
                  <a:pt x="261891" y="82153"/>
                  <a:pt x="262378" y="82519"/>
                  <a:pt x="262835" y="82915"/>
                </a:cubicBezTo>
                <a:cubicBezTo>
                  <a:pt x="264176" y="81254"/>
                  <a:pt x="266111" y="80203"/>
                  <a:pt x="268275" y="80203"/>
                </a:cubicBezTo>
                <a:cubicBezTo>
                  <a:pt x="270514" y="80203"/>
                  <a:pt x="272510" y="81330"/>
                  <a:pt x="273866" y="83082"/>
                </a:cubicBezTo>
                <a:cubicBezTo>
                  <a:pt x="274323" y="82686"/>
                  <a:pt x="274796" y="82321"/>
                  <a:pt x="275298" y="81985"/>
                </a:cubicBezTo>
                <a:cubicBezTo>
                  <a:pt x="273622" y="79730"/>
                  <a:pt x="271109" y="78283"/>
                  <a:pt x="268275" y="78283"/>
                </a:cubicBezTo>
                <a:close/>
                <a:moveTo>
                  <a:pt x="6399" y="83311"/>
                </a:moveTo>
                <a:lnTo>
                  <a:pt x="6399" y="83326"/>
                </a:lnTo>
                <a:cubicBezTo>
                  <a:pt x="6402" y="83323"/>
                  <a:pt x="6404" y="83320"/>
                  <a:pt x="6406" y="83317"/>
                </a:cubicBezTo>
                <a:lnTo>
                  <a:pt x="6406" y="83317"/>
                </a:lnTo>
                <a:cubicBezTo>
                  <a:pt x="6404" y="83315"/>
                  <a:pt x="6402" y="83313"/>
                  <a:pt x="6399" y="83311"/>
                </a:cubicBezTo>
                <a:close/>
                <a:moveTo>
                  <a:pt x="39949" y="80843"/>
                </a:moveTo>
                <a:cubicBezTo>
                  <a:pt x="37968" y="80843"/>
                  <a:pt x="36170" y="81803"/>
                  <a:pt x="34936" y="83311"/>
                </a:cubicBezTo>
                <a:cubicBezTo>
                  <a:pt x="35393" y="83722"/>
                  <a:pt x="35820" y="84149"/>
                  <a:pt x="36216" y="84621"/>
                </a:cubicBezTo>
                <a:cubicBezTo>
                  <a:pt x="37163" y="83379"/>
                  <a:pt x="38562" y="82765"/>
                  <a:pt x="39956" y="82765"/>
                </a:cubicBezTo>
                <a:cubicBezTo>
                  <a:pt x="41435" y="82765"/>
                  <a:pt x="42909" y="83455"/>
                  <a:pt x="43834" y="84819"/>
                </a:cubicBezTo>
                <a:cubicBezTo>
                  <a:pt x="44230" y="84362"/>
                  <a:pt x="44642" y="83905"/>
                  <a:pt x="45083" y="83494"/>
                </a:cubicBezTo>
                <a:cubicBezTo>
                  <a:pt x="43849" y="81863"/>
                  <a:pt x="42006" y="80843"/>
                  <a:pt x="39949" y="80843"/>
                </a:cubicBezTo>
                <a:close/>
                <a:moveTo>
                  <a:pt x="97030" y="80843"/>
                </a:moveTo>
                <a:cubicBezTo>
                  <a:pt x="95053" y="80845"/>
                  <a:pt x="93258" y="81804"/>
                  <a:pt x="92025" y="83311"/>
                </a:cubicBezTo>
                <a:cubicBezTo>
                  <a:pt x="92482" y="83722"/>
                  <a:pt x="92909" y="84149"/>
                  <a:pt x="93305" y="84621"/>
                </a:cubicBezTo>
                <a:cubicBezTo>
                  <a:pt x="94252" y="83386"/>
                  <a:pt x="95650" y="82776"/>
                  <a:pt x="97045" y="82776"/>
                </a:cubicBezTo>
                <a:cubicBezTo>
                  <a:pt x="98523" y="82776"/>
                  <a:pt x="99998" y="83463"/>
                  <a:pt x="100923" y="84819"/>
                </a:cubicBezTo>
                <a:cubicBezTo>
                  <a:pt x="101304" y="84347"/>
                  <a:pt x="101731" y="83905"/>
                  <a:pt x="102172" y="83494"/>
                </a:cubicBezTo>
                <a:cubicBezTo>
                  <a:pt x="100940" y="81866"/>
                  <a:pt x="99084" y="80845"/>
                  <a:pt x="97030" y="80843"/>
                </a:cubicBezTo>
                <a:close/>
                <a:moveTo>
                  <a:pt x="11397" y="80843"/>
                </a:moveTo>
                <a:cubicBezTo>
                  <a:pt x="9435" y="80843"/>
                  <a:pt x="7640" y="81799"/>
                  <a:pt x="6406" y="83317"/>
                </a:cubicBezTo>
                <a:lnTo>
                  <a:pt x="6406" y="83317"/>
                </a:lnTo>
                <a:cubicBezTo>
                  <a:pt x="6861" y="83727"/>
                  <a:pt x="7285" y="84166"/>
                  <a:pt x="7679" y="84621"/>
                </a:cubicBezTo>
                <a:cubicBezTo>
                  <a:pt x="8578" y="83463"/>
                  <a:pt x="9949" y="82793"/>
                  <a:pt x="11412" y="82778"/>
                </a:cubicBezTo>
                <a:cubicBezTo>
                  <a:pt x="12981" y="82778"/>
                  <a:pt x="14383" y="83570"/>
                  <a:pt x="15297" y="84834"/>
                </a:cubicBezTo>
                <a:cubicBezTo>
                  <a:pt x="15678" y="84362"/>
                  <a:pt x="16105" y="83905"/>
                  <a:pt x="16546" y="83494"/>
                </a:cubicBezTo>
                <a:cubicBezTo>
                  <a:pt x="15297" y="81879"/>
                  <a:pt x="13454" y="80843"/>
                  <a:pt x="11397" y="80843"/>
                </a:cubicBezTo>
                <a:close/>
                <a:moveTo>
                  <a:pt x="68501" y="80843"/>
                </a:moveTo>
                <a:cubicBezTo>
                  <a:pt x="66520" y="80843"/>
                  <a:pt x="64722" y="81803"/>
                  <a:pt x="63488" y="83311"/>
                </a:cubicBezTo>
                <a:cubicBezTo>
                  <a:pt x="63930" y="83722"/>
                  <a:pt x="64357" y="84164"/>
                  <a:pt x="64768" y="84621"/>
                </a:cubicBezTo>
                <a:cubicBezTo>
                  <a:pt x="65706" y="83381"/>
                  <a:pt x="67102" y="82766"/>
                  <a:pt x="68497" y="82766"/>
                </a:cubicBezTo>
                <a:cubicBezTo>
                  <a:pt x="69979" y="82766"/>
                  <a:pt x="71460" y="83461"/>
                  <a:pt x="72386" y="84834"/>
                </a:cubicBezTo>
                <a:cubicBezTo>
                  <a:pt x="72782" y="84362"/>
                  <a:pt x="73194" y="83920"/>
                  <a:pt x="73636" y="83494"/>
                </a:cubicBezTo>
                <a:cubicBezTo>
                  <a:pt x="72401" y="81879"/>
                  <a:pt x="70558" y="80843"/>
                  <a:pt x="68501" y="80843"/>
                </a:cubicBezTo>
                <a:close/>
                <a:moveTo>
                  <a:pt x="125575" y="80843"/>
                </a:moveTo>
                <a:cubicBezTo>
                  <a:pt x="123594" y="80843"/>
                  <a:pt x="121812" y="81803"/>
                  <a:pt x="120577" y="83311"/>
                </a:cubicBezTo>
                <a:cubicBezTo>
                  <a:pt x="121035" y="83722"/>
                  <a:pt x="121461" y="84164"/>
                  <a:pt x="121857" y="84621"/>
                </a:cubicBezTo>
                <a:cubicBezTo>
                  <a:pt x="122795" y="83388"/>
                  <a:pt x="124187" y="82778"/>
                  <a:pt x="125579" y="82778"/>
                </a:cubicBezTo>
                <a:cubicBezTo>
                  <a:pt x="127060" y="82778"/>
                  <a:pt x="128541" y="83468"/>
                  <a:pt x="129475" y="84834"/>
                </a:cubicBezTo>
                <a:cubicBezTo>
                  <a:pt x="129856" y="84362"/>
                  <a:pt x="130283" y="83920"/>
                  <a:pt x="130725" y="83509"/>
                </a:cubicBezTo>
                <a:cubicBezTo>
                  <a:pt x="129475" y="81879"/>
                  <a:pt x="127632" y="80858"/>
                  <a:pt x="125575" y="80858"/>
                </a:cubicBezTo>
                <a:lnTo>
                  <a:pt x="125575" y="80843"/>
                </a:lnTo>
                <a:close/>
                <a:moveTo>
                  <a:pt x="154127" y="80843"/>
                </a:moveTo>
                <a:cubicBezTo>
                  <a:pt x="152146" y="80843"/>
                  <a:pt x="150364" y="81803"/>
                  <a:pt x="149130" y="83311"/>
                </a:cubicBezTo>
                <a:cubicBezTo>
                  <a:pt x="149571" y="83722"/>
                  <a:pt x="149998" y="84164"/>
                  <a:pt x="150394" y="84621"/>
                </a:cubicBezTo>
                <a:cubicBezTo>
                  <a:pt x="151293" y="83478"/>
                  <a:pt x="152664" y="82793"/>
                  <a:pt x="154112" y="82778"/>
                </a:cubicBezTo>
                <a:cubicBezTo>
                  <a:pt x="155666" y="82793"/>
                  <a:pt x="157128" y="83555"/>
                  <a:pt x="158027" y="84834"/>
                </a:cubicBezTo>
                <a:cubicBezTo>
                  <a:pt x="158408" y="84362"/>
                  <a:pt x="158820" y="83920"/>
                  <a:pt x="159261" y="83494"/>
                </a:cubicBezTo>
                <a:cubicBezTo>
                  <a:pt x="158027" y="81879"/>
                  <a:pt x="156184" y="80843"/>
                  <a:pt x="154127" y="80843"/>
                </a:cubicBezTo>
                <a:close/>
                <a:moveTo>
                  <a:pt x="182649" y="80843"/>
                </a:moveTo>
                <a:cubicBezTo>
                  <a:pt x="180683" y="80843"/>
                  <a:pt x="178901" y="81803"/>
                  <a:pt x="177667" y="83311"/>
                </a:cubicBezTo>
                <a:cubicBezTo>
                  <a:pt x="178108" y="83722"/>
                  <a:pt x="178535" y="84164"/>
                  <a:pt x="178931" y="84621"/>
                </a:cubicBezTo>
                <a:cubicBezTo>
                  <a:pt x="179830" y="83478"/>
                  <a:pt x="181201" y="82793"/>
                  <a:pt x="182649" y="82778"/>
                </a:cubicBezTo>
                <a:cubicBezTo>
                  <a:pt x="184233" y="82778"/>
                  <a:pt x="185635" y="83570"/>
                  <a:pt x="186549" y="84834"/>
                </a:cubicBezTo>
                <a:cubicBezTo>
                  <a:pt x="186945" y="84362"/>
                  <a:pt x="187357" y="83920"/>
                  <a:pt x="187798" y="83494"/>
                </a:cubicBezTo>
                <a:cubicBezTo>
                  <a:pt x="186564" y="81879"/>
                  <a:pt x="184721" y="80843"/>
                  <a:pt x="182649" y="80843"/>
                </a:cubicBezTo>
                <a:close/>
                <a:moveTo>
                  <a:pt x="211201" y="80843"/>
                </a:moveTo>
                <a:cubicBezTo>
                  <a:pt x="209220" y="80843"/>
                  <a:pt x="207438" y="81803"/>
                  <a:pt x="206203" y="83311"/>
                </a:cubicBezTo>
                <a:cubicBezTo>
                  <a:pt x="206645" y="83722"/>
                  <a:pt x="207072" y="84164"/>
                  <a:pt x="207468" y="84621"/>
                </a:cubicBezTo>
                <a:cubicBezTo>
                  <a:pt x="208367" y="83463"/>
                  <a:pt x="209738" y="82793"/>
                  <a:pt x="211201" y="82762"/>
                </a:cubicBezTo>
                <a:lnTo>
                  <a:pt x="211201" y="82778"/>
                </a:lnTo>
                <a:cubicBezTo>
                  <a:pt x="212755" y="82793"/>
                  <a:pt x="214202" y="83555"/>
                  <a:pt x="215101" y="84834"/>
                </a:cubicBezTo>
                <a:cubicBezTo>
                  <a:pt x="215482" y="84362"/>
                  <a:pt x="215893" y="83905"/>
                  <a:pt x="216335" y="83494"/>
                </a:cubicBezTo>
                <a:cubicBezTo>
                  <a:pt x="215101" y="81879"/>
                  <a:pt x="213258" y="80843"/>
                  <a:pt x="211201" y="80843"/>
                </a:cubicBezTo>
                <a:close/>
                <a:moveTo>
                  <a:pt x="239738" y="80843"/>
                </a:moveTo>
                <a:cubicBezTo>
                  <a:pt x="237757" y="80843"/>
                  <a:pt x="235990" y="81803"/>
                  <a:pt x="234756" y="83311"/>
                </a:cubicBezTo>
                <a:cubicBezTo>
                  <a:pt x="235197" y="83722"/>
                  <a:pt x="235609" y="84164"/>
                  <a:pt x="236005" y="84621"/>
                </a:cubicBezTo>
                <a:cubicBezTo>
                  <a:pt x="236904" y="83463"/>
                  <a:pt x="238275" y="82793"/>
                  <a:pt x="239738" y="82762"/>
                </a:cubicBezTo>
                <a:lnTo>
                  <a:pt x="239738" y="82778"/>
                </a:lnTo>
                <a:cubicBezTo>
                  <a:pt x="241307" y="82778"/>
                  <a:pt x="242709" y="83570"/>
                  <a:pt x="243638" y="84834"/>
                </a:cubicBezTo>
                <a:cubicBezTo>
                  <a:pt x="244019" y="84362"/>
                  <a:pt x="244446" y="83920"/>
                  <a:pt x="244887" y="83494"/>
                </a:cubicBezTo>
                <a:cubicBezTo>
                  <a:pt x="243638" y="81879"/>
                  <a:pt x="241795" y="80843"/>
                  <a:pt x="239738" y="80843"/>
                </a:cubicBezTo>
                <a:close/>
                <a:moveTo>
                  <a:pt x="268275" y="80843"/>
                </a:moveTo>
                <a:cubicBezTo>
                  <a:pt x="266294" y="80843"/>
                  <a:pt x="264527" y="81803"/>
                  <a:pt x="263292" y="83311"/>
                </a:cubicBezTo>
                <a:cubicBezTo>
                  <a:pt x="263734" y="83722"/>
                  <a:pt x="264146" y="84164"/>
                  <a:pt x="264542" y="84621"/>
                </a:cubicBezTo>
                <a:cubicBezTo>
                  <a:pt x="265441" y="83478"/>
                  <a:pt x="266812" y="82793"/>
                  <a:pt x="268275" y="82778"/>
                </a:cubicBezTo>
                <a:cubicBezTo>
                  <a:pt x="269844" y="82778"/>
                  <a:pt x="271246" y="83570"/>
                  <a:pt x="272175" y="84834"/>
                </a:cubicBezTo>
                <a:cubicBezTo>
                  <a:pt x="272556" y="84362"/>
                  <a:pt x="272983" y="83920"/>
                  <a:pt x="273424" y="83494"/>
                </a:cubicBezTo>
                <a:cubicBezTo>
                  <a:pt x="272175" y="81879"/>
                  <a:pt x="270331" y="80843"/>
                  <a:pt x="268275" y="80843"/>
                </a:cubicBezTo>
                <a:close/>
                <a:moveTo>
                  <a:pt x="68501" y="83418"/>
                </a:moveTo>
                <a:cubicBezTo>
                  <a:pt x="67160" y="83418"/>
                  <a:pt x="65987" y="84073"/>
                  <a:pt x="65164" y="85109"/>
                </a:cubicBezTo>
                <a:cubicBezTo>
                  <a:pt x="66247" y="84831"/>
                  <a:pt x="67359" y="84690"/>
                  <a:pt x="68472" y="84690"/>
                </a:cubicBezTo>
                <a:cubicBezTo>
                  <a:pt x="69609" y="84690"/>
                  <a:pt x="70747" y="84837"/>
                  <a:pt x="71854" y="85135"/>
                </a:cubicBezTo>
                <a:lnTo>
                  <a:pt x="71854" y="85135"/>
                </a:lnTo>
                <a:cubicBezTo>
                  <a:pt x="71061" y="84065"/>
                  <a:pt x="69819" y="83433"/>
                  <a:pt x="68501" y="83418"/>
                </a:cubicBezTo>
                <a:close/>
                <a:moveTo>
                  <a:pt x="97023" y="83402"/>
                </a:moveTo>
                <a:cubicBezTo>
                  <a:pt x="95697" y="83402"/>
                  <a:pt x="94524" y="84073"/>
                  <a:pt x="93701" y="85109"/>
                </a:cubicBezTo>
                <a:cubicBezTo>
                  <a:pt x="94777" y="84825"/>
                  <a:pt x="95882" y="84684"/>
                  <a:pt x="96987" y="84684"/>
                </a:cubicBezTo>
                <a:cubicBezTo>
                  <a:pt x="98132" y="84684"/>
                  <a:pt x="99277" y="84835"/>
                  <a:pt x="100391" y="85135"/>
                </a:cubicBezTo>
                <a:lnTo>
                  <a:pt x="100391" y="85135"/>
                </a:lnTo>
                <a:cubicBezTo>
                  <a:pt x="99598" y="84065"/>
                  <a:pt x="98356" y="83417"/>
                  <a:pt x="97023" y="83402"/>
                </a:cubicBezTo>
                <a:close/>
                <a:moveTo>
                  <a:pt x="154129" y="83404"/>
                </a:moveTo>
                <a:cubicBezTo>
                  <a:pt x="152873" y="83404"/>
                  <a:pt x="151617" y="83972"/>
                  <a:pt x="150790" y="85109"/>
                </a:cubicBezTo>
                <a:cubicBezTo>
                  <a:pt x="151872" y="84834"/>
                  <a:pt x="153000" y="84682"/>
                  <a:pt x="154112" y="84682"/>
                </a:cubicBezTo>
                <a:cubicBezTo>
                  <a:pt x="155254" y="84682"/>
                  <a:pt x="156397" y="84834"/>
                  <a:pt x="157494" y="85139"/>
                </a:cubicBezTo>
                <a:cubicBezTo>
                  <a:pt x="156667" y="83983"/>
                  <a:pt x="155398" y="83404"/>
                  <a:pt x="154129" y="83404"/>
                </a:cubicBezTo>
                <a:close/>
                <a:moveTo>
                  <a:pt x="182672" y="83404"/>
                </a:moveTo>
                <a:cubicBezTo>
                  <a:pt x="181413" y="83404"/>
                  <a:pt x="180153" y="83972"/>
                  <a:pt x="179327" y="85109"/>
                </a:cubicBezTo>
                <a:cubicBezTo>
                  <a:pt x="180417" y="84831"/>
                  <a:pt x="181530" y="84690"/>
                  <a:pt x="182640" y="84690"/>
                </a:cubicBezTo>
                <a:cubicBezTo>
                  <a:pt x="183781" y="84690"/>
                  <a:pt x="184920" y="84838"/>
                  <a:pt x="186031" y="85139"/>
                </a:cubicBezTo>
                <a:cubicBezTo>
                  <a:pt x="185212" y="83983"/>
                  <a:pt x="183943" y="83404"/>
                  <a:pt x="182672" y="83404"/>
                </a:cubicBezTo>
                <a:close/>
                <a:moveTo>
                  <a:pt x="211201" y="83402"/>
                </a:moveTo>
                <a:cubicBezTo>
                  <a:pt x="209860" y="83402"/>
                  <a:pt x="208687" y="84073"/>
                  <a:pt x="207864" y="85109"/>
                </a:cubicBezTo>
                <a:cubicBezTo>
                  <a:pt x="208954" y="84831"/>
                  <a:pt x="210067" y="84690"/>
                  <a:pt x="211177" y="84690"/>
                </a:cubicBezTo>
                <a:cubicBezTo>
                  <a:pt x="212318" y="84690"/>
                  <a:pt x="213457" y="84838"/>
                  <a:pt x="214568" y="85139"/>
                </a:cubicBezTo>
                <a:cubicBezTo>
                  <a:pt x="213776" y="84073"/>
                  <a:pt x="212526" y="83433"/>
                  <a:pt x="211201" y="83402"/>
                </a:cubicBezTo>
                <a:close/>
                <a:moveTo>
                  <a:pt x="239738" y="83402"/>
                </a:moveTo>
                <a:cubicBezTo>
                  <a:pt x="238412" y="83402"/>
                  <a:pt x="237224" y="84073"/>
                  <a:pt x="236401" y="85109"/>
                </a:cubicBezTo>
                <a:cubicBezTo>
                  <a:pt x="237448" y="84847"/>
                  <a:pt x="238509" y="84696"/>
                  <a:pt x="239583" y="84696"/>
                </a:cubicBezTo>
                <a:cubicBezTo>
                  <a:pt x="239635" y="84696"/>
                  <a:pt x="239686" y="84697"/>
                  <a:pt x="239738" y="84697"/>
                </a:cubicBezTo>
                <a:cubicBezTo>
                  <a:pt x="240880" y="84697"/>
                  <a:pt x="242008" y="84850"/>
                  <a:pt x="243105" y="85139"/>
                </a:cubicBezTo>
                <a:cubicBezTo>
                  <a:pt x="242328" y="84073"/>
                  <a:pt x="241078" y="83433"/>
                  <a:pt x="239738" y="83402"/>
                </a:cubicBezTo>
                <a:close/>
                <a:moveTo>
                  <a:pt x="268275" y="83418"/>
                </a:moveTo>
                <a:cubicBezTo>
                  <a:pt x="266949" y="83418"/>
                  <a:pt x="265761" y="84088"/>
                  <a:pt x="264953" y="85109"/>
                </a:cubicBezTo>
                <a:cubicBezTo>
                  <a:pt x="266028" y="84833"/>
                  <a:pt x="267133" y="84695"/>
                  <a:pt x="268237" y="84695"/>
                </a:cubicBezTo>
                <a:cubicBezTo>
                  <a:pt x="269387" y="84695"/>
                  <a:pt x="270538" y="84844"/>
                  <a:pt x="271657" y="85139"/>
                </a:cubicBezTo>
                <a:cubicBezTo>
                  <a:pt x="270865" y="84073"/>
                  <a:pt x="269615" y="83433"/>
                  <a:pt x="268275" y="83418"/>
                </a:cubicBezTo>
                <a:close/>
                <a:moveTo>
                  <a:pt x="11406" y="83419"/>
                </a:moveTo>
                <a:cubicBezTo>
                  <a:pt x="10146" y="83419"/>
                  <a:pt x="8886" y="83987"/>
                  <a:pt x="8060" y="85124"/>
                </a:cubicBezTo>
                <a:cubicBezTo>
                  <a:pt x="9157" y="84834"/>
                  <a:pt x="10269" y="84697"/>
                  <a:pt x="11397" y="84697"/>
                </a:cubicBezTo>
                <a:cubicBezTo>
                  <a:pt x="12539" y="84697"/>
                  <a:pt x="13667" y="84850"/>
                  <a:pt x="14779" y="85154"/>
                </a:cubicBezTo>
                <a:cubicBezTo>
                  <a:pt x="13952" y="83998"/>
                  <a:pt x="12679" y="83419"/>
                  <a:pt x="11406" y="83419"/>
                </a:cubicBezTo>
                <a:close/>
                <a:moveTo>
                  <a:pt x="39949" y="83402"/>
                </a:moveTo>
                <a:cubicBezTo>
                  <a:pt x="38608" y="83402"/>
                  <a:pt x="37435" y="84073"/>
                  <a:pt x="36612" y="85109"/>
                </a:cubicBezTo>
                <a:cubicBezTo>
                  <a:pt x="37709" y="84819"/>
                  <a:pt x="38821" y="84682"/>
                  <a:pt x="39949" y="84682"/>
                </a:cubicBezTo>
                <a:cubicBezTo>
                  <a:pt x="41092" y="84682"/>
                  <a:pt x="42219" y="84834"/>
                  <a:pt x="43316" y="85139"/>
                </a:cubicBezTo>
                <a:lnTo>
                  <a:pt x="43331" y="85154"/>
                </a:lnTo>
                <a:cubicBezTo>
                  <a:pt x="42539" y="84073"/>
                  <a:pt x="41290" y="83418"/>
                  <a:pt x="39949" y="83402"/>
                </a:cubicBezTo>
                <a:close/>
                <a:moveTo>
                  <a:pt x="71854" y="85135"/>
                </a:moveTo>
                <a:lnTo>
                  <a:pt x="71854" y="85135"/>
                </a:lnTo>
                <a:cubicBezTo>
                  <a:pt x="71859" y="85142"/>
                  <a:pt x="71863" y="85148"/>
                  <a:pt x="71868" y="85154"/>
                </a:cubicBezTo>
                <a:lnTo>
                  <a:pt x="71868" y="85139"/>
                </a:lnTo>
                <a:cubicBezTo>
                  <a:pt x="71863" y="85138"/>
                  <a:pt x="71859" y="85137"/>
                  <a:pt x="71854" y="85135"/>
                </a:cubicBezTo>
                <a:close/>
                <a:moveTo>
                  <a:pt x="100391" y="85135"/>
                </a:moveTo>
                <a:cubicBezTo>
                  <a:pt x="100396" y="85142"/>
                  <a:pt x="100400" y="85148"/>
                  <a:pt x="100405" y="85154"/>
                </a:cubicBezTo>
                <a:lnTo>
                  <a:pt x="100405" y="85139"/>
                </a:lnTo>
                <a:cubicBezTo>
                  <a:pt x="100400" y="85138"/>
                  <a:pt x="100396" y="85137"/>
                  <a:pt x="100391" y="85135"/>
                </a:cubicBezTo>
                <a:close/>
                <a:moveTo>
                  <a:pt x="125575" y="83418"/>
                </a:moveTo>
                <a:cubicBezTo>
                  <a:pt x="124249" y="83418"/>
                  <a:pt x="123061" y="84088"/>
                  <a:pt x="122238" y="85124"/>
                </a:cubicBezTo>
                <a:cubicBezTo>
                  <a:pt x="123335" y="84834"/>
                  <a:pt x="124447" y="84697"/>
                  <a:pt x="125575" y="84697"/>
                </a:cubicBezTo>
                <a:cubicBezTo>
                  <a:pt x="126718" y="84697"/>
                  <a:pt x="127845" y="84850"/>
                  <a:pt x="128942" y="85154"/>
                </a:cubicBezTo>
                <a:cubicBezTo>
                  <a:pt x="128150" y="84073"/>
                  <a:pt x="126916" y="83433"/>
                  <a:pt x="125575" y="83418"/>
                </a:cubicBezTo>
                <a:close/>
                <a:moveTo>
                  <a:pt x="97023" y="85337"/>
                </a:moveTo>
                <a:cubicBezTo>
                  <a:pt x="97025" y="85337"/>
                  <a:pt x="97028" y="85337"/>
                  <a:pt x="97030" y="85337"/>
                </a:cubicBezTo>
                <a:lnTo>
                  <a:pt x="97030" y="85337"/>
                </a:lnTo>
                <a:cubicBezTo>
                  <a:pt x="97033" y="85337"/>
                  <a:pt x="97035" y="85337"/>
                  <a:pt x="97038" y="85337"/>
                </a:cubicBezTo>
                <a:close/>
                <a:moveTo>
                  <a:pt x="82929" y="80248"/>
                </a:moveTo>
                <a:lnTo>
                  <a:pt x="82929" y="80294"/>
                </a:lnTo>
                <a:cubicBezTo>
                  <a:pt x="78877" y="80294"/>
                  <a:pt x="75235" y="82275"/>
                  <a:pt x="72706" y="85353"/>
                </a:cubicBezTo>
                <a:cubicBezTo>
                  <a:pt x="73316" y="85566"/>
                  <a:pt x="73895" y="85810"/>
                  <a:pt x="74458" y="86099"/>
                </a:cubicBezTo>
                <a:cubicBezTo>
                  <a:pt x="76622" y="83677"/>
                  <a:pt x="79623" y="82183"/>
                  <a:pt x="82929" y="82183"/>
                </a:cubicBezTo>
                <a:cubicBezTo>
                  <a:pt x="86190" y="82183"/>
                  <a:pt x="89130" y="83646"/>
                  <a:pt x="91294" y="85992"/>
                </a:cubicBezTo>
                <a:cubicBezTo>
                  <a:pt x="91873" y="85703"/>
                  <a:pt x="92467" y="85474"/>
                  <a:pt x="93077" y="85276"/>
                </a:cubicBezTo>
                <a:cubicBezTo>
                  <a:pt x="90578" y="82199"/>
                  <a:pt x="86952" y="80248"/>
                  <a:pt x="82929" y="80248"/>
                </a:cubicBezTo>
                <a:close/>
                <a:moveTo>
                  <a:pt x="54393" y="80294"/>
                </a:moveTo>
                <a:cubicBezTo>
                  <a:pt x="50340" y="80294"/>
                  <a:pt x="46683" y="82275"/>
                  <a:pt x="44184" y="85383"/>
                </a:cubicBezTo>
                <a:cubicBezTo>
                  <a:pt x="44779" y="85596"/>
                  <a:pt x="45373" y="85855"/>
                  <a:pt x="45937" y="86130"/>
                </a:cubicBezTo>
                <a:cubicBezTo>
                  <a:pt x="48100" y="83722"/>
                  <a:pt x="51102" y="82214"/>
                  <a:pt x="54408" y="82214"/>
                </a:cubicBezTo>
                <a:cubicBezTo>
                  <a:pt x="57653" y="82214"/>
                  <a:pt x="60609" y="83677"/>
                  <a:pt x="62772" y="86023"/>
                </a:cubicBezTo>
                <a:cubicBezTo>
                  <a:pt x="63351" y="85749"/>
                  <a:pt x="63945" y="85505"/>
                  <a:pt x="64555" y="85307"/>
                </a:cubicBezTo>
                <a:cubicBezTo>
                  <a:pt x="62041" y="82229"/>
                  <a:pt x="58415" y="80294"/>
                  <a:pt x="54408" y="80294"/>
                </a:cubicBezTo>
                <a:close/>
                <a:moveTo>
                  <a:pt x="168555" y="80294"/>
                </a:moveTo>
                <a:cubicBezTo>
                  <a:pt x="164503" y="80294"/>
                  <a:pt x="160846" y="82275"/>
                  <a:pt x="158347" y="85383"/>
                </a:cubicBezTo>
                <a:cubicBezTo>
                  <a:pt x="158942" y="85596"/>
                  <a:pt x="159521" y="85840"/>
                  <a:pt x="160084" y="86130"/>
                </a:cubicBezTo>
                <a:cubicBezTo>
                  <a:pt x="162248" y="83722"/>
                  <a:pt x="165249" y="82214"/>
                  <a:pt x="168555" y="82214"/>
                </a:cubicBezTo>
                <a:lnTo>
                  <a:pt x="168555" y="82229"/>
                </a:lnTo>
                <a:cubicBezTo>
                  <a:pt x="171816" y="82229"/>
                  <a:pt x="174772" y="83677"/>
                  <a:pt x="176920" y="86023"/>
                </a:cubicBezTo>
                <a:cubicBezTo>
                  <a:pt x="177499" y="85749"/>
                  <a:pt x="178093" y="85505"/>
                  <a:pt x="178703" y="85307"/>
                </a:cubicBezTo>
                <a:cubicBezTo>
                  <a:pt x="176204" y="82244"/>
                  <a:pt x="172578" y="80294"/>
                  <a:pt x="168555" y="80294"/>
                </a:cubicBezTo>
                <a:close/>
                <a:moveTo>
                  <a:pt x="197092" y="80279"/>
                </a:moveTo>
                <a:cubicBezTo>
                  <a:pt x="193040" y="80279"/>
                  <a:pt x="189383" y="82260"/>
                  <a:pt x="186884" y="85368"/>
                </a:cubicBezTo>
                <a:cubicBezTo>
                  <a:pt x="187478" y="85581"/>
                  <a:pt x="188057" y="85840"/>
                  <a:pt x="188621" y="86130"/>
                </a:cubicBezTo>
                <a:cubicBezTo>
                  <a:pt x="190785" y="83707"/>
                  <a:pt x="193786" y="82199"/>
                  <a:pt x="197092" y="82199"/>
                </a:cubicBezTo>
                <a:lnTo>
                  <a:pt x="197092" y="82229"/>
                </a:lnTo>
                <a:cubicBezTo>
                  <a:pt x="200353" y="82229"/>
                  <a:pt x="203309" y="83677"/>
                  <a:pt x="205457" y="86008"/>
                </a:cubicBezTo>
                <a:cubicBezTo>
                  <a:pt x="206036" y="85733"/>
                  <a:pt x="206630" y="85490"/>
                  <a:pt x="207239" y="85292"/>
                </a:cubicBezTo>
                <a:cubicBezTo>
                  <a:pt x="204741" y="82214"/>
                  <a:pt x="201115" y="80279"/>
                  <a:pt x="197092" y="80279"/>
                </a:cubicBezTo>
                <a:close/>
                <a:moveTo>
                  <a:pt x="254197" y="80294"/>
                </a:moveTo>
                <a:cubicBezTo>
                  <a:pt x="250129" y="80294"/>
                  <a:pt x="246472" y="82275"/>
                  <a:pt x="243973" y="85383"/>
                </a:cubicBezTo>
                <a:cubicBezTo>
                  <a:pt x="244568" y="85596"/>
                  <a:pt x="245146" y="85840"/>
                  <a:pt x="245725" y="86130"/>
                </a:cubicBezTo>
                <a:cubicBezTo>
                  <a:pt x="247889" y="83722"/>
                  <a:pt x="250875" y="82214"/>
                  <a:pt x="254197" y="82214"/>
                </a:cubicBezTo>
                <a:lnTo>
                  <a:pt x="254197" y="82229"/>
                </a:lnTo>
                <a:cubicBezTo>
                  <a:pt x="257427" y="82229"/>
                  <a:pt x="260382" y="83677"/>
                  <a:pt x="262546" y="86023"/>
                </a:cubicBezTo>
                <a:cubicBezTo>
                  <a:pt x="263125" y="85749"/>
                  <a:pt x="263734" y="85505"/>
                  <a:pt x="264344" y="85307"/>
                </a:cubicBezTo>
                <a:cubicBezTo>
                  <a:pt x="261830" y="82244"/>
                  <a:pt x="258219" y="80294"/>
                  <a:pt x="254197" y="80294"/>
                </a:cubicBezTo>
                <a:close/>
                <a:moveTo>
                  <a:pt x="25856" y="80294"/>
                </a:moveTo>
                <a:cubicBezTo>
                  <a:pt x="21803" y="80294"/>
                  <a:pt x="18146" y="82275"/>
                  <a:pt x="15632" y="85398"/>
                </a:cubicBezTo>
                <a:cubicBezTo>
                  <a:pt x="16227" y="85612"/>
                  <a:pt x="16821" y="85855"/>
                  <a:pt x="17384" y="86145"/>
                </a:cubicBezTo>
                <a:cubicBezTo>
                  <a:pt x="19548" y="83722"/>
                  <a:pt x="22534" y="82214"/>
                  <a:pt x="25856" y="82214"/>
                </a:cubicBezTo>
                <a:cubicBezTo>
                  <a:pt x="29101" y="82214"/>
                  <a:pt x="32057" y="83677"/>
                  <a:pt x="34205" y="86023"/>
                </a:cubicBezTo>
                <a:cubicBezTo>
                  <a:pt x="34784" y="85749"/>
                  <a:pt x="35393" y="85505"/>
                  <a:pt x="36003" y="85322"/>
                </a:cubicBezTo>
                <a:cubicBezTo>
                  <a:pt x="33489" y="82244"/>
                  <a:pt x="29878" y="80294"/>
                  <a:pt x="25856" y="80294"/>
                </a:cubicBezTo>
                <a:close/>
                <a:moveTo>
                  <a:pt x="111482" y="80294"/>
                </a:moveTo>
                <a:cubicBezTo>
                  <a:pt x="107414" y="80294"/>
                  <a:pt x="103772" y="82275"/>
                  <a:pt x="101258" y="85398"/>
                </a:cubicBezTo>
                <a:cubicBezTo>
                  <a:pt x="101852" y="85612"/>
                  <a:pt x="102431" y="85855"/>
                  <a:pt x="102995" y="86145"/>
                </a:cubicBezTo>
                <a:cubicBezTo>
                  <a:pt x="105174" y="83722"/>
                  <a:pt x="108175" y="82214"/>
                  <a:pt x="111482" y="82214"/>
                </a:cubicBezTo>
                <a:cubicBezTo>
                  <a:pt x="114727" y="82214"/>
                  <a:pt x="117683" y="83677"/>
                  <a:pt x="119846" y="86023"/>
                </a:cubicBezTo>
                <a:cubicBezTo>
                  <a:pt x="120410" y="85749"/>
                  <a:pt x="121019" y="85505"/>
                  <a:pt x="121629" y="85322"/>
                </a:cubicBezTo>
                <a:cubicBezTo>
                  <a:pt x="119115" y="82244"/>
                  <a:pt x="115504" y="80294"/>
                  <a:pt x="111482" y="80294"/>
                </a:cubicBezTo>
                <a:close/>
                <a:moveTo>
                  <a:pt x="140019" y="80294"/>
                </a:moveTo>
                <a:cubicBezTo>
                  <a:pt x="135966" y="80294"/>
                  <a:pt x="132309" y="82275"/>
                  <a:pt x="129810" y="85398"/>
                </a:cubicBezTo>
                <a:cubicBezTo>
                  <a:pt x="130405" y="85612"/>
                  <a:pt x="130984" y="85855"/>
                  <a:pt x="131547" y="86145"/>
                </a:cubicBezTo>
                <a:cubicBezTo>
                  <a:pt x="133726" y="83722"/>
                  <a:pt x="136712" y="82229"/>
                  <a:pt x="140019" y="82229"/>
                </a:cubicBezTo>
                <a:cubicBezTo>
                  <a:pt x="143279" y="82229"/>
                  <a:pt x="146235" y="83692"/>
                  <a:pt x="148383" y="86038"/>
                </a:cubicBezTo>
                <a:cubicBezTo>
                  <a:pt x="148962" y="85749"/>
                  <a:pt x="149556" y="85520"/>
                  <a:pt x="150181" y="85322"/>
                </a:cubicBezTo>
                <a:cubicBezTo>
                  <a:pt x="147667" y="82244"/>
                  <a:pt x="144041" y="80294"/>
                  <a:pt x="140019" y="80294"/>
                </a:cubicBezTo>
                <a:close/>
                <a:moveTo>
                  <a:pt x="225644" y="80294"/>
                </a:moveTo>
                <a:cubicBezTo>
                  <a:pt x="221592" y="80294"/>
                  <a:pt x="217935" y="82275"/>
                  <a:pt x="215436" y="85398"/>
                </a:cubicBezTo>
                <a:cubicBezTo>
                  <a:pt x="216031" y="85612"/>
                  <a:pt x="216610" y="85855"/>
                  <a:pt x="217173" y="86145"/>
                </a:cubicBezTo>
                <a:cubicBezTo>
                  <a:pt x="219337" y="83722"/>
                  <a:pt x="222338" y="82214"/>
                  <a:pt x="225644" y="82214"/>
                </a:cubicBezTo>
                <a:lnTo>
                  <a:pt x="225644" y="82229"/>
                </a:lnTo>
                <a:cubicBezTo>
                  <a:pt x="228890" y="82229"/>
                  <a:pt x="231845" y="83677"/>
                  <a:pt x="234009" y="86023"/>
                </a:cubicBezTo>
                <a:cubicBezTo>
                  <a:pt x="234588" y="85749"/>
                  <a:pt x="235182" y="85505"/>
                  <a:pt x="235792" y="85307"/>
                </a:cubicBezTo>
                <a:cubicBezTo>
                  <a:pt x="233293" y="82229"/>
                  <a:pt x="229667" y="80294"/>
                  <a:pt x="225644" y="80294"/>
                </a:cubicBezTo>
                <a:close/>
                <a:moveTo>
                  <a:pt x="82929" y="82823"/>
                </a:moveTo>
                <a:lnTo>
                  <a:pt x="82929" y="82869"/>
                </a:lnTo>
                <a:cubicBezTo>
                  <a:pt x="79852" y="82869"/>
                  <a:pt x="77079" y="84240"/>
                  <a:pt x="75022" y="86404"/>
                </a:cubicBezTo>
                <a:cubicBezTo>
                  <a:pt x="75555" y="86724"/>
                  <a:pt x="76073" y="87059"/>
                  <a:pt x="76561" y="87440"/>
                </a:cubicBezTo>
                <a:cubicBezTo>
                  <a:pt x="78267" y="85779"/>
                  <a:pt x="80492" y="84758"/>
                  <a:pt x="82929" y="84758"/>
                </a:cubicBezTo>
                <a:cubicBezTo>
                  <a:pt x="85245" y="84774"/>
                  <a:pt x="87485" y="85672"/>
                  <a:pt x="89146" y="87287"/>
                </a:cubicBezTo>
                <a:cubicBezTo>
                  <a:pt x="89648" y="86922"/>
                  <a:pt x="90182" y="86587"/>
                  <a:pt x="90730" y="86282"/>
                </a:cubicBezTo>
                <a:cubicBezTo>
                  <a:pt x="88689" y="84149"/>
                  <a:pt x="85946" y="82823"/>
                  <a:pt x="82929" y="82823"/>
                </a:cubicBezTo>
                <a:close/>
                <a:moveTo>
                  <a:pt x="197092" y="82854"/>
                </a:moveTo>
                <a:cubicBezTo>
                  <a:pt x="194015" y="82854"/>
                  <a:pt x="191226" y="84210"/>
                  <a:pt x="189170" y="86434"/>
                </a:cubicBezTo>
                <a:cubicBezTo>
                  <a:pt x="189718" y="86739"/>
                  <a:pt x="190236" y="87074"/>
                  <a:pt x="190724" y="87455"/>
                </a:cubicBezTo>
                <a:cubicBezTo>
                  <a:pt x="192430" y="85794"/>
                  <a:pt x="194655" y="84774"/>
                  <a:pt x="197092" y="84774"/>
                </a:cubicBezTo>
                <a:lnTo>
                  <a:pt x="197092" y="84804"/>
                </a:lnTo>
                <a:cubicBezTo>
                  <a:pt x="199408" y="84804"/>
                  <a:pt x="201648" y="85703"/>
                  <a:pt x="203324" y="87303"/>
                </a:cubicBezTo>
                <a:cubicBezTo>
                  <a:pt x="203811" y="86937"/>
                  <a:pt x="204345" y="86602"/>
                  <a:pt x="204893" y="86297"/>
                </a:cubicBezTo>
                <a:cubicBezTo>
                  <a:pt x="202852" y="84164"/>
                  <a:pt x="200109" y="82854"/>
                  <a:pt x="197092" y="82854"/>
                </a:cubicBezTo>
                <a:close/>
                <a:moveTo>
                  <a:pt x="54393" y="82869"/>
                </a:moveTo>
                <a:cubicBezTo>
                  <a:pt x="51315" y="82869"/>
                  <a:pt x="48527" y="84240"/>
                  <a:pt x="46485" y="86449"/>
                </a:cubicBezTo>
                <a:cubicBezTo>
                  <a:pt x="47018" y="86754"/>
                  <a:pt x="47536" y="87089"/>
                  <a:pt x="48039" y="87470"/>
                </a:cubicBezTo>
                <a:cubicBezTo>
                  <a:pt x="49779" y="85684"/>
                  <a:pt x="52089" y="84788"/>
                  <a:pt x="54402" y="84788"/>
                </a:cubicBezTo>
                <a:cubicBezTo>
                  <a:pt x="56645" y="84788"/>
                  <a:pt x="58891" y="85630"/>
                  <a:pt x="60624" y="87318"/>
                </a:cubicBezTo>
                <a:cubicBezTo>
                  <a:pt x="61127" y="86952"/>
                  <a:pt x="61645" y="86617"/>
                  <a:pt x="62193" y="86312"/>
                </a:cubicBezTo>
                <a:cubicBezTo>
                  <a:pt x="60167" y="84179"/>
                  <a:pt x="57424" y="82869"/>
                  <a:pt x="54408" y="82869"/>
                </a:cubicBezTo>
                <a:close/>
                <a:moveTo>
                  <a:pt x="168555" y="82854"/>
                </a:moveTo>
                <a:cubicBezTo>
                  <a:pt x="165478" y="82854"/>
                  <a:pt x="162690" y="84225"/>
                  <a:pt x="160648" y="86434"/>
                </a:cubicBezTo>
                <a:cubicBezTo>
                  <a:pt x="161181" y="86739"/>
                  <a:pt x="161699" y="87089"/>
                  <a:pt x="162202" y="87470"/>
                </a:cubicBezTo>
                <a:cubicBezTo>
                  <a:pt x="163893" y="85794"/>
                  <a:pt x="166118" y="84789"/>
                  <a:pt x="168555" y="84789"/>
                </a:cubicBezTo>
                <a:lnTo>
                  <a:pt x="168555" y="84804"/>
                </a:lnTo>
                <a:cubicBezTo>
                  <a:pt x="170871" y="84804"/>
                  <a:pt x="173111" y="85703"/>
                  <a:pt x="174772" y="87318"/>
                </a:cubicBezTo>
                <a:cubicBezTo>
                  <a:pt x="175274" y="86952"/>
                  <a:pt x="175808" y="86602"/>
                  <a:pt x="176356" y="86312"/>
                </a:cubicBezTo>
                <a:cubicBezTo>
                  <a:pt x="174315" y="84179"/>
                  <a:pt x="171587" y="82854"/>
                  <a:pt x="168555" y="82854"/>
                </a:cubicBezTo>
                <a:close/>
                <a:moveTo>
                  <a:pt x="225644" y="82869"/>
                </a:moveTo>
                <a:cubicBezTo>
                  <a:pt x="222567" y="82869"/>
                  <a:pt x="219779" y="84240"/>
                  <a:pt x="217722" y="86449"/>
                </a:cubicBezTo>
                <a:cubicBezTo>
                  <a:pt x="218270" y="86754"/>
                  <a:pt x="218788" y="87089"/>
                  <a:pt x="219276" y="87470"/>
                </a:cubicBezTo>
                <a:cubicBezTo>
                  <a:pt x="220982" y="85810"/>
                  <a:pt x="223207" y="84789"/>
                  <a:pt x="225644" y="84789"/>
                </a:cubicBezTo>
                <a:lnTo>
                  <a:pt x="225644" y="84804"/>
                </a:lnTo>
                <a:cubicBezTo>
                  <a:pt x="227960" y="84804"/>
                  <a:pt x="230200" y="85718"/>
                  <a:pt x="231861" y="87318"/>
                </a:cubicBezTo>
                <a:cubicBezTo>
                  <a:pt x="232364" y="86952"/>
                  <a:pt x="232897" y="86617"/>
                  <a:pt x="233445" y="86312"/>
                </a:cubicBezTo>
                <a:cubicBezTo>
                  <a:pt x="231404" y="84179"/>
                  <a:pt x="228661" y="82869"/>
                  <a:pt x="225644" y="82869"/>
                </a:cubicBezTo>
                <a:close/>
                <a:moveTo>
                  <a:pt x="254181" y="82854"/>
                </a:moveTo>
                <a:cubicBezTo>
                  <a:pt x="251119" y="82854"/>
                  <a:pt x="248316" y="84225"/>
                  <a:pt x="246274" y="86434"/>
                </a:cubicBezTo>
                <a:cubicBezTo>
                  <a:pt x="246807" y="86739"/>
                  <a:pt x="247325" y="87089"/>
                  <a:pt x="247828" y="87470"/>
                </a:cubicBezTo>
                <a:cubicBezTo>
                  <a:pt x="249519" y="85794"/>
                  <a:pt x="251744" y="84789"/>
                  <a:pt x="254197" y="84789"/>
                </a:cubicBezTo>
                <a:lnTo>
                  <a:pt x="254197" y="84804"/>
                </a:lnTo>
                <a:cubicBezTo>
                  <a:pt x="256512" y="84804"/>
                  <a:pt x="258737" y="85703"/>
                  <a:pt x="260413" y="87318"/>
                </a:cubicBezTo>
                <a:cubicBezTo>
                  <a:pt x="260916" y="86952"/>
                  <a:pt x="261434" y="86617"/>
                  <a:pt x="261982" y="86312"/>
                </a:cubicBezTo>
                <a:cubicBezTo>
                  <a:pt x="259941" y="84179"/>
                  <a:pt x="257213" y="82854"/>
                  <a:pt x="254181" y="82854"/>
                </a:cubicBezTo>
                <a:close/>
                <a:moveTo>
                  <a:pt x="25856" y="82869"/>
                </a:moveTo>
                <a:cubicBezTo>
                  <a:pt x="22778" y="82869"/>
                  <a:pt x="19990" y="84240"/>
                  <a:pt x="17933" y="86449"/>
                </a:cubicBezTo>
                <a:cubicBezTo>
                  <a:pt x="18466" y="86754"/>
                  <a:pt x="18999" y="87105"/>
                  <a:pt x="19487" y="87486"/>
                </a:cubicBezTo>
                <a:cubicBezTo>
                  <a:pt x="21229" y="85697"/>
                  <a:pt x="23542" y="84798"/>
                  <a:pt x="25857" y="84798"/>
                </a:cubicBezTo>
                <a:cubicBezTo>
                  <a:pt x="28098" y="84798"/>
                  <a:pt x="30341" y="85640"/>
                  <a:pt x="32072" y="87333"/>
                </a:cubicBezTo>
                <a:cubicBezTo>
                  <a:pt x="32575" y="86952"/>
                  <a:pt x="33108" y="86617"/>
                  <a:pt x="33641" y="86328"/>
                </a:cubicBezTo>
                <a:cubicBezTo>
                  <a:pt x="31600" y="84195"/>
                  <a:pt x="28872" y="82869"/>
                  <a:pt x="25856" y="82869"/>
                </a:cubicBezTo>
                <a:close/>
                <a:moveTo>
                  <a:pt x="111482" y="82869"/>
                </a:moveTo>
                <a:cubicBezTo>
                  <a:pt x="108404" y="82869"/>
                  <a:pt x="105601" y="84240"/>
                  <a:pt x="103559" y="86449"/>
                </a:cubicBezTo>
                <a:cubicBezTo>
                  <a:pt x="104092" y="86754"/>
                  <a:pt x="104610" y="87105"/>
                  <a:pt x="105113" y="87486"/>
                </a:cubicBezTo>
                <a:cubicBezTo>
                  <a:pt x="106855" y="85697"/>
                  <a:pt x="109168" y="84798"/>
                  <a:pt x="111483" y="84798"/>
                </a:cubicBezTo>
                <a:cubicBezTo>
                  <a:pt x="113724" y="84798"/>
                  <a:pt x="115967" y="85640"/>
                  <a:pt x="117698" y="87333"/>
                </a:cubicBezTo>
                <a:cubicBezTo>
                  <a:pt x="118201" y="86952"/>
                  <a:pt x="118719" y="86617"/>
                  <a:pt x="119267" y="86328"/>
                </a:cubicBezTo>
                <a:cubicBezTo>
                  <a:pt x="117241" y="84195"/>
                  <a:pt x="114498" y="82869"/>
                  <a:pt x="111482" y="82869"/>
                </a:cubicBezTo>
                <a:close/>
                <a:moveTo>
                  <a:pt x="140019" y="82869"/>
                </a:moveTo>
                <a:cubicBezTo>
                  <a:pt x="136941" y="82869"/>
                  <a:pt x="134153" y="84240"/>
                  <a:pt x="132111" y="86449"/>
                </a:cubicBezTo>
                <a:cubicBezTo>
                  <a:pt x="132644" y="86754"/>
                  <a:pt x="133162" y="87105"/>
                  <a:pt x="133665" y="87486"/>
                </a:cubicBezTo>
                <a:cubicBezTo>
                  <a:pt x="135356" y="85825"/>
                  <a:pt x="137581" y="84804"/>
                  <a:pt x="140019" y="84804"/>
                </a:cubicBezTo>
                <a:cubicBezTo>
                  <a:pt x="142350" y="84819"/>
                  <a:pt x="144574" y="85718"/>
                  <a:pt x="146250" y="87333"/>
                </a:cubicBezTo>
                <a:cubicBezTo>
                  <a:pt x="146753" y="86968"/>
                  <a:pt x="147271" y="86632"/>
                  <a:pt x="147819" y="86328"/>
                </a:cubicBezTo>
                <a:cubicBezTo>
                  <a:pt x="145778" y="84195"/>
                  <a:pt x="143050" y="82869"/>
                  <a:pt x="140019" y="82869"/>
                </a:cubicBezTo>
                <a:close/>
                <a:moveTo>
                  <a:pt x="82929" y="85398"/>
                </a:moveTo>
                <a:lnTo>
                  <a:pt x="82929" y="85444"/>
                </a:lnTo>
                <a:cubicBezTo>
                  <a:pt x="80735" y="85444"/>
                  <a:pt x="78633" y="86297"/>
                  <a:pt x="77048" y="87821"/>
                </a:cubicBezTo>
                <a:cubicBezTo>
                  <a:pt x="77521" y="88217"/>
                  <a:pt x="77963" y="88643"/>
                  <a:pt x="78374" y="89085"/>
                </a:cubicBezTo>
                <a:cubicBezTo>
                  <a:pt x="79663" y="87914"/>
                  <a:pt x="81292" y="87323"/>
                  <a:pt x="82923" y="87323"/>
                </a:cubicBezTo>
                <a:cubicBezTo>
                  <a:pt x="84473" y="87323"/>
                  <a:pt x="86025" y="87856"/>
                  <a:pt x="87287" y="88933"/>
                </a:cubicBezTo>
                <a:cubicBezTo>
                  <a:pt x="87714" y="88476"/>
                  <a:pt x="88171" y="88049"/>
                  <a:pt x="88658" y="87668"/>
                </a:cubicBezTo>
                <a:cubicBezTo>
                  <a:pt x="87104" y="86221"/>
                  <a:pt x="85062" y="85413"/>
                  <a:pt x="82929" y="85398"/>
                </a:cubicBezTo>
                <a:close/>
                <a:moveTo>
                  <a:pt x="197104" y="85411"/>
                </a:moveTo>
                <a:cubicBezTo>
                  <a:pt x="194971" y="85411"/>
                  <a:pt x="192840" y="86223"/>
                  <a:pt x="191211" y="87836"/>
                </a:cubicBezTo>
                <a:cubicBezTo>
                  <a:pt x="191684" y="88232"/>
                  <a:pt x="192125" y="88659"/>
                  <a:pt x="192552" y="89101"/>
                </a:cubicBezTo>
                <a:cubicBezTo>
                  <a:pt x="193801" y="87973"/>
                  <a:pt x="195416" y="87348"/>
                  <a:pt x="197092" y="87333"/>
                </a:cubicBezTo>
                <a:lnTo>
                  <a:pt x="197092" y="87364"/>
                </a:lnTo>
                <a:cubicBezTo>
                  <a:pt x="198692" y="87364"/>
                  <a:pt x="200231" y="87927"/>
                  <a:pt x="201450" y="88948"/>
                </a:cubicBezTo>
                <a:cubicBezTo>
                  <a:pt x="201892" y="88491"/>
                  <a:pt x="202349" y="88080"/>
                  <a:pt x="202836" y="87684"/>
                </a:cubicBezTo>
                <a:cubicBezTo>
                  <a:pt x="201221" y="86165"/>
                  <a:pt x="199161" y="85411"/>
                  <a:pt x="197104" y="85411"/>
                </a:cubicBezTo>
                <a:close/>
                <a:moveTo>
                  <a:pt x="168559" y="85420"/>
                </a:moveTo>
                <a:cubicBezTo>
                  <a:pt x="166429" y="85420"/>
                  <a:pt x="164301" y="86232"/>
                  <a:pt x="162674" y="87851"/>
                </a:cubicBezTo>
                <a:cubicBezTo>
                  <a:pt x="163147" y="88232"/>
                  <a:pt x="163588" y="88659"/>
                  <a:pt x="164015" y="89116"/>
                </a:cubicBezTo>
                <a:cubicBezTo>
                  <a:pt x="165264" y="87988"/>
                  <a:pt x="166879" y="87364"/>
                  <a:pt x="168555" y="87348"/>
                </a:cubicBezTo>
                <a:lnTo>
                  <a:pt x="168555" y="87364"/>
                </a:lnTo>
                <a:cubicBezTo>
                  <a:pt x="170155" y="87364"/>
                  <a:pt x="171694" y="87927"/>
                  <a:pt x="172928" y="88948"/>
                </a:cubicBezTo>
                <a:cubicBezTo>
                  <a:pt x="173355" y="88506"/>
                  <a:pt x="173812" y="88080"/>
                  <a:pt x="174299" y="87699"/>
                </a:cubicBezTo>
                <a:cubicBezTo>
                  <a:pt x="172682" y="86179"/>
                  <a:pt x="170619" y="85420"/>
                  <a:pt x="168559" y="85420"/>
                </a:cubicBezTo>
                <a:close/>
                <a:moveTo>
                  <a:pt x="225649" y="85432"/>
                </a:moveTo>
                <a:cubicBezTo>
                  <a:pt x="223518" y="85432"/>
                  <a:pt x="221390" y="86240"/>
                  <a:pt x="219763" y="87851"/>
                </a:cubicBezTo>
                <a:cubicBezTo>
                  <a:pt x="220236" y="88247"/>
                  <a:pt x="220678" y="88674"/>
                  <a:pt x="221104" y="89116"/>
                </a:cubicBezTo>
                <a:cubicBezTo>
                  <a:pt x="222354" y="88004"/>
                  <a:pt x="223969" y="87364"/>
                  <a:pt x="225644" y="87364"/>
                </a:cubicBezTo>
                <a:cubicBezTo>
                  <a:pt x="227244" y="87364"/>
                  <a:pt x="228783" y="87927"/>
                  <a:pt x="230002" y="88963"/>
                </a:cubicBezTo>
                <a:cubicBezTo>
                  <a:pt x="230444" y="88506"/>
                  <a:pt x="230901" y="88095"/>
                  <a:pt x="231388" y="87699"/>
                </a:cubicBezTo>
                <a:cubicBezTo>
                  <a:pt x="229771" y="86186"/>
                  <a:pt x="227708" y="85432"/>
                  <a:pt x="225649" y="85432"/>
                </a:cubicBezTo>
                <a:close/>
                <a:moveTo>
                  <a:pt x="254193" y="85426"/>
                </a:moveTo>
                <a:cubicBezTo>
                  <a:pt x="252060" y="85426"/>
                  <a:pt x="249929" y="86238"/>
                  <a:pt x="248300" y="87851"/>
                </a:cubicBezTo>
                <a:cubicBezTo>
                  <a:pt x="248773" y="88232"/>
                  <a:pt x="249230" y="88659"/>
                  <a:pt x="249641" y="89116"/>
                </a:cubicBezTo>
                <a:cubicBezTo>
                  <a:pt x="250890" y="87988"/>
                  <a:pt x="252505" y="87364"/>
                  <a:pt x="254197" y="87348"/>
                </a:cubicBezTo>
                <a:lnTo>
                  <a:pt x="254197" y="87364"/>
                </a:lnTo>
                <a:cubicBezTo>
                  <a:pt x="255781" y="87364"/>
                  <a:pt x="257320" y="87927"/>
                  <a:pt x="258554" y="88948"/>
                </a:cubicBezTo>
                <a:cubicBezTo>
                  <a:pt x="258981" y="88506"/>
                  <a:pt x="259438" y="88080"/>
                  <a:pt x="259925" y="87699"/>
                </a:cubicBezTo>
                <a:cubicBezTo>
                  <a:pt x="258310" y="86181"/>
                  <a:pt x="256250" y="85426"/>
                  <a:pt x="254193" y="85426"/>
                </a:cubicBezTo>
                <a:close/>
                <a:moveTo>
                  <a:pt x="25856" y="85444"/>
                </a:moveTo>
                <a:cubicBezTo>
                  <a:pt x="23646" y="85459"/>
                  <a:pt x="21544" y="86328"/>
                  <a:pt x="19959" y="87866"/>
                </a:cubicBezTo>
                <a:cubicBezTo>
                  <a:pt x="20432" y="88263"/>
                  <a:pt x="20889" y="88674"/>
                  <a:pt x="21300" y="89131"/>
                </a:cubicBezTo>
                <a:cubicBezTo>
                  <a:pt x="22581" y="87951"/>
                  <a:pt x="24211" y="87361"/>
                  <a:pt x="25842" y="87361"/>
                </a:cubicBezTo>
                <a:cubicBezTo>
                  <a:pt x="27392" y="87361"/>
                  <a:pt x="28943" y="87894"/>
                  <a:pt x="30198" y="88963"/>
                </a:cubicBezTo>
                <a:cubicBezTo>
                  <a:pt x="30640" y="88522"/>
                  <a:pt x="31097" y="88095"/>
                  <a:pt x="31584" y="87714"/>
                </a:cubicBezTo>
                <a:cubicBezTo>
                  <a:pt x="30030" y="86267"/>
                  <a:pt x="27973" y="85444"/>
                  <a:pt x="25856" y="85444"/>
                </a:cubicBezTo>
                <a:close/>
                <a:moveTo>
                  <a:pt x="54408" y="85429"/>
                </a:moveTo>
                <a:lnTo>
                  <a:pt x="54393" y="85444"/>
                </a:lnTo>
                <a:cubicBezTo>
                  <a:pt x="52199" y="85459"/>
                  <a:pt x="50081" y="86328"/>
                  <a:pt x="48511" y="87866"/>
                </a:cubicBezTo>
                <a:cubicBezTo>
                  <a:pt x="48984" y="88263"/>
                  <a:pt x="49426" y="88674"/>
                  <a:pt x="49852" y="89131"/>
                </a:cubicBezTo>
                <a:cubicBezTo>
                  <a:pt x="51133" y="87951"/>
                  <a:pt x="52759" y="87361"/>
                  <a:pt x="54388" y="87361"/>
                </a:cubicBezTo>
                <a:cubicBezTo>
                  <a:pt x="55936" y="87361"/>
                  <a:pt x="57488" y="87894"/>
                  <a:pt x="58750" y="88963"/>
                </a:cubicBezTo>
                <a:cubicBezTo>
                  <a:pt x="59177" y="88522"/>
                  <a:pt x="59634" y="88095"/>
                  <a:pt x="60121" y="87714"/>
                </a:cubicBezTo>
                <a:cubicBezTo>
                  <a:pt x="58567" y="86267"/>
                  <a:pt x="56526" y="85444"/>
                  <a:pt x="54408" y="85429"/>
                </a:cubicBezTo>
                <a:close/>
                <a:moveTo>
                  <a:pt x="111482" y="85444"/>
                </a:moveTo>
                <a:cubicBezTo>
                  <a:pt x="109272" y="85459"/>
                  <a:pt x="107170" y="86328"/>
                  <a:pt x="105601" y="87866"/>
                </a:cubicBezTo>
                <a:cubicBezTo>
                  <a:pt x="106058" y="88263"/>
                  <a:pt x="106515" y="88674"/>
                  <a:pt x="106926" y="89131"/>
                </a:cubicBezTo>
                <a:cubicBezTo>
                  <a:pt x="108207" y="87951"/>
                  <a:pt x="109837" y="87361"/>
                  <a:pt x="111470" y="87361"/>
                </a:cubicBezTo>
                <a:cubicBezTo>
                  <a:pt x="113022" y="87361"/>
                  <a:pt x="114577" y="87894"/>
                  <a:pt x="115839" y="88963"/>
                </a:cubicBezTo>
                <a:cubicBezTo>
                  <a:pt x="116266" y="88522"/>
                  <a:pt x="116723" y="88095"/>
                  <a:pt x="117210" y="87714"/>
                </a:cubicBezTo>
                <a:cubicBezTo>
                  <a:pt x="115641" y="86267"/>
                  <a:pt x="113599" y="85444"/>
                  <a:pt x="111482" y="85444"/>
                </a:cubicBezTo>
                <a:close/>
                <a:moveTo>
                  <a:pt x="140019" y="85444"/>
                </a:moveTo>
                <a:cubicBezTo>
                  <a:pt x="137809" y="85459"/>
                  <a:pt x="135707" y="86328"/>
                  <a:pt x="134137" y="87866"/>
                </a:cubicBezTo>
                <a:cubicBezTo>
                  <a:pt x="134610" y="88263"/>
                  <a:pt x="135052" y="88674"/>
                  <a:pt x="135478" y="89131"/>
                </a:cubicBezTo>
                <a:cubicBezTo>
                  <a:pt x="136762" y="87957"/>
                  <a:pt x="138395" y="87366"/>
                  <a:pt x="140028" y="87366"/>
                </a:cubicBezTo>
                <a:cubicBezTo>
                  <a:pt x="141576" y="87366"/>
                  <a:pt x="143124" y="87896"/>
                  <a:pt x="144376" y="88963"/>
                </a:cubicBezTo>
                <a:cubicBezTo>
                  <a:pt x="144803" y="88522"/>
                  <a:pt x="145275" y="88095"/>
                  <a:pt x="145762" y="87714"/>
                </a:cubicBezTo>
                <a:cubicBezTo>
                  <a:pt x="144193" y="86267"/>
                  <a:pt x="142152" y="85459"/>
                  <a:pt x="140019" y="85444"/>
                </a:cubicBezTo>
                <a:close/>
                <a:moveTo>
                  <a:pt x="82929" y="87958"/>
                </a:moveTo>
                <a:lnTo>
                  <a:pt x="82929" y="88004"/>
                </a:lnTo>
                <a:cubicBezTo>
                  <a:pt x="81406" y="88004"/>
                  <a:pt x="79943" y="88552"/>
                  <a:pt x="78801" y="89558"/>
                </a:cubicBezTo>
                <a:cubicBezTo>
                  <a:pt x="79197" y="90015"/>
                  <a:pt x="79578" y="90502"/>
                  <a:pt x="79913" y="91020"/>
                </a:cubicBezTo>
                <a:cubicBezTo>
                  <a:pt x="80777" y="90268"/>
                  <a:pt x="81859" y="89890"/>
                  <a:pt x="82943" y="89890"/>
                </a:cubicBezTo>
                <a:cubicBezTo>
                  <a:pt x="83925" y="89890"/>
                  <a:pt x="84908" y="90200"/>
                  <a:pt x="85733" y="90822"/>
                </a:cubicBezTo>
                <a:cubicBezTo>
                  <a:pt x="86083" y="90319"/>
                  <a:pt x="86464" y="89832"/>
                  <a:pt x="86876" y="89375"/>
                </a:cubicBezTo>
                <a:cubicBezTo>
                  <a:pt x="85763" y="88476"/>
                  <a:pt x="84362" y="87973"/>
                  <a:pt x="82929" y="87958"/>
                </a:cubicBezTo>
                <a:close/>
                <a:moveTo>
                  <a:pt x="168562" y="87991"/>
                </a:moveTo>
                <a:cubicBezTo>
                  <a:pt x="167077" y="87991"/>
                  <a:pt x="165596" y="88521"/>
                  <a:pt x="164426" y="89573"/>
                </a:cubicBezTo>
                <a:cubicBezTo>
                  <a:pt x="164823" y="90045"/>
                  <a:pt x="165204" y="90533"/>
                  <a:pt x="165554" y="91035"/>
                </a:cubicBezTo>
                <a:cubicBezTo>
                  <a:pt x="166392" y="90319"/>
                  <a:pt x="167458" y="89923"/>
                  <a:pt x="168555" y="89908"/>
                </a:cubicBezTo>
                <a:lnTo>
                  <a:pt x="168555" y="89923"/>
                </a:lnTo>
                <a:cubicBezTo>
                  <a:pt x="169561" y="89923"/>
                  <a:pt x="170551" y="90258"/>
                  <a:pt x="171359" y="90853"/>
                </a:cubicBezTo>
                <a:cubicBezTo>
                  <a:pt x="171709" y="90350"/>
                  <a:pt x="172090" y="89862"/>
                  <a:pt x="172502" y="89405"/>
                </a:cubicBezTo>
                <a:cubicBezTo>
                  <a:pt x="171357" y="88460"/>
                  <a:pt x="169958" y="87991"/>
                  <a:pt x="168562" y="87991"/>
                </a:cubicBezTo>
                <a:close/>
                <a:moveTo>
                  <a:pt x="197091" y="87975"/>
                </a:moveTo>
                <a:cubicBezTo>
                  <a:pt x="195610" y="87975"/>
                  <a:pt x="194133" y="88506"/>
                  <a:pt x="192963" y="89558"/>
                </a:cubicBezTo>
                <a:cubicBezTo>
                  <a:pt x="193360" y="90030"/>
                  <a:pt x="193740" y="90517"/>
                  <a:pt x="194076" y="91035"/>
                </a:cubicBezTo>
                <a:cubicBezTo>
                  <a:pt x="194914" y="90319"/>
                  <a:pt x="195995" y="89908"/>
                  <a:pt x="197092" y="89908"/>
                </a:cubicBezTo>
                <a:lnTo>
                  <a:pt x="197092" y="89923"/>
                </a:lnTo>
                <a:cubicBezTo>
                  <a:pt x="198098" y="89923"/>
                  <a:pt x="199073" y="90243"/>
                  <a:pt x="199880" y="90853"/>
                </a:cubicBezTo>
                <a:cubicBezTo>
                  <a:pt x="200231" y="90335"/>
                  <a:pt x="200612" y="89862"/>
                  <a:pt x="201023" y="89390"/>
                </a:cubicBezTo>
                <a:cubicBezTo>
                  <a:pt x="199878" y="88445"/>
                  <a:pt x="198483" y="87975"/>
                  <a:pt x="197091" y="87975"/>
                </a:cubicBezTo>
                <a:close/>
                <a:moveTo>
                  <a:pt x="254188" y="87991"/>
                </a:moveTo>
                <a:cubicBezTo>
                  <a:pt x="252703" y="87991"/>
                  <a:pt x="251222" y="88521"/>
                  <a:pt x="250052" y="89573"/>
                </a:cubicBezTo>
                <a:cubicBezTo>
                  <a:pt x="250464" y="90045"/>
                  <a:pt x="250829" y="90533"/>
                  <a:pt x="251180" y="91035"/>
                </a:cubicBezTo>
                <a:cubicBezTo>
                  <a:pt x="252018" y="90319"/>
                  <a:pt x="253084" y="89923"/>
                  <a:pt x="254197" y="89908"/>
                </a:cubicBezTo>
                <a:lnTo>
                  <a:pt x="254197" y="89923"/>
                </a:lnTo>
                <a:cubicBezTo>
                  <a:pt x="255202" y="89923"/>
                  <a:pt x="256177" y="90258"/>
                  <a:pt x="256985" y="90853"/>
                </a:cubicBezTo>
                <a:cubicBezTo>
                  <a:pt x="257335" y="90350"/>
                  <a:pt x="257716" y="89862"/>
                  <a:pt x="258127" y="89405"/>
                </a:cubicBezTo>
                <a:cubicBezTo>
                  <a:pt x="256983" y="88460"/>
                  <a:pt x="255584" y="87991"/>
                  <a:pt x="254188" y="87991"/>
                </a:cubicBezTo>
                <a:close/>
                <a:moveTo>
                  <a:pt x="54393" y="88004"/>
                </a:moveTo>
                <a:cubicBezTo>
                  <a:pt x="52869" y="88019"/>
                  <a:pt x="51406" y="88583"/>
                  <a:pt x="50264" y="89588"/>
                </a:cubicBezTo>
                <a:cubicBezTo>
                  <a:pt x="50660" y="90060"/>
                  <a:pt x="51041" y="90548"/>
                  <a:pt x="51391" y="91051"/>
                </a:cubicBezTo>
                <a:cubicBezTo>
                  <a:pt x="52252" y="90301"/>
                  <a:pt x="53327" y="89923"/>
                  <a:pt x="54404" y="89923"/>
                </a:cubicBezTo>
                <a:cubicBezTo>
                  <a:pt x="55385" y="89923"/>
                  <a:pt x="56368" y="90236"/>
                  <a:pt x="57196" y="90868"/>
                </a:cubicBezTo>
                <a:cubicBezTo>
                  <a:pt x="57546" y="90365"/>
                  <a:pt x="57927" y="89878"/>
                  <a:pt x="58339" y="89420"/>
                </a:cubicBezTo>
                <a:cubicBezTo>
                  <a:pt x="57226" y="88506"/>
                  <a:pt x="55840" y="88004"/>
                  <a:pt x="54408" y="88004"/>
                </a:cubicBezTo>
                <a:close/>
                <a:moveTo>
                  <a:pt x="225636" y="88000"/>
                </a:moveTo>
                <a:cubicBezTo>
                  <a:pt x="224157" y="88000"/>
                  <a:pt x="222683" y="88530"/>
                  <a:pt x="221516" y="89588"/>
                </a:cubicBezTo>
                <a:cubicBezTo>
                  <a:pt x="221912" y="90045"/>
                  <a:pt x="222293" y="90533"/>
                  <a:pt x="222643" y="91051"/>
                </a:cubicBezTo>
                <a:cubicBezTo>
                  <a:pt x="223481" y="90335"/>
                  <a:pt x="224547" y="89923"/>
                  <a:pt x="225644" y="89923"/>
                </a:cubicBezTo>
                <a:cubicBezTo>
                  <a:pt x="226650" y="89923"/>
                  <a:pt x="227640" y="90258"/>
                  <a:pt x="228448" y="90868"/>
                </a:cubicBezTo>
                <a:cubicBezTo>
                  <a:pt x="228798" y="90365"/>
                  <a:pt x="229179" y="89878"/>
                  <a:pt x="229591" y="89420"/>
                </a:cubicBezTo>
                <a:cubicBezTo>
                  <a:pt x="228436" y="88473"/>
                  <a:pt x="227034" y="88000"/>
                  <a:pt x="225636" y="88000"/>
                </a:cubicBezTo>
                <a:close/>
                <a:moveTo>
                  <a:pt x="25856" y="88004"/>
                </a:moveTo>
                <a:cubicBezTo>
                  <a:pt x="24317" y="88019"/>
                  <a:pt x="22854" y="88583"/>
                  <a:pt x="21711" y="89603"/>
                </a:cubicBezTo>
                <a:cubicBezTo>
                  <a:pt x="22108" y="90060"/>
                  <a:pt x="22488" y="90548"/>
                  <a:pt x="22839" y="91066"/>
                </a:cubicBezTo>
                <a:cubicBezTo>
                  <a:pt x="23703" y="90314"/>
                  <a:pt x="24781" y="89936"/>
                  <a:pt x="25861" y="89936"/>
                </a:cubicBezTo>
                <a:cubicBezTo>
                  <a:pt x="26839" y="89936"/>
                  <a:pt x="27819" y="90246"/>
                  <a:pt x="28644" y="90868"/>
                </a:cubicBezTo>
                <a:cubicBezTo>
                  <a:pt x="28994" y="90365"/>
                  <a:pt x="29375" y="89878"/>
                  <a:pt x="29786" y="89420"/>
                </a:cubicBezTo>
                <a:cubicBezTo>
                  <a:pt x="28674" y="88506"/>
                  <a:pt x="27288" y="88019"/>
                  <a:pt x="25856" y="88004"/>
                </a:cubicBezTo>
                <a:close/>
                <a:moveTo>
                  <a:pt x="111482" y="88004"/>
                </a:moveTo>
                <a:cubicBezTo>
                  <a:pt x="109943" y="88019"/>
                  <a:pt x="108480" y="88583"/>
                  <a:pt x="107337" y="89603"/>
                </a:cubicBezTo>
                <a:cubicBezTo>
                  <a:pt x="107734" y="90060"/>
                  <a:pt x="108114" y="90548"/>
                  <a:pt x="108465" y="91066"/>
                </a:cubicBezTo>
                <a:cubicBezTo>
                  <a:pt x="109329" y="90314"/>
                  <a:pt x="110407" y="89936"/>
                  <a:pt x="111487" y="89936"/>
                </a:cubicBezTo>
                <a:cubicBezTo>
                  <a:pt x="112465" y="89936"/>
                  <a:pt x="113445" y="90246"/>
                  <a:pt x="114270" y="90868"/>
                </a:cubicBezTo>
                <a:cubicBezTo>
                  <a:pt x="114620" y="90365"/>
                  <a:pt x="115001" y="89878"/>
                  <a:pt x="115412" y="89420"/>
                </a:cubicBezTo>
                <a:cubicBezTo>
                  <a:pt x="114300" y="88506"/>
                  <a:pt x="112914" y="88019"/>
                  <a:pt x="111482" y="88004"/>
                </a:cubicBezTo>
                <a:close/>
                <a:moveTo>
                  <a:pt x="140019" y="88004"/>
                </a:moveTo>
                <a:cubicBezTo>
                  <a:pt x="138495" y="88019"/>
                  <a:pt x="137017" y="88583"/>
                  <a:pt x="135890" y="89603"/>
                </a:cubicBezTo>
                <a:cubicBezTo>
                  <a:pt x="136286" y="90060"/>
                  <a:pt x="136667" y="90548"/>
                  <a:pt x="137002" y="91066"/>
                </a:cubicBezTo>
                <a:cubicBezTo>
                  <a:pt x="137866" y="90314"/>
                  <a:pt x="138948" y="89936"/>
                  <a:pt x="140032" y="89936"/>
                </a:cubicBezTo>
                <a:cubicBezTo>
                  <a:pt x="141014" y="89936"/>
                  <a:pt x="141997" y="90246"/>
                  <a:pt x="142822" y="90868"/>
                </a:cubicBezTo>
                <a:cubicBezTo>
                  <a:pt x="143172" y="90365"/>
                  <a:pt x="143553" y="89878"/>
                  <a:pt x="143965" y="89420"/>
                </a:cubicBezTo>
                <a:cubicBezTo>
                  <a:pt x="142852" y="88506"/>
                  <a:pt x="141451" y="88019"/>
                  <a:pt x="140019" y="88004"/>
                </a:cubicBezTo>
                <a:close/>
                <a:moveTo>
                  <a:pt x="256262" y="92010"/>
                </a:moveTo>
                <a:lnTo>
                  <a:pt x="256262" y="92010"/>
                </a:lnTo>
                <a:cubicBezTo>
                  <a:pt x="256259" y="92015"/>
                  <a:pt x="256256" y="92020"/>
                  <a:pt x="256253" y="92026"/>
                </a:cubicBezTo>
                <a:lnTo>
                  <a:pt x="256269" y="92011"/>
                </a:lnTo>
                <a:cubicBezTo>
                  <a:pt x="256267" y="92010"/>
                  <a:pt x="256264" y="92010"/>
                  <a:pt x="256262" y="92010"/>
                </a:cubicBezTo>
                <a:close/>
                <a:moveTo>
                  <a:pt x="82929" y="90533"/>
                </a:moveTo>
                <a:lnTo>
                  <a:pt x="82929" y="90578"/>
                </a:lnTo>
                <a:cubicBezTo>
                  <a:pt x="82909" y="90578"/>
                  <a:pt x="82889" y="90578"/>
                  <a:pt x="82868" y="90578"/>
                </a:cubicBezTo>
                <a:cubicBezTo>
                  <a:pt x="81915" y="90578"/>
                  <a:pt x="80994" y="90927"/>
                  <a:pt x="80263" y="91538"/>
                </a:cubicBezTo>
                <a:cubicBezTo>
                  <a:pt x="80355" y="91691"/>
                  <a:pt x="80461" y="91858"/>
                  <a:pt x="80553" y="92041"/>
                </a:cubicBezTo>
                <a:cubicBezTo>
                  <a:pt x="81330" y="91889"/>
                  <a:pt x="82137" y="91813"/>
                  <a:pt x="82929" y="91813"/>
                </a:cubicBezTo>
                <a:cubicBezTo>
                  <a:pt x="83630" y="91813"/>
                  <a:pt x="84316" y="91873"/>
                  <a:pt x="85002" y="91980"/>
                </a:cubicBezTo>
                <a:cubicBezTo>
                  <a:pt x="85123" y="91767"/>
                  <a:pt x="85261" y="91554"/>
                  <a:pt x="85382" y="91355"/>
                </a:cubicBezTo>
                <a:cubicBezTo>
                  <a:pt x="84682" y="90822"/>
                  <a:pt x="83813" y="90533"/>
                  <a:pt x="82929" y="90533"/>
                </a:cubicBezTo>
                <a:close/>
                <a:moveTo>
                  <a:pt x="197097" y="90551"/>
                </a:moveTo>
                <a:cubicBezTo>
                  <a:pt x="196141" y="90551"/>
                  <a:pt x="195188" y="90887"/>
                  <a:pt x="194426" y="91554"/>
                </a:cubicBezTo>
                <a:cubicBezTo>
                  <a:pt x="194517" y="91721"/>
                  <a:pt x="194624" y="91889"/>
                  <a:pt x="194716" y="92056"/>
                </a:cubicBezTo>
                <a:cubicBezTo>
                  <a:pt x="195493" y="91919"/>
                  <a:pt x="196300" y="91843"/>
                  <a:pt x="197092" y="91843"/>
                </a:cubicBezTo>
                <a:cubicBezTo>
                  <a:pt x="197164" y="91841"/>
                  <a:pt x="197235" y="91841"/>
                  <a:pt x="197307" y="91841"/>
                </a:cubicBezTo>
                <a:cubicBezTo>
                  <a:pt x="197933" y="91841"/>
                  <a:pt x="198549" y="91900"/>
                  <a:pt x="199164" y="91995"/>
                </a:cubicBezTo>
                <a:lnTo>
                  <a:pt x="199164" y="92026"/>
                </a:lnTo>
                <a:cubicBezTo>
                  <a:pt x="199286" y="91797"/>
                  <a:pt x="199423" y="91599"/>
                  <a:pt x="199545" y="91371"/>
                </a:cubicBezTo>
                <a:cubicBezTo>
                  <a:pt x="198817" y="90823"/>
                  <a:pt x="197956" y="90551"/>
                  <a:pt x="197097" y="90551"/>
                </a:cubicBezTo>
                <a:close/>
                <a:moveTo>
                  <a:pt x="54408" y="90563"/>
                </a:moveTo>
                <a:lnTo>
                  <a:pt x="54393" y="90578"/>
                </a:lnTo>
                <a:cubicBezTo>
                  <a:pt x="53417" y="90578"/>
                  <a:pt x="52473" y="90929"/>
                  <a:pt x="51726" y="91569"/>
                </a:cubicBezTo>
                <a:cubicBezTo>
                  <a:pt x="51833" y="91736"/>
                  <a:pt x="51924" y="91904"/>
                  <a:pt x="52016" y="92072"/>
                </a:cubicBezTo>
                <a:cubicBezTo>
                  <a:pt x="52808" y="91919"/>
                  <a:pt x="53600" y="91843"/>
                  <a:pt x="54393" y="91843"/>
                </a:cubicBezTo>
                <a:cubicBezTo>
                  <a:pt x="55093" y="91843"/>
                  <a:pt x="55779" y="91904"/>
                  <a:pt x="56465" y="92011"/>
                </a:cubicBezTo>
                <a:cubicBezTo>
                  <a:pt x="56602" y="91797"/>
                  <a:pt x="56724" y="91584"/>
                  <a:pt x="56846" y="91386"/>
                </a:cubicBezTo>
                <a:cubicBezTo>
                  <a:pt x="56145" y="90853"/>
                  <a:pt x="55291" y="90563"/>
                  <a:pt x="54408" y="90563"/>
                </a:cubicBezTo>
                <a:close/>
                <a:moveTo>
                  <a:pt x="168555" y="90578"/>
                </a:moveTo>
                <a:cubicBezTo>
                  <a:pt x="167580" y="90578"/>
                  <a:pt x="166636" y="90929"/>
                  <a:pt x="165874" y="91569"/>
                </a:cubicBezTo>
                <a:cubicBezTo>
                  <a:pt x="165996" y="91736"/>
                  <a:pt x="166087" y="91904"/>
                  <a:pt x="166179" y="92072"/>
                </a:cubicBezTo>
                <a:cubicBezTo>
                  <a:pt x="166971" y="91919"/>
                  <a:pt x="167763" y="91843"/>
                  <a:pt x="168555" y="91843"/>
                </a:cubicBezTo>
                <a:cubicBezTo>
                  <a:pt x="169256" y="91843"/>
                  <a:pt x="169942" y="91904"/>
                  <a:pt x="170627" y="92011"/>
                </a:cubicBezTo>
                <a:lnTo>
                  <a:pt x="170627" y="92026"/>
                </a:lnTo>
                <a:cubicBezTo>
                  <a:pt x="170749" y="91797"/>
                  <a:pt x="170887" y="91599"/>
                  <a:pt x="171008" y="91401"/>
                </a:cubicBezTo>
                <a:cubicBezTo>
                  <a:pt x="170308" y="90868"/>
                  <a:pt x="169439" y="90578"/>
                  <a:pt x="168555" y="90578"/>
                </a:cubicBezTo>
                <a:close/>
                <a:moveTo>
                  <a:pt x="254202" y="90553"/>
                </a:moveTo>
                <a:cubicBezTo>
                  <a:pt x="253239" y="90553"/>
                  <a:pt x="252279" y="90893"/>
                  <a:pt x="251515" y="91569"/>
                </a:cubicBezTo>
                <a:cubicBezTo>
                  <a:pt x="251622" y="91736"/>
                  <a:pt x="251713" y="91904"/>
                  <a:pt x="251805" y="92072"/>
                </a:cubicBezTo>
                <a:cubicBezTo>
                  <a:pt x="252597" y="91919"/>
                  <a:pt x="253389" y="91843"/>
                  <a:pt x="254197" y="91843"/>
                </a:cubicBezTo>
                <a:cubicBezTo>
                  <a:pt x="254880" y="91843"/>
                  <a:pt x="255579" y="91904"/>
                  <a:pt x="256262" y="92010"/>
                </a:cubicBezTo>
                <a:lnTo>
                  <a:pt x="256262" y="92010"/>
                </a:lnTo>
                <a:cubicBezTo>
                  <a:pt x="256381" y="91788"/>
                  <a:pt x="256501" y="91594"/>
                  <a:pt x="256650" y="91371"/>
                </a:cubicBezTo>
                <a:cubicBezTo>
                  <a:pt x="255923" y="90824"/>
                  <a:pt x="255062" y="90553"/>
                  <a:pt x="254202" y="90553"/>
                </a:cubicBezTo>
                <a:close/>
                <a:moveTo>
                  <a:pt x="25856" y="90563"/>
                </a:moveTo>
                <a:lnTo>
                  <a:pt x="25856" y="90578"/>
                </a:lnTo>
                <a:cubicBezTo>
                  <a:pt x="24865" y="90578"/>
                  <a:pt x="23921" y="90929"/>
                  <a:pt x="23174" y="91569"/>
                </a:cubicBezTo>
                <a:cubicBezTo>
                  <a:pt x="23281" y="91736"/>
                  <a:pt x="23372" y="91904"/>
                  <a:pt x="23464" y="92087"/>
                </a:cubicBezTo>
                <a:cubicBezTo>
                  <a:pt x="24256" y="91934"/>
                  <a:pt x="25048" y="91858"/>
                  <a:pt x="25856" y="91858"/>
                </a:cubicBezTo>
                <a:cubicBezTo>
                  <a:pt x="26541" y="91858"/>
                  <a:pt x="27242" y="91904"/>
                  <a:pt x="27928" y="92026"/>
                </a:cubicBezTo>
                <a:cubicBezTo>
                  <a:pt x="28050" y="91813"/>
                  <a:pt x="28171" y="91599"/>
                  <a:pt x="28309" y="91386"/>
                </a:cubicBezTo>
                <a:cubicBezTo>
                  <a:pt x="27593" y="90853"/>
                  <a:pt x="26739" y="90578"/>
                  <a:pt x="25856" y="90563"/>
                </a:cubicBezTo>
                <a:close/>
                <a:moveTo>
                  <a:pt x="111482" y="90563"/>
                </a:moveTo>
                <a:lnTo>
                  <a:pt x="111482" y="90578"/>
                </a:lnTo>
                <a:cubicBezTo>
                  <a:pt x="110491" y="90578"/>
                  <a:pt x="109547" y="90929"/>
                  <a:pt x="108785" y="91569"/>
                </a:cubicBezTo>
                <a:cubicBezTo>
                  <a:pt x="108907" y="91736"/>
                  <a:pt x="108998" y="91904"/>
                  <a:pt x="109090" y="92087"/>
                </a:cubicBezTo>
                <a:cubicBezTo>
                  <a:pt x="109882" y="91934"/>
                  <a:pt x="110674" y="91858"/>
                  <a:pt x="111466" y="91858"/>
                </a:cubicBezTo>
                <a:cubicBezTo>
                  <a:pt x="112167" y="91858"/>
                  <a:pt x="112853" y="91904"/>
                  <a:pt x="113538" y="92026"/>
                </a:cubicBezTo>
                <a:cubicBezTo>
                  <a:pt x="113676" y="91813"/>
                  <a:pt x="113797" y="91599"/>
                  <a:pt x="113919" y="91386"/>
                </a:cubicBezTo>
                <a:cubicBezTo>
                  <a:pt x="113218" y="90853"/>
                  <a:pt x="112365" y="90578"/>
                  <a:pt x="111482" y="90563"/>
                </a:cubicBezTo>
                <a:close/>
                <a:moveTo>
                  <a:pt x="140019" y="90578"/>
                </a:moveTo>
                <a:cubicBezTo>
                  <a:pt x="139043" y="90578"/>
                  <a:pt x="138099" y="90944"/>
                  <a:pt x="137352" y="91584"/>
                </a:cubicBezTo>
                <a:cubicBezTo>
                  <a:pt x="137459" y="91736"/>
                  <a:pt x="137550" y="91919"/>
                  <a:pt x="137642" y="92087"/>
                </a:cubicBezTo>
                <a:cubicBezTo>
                  <a:pt x="138434" y="91934"/>
                  <a:pt x="139226" y="91858"/>
                  <a:pt x="140019" y="91858"/>
                </a:cubicBezTo>
                <a:cubicBezTo>
                  <a:pt x="140719" y="91858"/>
                  <a:pt x="141405" y="91904"/>
                  <a:pt x="142091" y="92026"/>
                </a:cubicBezTo>
                <a:cubicBezTo>
                  <a:pt x="142212" y="91797"/>
                  <a:pt x="142350" y="91599"/>
                  <a:pt x="142471" y="91401"/>
                </a:cubicBezTo>
                <a:cubicBezTo>
                  <a:pt x="141771" y="90868"/>
                  <a:pt x="140902" y="90578"/>
                  <a:pt x="140019" y="90578"/>
                </a:cubicBezTo>
                <a:close/>
                <a:moveTo>
                  <a:pt x="225644" y="90578"/>
                </a:moveTo>
                <a:cubicBezTo>
                  <a:pt x="224654" y="90578"/>
                  <a:pt x="223710" y="90944"/>
                  <a:pt x="222963" y="91569"/>
                </a:cubicBezTo>
                <a:cubicBezTo>
                  <a:pt x="223070" y="91736"/>
                  <a:pt x="223176" y="91904"/>
                  <a:pt x="223268" y="92087"/>
                </a:cubicBezTo>
                <a:cubicBezTo>
                  <a:pt x="224045" y="91934"/>
                  <a:pt x="224852" y="91858"/>
                  <a:pt x="225644" y="91858"/>
                </a:cubicBezTo>
                <a:cubicBezTo>
                  <a:pt x="226345" y="91858"/>
                  <a:pt x="227031" y="91904"/>
                  <a:pt x="227717" y="92026"/>
                </a:cubicBezTo>
                <a:cubicBezTo>
                  <a:pt x="227823" y="91797"/>
                  <a:pt x="227960" y="91599"/>
                  <a:pt x="228082" y="91401"/>
                </a:cubicBezTo>
                <a:cubicBezTo>
                  <a:pt x="227381" y="90868"/>
                  <a:pt x="226528" y="90578"/>
                  <a:pt x="225644" y="90578"/>
                </a:cubicBezTo>
                <a:close/>
                <a:moveTo>
                  <a:pt x="39949" y="85337"/>
                </a:moveTo>
                <a:cubicBezTo>
                  <a:pt x="35195" y="85337"/>
                  <a:pt x="31005" y="88034"/>
                  <a:pt x="28552" y="92132"/>
                </a:cubicBezTo>
                <a:cubicBezTo>
                  <a:pt x="29162" y="92270"/>
                  <a:pt x="29756" y="92437"/>
                  <a:pt x="30350" y="92666"/>
                </a:cubicBezTo>
                <a:cubicBezTo>
                  <a:pt x="32529" y="89390"/>
                  <a:pt x="36018" y="87257"/>
                  <a:pt x="39949" y="87257"/>
                </a:cubicBezTo>
                <a:cubicBezTo>
                  <a:pt x="43941" y="87257"/>
                  <a:pt x="47445" y="89436"/>
                  <a:pt x="49624" y="92757"/>
                </a:cubicBezTo>
                <a:cubicBezTo>
                  <a:pt x="50187" y="92529"/>
                  <a:pt x="50782" y="92346"/>
                  <a:pt x="51391" y="92193"/>
                </a:cubicBezTo>
                <a:cubicBezTo>
                  <a:pt x="48938" y="88064"/>
                  <a:pt x="44733" y="85337"/>
                  <a:pt x="39949" y="85337"/>
                </a:cubicBezTo>
                <a:close/>
                <a:moveTo>
                  <a:pt x="68501" y="85337"/>
                </a:moveTo>
                <a:cubicBezTo>
                  <a:pt x="63747" y="85337"/>
                  <a:pt x="59558" y="88034"/>
                  <a:pt x="57089" y="92132"/>
                </a:cubicBezTo>
                <a:cubicBezTo>
                  <a:pt x="57714" y="92270"/>
                  <a:pt x="58308" y="92437"/>
                  <a:pt x="58902" y="92666"/>
                </a:cubicBezTo>
                <a:cubicBezTo>
                  <a:pt x="61081" y="89390"/>
                  <a:pt x="64570" y="87257"/>
                  <a:pt x="68501" y="87257"/>
                </a:cubicBezTo>
                <a:cubicBezTo>
                  <a:pt x="72462" y="87257"/>
                  <a:pt x="75997" y="89436"/>
                  <a:pt x="78161" y="92757"/>
                </a:cubicBezTo>
                <a:cubicBezTo>
                  <a:pt x="78740" y="92529"/>
                  <a:pt x="79334" y="92346"/>
                  <a:pt x="79928" y="92209"/>
                </a:cubicBezTo>
                <a:cubicBezTo>
                  <a:pt x="77490" y="88064"/>
                  <a:pt x="73270" y="85337"/>
                  <a:pt x="68501" y="85337"/>
                </a:cubicBezTo>
                <a:close/>
                <a:moveTo>
                  <a:pt x="97030" y="85337"/>
                </a:moveTo>
                <a:lnTo>
                  <a:pt x="97030" y="85337"/>
                </a:lnTo>
                <a:cubicBezTo>
                  <a:pt x="92280" y="85340"/>
                  <a:pt x="88078" y="88036"/>
                  <a:pt x="85626" y="92132"/>
                </a:cubicBezTo>
                <a:cubicBezTo>
                  <a:pt x="86236" y="92254"/>
                  <a:pt x="86845" y="92437"/>
                  <a:pt x="87424" y="92651"/>
                </a:cubicBezTo>
                <a:cubicBezTo>
                  <a:pt x="89603" y="89390"/>
                  <a:pt x="93092" y="87257"/>
                  <a:pt x="97023" y="87257"/>
                </a:cubicBezTo>
                <a:cubicBezTo>
                  <a:pt x="101014" y="87257"/>
                  <a:pt x="104519" y="89436"/>
                  <a:pt x="106698" y="92757"/>
                </a:cubicBezTo>
                <a:cubicBezTo>
                  <a:pt x="107276" y="92529"/>
                  <a:pt x="107871" y="92346"/>
                  <a:pt x="108480" y="92193"/>
                </a:cubicBezTo>
                <a:cubicBezTo>
                  <a:pt x="106028" y="88067"/>
                  <a:pt x="101811" y="85340"/>
                  <a:pt x="97030" y="85337"/>
                </a:cubicBezTo>
                <a:close/>
                <a:moveTo>
                  <a:pt x="154112" y="85337"/>
                </a:moveTo>
                <a:cubicBezTo>
                  <a:pt x="149358" y="85337"/>
                  <a:pt x="145168" y="88034"/>
                  <a:pt x="142715" y="92132"/>
                </a:cubicBezTo>
                <a:cubicBezTo>
                  <a:pt x="143325" y="92270"/>
                  <a:pt x="143919" y="92437"/>
                  <a:pt x="144513" y="92651"/>
                </a:cubicBezTo>
                <a:cubicBezTo>
                  <a:pt x="146692" y="89390"/>
                  <a:pt x="150181" y="87257"/>
                  <a:pt x="154112" y="87257"/>
                </a:cubicBezTo>
                <a:cubicBezTo>
                  <a:pt x="158088" y="87257"/>
                  <a:pt x="161608" y="89436"/>
                  <a:pt x="163787" y="92757"/>
                </a:cubicBezTo>
                <a:cubicBezTo>
                  <a:pt x="164366" y="92529"/>
                  <a:pt x="164960" y="92346"/>
                  <a:pt x="165554" y="92209"/>
                </a:cubicBezTo>
                <a:cubicBezTo>
                  <a:pt x="163116" y="88064"/>
                  <a:pt x="158896" y="85337"/>
                  <a:pt x="154112" y="85337"/>
                </a:cubicBezTo>
                <a:close/>
                <a:moveTo>
                  <a:pt x="182649" y="85337"/>
                </a:moveTo>
                <a:cubicBezTo>
                  <a:pt x="177910" y="85337"/>
                  <a:pt x="173705" y="88034"/>
                  <a:pt x="171252" y="92132"/>
                </a:cubicBezTo>
                <a:cubicBezTo>
                  <a:pt x="171862" y="92270"/>
                  <a:pt x="172471" y="92437"/>
                  <a:pt x="173050" y="92651"/>
                </a:cubicBezTo>
                <a:cubicBezTo>
                  <a:pt x="175229" y="89390"/>
                  <a:pt x="178718" y="87257"/>
                  <a:pt x="182649" y="87257"/>
                </a:cubicBezTo>
                <a:cubicBezTo>
                  <a:pt x="186625" y="87257"/>
                  <a:pt x="190160" y="89436"/>
                  <a:pt x="192323" y="92757"/>
                </a:cubicBezTo>
                <a:cubicBezTo>
                  <a:pt x="192902" y="92529"/>
                  <a:pt x="193497" y="92346"/>
                  <a:pt x="194106" y="92209"/>
                </a:cubicBezTo>
                <a:cubicBezTo>
                  <a:pt x="191653" y="88064"/>
                  <a:pt x="187433" y="85337"/>
                  <a:pt x="182649" y="85337"/>
                </a:cubicBezTo>
                <a:close/>
                <a:moveTo>
                  <a:pt x="211201" y="85337"/>
                </a:moveTo>
                <a:cubicBezTo>
                  <a:pt x="206447" y="85337"/>
                  <a:pt x="202257" y="88034"/>
                  <a:pt x="199789" y="92132"/>
                </a:cubicBezTo>
                <a:cubicBezTo>
                  <a:pt x="200399" y="92270"/>
                  <a:pt x="201008" y="92437"/>
                  <a:pt x="201587" y="92651"/>
                </a:cubicBezTo>
                <a:cubicBezTo>
                  <a:pt x="203766" y="89390"/>
                  <a:pt x="207255" y="87257"/>
                  <a:pt x="211201" y="87257"/>
                </a:cubicBezTo>
                <a:cubicBezTo>
                  <a:pt x="215177" y="87257"/>
                  <a:pt x="218697" y="89436"/>
                  <a:pt x="220876" y="92757"/>
                </a:cubicBezTo>
                <a:cubicBezTo>
                  <a:pt x="221439" y="92529"/>
                  <a:pt x="222034" y="92346"/>
                  <a:pt x="222643" y="92209"/>
                </a:cubicBezTo>
                <a:cubicBezTo>
                  <a:pt x="220190" y="88064"/>
                  <a:pt x="215954" y="85337"/>
                  <a:pt x="211201" y="85337"/>
                </a:cubicBezTo>
                <a:close/>
                <a:moveTo>
                  <a:pt x="239738" y="85337"/>
                </a:moveTo>
                <a:cubicBezTo>
                  <a:pt x="234984" y="85337"/>
                  <a:pt x="230794" y="88034"/>
                  <a:pt x="228341" y="92132"/>
                </a:cubicBezTo>
                <a:cubicBezTo>
                  <a:pt x="228951" y="92270"/>
                  <a:pt x="229545" y="92437"/>
                  <a:pt x="230139" y="92651"/>
                </a:cubicBezTo>
                <a:cubicBezTo>
                  <a:pt x="232303" y="89390"/>
                  <a:pt x="235807" y="87257"/>
                  <a:pt x="239738" y="87257"/>
                </a:cubicBezTo>
                <a:cubicBezTo>
                  <a:pt x="243714" y="87257"/>
                  <a:pt x="247234" y="89436"/>
                  <a:pt x="249413" y="92757"/>
                </a:cubicBezTo>
                <a:cubicBezTo>
                  <a:pt x="249976" y="92529"/>
                  <a:pt x="250570" y="92346"/>
                  <a:pt x="251180" y="92209"/>
                </a:cubicBezTo>
                <a:cubicBezTo>
                  <a:pt x="248727" y="88064"/>
                  <a:pt x="244491" y="85337"/>
                  <a:pt x="239738" y="85337"/>
                </a:cubicBezTo>
                <a:close/>
                <a:moveTo>
                  <a:pt x="268275" y="85337"/>
                </a:moveTo>
                <a:cubicBezTo>
                  <a:pt x="263521" y="85337"/>
                  <a:pt x="259331" y="88034"/>
                  <a:pt x="256878" y="92132"/>
                </a:cubicBezTo>
                <a:cubicBezTo>
                  <a:pt x="257488" y="92270"/>
                  <a:pt x="258082" y="92437"/>
                  <a:pt x="258676" y="92666"/>
                </a:cubicBezTo>
                <a:cubicBezTo>
                  <a:pt x="260855" y="89390"/>
                  <a:pt x="264344" y="87257"/>
                  <a:pt x="268275" y="87257"/>
                </a:cubicBezTo>
                <a:cubicBezTo>
                  <a:pt x="272251" y="87257"/>
                  <a:pt x="275771" y="89436"/>
                  <a:pt x="277949" y="92757"/>
                </a:cubicBezTo>
                <a:cubicBezTo>
                  <a:pt x="278528" y="92529"/>
                  <a:pt x="279123" y="92346"/>
                  <a:pt x="279717" y="92209"/>
                </a:cubicBezTo>
                <a:cubicBezTo>
                  <a:pt x="277264" y="88080"/>
                  <a:pt x="273028" y="85337"/>
                  <a:pt x="268275" y="85337"/>
                </a:cubicBezTo>
                <a:close/>
                <a:moveTo>
                  <a:pt x="11397" y="85337"/>
                </a:moveTo>
                <a:cubicBezTo>
                  <a:pt x="6643" y="85337"/>
                  <a:pt x="2453" y="88049"/>
                  <a:pt x="0" y="92148"/>
                </a:cubicBezTo>
                <a:lnTo>
                  <a:pt x="15" y="92132"/>
                </a:lnTo>
                <a:cubicBezTo>
                  <a:pt x="625" y="92270"/>
                  <a:pt x="1219" y="92437"/>
                  <a:pt x="1813" y="92666"/>
                </a:cubicBezTo>
                <a:cubicBezTo>
                  <a:pt x="3977" y="89390"/>
                  <a:pt x="7481" y="87257"/>
                  <a:pt x="11412" y="87257"/>
                </a:cubicBezTo>
                <a:cubicBezTo>
                  <a:pt x="15389" y="87257"/>
                  <a:pt x="18908" y="89436"/>
                  <a:pt x="21072" y="92772"/>
                </a:cubicBezTo>
                <a:cubicBezTo>
                  <a:pt x="21651" y="92544"/>
                  <a:pt x="22229" y="92346"/>
                  <a:pt x="22839" y="92209"/>
                </a:cubicBezTo>
                <a:cubicBezTo>
                  <a:pt x="20386" y="88080"/>
                  <a:pt x="16150" y="85337"/>
                  <a:pt x="11397" y="85337"/>
                </a:cubicBezTo>
                <a:close/>
                <a:moveTo>
                  <a:pt x="125575" y="85337"/>
                </a:moveTo>
                <a:cubicBezTo>
                  <a:pt x="120821" y="85337"/>
                  <a:pt x="116631" y="88034"/>
                  <a:pt x="114178" y="92132"/>
                </a:cubicBezTo>
                <a:cubicBezTo>
                  <a:pt x="114788" y="92270"/>
                  <a:pt x="115382" y="92437"/>
                  <a:pt x="115976" y="92666"/>
                </a:cubicBezTo>
                <a:cubicBezTo>
                  <a:pt x="118155" y="89390"/>
                  <a:pt x="121644" y="87257"/>
                  <a:pt x="125575" y="87257"/>
                </a:cubicBezTo>
                <a:cubicBezTo>
                  <a:pt x="129551" y="87257"/>
                  <a:pt x="133071" y="89436"/>
                  <a:pt x="135250" y="92772"/>
                </a:cubicBezTo>
                <a:cubicBezTo>
                  <a:pt x="135829" y="92544"/>
                  <a:pt x="136408" y="92346"/>
                  <a:pt x="137017" y="92209"/>
                </a:cubicBezTo>
                <a:cubicBezTo>
                  <a:pt x="134564" y="88080"/>
                  <a:pt x="130359" y="85337"/>
                  <a:pt x="125575" y="85337"/>
                </a:cubicBezTo>
                <a:close/>
                <a:moveTo>
                  <a:pt x="97023" y="93031"/>
                </a:moveTo>
                <a:cubicBezTo>
                  <a:pt x="97025" y="93031"/>
                  <a:pt x="97028" y="93031"/>
                  <a:pt x="97030" y="93031"/>
                </a:cubicBezTo>
                <a:lnTo>
                  <a:pt x="97030" y="93031"/>
                </a:lnTo>
                <a:cubicBezTo>
                  <a:pt x="97033" y="93031"/>
                  <a:pt x="97035" y="93031"/>
                  <a:pt x="97038" y="93031"/>
                </a:cubicBezTo>
                <a:close/>
                <a:moveTo>
                  <a:pt x="39949" y="87897"/>
                </a:moveTo>
                <a:lnTo>
                  <a:pt x="39949" y="87912"/>
                </a:lnTo>
                <a:cubicBezTo>
                  <a:pt x="36262" y="87912"/>
                  <a:pt x="33001" y="89862"/>
                  <a:pt x="30914" y="92879"/>
                </a:cubicBezTo>
                <a:cubicBezTo>
                  <a:pt x="31478" y="93108"/>
                  <a:pt x="32011" y="93382"/>
                  <a:pt x="32529" y="93687"/>
                </a:cubicBezTo>
                <a:cubicBezTo>
                  <a:pt x="34296" y="91325"/>
                  <a:pt x="36978" y="89817"/>
                  <a:pt x="39949" y="89817"/>
                </a:cubicBezTo>
                <a:cubicBezTo>
                  <a:pt x="42981" y="89817"/>
                  <a:pt x="45693" y="91401"/>
                  <a:pt x="47460" y="93839"/>
                </a:cubicBezTo>
                <a:cubicBezTo>
                  <a:pt x="47978" y="93519"/>
                  <a:pt x="48511" y="93245"/>
                  <a:pt x="49060" y="92986"/>
                </a:cubicBezTo>
                <a:cubicBezTo>
                  <a:pt x="46973" y="89908"/>
                  <a:pt x="43682" y="87897"/>
                  <a:pt x="39949" y="87897"/>
                </a:cubicBezTo>
                <a:close/>
                <a:moveTo>
                  <a:pt x="97023" y="87897"/>
                </a:moveTo>
                <a:lnTo>
                  <a:pt x="97038" y="87912"/>
                </a:lnTo>
                <a:cubicBezTo>
                  <a:pt x="93351" y="87912"/>
                  <a:pt x="90075" y="89862"/>
                  <a:pt x="88003" y="92879"/>
                </a:cubicBezTo>
                <a:cubicBezTo>
                  <a:pt x="88552" y="93108"/>
                  <a:pt x="89100" y="93382"/>
                  <a:pt x="89618" y="93687"/>
                </a:cubicBezTo>
                <a:cubicBezTo>
                  <a:pt x="91385" y="91325"/>
                  <a:pt x="94052" y="89817"/>
                  <a:pt x="97023" y="89817"/>
                </a:cubicBezTo>
                <a:cubicBezTo>
                  <a:pt x="100070" y="89817"/>
                  <a:pt x="102782" y="91401"/>
                  <a:pt x="104549" y="93839"/>
                </a:cubicBezTo>
                <a:cubicBezTo>
                  <a:pt x="105052" y="93519"/>
                  <a:pt x="105585" y="93245"/>
                  <a:pt x="106149" y="92986"/>
                </a:cubicBezTo>
                <a:cubicBezTo>
                  <a:pt x="104062" y="89908"/>
                  <a:pt x="100755" y="87897"/>
                  <a:pt x="97023" y="87897"/>
                </a:cubicBezTo>
                <a:close/>
                <a:moveTo>
                  <a:pt x="211201" y="87897"/>
                </a:moveTo>
                <a:cubicBezTo>
                  <a:pt x="207514" y="87897"/>
                  <a:pt x="204238" y="89862"/>
                  <a:pt x="202166" y="92879"/>
                </a:cubicBezTo>
                <a:cubicBezTo>
                  <a:pt x="202714" y="93108"/>
                  <a:pt x="203263" y="93382"/>
                  <a:pt x="203781" y="93687"/>
                </a:cubicBezTo>
                <a:cubicBezTo>
                  <a:pt x="205548" y="91325"/>
                  <a:pt x="208215" y="89832"/>
                  <a:pt x="211201" y="89832"/>
                </a:cubicBezTo>
                <a:cubicBezTo>
                  <a:pt x="214233" y="89832"/>
                  <a:pt x="216945" y="91401"/>
                  <a:pt x="218712" y="93839"/>
                </a:cubicBezTo>
                <a:cubicBezTo>
                  <a:pt x="219230" y="93519"/>
                  <a:pt x="219763" y="93245"/>
                  <a:pt x="220312" y="93001"/>
                </a:cubicBezTo>
                <a:cubicBezTo>
                  <a:pt x="218225" y="89908"/>
                  <a:pt x="214918" y="87897"/>
                  <a:pt x="211201" y="87897"/>
                </a:cubicBezTo>
                <a:close/>
                <a:moveTo>
                  <a:pt x="239738" y="87897"/>
                </a:moveTo>
                <a:cubicBezTo>
                  <a:pt x="236051" y="87897"/>
                  <a:pt x="232790" y="89862"/>
                  <a:pt x="230703" y="92879"/>
                </a:cubicBezTo>
                <a:cubicBezTo>
                  <a:pt x="231267" y="93108"/>
                  <a:pt x="231800" y="93382"/>
                  <a:pt x="232318" y="93687"/>
                </a:cubicBezTo>
                <a:cubicBezTo>
                  <a:pt x="234085" y="91325"/>
                  <a:pt x="236767" y="89832"/>
                  <a:pt x="239738" y="89832"/>
                </a:cubicBezTo>
                <a:cubicBezTo>
                  <a:pt x="242770" y="89832"/>
                  <a:pt x="245482" y="91401"/>
                  <a:pt x="247264" y="93839"/>
                </a:cubicBezTo>
                <a:cubicBezTo>
                  <a:pt x="247767" y="93519"/>
                  <a:pt x="248300" y="93245"/>
                  <a:pt x="248849" y="93001"/>
                </a:cubicBezTo>
                <a:cubicBezTo>
                  <a:pt x="246777" y="89908"/>
                  <a:pt x="243471" y="87897"/>
                  <a:pt x="239738" y="87897"/>
                </a:cubicBezTo>
                <a:close/>
                <a:moveTo>
                  <a:pt x="268290" y="87912"/>
                </a:moveTo>
                <a:cubicBezTo>
                  <a:pt x="264603" y="87912"/>
                  <a:pt x="261327" y="89862"/>
                  <a:pt x="259240" y="92879"/>
                </a:cubicBezTo>
                <a:cubicBezTo>
                  <a:pt x="259803" y="93123"/>
                  <a:pt x="260337" y="93397"/>
                  <a:pt x="260870" y="93702"/>
                </a:cubicBezTo>
                <a:cubicBezTo>
                  <a:pt x="262637" y="91340"/>
                  <a:pt x="265304" y="89832"/>
                  <a:pt x="268275" y="89832"/>
                </a:cubicBezTo>
                <a:cubicBezTo>
                  <a:pt x="271322" y="89832"/>
                  <a:pt x="274034" y="91401"/>
                  <a:pt x="275801" y="93839"/>
                </a:cubicBezTo>
                <a:cubicBezTo>
                  <a:pt x="276304" y="93534"/>
                  <a:pt x="276837" y="93245"/>
                  <a:pt x="277401" y="93001"/>
                </a:cubicBezTo>
                <a:cubicBezTo>
                  <a:pt x="275314" y="89923"/>
                  <a:pt x="272007" y="87912"/>
                  <a:pt x="268290" y="87912"/>
                </a:cubicBezTo>
                <a:close/>
                <a:moveTo>
                  <a:pt x="11412" y="87912"/>
                </a:moveTo>
                <a:cubicBezTo>
                  <a:pt x="7725" y="87912"/>
                  <a:pt x="4464" y="89862"/>
                  <a:pt x="2362" y="92879"/>
                </a:cubicBezTo>
                <a:lnTo>
                  <a:pt x="2377" y="92879"/>
                </a:lnTo>
                <a:cubicBezTo>
                  <a:pt x="2941" y="93123"/>
                  <a:pt x="3474" y="93397"/>
                  <a:pt x="3992" y="93702"/>
                </a:cubicBezTo>
                <a:cubicBezTo>
                  <a:pt x="5759" y="91340"/>
                  <a:pt x="8426" y="89832"/>
                  <a:pt x="11412" y="89832"/>
                </a:cubicBezTo>
                <a:cubicBezTo>
                  <a:pt x="14444" y="89832"/>
                  <a:pt x="17156" y="91416"/>
                  <a:pt x="18923" y="93854"/>
                </a:cubicBezTo>
                <a:cubicBezTo>
                  <a:pt x="19441" y="93534"/>
                  <a:pt x="19975" y="93260"/>
                  <a:pt x="20523" y="93001"/>
                </a:cubicBezTo>
                <a:cubicBezTo>
                  <a:pt x="18451" y="89923"/>
                  <a:pt x="15145" y="87912"/>
                  <a:pt x="11412" y="87912"/>
                </a:cubicBezTo>
                <a:close/>
                <a:moveTo>
                  <a:pt x="68501" y="87912"/>
                </a:moveTo>
                <a:cubicBezTo>
                  <a:pt x="64814" y="87912"/>
                  <a:pt x="61538" y="89862"/>
                  <a:pt x="59466" y="92894"/>
                </a:cubicBezTo>
                <a:cubicBezTo>
                  <a:pt x="60030" y="93123"/>
                  <a:pt x="60563" y="93397"/>
                  <a:pt x="61081" y="93702"/>
                </a:cubicBezTo>
                <a:cubicBezTo>
                  <a:pt x="62864" y="91340"/>
                  <a:pt x="65515" y="89832"/>
                  <a:pt x="68501" y="89832"/>
                </a:cubicBezTo>
                <a:cubicBezTo>
                  <a:pt x="71533" y="89832"/>
                  <a:pt x="74245" y="91416"/>
                  <a:pt x="76012" y="93854"/>
                </a:cubicBezTo>
                <a:cubicBezTo>
                  <a:pt x="76530" y="93534"/>
                  <a:pt x="77064" y="93260"/>
                  <a:pt x="77612" y="93001"/>
                </a:cubicBezTo>
                <a:cubicBezTo>
                  <a:pt x="75540" y="89923"/>
                  <a:pt x="72234" y="87912"/>
                  <a:pt x="68501" y="87912"/>
                </a:cubicBezTo>
                <a:close/>
                <a:moveTo>
                  <a:pt x="125575" y="87912"/>
                </a:moveTo>
                <a:cubicBezTo>
                  <a:pt x="121888" y="87912"/>
                  <a:pt x="118627" y="89862"/>
                  <a:pt x="116540" y="92879"/>
                </a:cubicBezTo>
                <a:cubicBezTo>
                  <a:pt x="117104" y="93123"/>
                  <a:pt x="117637" y="93397"/>
                  <a:pt x="118155" y="93702"/>
                </a:cubicBezTo>
                <a:cubicBezTo>
                  <a:pt x="119938" y="91340"/>
                  <a:pt x="122604" y="89832"/>
                  <a:pt x="125575" y="89832"/>
                </a:cubicBezTo>
                <a:cubicBezTo>
                  <a:pt x="128607" y="89832"/>
                  <a:pt x="131334" y="91416"/>
                  <a:pt x="133101" y="93854"/>
                </a:cubicBezTo>
                <a:cubicBezTo>
                  <a:pt x="133604" y="93534"/>
                  <a:pt x="134137" y="93245"/>
                  <a:pt x="134686" y="93001"/>
                </a:cubicBezTo>
                <a:cubicBezTo>
                  <a:pt x="132614" y="89923"/>
                  <a:pt x="129308" y="87912"/>
                  <a:pt x="125575" y="87912"/>
                </a:cubicBezTo>
                <a:close/>
                <a:moveTo>
                  <a:pt x="154112" y="87912"/>
                </a:moveTo>
                <a:cubicBezTo>
                  <a:pt x="150440" y="87912"/>
                  <a:pt x="147164" y="89862"/>
                  <a:pt x="145077" y="92879"/>
                </a:cubicBezTo>
                <a:cubicBezTo>
                  <a:pt x="145641" y="93108"/>
                  <a:pt x="146174" y="93382"/>
                  <a:pt x="146692" y="93687"/>
                </a:cubicBezTo>
                <a:cubicBezTo>
                  <a:pt x="148474" y="91325"/>
                  <a:pt x="151141" y="89832"/>
                  <a:pt x="154112" y="89832"/>
                </a:cubicBezTo>
                <a:cubicBezTo>
                  <a:pt x="157159" y="89832"/>
                  <a:pt x="159871" y="91401"/>
                  <a:pt x="161638" y="93854"/>
                </a:cubicBezTo>
                <a:cubicBezTo>
                  <a:pt x="162141" y="93534"/>
                  <a:pt x="162674" y="93260"/>
                  <a:pt x="163223" y="93001"/>
                </a:cubicBezTo>
                <a:cubicBezTo>
                  <a:pt x="161151" y="89923"/>
                  <a:pt x="157845" y="87912"/>
                  <a:pt x="154112" y="87912"/>
                </a:cubicBezTo>
                <a:close/>
                <a:moveTo>
                  <a:pt x="182649" y="87912"/>
                </a:moveTo>
                <a:cubicBezTo>
                  <a:pt x="178977" y="87912"/>
                  <a:pt x="175701" y="89862"/>
                  <a:pt x="173629" y="92879"/>
                </a:cubicBezTo>
                <a:cubicBezTo>
                  <a:pt x="174177" y="93108"/>
                  <a:pt x="174726" y="93382"/>
                  <a:pt x="175244" y="93687"/>
                </a:cubicBezTo>
                <a:cubicBezTo>
                  <a:pt x="177011" y="91325"/>
                  <a:pt x="179678" y="89832"/>
                  <a:pt x="182649" y="89832"/>
                </a:cubicBezTo>
                <a:cubicBezTo>
                  <a:pt x="185696" y="89832"/>
                  <a:pt x="188408" y="91401"/>
                  <a:pt x="190175" y="93854"/>
                </a:cubicBezTo>
                <a:cubicBezTo>
                  <a:pt x="190693" y="93534"/>
                  <a:pt x="191211" y="93260"/>
                  <a:pt x="191760" y="93001"/>
                </a:cubicBezTo>
                <a:cubicBezTo>
                  <a:pt x="189703" y="89923"/>
                  <a:pt x="186381" y="87912"/>
                  <a:pt x="182649" y="87912"/>
                </a:cubicBezTo>
                <a:close/>
                <a:moveTo>
                  <a:pt x="39949" y="90457"/>
                </a:moveTo>
                <a:lnTo>
                  <a:pt x="39949" y="90472"/>
                </a:lnTo>
                <a:cubicBezTo>
                  <a:pt x="37191" y="90472"/>
                  <a:pt x="34723" y="91858"/>
                  <a:pt x="33047" y="94006"/>
                </a:cubicBezTo>
                <a:cubicBezTo>
                  <a:pt x="33550" y="94342"/>
                  <a:pt x="34037" y="94707"/>
                  <a:pt x="34494" y="95103"/>
                </a:cubicBezTo>
                <a:cubicBezTo>
                  <a:pt x="35850" y="93443"/>
                  <a:pt x="37785" y="92391"/>
                  <a:pt x="39949" y="92391"/>
                </a:cubicBezTo>
                <a:cubicBezTo>
                  <a:pt x="42189" y="92391"/>
                  <a:pt x="44184" y="93504"/>
                  <a:pt x="45540" y="95271"/>
                </a:cubicBezTo>
                <a:cubicBezTo>
                  <a:pt x="45998" y="94875"/>
                  <a:pt x="46470" y="94494"/>
                  <a:pt x="46957" y="94159"/>
                </a:cubicBezTo>
                <a:cubicBezTo>
                  <a:pt x="45297" y="91904"/>
                  <a:pt x="42768" y="90457"/>
                  <a:pt x="39949" y="90457"/>
                </a:cubicBezTo>
                <a:close/>
                <a:moveTo>
                  <a:pt x="97023" y="90457"/>
                </a:moveTo>
                <a:lnTo>
                  <a:pt x="97038" y="90472"/>
                </a:lnTo>
                <a:cubicBezTo>
                  <a:pt x="94280" y="90472"/>
                  <a:pt x="91797" y="91858"/>
                  <a:pt x="90136" y="94006"/>
                </a:cubicBezTo>
                <a:cubicBezTo>
                  <a:pt x="90639" y="94342"/>
                  <a:pt x="91126" y="94707"/>
                  <a:pt x="91583" y="95103"/>
                </a:cubicBezTo>
                <a:cubicBezTo>
                  <a:pt x="92924" y="93443"/>
                  <a:pt x="94859" y="92391"/>
                  <a:pt x="97023" y="92391"/>
                </a:cubicBezTo>
                <a:cubicBezTo>
                  <a:pt x="99262" y="92391"/>
                  <a:pt x="101274" y="93504"/>
                  <a:pt x="102614" y="95271"/>
                </a:cubicBezTo>
                <a:cubicBezTo>
                  <a:pt x="103071" y="94875"/>
                  <a:pt x="103544" y="94494"/>
                  <a:pt x="104046" y="94159"/>
                </a:cubicBezTo>
                <a:cubicBezTo>
                  <a:pt x="102386" y="91904"/>
                  <a:pt x="99857" y="90457"/>
                  <a:pt x="97023" y="90457"/>
                </a:cubicBezTo>
                <a:close/>
                <a:moveTo>
                  <a:pt x="125575" y="90472"/>
                </a:moveTo>
                <a:cubicBezTo>
                  <a:pt x="122817" y="90472"/>
                  <a:pt x="120349" y="91858"/>
                  <a:pt x="118673" y="94022"/>
                </a:cubicBezTo>
                <a:cubicBezTo>
                  <a:pt x="119176" y="94357"/>
                  <a:pt x="119663" y="94707"/>
                  <a:pt x="120136" y="95103"/>
                </a:cubicBezTo>
                <a:cubicBezTo>
                  <a:pt x="121476" y="93443"/>
                  <a:pt x="123411" y="92391"/>
                  <a:pt x="125575" y="92391"/>
                </a:cubicBezTo>
                <a:cubicBezTo>
                  <a:pt x="127815" y="92391"/>
                  <a:pt x="129810" y="93519"/>
                  <a:pt x="131166" y="95271"/>
                </a:cubicBezTo>
                <a:cubicBezTo>
                  <a:pt x="131608" y="94875"/>
                  <a:pt x="132096" y="94509"/>
                  <a:pt x="132583" y="94174"/>
                </a:cubicBezTo>
                <a:cubicBezTo>
                  <a:pt x="130923" y="91919"/>
                  <a:pt x="128393" y="90472"/>
                  <a:pt x="125575" y="90472"/>
                </a:cubicBezTo>
                <a:close/>
                <a:moveTo>
                  <a:pt x="154112" y="90472"/>
                </a:moveTo>
                <a:cubicBezTo>
                  <a:pt x="151354" y="90472"/>
                  <a:pt x="148886" y="91843"/>
                  <a:pt x="147225" y="94022"/>
                </a:cubicBezTo>
                <a:cubicBezTo>
                  <a:pt x="147728" y="94342"/>
                  <a:pt x="148215" y="94707"/>
                  <a:pt x="148673" y="95103"/>
                </a:cubicBezTo>
                <a:cubicBezTo>
                  <a:pt x="150013" y="93443"/>
                  <a:pt x="151948" y="92391"/>
                  <a:pt x="154112" y="92391"/>
                </a:cubicBezTo>
                <a:cubicBezTo>
                  <a:pt x="156351" y="92391"/>
                  <a:pt x="158363" y="93519"/>
                  <a:pt x="159703" y="95271"/>
                </a:cubicBezTo>
                <a:cubicBezTo>
                  <a:pt x="160160" y="94875"/>
                  <a:pt x="160633" y="94509"/>
                  <a:pt x="161136" y="94159"/>
                </a:cubicBezTo>
                <a:cubicBezTo>
                  <a:pt x="159460" y="91904"/>
                  <a:pt x="156946" y="90472"/>
                  <a:pt x="154112" y="90472"/>
                </a:cubicBezTo>
                <a:close/>
                <a:moveTo>
                  <a:pt x="182649" y="90472"/>
                </a:moveTo>
                <a:cubicBezTo>
                  <a:pt x="179891" y="90472"/>
                  <a:pt x="177423" y="91843"/>
                  <a:pt x="175762" y="94022"/>
                </a:cubicBezTo>
                <a:cubicBezTo>
                  <a:pt x="176265" y="94342"/>
                  <a:pt x="176752" y="94707"/>
                  <a:pt x="177209" y="95103"/>
                </a:cubicBezTo>
                <a:cubicBezTo>
                  <a:pt x="178550" y="93443"/>
                  <a:pt x="180500" y="92391"/>
                  <a:pt x="182649" y="92391"/>
                </a:cubicBezTo>
                <a:cubicBezTo>
                  <a:pt x="184888" y="92391"/>
                  <a:pt x="186899" y="93519"/>
                  <a:pt x="188240" y="95271"/>
                </a:cubicBezTo>
                <a:cubicBezTo>
                  <a:pt x="188697" y="94875"/>
                  <a:pt x="189170" y="94509"/>
                  <a:pt x="189672" y="94159"/>
                </a:cubicBezTo>
                <a:cubicBezTo>
                  <a:pt x="188012" y="91904"/>
                  <a:pt x="185483" y="90472"/>
                  <a:pt x="182649" y="90472"/>
                </a:cubicBezTo>
                <a:close/>
                <a:moveTo>
                  <a:pt x="211201" y="90472"/>
                </a:moveTo>
                <a:cubicBezTo>
                  <a:pt x="208443" y="90472"/>
                  <a:pt x="205960" y="91843"/>
                  <a:pt x="204299" y="94022"/>
                </a:cubicBezTo>
                <a:cubicBezTo>
                  <a:pt x="204802" y="94342"/>
                  <a:pt x="205289" y="94707"/>
                  <a:pt x="205746" y="95103"/>
                </a:cubicBezTo>
                <a:cubicBezTo>
                  <a:pt x="207102" y="93443"/>
                  <a:pt x="209037" y="92391"/>
                  <a:pt x="211201" y="92391"/>
                </a:cubicBezTo>
                <a:cubicBezTo>
                  <a:pt x="213440" y="92391"/>
                  <a:pt x="215436" y="93519"/>
                  <a:pt x="216792" y="95271"/>
                </a:cubicBezTo>
                <a:cubicBezTo>
                  <a:pt x="217234" y="94875"/>
                  <a:pt x="217722" y="94509"/>
                  <a:pt x="218209" y="94159"/>
                </a:cubicBezTo>
                <a:cubicBezTo>
                  <a:pt x="216549" y="91904"/>
                  <a:pt x="214019" y="90472"/>
                  <a:pt x="211201" y="90472"/>
                </a:cubicBezTo>
                <a:close/>
                <a:moveTo>
                  <a:pt x="239738" y="90472"/>
                </a:moveTo>
                <a:cubicBezTo>
                  <a:pt x="236980" y="90472"/>
                  <a:pt x="234497" y="91843"/>
                  <a:pt x="232836" y="94022"/>
                </a:cubicBezTo>
                <a:cubicBezTo>
                  <a:pt x="233354" y="94342"/>
                  <a:pt x="233826" y="94707"/>
                  <a:pt x="234298" y="95103"/>
                </a:cubicBezTo>
                <a:cubicBezTo>
                  <a:pt x="235639" y="93443"/>
                  <a:pt x="237574" y="92391"/>
                  <a:pt x="239738" y="92391"/>
                </a:cubicBezTo>
                <a:cubicBezTo>
                  <a:pt x="241977" y="92391"/>
                  <a:pt x="243973" y="93519"/>
                  <a:pt x="245329" y="95271"/>
                </a:cubicBezTo>
                <a:cubicBezTo>
                  <a:pt x="245786" y="94875"/>
                  <a:pt x="246259" y="94509"/>
                  <a:pt x="246746" y="94159"/>
                </a:cubicBezTo>
                <a:cubicBezTo>
                  <a:pt x="245086" y="91904"/>
                  <a:pt x="242556" y="90472"/>
                  <a:pt x="239738" y="90472"/>
                </a:cubicBezTo>
                <a:close/>
                <a:moveTo>
                  <a:pt x="268275" y="90472"/>
                </a:moveTo>
                <a:cubicBezTo>
                  <a:pt x="265517" y="90472"/>
                  <a:pt x="263049" y="91858"/>
                  <a:pt x="261373" y="94022"/>
                </a:cubicBezTo>
                <a:cubicBezTo>
                  <a:pt x="261891" y="94342"/>
                  <a:pt x="262378" y="94707"/>
                  <a:pt x="262835" y="95103"/>
                </a:cubicBezTo>
                <a:cubicBezTo>
                  <a:pt x="264176" y="93443"/>
                  <a:pt x="266111" y="92391"/>
                  <a:pt x="268275" y="92391"/>
                </a:cubicBezTo>
                <a:cubicBezTo>
                  <a:pt x="270514" y="92391"/>
                  <a:pt x="272525" y="93519"/>
                  <a:pt x="273866" y="95271"/>
                </a:cubicBezTo>
                <a:cubicBezTo>
                  <a:pt x="274323" y="94875"/>
                  <a:pt x="274796" y="94509"/>
                  <a:pt x="275298" y="94174"/>
                </a:cubicBezTo>
                <a:cubicBezTo>
                  <a:pt x="273622" y="91904"/>
                  <a:pt x="271109" y="90472"/>
                  <a:pt x="268275" y="90472"/>
                </a:cubicBezTo>
                <a:close/>
                <a:moveTo>
                  <a:pt x="11397" y="90472"/>
                </a:moveTo>
                <a:cubicBezTo>
                  <a:pt x="8639" y="90472"/>
                  <a:pt x="6156" y="91858"/>
                  <a:pt x="4495" y="94022"/>
                </a:cubicBezTo>
                <a:lnTo>
                  <a:pt x="4510" y="94022"/>
                </a:lnTo>
                <a:cubicBezTo>
                  <a:pt x="5013" y="94357"/>
                  <a:pt x="5500" y="94723"/>
                  <a:pt x="5957" y="95119"/>
                </a:cubicBezTo>
                <a:cubicBezTo>
                  <a:pt x="7298" y="93458"/>
                  <a:pt x="9233" y="92407"/>
                  <a:pt x="11397" y="92407"/>
                </a:cubicBezTo>
                <a:cubicBezTo>
                  <a:pt x="13636" y="92407"/>
                  <a:pt x="15632" y="93519"/>
                  <a:pt x="16988" y="95286"/>
                </a:cubicBezTo>
                <a:cubicBezTo>
                  <a:pt x="17430" y="94890"/>
                  <a:pt x="17918" y="94525"/>
                  <a:pt x="18405" y="94174"/>
                </a:cubicBezTo>
                <a:cubicBezTo>
                  <a:pt x="16745" y="91919"/>
                  <a:pt x="14215" y="90472"/>
                  <a:pt x="11397" y="90472"/>
                </a:cubicBezTo>
                <a:close/>
                <a:moveTo>
                  <a:pt x="68501" y="90472"/>
                </a:moveTo>
                <a:cubicBezTo>
                  <a:pt x="65728" y="90472"/>
                  <a:pt x="63260" y="91858"/>
                  <a:pt x="61599" y="94022"/>
                </a:cubicBezTo>
                <a:cubicBezTo>
                  <a:pt x="62117" y="94357"/>
                  <a:pt x="62589" y="94723"/>
                  <a:pt x="63062" y="95119"/>
                </a:cubicBezTo>
                <a:cubicBezTo>
                  <a:pt x="64403" y="93458"/>
                  <a:pt x="66338" y="92407"/>
                  <a:pt x="68501" y="92407"/>
                </a:cubicBezTo>
                <a:cubicBezTo>
                  <a:pt x="70741" y="92407"/>
                  <a:pt x="72737" y="93519"/>
                  <a:pt x="74093" y="95286"/>
                </a:cubicBezTo>
                <a:cubicBezTo>
                  <a:pt x="74534" y="94890"/>
                  <a:pt x="75022" y="94509"/>
                  <a:pt x="75510" y="94174"/>
                </a:cubicBezTo>
                <a:cubicBezTo>
                  <a:pt x="73849" y="91919"/>
                  <a:pt x="71320" y="90472"/>
                  <a:pt x="68501" y="90472"/>
                </a:cubicBezTo>
                <a:close/>
                <a:moveTo>
                  <a:pt x="39949" y="93031"/>
                </a:moveTo>
                <a:cubicBezTo>
                  <a:pt x="37968" y="93031"/>
                  <a:pt x="36170" y="93991"/>
                  <a:pt x="34936" y="95500"/>
                </a:cubicBezTo>
                <a:cubicBezTo>
                  <a:pt x="35393" y="95911"/>
                  <a:pt x="35820" y="96338"/>
                  <a:pt x="36216" y="96810"/>
                </a:cubicBezTo>
                <a:cubicBezTo>
                  <a:pt x="37163" y="95567"/>
                  <a:pt x="38562" y="94953"/>
                  <a:pt x="39956" y="94953"/>
                </a:cubicBezTo>
                <a:cubicBezTo>
                  <a:pt x="41435" y="94953"/>
                  <a:pt x="42909" y="95644"/>
                  <a:pt x="43834" y="97008"/>
                </a:cubicBezTo>
                <a:cubicBezTo>
                  <a:pt x="44230" y="96551"/>
                  <a:pt x="44642" y="96094"/>
                  <a:pt x="45083" y="95682"/>
                </a:cubicBezTo>
                <a:cubicBezTo>
                  <a:pt x="43849" y="94067"/>
                  <a:pt x="42006" y="93031"/>
                  <a:pt x="39949" y="93031"/>
                </a:cubicBezTo>
                <a:close/>
                <a:moveTo>
                  <a:pt x="97030" y="93031"/>
                </a:moveTo>
                <a:lnTo>
                  <a:pt x="97030" y="93031"/>
                </a:lnTo>
                <a:cubicBezTo>
                  <a:pt x="95053" y="93034"/>
                  <a:pt x="93258" y="93993"/>
                  <a:pt x="92025" y="95500"/>
                </a:cubicBezTo>
                <a:cubicBezTo>
                  <a:pt x="92482" y="95911"/>
                  <a:pt x="92909" y="96338"/>
                  <a:pt x="93305" y="96810"/>
                </a:cubicBezTo>
                <a:cubicBezTo>
                  <a:pt x="94253" y="95573"/>
                  <a:pt x="95655" y="94959"/>
                  <a:pt x="97051" y="94959"/>
                </a:cubicBezTo>
                <a:cubicBezTo>
                  <a:pt x="98528" y="94959"/>
                  <a:pt x="99999" y="95646"/>
                  <a:pt x="100923" y="97008"/>
                </a:cubicBezTo>
                <a:cubicBezTo>
                  <a:pt x="101319" y="96551"/>
                  <a:pt x="101731" y="96094"/>
                  <a:pt x="102172" y="95682"/>
                </a:cubicBezTo>
                <a:cubicBezTo>
                  <a:pt x="100940" y="94069"/>
                  <a:pt x="99084" y="93034"/>
                  <a:pt x="97030" y="93031"/>
                </a:cubicBezTo>
                <a:close/>
                <a:moveTo>
                  <a:pt x="182649" y="93031"/>
                </a:moveTo>
                <a:cubicBezTo>
                  <a:pt x="180668" y="93031"/>
                  <a:pt x="178901" y="93991"/>
                  <a:pt x="177667" y="95500"/>
                </a:cubicBezTo>
                <a:cubicBezTo>
                  <a:pt x="178108" y="95911"/>
                  <a:pt x="178535" y="96353"/>
                  <a:pt x="178931" y="96810"/>
                </a:cubicBezTo>
                <a:cubicBezTo>
                  <a:pt x="179830" y="95667"/>
                  <a:pt x="181201" y="94982"/>
                  <a:pt x="182649" y="94966"/>
                </a:cubicBezTo>
                <a:cubicBezTo>
                  <a:pt x="184233" y="94966"/>
                  <a:pt x="185635" y="95774"/>
                  <a:pt x="186549" y="97008"/>
                </a:cubicBezTo>
                <a:cubicBezTo>
                  <a:pt x="186945" y="96551"/>
                  <a:pt x="187357" y="96109"/>
                  <a:pt x="187798" y="95682"/>
                </a:cubicBezTo>
                <a:cubicBezTo>
                  <a:pt x="186564" y="94067"/>
                  <a:pt x="184721" y="93031"/>
                  <a:pt x="182649" y="93031"/>
                </a:cubicBezTo>
                <a:close/>
                <a:moveTo>
                  <a:pt x="211201" y="93031"/>
                </a:moveTo>
                <a:cubicBezTo>
                  <a:pt x="209220" y="93031"/>
                  <a:pt x="207438" y="93991"/>
                  <a:pt x="206203" y="95500"/>
                </a:cubicBezTo>
                <a:cubicBezTo>
                  <a:pt x="206645" y="95911"/>
                  <a:pt x="207072" y="96353"/>
                  <a:pt x="207468" y="96810"/>
                </a:cubicBezTo>
                <a:cubicBezTo>
                  <a:pt x="208367" y="95667"/>
                  <a:pt x="209738" y="94982"/>
                  <a:pt x="211201" y="94966"/>
                </a:cubicBezTo>
                <a:cubicBezTo>
                  <a:pt x="212755" y="94982"/>
                  <a:pt x="214202" y="95743"/>
                  <a:pt x="215101" y="97008"/>
                </a:cubicBezTo>
                <a:cubicBezTo>
                  <a:pt x="215482" y="96551"/>
                  <a:pt x="215893" y="96094"/>
                  <a:pt x="216335" y="95682"/>
                </a:cubicBezTo>
                <a:cubicBezTo>
                  <a:pt x="215101" y="94067"/>
                  <a:pt x="213258" y="93031"/>
                  <a:pt x="211201" y="93031"/>
                </a:cubicBezTo>
                <a:close/>
                <a:moveTo>
                  <a:pt x="239738" y="93031"/>
                </a:moveTo>
                <a:cubicBezTo>
                  <a:pt x="237757" y="93031"/>
                  <a:pt x="235990" y="93991"/>
                  <a:pt x="234756" y="95500"/>
                </a:cubicBezTo>
                <a:cubicBezTo>
                  <a:pt x="235197" y="95911"/>
                  <a:pt x="235609" y="96353"/>
                  <a:pt x="236005" y="96810"/>
                </a:cubicBezTo>
                <a:cubicBezTo>
                  <a:pt x="236904" y="95667"/>
                  <a:pt x="238275" y="94982"/>
                  <a:pt x="239738" y="94966"/>
                </a:cubicBezTo>
                <a:cubicBezTo>
                  <a:pt x="241307" y="94966"/>
                  <a:pt x="242709" y="95774"/>
                  <a:pt x="243638" y="97008"/>
                </a:cubicBezTo>
                <a:cubicBezTo>
                  <a:pt x="244019" y="96551"/>
                  <a:pt x="244446" y="96109"/>
                  <a:pt x="244887" y="95682"/>
                </a:cubicBezTo>
                <a:cubicBezTo>
                  <a:pt x="243638" y="94067"/>
                  <a:pt x="241795" y="93031"/>
                  <a:pt x="239738" y="93031"/>
                </a:cubicBezTo>
                <a:close/>
                <a:moveTo>
                  <a:pt x="11397" y="93031"/>
                </a:moveTo>
                <a:cubicBezTo>
                  <a:pt x="9416" y="93031"/>
                  <a:pt x="7618" y="94006"/>
                  <a:pt x="6384" y="95515"/>
                </a:cubicBezTo>
                <a:lnTo>
                  <a:pt x="6399" y="95500"/>
                </a:lnTo>
                <a:cubicBezTo>
                  <a:pt x="6856" y="95911"/>
                  <a:pt x="7283" y="96353"/>
                  <a:pt x="7679" y="96810"/>
                </a:cubicBezTo>
                <a:cubicBezTo>
                  <a:pt x="8578" y="95667"/>
                  <a:pt x="9949" y="94982"/>
                  <a:pt x="11412" y="94966"/>
                </a:cubicBezTo>
                <a:cubicBezTo>
                  <a:pt x="12981" y="94966"/>
                  <a:pt x="14383" y="95774"/>
                  <a:pt x="15297" y="97023"/>
                </a:cubicBezTo>
                <a:cubicBezTo>
                  <a:pt x="15678" y="96551"/>
                  <a:pt x="16089" y="96109"/>
                  <a:pt x="16546" y="95682"/>
                </a:cubicBezTo>
                <a:cubicBezTo>
                  <a:pt x="15297" y="94067"/>
                  <a:pt x="13454" y="93031"/>
                  <a:pt x="11397" y="93031"/>
                </a:cubicBezTo>
                <a:close/>
                <a:moveTo>
                  <a:pt x="68501" y="93031"/>
                </a:moveTo>
                <a:cubicBezTo>
                  <a:pt x="66520" y="93031"/>
                  <a:pt x="64722" y="93991"/>
                  <a:pt x="63488" y="95515"/>
                </a:cubicBezTo>
                <a:cubicBezTo>
                  <a:pt x="63945" y="95926"/>
                  <a:pt x="64372" y="96353"/>
                  <a:pt x="64768" y="96825"/>
                </a:cubicBezTo>
                <a:cubicBezTo>
                  <a:pt x="65707" y="95583"/>
                  <a:pt x="67106" y="94968"/>
                  <a:pt x="68504" y="94968"/>
                </a:cubicBezTo>
                <a:cubicBezTo>
                  <a:pt x="69987" y="94968"/>
                  <a:pt x="71468" y="95659"/>
                  <a:pt x="72401" y="97023"/>
                </a:cubicBezTo>
                <a:cubicBezTo>
                  <a:pt x="72782" y="96551"/>
                  <a:pt x="73194" y="96109"/>
                  <a:pt x="73651" y="95698"/>
                </a:cubicBezTo>
                <a:cubicBezTo>
                  <a:pt x="72401" y="94083"/>
                  <a:pt x="70558" y="93047"/>
                  <a:pt x="68501" y="93047"/>
                </a:cubicBezTo>
                <a:lnTo>
                  <a:pt x="68501" y="93031"/>
                </a:lnTo>
                <a:close/>
                <a:moveTo>
                  <a:pt x="125575" y="93031"/>
                </a:moveTo>
                <a:cubicBezTo>
                  <a:pt x="123594" y="93031"/>
                  <a:pt x="121812" y="93991"/>
                  <a:pt x="120577" y="95500"/>
                </a:cubicBezTo>
                <a:cubicBezTo>
                  <a:pt x="121019" y="95911"/>
                  <a:pt x="121446" y="96353"/>
                  <a:pt x="121842" y="96810"/>
                </a:cubicBezTo>
                <a:cubicBezTo>
                  <a:pt x="122787" y="95577"/>
                  <a:pt x="124183" y="94966"/>
                  <a:pt x="125576" y="94966"/>
                </a:cubicBezTo>
                <a:cubicBezTo>
                  <a:pt x="127056" y="94966"/>
                  <a:pt x="128533" y="95657"/>
                  <a:pt x="129460" y="97023"/>
                </a:cubicBezTo>
                <a:cubicBezTo>
                  <a:pt x="129856" y="96551"/>
                  <a:pt x="130283" y="96109"/>
                  <a:pt x="130725" y="95682"/>
                </a:cubicBezTo>
                <a:cubicBezTo>
                  <a:pt x="129475" y="94067"/>
                  <a:pt x="127632" y="93047"/>
                  <a:pt x="125575" y="93047"/>
                </a:cubicBezTo>
                <a:lnTo>
                  <a:pt x="125575" y="93031"/>
                </a:lnTo>
                <a:close/>
                <a:moveTo>
                  <a:pt x="154127" y="93031"/>
                </a:moveTo>
                <a:cubicBezTo>
                  <a:pt x="152146" y="93031"/>
                  <a:pt x="150364" y="93991"/>
                  <a:pt x="149130" y="95500"/>
                </a:cubicBezTo>
                <a:cubicBezTo>
                  <a:pt x="149571" y="95911"/>
                  <a:pt x="149998" y="96353"/>
                  <a:pt x="150394" y="96825"/>
                </a:cubicBezTo>
                <a:cubicBezTo>
                  <a:pt x="151293" y="95667"/>
                  <a:pt x="152664" y="94982"/>
                  <a:pt x="154112" y="94966"/>
                </a:cubicBezTo>
                <a:cubicBezTo>
                  <a:pt x="155666" y="94982"/>
                  <a:pt x="157128" y="95743"/>
                  <a:pt x="158027" y="97023"/>
                </a:cubicBezTo>
                <a:cubicBezTo>
                  <a:pt x="158408" y="96551"/>
                  <a:pt x="158820" y="96109"/>
                  <a:pt x="159261" y="95682"/>
                </a:cubicBezTo>
                <a:cubicBezTo>
                  <a:pt x="158027" y="94067"/>
                  <a:pt x="156184" y="93031"/>
                  <a:pt x="154127" y="93031"/>
                </a:cubicBezTo>
                <a:close/>
                <a:moveTo>
                  <a:pt x="268275" y="93031"/>
                </a:moveTo>
                <a:cubicBezTo>
                  <a:pt x="266294" y="93031"/>
                  <a:pt x="264527" y="93991"/>
                  <a:pt x="263292" y="95500"/>
                </a:cubicBezTo>
                <a:cubicBezTo>
                  <a:pt x="263734" y="95911"/>
                  <a:pt x="264146" y="96353"/>
                  <a:pt x="264542" y="96825"/>
                </a:cubicBezTo>
                <a:cubicBezTo>
                  <a:pt x="265490" y="95581"/>
                  <a:pt x="266895" y="94963"/>
                  <a:pt x="268296" y="94963"/>
                </a:cubicBezTo>
                <a:cubicBezTo>
                  <a:pt x="269776" y="94963"/>
                  <a:pt x="271251" y="95653"/>
                  <a:pt x="272175" y="97023"/>
                </a:cubicBezTo>
                <a:cubicBezTo>
                  <a:pt x="272556" y="96551"/>
                  <a:pt x="272983" y="96109"/>
                  <a:pt x="273424" y="95682"/>
                </a:cubicBezTo>
                <a:cubicBezTo>
                  <a:pt x="272175" y="94067"/>
                  <a:pt x="270331" y="93031"/>
                  <a:pt x="268275" y="93031"/>
                </a:cubicBezTo>
                <a:close/>
                <a:moveTo>
                  <a:pt x="264968" y="97294"/>
                </a:moveTo>
                <a:lnTo>
                  <a:pt x="264968" y="97294"/>
                </a:lnTo>
                <a:cubicBezTo>
                  <a:pt x="264963" y="97295"/>
                  <a:pt x="264958" y="97296"/>
                  <a:pt x="264953" y="97297"/>
                </a:cubicBezTo>
                <a:lnTo>
                  <a:pt x="264953" y="97313"/>
                </a:lnTo>
                <a:cubicBezTo>
                  <a:pt x="264958" y="97306"/>
                  <a:pt x="264963" y="97300"/>
                  <a:pt x="264968" y="97294"/>
                </a:cubicBezTo>
                <a:close/>
                <a:moveTo>
                  <a:pt x="97023" y="95591"/>
                </a:moveTo>
                <a:cubicBezTo>
                  <a:pt x="95697" y="95591"/>
                  <a:pt x="94524" y="96261"/>
                  <a:pt x="93701" y="97297"/>
                </a:cubicBezTo>
                <a:cubicBezTo>
                  <a:pt x="94734" y="97036"/>
                  <a:pt x="95807" y="96885"/>
                  <a:pt x="96870" y="96885"/>
                </a:cubicBezTo>
                <a:cubicBezTo>
                  <a:pt x="96921" y="96885"/>
                  <a:pt x="96972" y="96885"/>
                  <a:pt x="97023" y="96886"/>
                </a:cubicBezTo>
                <a:cubicBezTo>
                  <a:pt x="98161" y="96886"/>
                  <a:pt x="99298" y="97037"/>
                  <a:pt x="100391" y="97324"/>
                </a:cubicBezTo>
                <a:lnTo>
                  <a:pt x="100391" y="97324"/>
                </a:lnTo>
                <a:cubicBezTo>
                  <a:pt x="99598" y="96254"/>
                  <a:pt x="98356" y="95606"/>
                  <a:pt x="97023" y="95591"/>
                </a:cubicBezTo>
                <a:close/>
                <a:moveTo>
                  <a:pt x="154112" y="95591"/>
                </a:moveTo>
                <a:cubicBezTo>
                  <a:pt x="152786" y="95591"/>
                  <a:pt x="151598" y="96277"/>
                  <a:pt x="150790" y="97297"/>
                </a:cubicBezTo>
                <a:lnTo>
                  <a:pt x="150790" y="97313"/>
                </a:lnTo>
                <a:cubicBezTo>
                  <a:pt x="151872" y="97023"/>
                  <a:pt x="153000" y="96871"/>
                  <a:pt x="154112" y="96871"/>
                </a:cubicBezTo>
                <a:cubicBezTo>
                  <a:pt x="155254" y="96871"/>
                  <a:pt x="156397" y="97023"/>
                  <a:pt x="157494" y="97328"/>
                </a:cubicBezTo>
                <a:cubicBezTo>
                  <a:pt x="156702" y="96246"/>
                  <a:pt x="155453" y="95606"/>
                  <a:pt x="154112" y="95591"/>
                </a:cubicBezTo>
                <a:close/>
                <a:moveTo>
                  <a:pt x="182649" y="95591"/>
                </a:moveTo>
                <a:cubicBezTo>
                  <a:pt x="181323" y="95591"/>
                  <a:pt x="180150" y="96277"/>
                  <a:pt x="179327" y="97297"/>
                </a:cubicBezTo>
                <a:cubicBezTo>
                  <a:pt x="180417" y="97019"/>
                  <a:pt x="181530" y="96878"/>
                  <a:pt x="182640" y="96878"/>
                </a:cubicBezTo>
                <a:cubicBezTo>
                  <a:pt x="183781" y="96878"/>
                  <a:pt x="184920" y="97027"/>
                  <a:pt x="186031" y="97328"/>
                </a:cubicBezTo>
                <a:cubicBezTo>
                  <a:pt x="185239" y="96246"/>
                  <a:pt x="183989" y="95606"/>
                  <a:pt x="182649" y="95591"/>
                </a:cubicBezTo>
                <a:close/>
                <a:moveTo>
                  <a:pt x="211201" y="95591"/>
                </a:moveTo>
                <a:cubicBezTo>
                  <a:pt x="209860" y="95591"/>
                  <a:pt x="208687" y="96277"/>
                  <a:pt x="207864" y="97297"/>
                </a:cubicBezTo>
                <a:cubicBezTo>
                  <a:pt x="208954" y="97019"/>
                  <a:pt x="210067" y="96878"/>
                  <a:pt x="211177" y="96878"/>
                </a:cubicBezTo>
                <a:cubicBezTo>
                  <a:pt x="212318" y="96878"/>
                  <a:pt x="213457" y="97027"/>
                  <a:pt x="214568" y="97328"/>
                </a:cubicBezTo>
                <a:cubicBezTo>
                  <a:pt x="213776" y="96246"/>
                  <a:pt x="212526" y="95606"/>
                  <a:pt x="211201" y="95591"/>
                </a:cubicBezTo>
                <a:close/>
                <a:moveTo>
                  <a:pt x="239738" y="95591"/>
                </a:moveTo>
                <a:cubicBezTo>
                  <a:pt x="238412" y="95591"/>
                  <a:pt x="237224" y="96277"/>
                  <a:pt x="236401" y="97297"/>
                </a:cubicBezTo>
                <a:lnTo>
                  <a:pt x="236401" y="97313"/>
                </a:lnTo>
                <a:cubicBezTo>
                  <a:pt x="237498" y="97023"/>
                  <a:pt x="238610" y="96871"/>
                  <a:pt x="239738" y="96871"/>
                </a:cubicBezTo>
                <a:cubicBezTo>
                  <a:pt x="240880" y="96871"/>
                  <a:pt x="242008" y="97023"/>
                  <a:pt x="243105" y="97328"/>
                </a:cubicBezTo>
                <a:cubicBezTo>
                  <a:pt x="242313" y="96246"/>
                  <a:pt x="241078" y="95606"/>
                  <a:pt x="239738" y="95591"/>
                </a:cubicBezTo>
                <a:close/>
                <a:moveTo>
                  <a:pt x="268275" y="95591"/>
                </a:moveTo>
                <a:cubicBezTo>
                  <a:pt x="266957" y="95591"/>
                  <a:pt x="265775" y="96268"/>
                  <a:pt x="264968" y="97294"/>
                </a:cubicBezTo>
                <a:lnTo>
                  <a:pt x="264968" y="97294"/>
                </a:lnTo>
                <a:cubicBezTo>
                  <a:pt x="266046" y="97018"/>
                  <a:pt x="267153" y="96878"/>
                  <a:pt x="268261" y="96878"/>
                </a:cubicBezTo>
                <a:cubicBezTo>
                  <a:pt x="269403" y="96878"/>
                  <a:pt x="270546" y="97027"/>
                  <a:pt x="271657" y="97328"/>
                </a:cubicBezTo>
                <a:cubicBezTo>
                  <a:pt x="270865" y="96261"/>
                  <a:pt x="269615" y="95622"/>
                  <a:pt x="268275" y="95591"/>
                </a:cubicBezTo>
                <a:close/>
                <a:moveTo>
                  <a:pt x="68501" y="95606"/>
                </a:moveTo>
                <a:cubicBezTo>
                  <a:pt x="67175" y="95606"/>
                  <a:pt x="65987" y="96277"/>
                  <a:pt x="65180" y="97313"/>
                </a:cubicBezTo>
                <a:cubicBezTo>
                  <a:pt x="66262" y="97035"/>
                  <a:pt x="67374" y="96894"/>
                  <a:pt x="68487" y="96894"/>
                </a:cubicBezTo>
                <a:cubicBezTo>
                  <a:pt x="69623" y="96894"/>
                  <a:pt x="70759" y="97040"/>
                  <a:pt x="71864" y="97338"/>
                </a:cubicBezTo>
                <a:lnTo>
                  <a:pt x="71864" y="97338"/>
                </a:lnTo>
                <a:cubicBezTo>
                  <a:pt x="71072" y="96259"/>
                  <a:pt x="69824" y="95621"/>
                  <a:pt x="68501" y="95606"/>
                </a:cubicBezTo>
                <a:close/>
                <a:moveTo>
                  <a:pt x="11397" y="95606"/>
                </a:moveTo>
                <a:cubicBezTo>
                  <a:pt x="10056" y="95606"/>
                  <a:pt x="8883" y="96292"/>
                  <a:pt x="8060" y="97313"/>
                </a:cubicBezTo>
                <a:cubicBezTo>
                  <a:pt x="9142" y="97038"/>
                  <a:pt x="10269" y="96901"/>
                  <a:pt x="11397" y="96901"/>
                </a:cubicBezTo>
                <a:cubicBezTo>
                  <a:pt x="12539" y="96901"/>
                  <a:pt x="13667" y="97054"/>
                  <a:pt x="14764" y="97343"/>
                </a:cubicBezTo>
                <a:lnTo>
                  <a:pt x="14794" y="97343"/>
                </a:lnTo>
                <a:cubicBezTo>
                  <a:pt x="14002" y="96261"/>
                  <a:pt x="12737" y="95622"/>
                  <a:pt x="11397" y="95606"/>
                </a:cubicBezTo>
                <a:close/>
                <a:moveTo>
                  <a:pt x="39949" y="95591"/>
                </a:moveTo>
                <a:cubicBezTo>
                  <a:pt x="38608" y="95591"/>
                  <a:pt x="37435" y="96261"/>
                  <a:pt x="36612" y="97297"/>
                </a:cubicBezTo>
                <a:cubicBezTo>
                  <a:pt x="37659" y="97036"/>
                  <a:pt x="38720" y="96885"/>
                  <a:pt x="39794" y="96885"/>
                </a:cubicBezTo>
                <a:cubicBezTo>
                  <a:pt x="39846" y="96885"/>
                  <a:pt x="39897" y="96885"/>
                  <a:pt x="39949" y="96886"/>
                </a:cubicBezTo>
                <a:cubicBezTo>
                  <a:pt x="41092" y="96886"/>
                  <a:pt x="42219" y="97038"/>
                  <a:pt x="43316" y="97328"/>
                </a:cubicBezTo>
                <a:lnTo>
                  <a:pt x="43331" y="97343"/>
                </a:lnTo>
                <a:cubicBezTo>
                  <a:pt x="42539" y="96261"/>
                  <a:pt x="41290" y="95606"/>
                  <a:pt x="39949" y="95591"/>
                </a:cubicBezTo>
                <a:close/>
                <a:moveTo>
                  <a:pt x="71864" y="97338"/>
                </a:moveTo>
                <a:cubicBezTo>
                  <a:pt x="71866" y="97340"/>
                  <a:pt x="71867" y="97341"/>
                  <a:pt x="71868" y="97343"/>
                </a:cubicBezTo>
                <a:lnTo>
                  <a:pt x="71883" y="97343"/>
                </a:lnTo>
                <a:cubicBezTo>
                  <a:pt x="71877" y="97341"/>
                  <a:pt x="71871" y="97340"/>
                  <a:pt x="71864" y="97338"/>
                </a:cubicBezTo>
                <a:close/>
                <a:moveTo>
                  <a:pt x="100391" y="97324"/>
                </a:moveTo>
                <a:cubicBezTo>
                  <a:pt x="100396" y="97331"/>
                  <a:pt x="100400" y="97337"/>
                  <a:pt x="100405" y="97343"/>
                </a:cubicBezTo>
                <a:lnTo>
                  <a:pt x="100405" y="97328"/>
                </a:lnTo>
                <a:cubicBezTo>
                  <a:pt x="100400" y="97327"/>
                  <a:pt x="100396" y="97325"/>
                  <a:pt x="100391" y="97324"/>
                </a:cubicBezTo>
                <a:close/>
                <a:moveTo>
                  <a:pt x="125575" y="95591"/>
                </a:moveTo>
                <a:cubicBezTo>
                  <a:pt x="124249" y="95591"/>
                  <a:pt x="123061" y="96277"/>
                  <a:pt x="122238" y="97313"/>
                </a:cubicBezTo>
                <a:cubicBezTo>
                  <a:pt x="123335" y="97023"/>
                  <a:pt x="124447" y="96886"/>
                  <a:pt x="125575" y="96886"/>
                </a:cubicBezTo>
                <a:cubicBezTo>
                  <a:pt x="126718" y="96886"/>
                  <a:pt x="127845" y="97038"/>
                  <a:pt x="128957" y="97343"/>
                </a:cubicBezTo>
                <a:cubicBezTo>
                  <a:pt x="128165" y="96261"/>
                  <a:pt x="126916" y="95622"/>
                  <a:pt x="125575" y="95591"/>
                </a:cubicBezTo>
                <a:close/>
                <a:moveTo>
                  <a:pt x="97023" y="97526"/>
                </a:moveTo>
                <a:cubicBezTo>
                  <a:pt x="97025" y="97526"/>
                  <a:pt x="97028" y="97526"/>
                  <a:pt x="97030" y="97526"/>
                </a:cubicBezTo>
                <a:lnTo>
                  <a:pt x="97030" y="97526"/>
                </a:lnTo>
                <a:cubicBezTo>
                  <a:pt x="97033" y="97526"/>
                  <a:pt x="97035" y="97526"/>
                  <a:pt x="97038" y="97526"/>
                </a:cubicBezTo>
                <a:close/>
                <a:moveTo>
                  <a:pt x="82929" y="92452"/>
                </a:moveTo>
                <a:lnTo>
                  <a:pt x="82929" y="92498"/>
                </a:lnTo>
                <a:cubicBezTo>
                  <a:pt x="78877" y="92498"/>
                  <a:pt x="75235" y="94464"/>
                  <a:pt x="72706" y="97556"/>
                </a:cubicBezTo>
                <a:cubicBezTo>
                  <a:pt x="73316" y="97755"/>
                  <a:pt x="73895" y="97998"/>
                  <a:pt x="74458" y="98303"/>
                </a:cubicBezTo>
                <a:cubicBezTo>
                  <a:pt x="76622" y="95881"/>
                  <a:pt x="79623" y="94372"/>
                  <a:pt x="82929" y="94372"/>
                </a:cubicBezTo>
                <a:cubicBezTo>
                  <a:pt x="86190" y="94372"/>
                  <a:pt x="89130" y="95835"/>
                  <a:pt x="91294" y="98181"/>
                </a:cubicBezTo>
                <a:cubicBezTo>
                  <a:pt x="91873" y="97892"/>
                  <a:pt x="92467" y="97663"/>
                  <a:pt x="93077" y="97465"/>
                </a:cubicBezTo>
                <a:cubicBezTo>
                  <a:pt x="90578" y="94387"/>
                  <a:pt x="86952" y="92452"/>
                  <a:pt x="82929" y="92452"/>
                </a:cubicBezTo>
                <a:close/>
                <a:moveTo>
                  <a:pt x="197092" y="92483"/>
                </a:moveTo>
                <a:cubicBezTo>
                  <a:pt x="193040" y="92483"/>
                  <a:pt x="189383" y="94448"/>
                  <a:pt x="186884" y="97572"/>
                </a:cubicBezTo>
                <a:cubicBezTo>
                  <a:pt x="187478" y="97785"/>
                  <a:pt x="188057" y="98029"/>
                  <a:pt x="188621" y="98318"/>
                </a:cubicBezTo>
                <a:cubicBezTo>
                  <a:pt x="190785" y="95896"/>
                  <a:pt x="193786" y="94403"/>
                  <a:pt x="197092" y="94403"/>
                </a:cubicBezTo>
                <a:lnTo>
                  <a:pt x="197092" y="94418"/>
                </a:lnTo>
                <a:cubicBezTo>
                  <a:pt x="200353" y="94418"/>
                  <a:pt x="203309" y="95881"/>
                  <a:pt x="205457" y="98212"/>
                </a:cubicBezTo>
                <a:cubicBezTo>
                  <a:pt x="206036" y="97922"/>
                  <a:pt x="206630" y="97678"/>
                  <a:pt x="207239" y="97496"/>
                </a:cubicBezTo>
                <a:cubicBezTo>
                  <a:pt x="204741" y="94418"/>
                  <a:pt x="201115" y="92483"/>
                  <a:pt x="197092" y="92483"/>
                </a:cubicBezTo>
                <a:close/>
                <a:moveTo>
                  <a:pt x="25856" y="92498"/>
                </a:moveTo>
                <a:cubicBezTo>
                  <a:pt x="21803" y="92498"/>
                  <a:pt x="18146" y="94464"/>
                  <a:pt x="15632" y="97587"/>
                </a:cubicBezTo>
                <a:cubicBezTo>
                  <a:pt x="16242" y="97800"/>
                  <a:pt x="16821" y="98044"/>
                  <a:pt x="17384" y="98333"/>
                </a:cubicBezTo>
                <a:cubicBezTo>
                  <a:pt x="19548" y="95911"/>
                  <a:pt x="22534" y="94418"/>
                  <a:pt x="25856" y="94418"/>
                </a:cubicBezTo>
                <a:cubicBezTo>
                  <a:pt x="29101" y="94418"/>
                  <a:pt x="32057" y="95881"/>
                  <a:pt x="34205" y="98227"/>
                </a:cubicBezTo>
                <a:cubicBezTo>
                  <a:pt x="34784" y="97937"/>
                  <a:pt x="35393" y="97694"/>
                  <a:pt x="36003" y="97511"/>
                </a:cubicBezTo>
                <a:cubicBezTo>
                  <a:pt x="33489" y="94433"/>
                  <a:pt x="29878" y="92498"/>
                  <a:pt x="25856" y="92498"/>
                </a:cubicBezTo>
                <a:close/>
                <a:moveTo>
                  <a:pt x="54408" y="92483"/>
                </a:moveTo>
                <a:lnTo>
                  <a:pt x="54393" y="92498"/>
                </a:lnTo>
                <a:cubicBezTo>
                  <a:pt x="50340" y="92498"/>
                  <a:pt x="46683" y="94464"/>
                  <a:pt x="44184" y="97587"/>
                </a:cubicBezTo>
                <a:cubicBezTo>
                  <a:pt x="44779" y="97785"/>
                  <a:pt x="45373" y="98044"/>
                  <a:pt x="45937" y="98333"/>
                </a:cubicBezTo>
                <a:cubicBezTo>
                  <a:pt x="48100" y="95911"/>
                  <a:pt x="51102" y="94418"/>
                  <a:pt x="54408" y="94418"/>
                </a:cubicBezTo>
                <a:cubicBezTo>
                  <a:pt x="57653" y="94418"/>
                  <a:pt x="60609" y="95865"/>
                  <a:pt x="62772" y="98227"/>
                </a:cubicBezTo>
                <a:cubicBezTo>
                  <a:pt x="63336" y="97937"/>
                  <a:pt x="63945" y="97694"/>
                  <a:pt x="64555" y="97496"/>
                </a:cubicBezTo>
                <a:cubicBezTo>
                  <a:pt x="62041" y="94418"/>
                  <a:pt x="58415" y="92483"/>
                  <a:pt x="54408" y="92483"/>
                </a:cubicBezTo>
                <a:close/>
                <a:moveTo>
                  <a:pt x="111482" y="92498"/>
                </a:moveTo>
                <a:cubicBezTo>
                  <a:pt x="107414" y="92498"/>
                  <a:pt x="103772" y="94464"/>
                  <a:pt x="101258" y="97587"/>
                </a:cubicBezTo>
                <a:cubicBezTo>
                  <a:pt x="101852" y="97800"/>
                  <a:pt x="102431" y="98044"/>
                  <a:pt x="102995" y="98333"/>
                </a:cubicBezTo>
                <a:cubicBezTo>
                  <a:pt x="105174" y="95911"/>
                  <a:pt x="108175" y="94418"/>
                  <a:pt x="111482" y="94418"/>
                </a:cubicBezTo>
                <a:cubicBezTo>
                  <a:pt x="114727" y="94418"/>
                  <a:pt x="117683" y="95881"/>
                  <a:pt x="119846" y="98227"/>
                </a:cubicBezTo>
                <a:cubicBezTo>
                  <a:pt x="120410" y="97937"/>
                  <a:pt x="121019" y="97694"/>
                  <a:pt x="121629" y="97511"/>
                </a:cubicBezTo>
                <a:cubicBezTo>
                  <a:pt x="119115" y="94433"/>
                  <a:pt x="115504" y="92498"/>
                  <a:pt x="111482" y="92498"/>
                </a:cubicBezTo>
                <a:close/>
                <a:moveTo>
                  <a:pt x="140019" y="92498"/>
                </a:moveTo>
                <a:cubicBezTo>
                  <a:pt x="135966" y="92498"/>
                  <a:pt x="132309" y="94464"/>
                  <a:pt x="129810" y="97587"/>
                </a:cubicBezTo>
                <a:cubicBezTo>
                  <a:pt x="130405" y="97800"/>
                  <a:pt x="130984" y="98044"/>
                  <a:pt x="131547" y="98333"/>
                </a:cubicBezTo>
                <a:cubicBezTo>
                  <a:pt x="133726" y="95926"/>
                  <a:pt x="136712" y="94418"/>
                  <a:pt x="140019" y="94418"/>
                </a:cubicBezTo>
                <a:cubicBezTo>
                  <a:pt x="143279" y="94418"/>
                  <a:pt x="146235" y="95881"/>
                  <a:pt x="148383" y="98227"/>
                </a:cubicBezTo>
                <a:cubicBezTo>
                  <a:pt x="148962" y="97937"/>
                  <a:pt x="149556" y="97709"/>
                  <a:pt x="150181" y="97511"/>
                </a:cubicBezTo>
                <a:cubicBezTo>
                  <a:pt x="147667" y="94433"/>
                  <a:pt x="144041" y="92498"/>
                  <a:pt x="140019" y="92498"/>
                </a:cubicBezTo>
                <a:close/>
                <a:moveTo>
                  <a:pt x="168555" y="92483"/>
                </a:moveTo>
                <a:cubicBezTo>
                  <a:pt x="164503" y="92483"/>
                  <a:pt x="160846" y="94464"/>
                  <a:pt x="158347" y="97587"/>
                </a:cubicBezTo>
                <a:cubicBezTo>
                  <a:pt x="158942" y="97785"/>
                  <a:pt x="159521" y="98044"/>
                  <a:pt x="160084" y="98333"/>
                </a:cubicBezTo>
                <a:cubicBezTo>
                  <a:pt x="162248" y="95911"/>
                  <a:pt x="165249" y="94418"/>
                  <a:pt x="168555" y="94418"/>
                </a:cubicBezTo>
                <a:cubicBezTo>
                  <a:pt x="171816" y="94418"/>
                  <a:pt x="174772" y="95881"/>
                  <a:pt x="176920" y="98212"/>
                </a:cubicBezTo>
                <a:cubicBezTo>
                  <a:pt x="177499" y="97937"/>
                  <a:pt x="178093" y="97694"/>
                  <a:pt x="178703" y="97496"/>
                </a:cubicBezTo>
                <a:cubicBezTo>
                  <a:pt x="176204" y="94418"/>
                  <a:pt x="172578" y="92483"/>
                  <a:pt x="168555" y="92483"/>
                </a:cubicBezTo>
                <a:close/>
                <a:moveTo>
                  <a:pt x="254197" y="92483"/>
                </a:moveTo>
                <a:cubicBezTo>
                  <a:pt x="250129" y="92483"/>
                  <a:pt x="246487" y="94464"/>
                  <a:pt x="243973" y="97587"/>
                </a:cubicBezTo>
                <a:cubicBezTo>
                  <a:pt x="244568" y="97800"/>
                  <a:pt x="245162" y="98044"/>
                  <a:pt x="245725" y="98333"/>
                </a:cubicBezTo>
                <a:cubicBezTo>
                  <a:pt x="247889" y="95911"/>
                  <a:pt x="250875" y="94418"/>
                  <a:pt x="254197" y="94418"/>
                </a:cubicBezTo>
                <a:cubicBezTo>
                  <a:pt x="257427" y="94418"/>
                  <a:pt x="260382" y="95881"/>
                  <a:pt x="262546" y="98212"/>
                </a:cubicBezTo>
                <a:cubicBezTo>
                  <a:pt x="263125" y="97937"/>
                  <a:pt x="263734" y="97694"/>
                  <a:pt x="264344" y="97496"/>
                </a:cubicBezTo>
                <a:cubicBezTo>
                  <a:pt x="261830" y="94418"/>
                  <a:pt x="258219" y="92483"/>
                  <a:pt x="254197" y="92483"/>
                </a:cubicBezTo>
                <a:close/>
                <a:moveTo>
                  <a:pt x="225644" y="92498"/>
                </a:moveTo>
                <a:cubicBezTo>
                  <a:pt x="221592" y="92498"/>
                  <a:pt x="217935" y="94464"/>
                  <a:pt x="215436" y="97602"/>
                </a:cubicBezTo>
                <a:cubicBezTo>
                  <a:pt x="216031" y="97800"/>
                  <a:pt x="216610" y="98044"/>
                  <a:pt x="217173" y="98349"/>
                </a:cubicBezTo>
                <a:cubicBezTo>
                  <a:pt x="219337" y="95926"/>
                  <a:pt x="222338" y="94418"/>
                  <a:pt x="225644" y="94418"/>
                </a:cubicBezTo>
                <a:cubicBezTo>
                  <a:pt x="228890" y="94418"/>
                  <a:pt x="231845" y="95881"/>
                  <a:pt x="234009" y="98227"/>
                </a:cubicBezTo>
                <a:cubicBezTo>
                  <a:pt x="234588" y="97937"/>
                  <a:pt x="235182" y="97694"/>
                  <a:pt x="235792" y="97511"/>
                </a:cubicBezTo>
                <a:cubicBezTo>
                  <a:pt x="233293" y="94433"/>
                  <a:pt x="229667" y="92498"/>
                  <a:pt x="225644" y="92498"/>
                </a:cubicBezTo>
                <a:close/>
                <a:moveTo>
                  <a:pt x="82929" y="95012"/>
                </a:moveTo>
                <a:lnTo>
                  <a:pt x="82929" y="95058"/>
                </a:lnTo>
                <a:cubicBezTo>
                  <a:pt x="79852" y="95058"/>
                  <a:pt x="77079" y="96429"/>
                  <a:pt x="75022" y="98593"/>
                </a:cubicBezTo>
                <a:cubicBezTo>
                  <a:pt x="75555" y="98912"/>
                  <a:pt x="76073" y="99248"/>
                  <a:pt x="76561" y="99629"/>
                </a:cubicBezTo>
                <a:cubicBezTo>
                  <a:pt x="78267" y="97968"/>
                  <a:pt x="80492" y="96947"/>
                  <a:pt x="82929" y="96947"/>
                </a:cubicBezTo>
                <a:cubicBezTo>
                  <a:pt x="85245" y="96962"/>
                  <a:pt x="87485" y="97861"/>
                  <a:pt x="89146" y="99476"/>
                </a:cubicBezTo>
                <a:cubicBezTo>
                  <a:pt x="89648" y="99111"/>
                  <a:pt x="90182" y="98775"/>
                  <a:pt x="90730" y="98471"/>
                </a:cubicBezTo>
                <a:cubicBezTo>
                  <a:pt x="88689" y="96338"/>
                  <a:pt x="85946" y="95012"/>
                  <a:pt x="82929" y="95012"/>
                </a:cubicBezTo>
                <a:close/>
                <a:moveTo>
                  <a:pt x="54393" y="95058"/>
                </a:moveTo>
                <a:cubicBezTo>
                  <a:pt x="51315" y="95058"/>
                  <a:pt x="48527" y="96429"/>
                  <a:pt x="46485" y="98638"/>
                </a:cubicBezTo>
                <a:cubicBezTo>
                  <a:pt x="47018" y="98943"/>
                  <a:pt x="47536" y="99293"/>
                  <a:pt x="48039" y="99659"/>
                </a:cubicBezTo>
                <a:cubicBezTo>
                  <a:pt x="49778" y="97874"/>
                  <a:pt x="52084" y="96979"/>
                  <a:pt x="54394" y="96979"/>
                </a:cubicBezTo>
                <a:cubicBezTo>
                  <a:pt x="56640" y="96979"/>
                  <a:pt x="58889" y="97825"/>
                  <a:pt x="60624" y="99522"/>
                </a:cubicBezTo>
                <a:cubicBezTo>
                  <a:pt x="61127" y="99141"/>
                  <a:pt x="61645" y="98806"/>
                  <a:pt x="62193" y="98516"/>
                </a:cubicBezTo>
                <a:cubicBezTo>
                  <a:pt x="60167" y="96368"/>
                  <a:pt x="57424" y="95058"/>
                  <a:pt x="54408" y="95058"/>
                </a:cubicBezTo>
                <a:close/>
                <a:moveTo>
                  <a:pt x="168555" y="95058"/>
                </a:moveTo>
                <a:cubicBezTo>
                  <a:pt x="165478" y="95058"/>
                  <a:pt x="162690" y="96429"/>
                  <a:pt x="160648" y="98638"/>
                </a:cubicBezTo>
                <a:cubicBezTo>
                  <a:pt x="161181" y="98943"/>
                  <a:pt x="161699" y="99278"/>
                  <a:pt x="162202" y="99659"/>
                </a:cubicBezTo>
                <a:cubicBezTo>
                  <a:pt x="163893" y="97998"/>
                  <a:pt x="166118" y="96978"/>
                  <a:pt x="168555" y="96978"/>
                </a:cubicBezTo>
                <a:lnTo>
                  <a:pt x="168555" y="96993"/>
                </a:lnTo>
                <a:cubicBezTo>
                  <a:pt x="170887" y="97008"/>
                  <a:pt x="173096" y="97922"/>
                  <a:pt x="174772" y="99537"/>
                </a:cubicBezTo>
                <a:cubicBezTo>
                  <a:pt x="175274" y="99156"/>
                  <a:pt x="175808" y="98806"/>
                  <a:pt x="176356" y="98501"/>
                </a:cubicBezTo>
                <a:cubicBezTo>
                  <a:pt x="174315" y="96368"/>
                  <a:pt x="171587" y="95058"/>
                  <a:pt x="168555" y="95058"/>
                </a:cubicBezTo>
                <a:close/>
                <a:moveTo>
                  <a:pt x="197092" y="95043"/>
                </a:moveTo>
                <a:cubicBezTo>
                  <a:pt x="194015" y="95043"/>
                  <a:pt x="191226" y="96414"/>
                  <a:pt x="189170" y="98623"/>
                </a:cubicBezTo>
                <a:cubicBezTo>
                  <a:pt x="189718" y="98928"/>
                  <a:pt x="190236" y="99278"/>
                  <a:pt x="190724" y="99659"/>
                </a:cubicBezTo>
                <a:cubicBezTo>
                  <a:pt x="192430" y="97983"/>
                  <a:pt x="194655" y="96962"/>
                  <a:pt x="197092" y="96962"/>
                </a:cubicBezTo>
                <a:lnTo>
                  <a:pt x="197092" y="96993"/>
                </a:lnTo>
                <a:cubicBezTo>
                  <a:pt x="199423" y="96993"/>
                  <a:pt x="201648" y="97907"/>
                  <a:pt x="203324" y="99507"/>
                </a:cubicBezTo>
                <a:cubicBezTo>
                  <a:pt x="203811" y="99141"/>
                  <a:pt x="204345" y="98806"/>
                  <a:pt x="204893" y="98501"/>
                </a:cubicBezTo>
                <a:cubicBezTo>
                  <a:pt x="202852" y="96368"/>
                  <a:pt x="200109" y="95043"/>
                  <a:pt x="197092" y="95043"/>
                </a:cubicBezTo>
                <a:close/>
                <a:moveTo>
                  <a:pt x="254181" y="95058"/>
                </a:moveTo>
                <a:cubicBezTo>
                  <a:pt x="251119" y="95058"/>
                  <a:pt x="248316" y="96429"/>
                  <a:pt x="246274" y="98638"/>
                </a:cubicBezTo>
                <a:cubicBezTo>
                  <a:pt x="246807" y="98943"/>
                  <a:pt x="247325" y="99278"/>
                  <a:pt x="247828" y="99659"/>
                </a:cubicBezTo>
                <a:cubicBezTo>
                  <a:pt x="249519" y="97998"/>
                  <a:pt x="251744" y="96978"/>
                  <a:pt x="254197" y="96978"/>
                </a:cubicBezTo>
                <a:lnTo>
                  <a:pt x="254197" y="96993"/>
                </a:lnTo>
                <a:cubicBezTo>
                  <a:pt x="256512" y="96993"/>
                  <a:pt x="258737" y="97907"/>
                  <a:pt x="260413" y="99507"/>
                </a:cubicBezTo>
                <a:cubicBezTo>
                  <a:pt x="260916" y="99141"/>
                  <a:pt x="261434" y="98806"/>
                  <a:pt x="261982" y="98501"/>
                </a:cubicBezTo>
                <a:cubicBezTo>
                  <a:pt x="259941" y="96368"/>
                  <a:pt x="257213" y="95058"/>
                  <a:pt x="254181" y="95058"/>
                </a:cubicBezTo>
                <a:close/>
                <a:moveTo>
                  <a:pt x="25856" y="95058"/>
                </a:moveTo>
                <a:cubicBezTo>
                  <a:pt x="22778" y="95058"/>
                  <a:pt x="19990" y="96429"/>
                  <a:pt x="17933" y="98638"/>
                </a:cubicBezTo>
                <a:cubicBezTo>
                  <a:pt x="18466" y="98943"/>
                  <a:pt x="18999" y="99293"/>
                  <a:pt x="19487" y="99674"/>
                </a:cubicBezTo>
                <a:cubicBezTo>
                  <a:pt x="21229" y="97886"/>
                  <a:pt x="23542" y="96986"/>
                  <a:pt x="25857" y="96986"/>
                </a:cubicBezTo>
                <a:cubicBezTo>
                  <a:pt x="28098" y="96986"/>
                  <a:pt x="30341" y="97828"/>
                  <a:pt x="32072" y="99522"/>
                </a:cubicBezTo>
                <a:cubicBezTo>
                  <a:pt x="32575" y="99156"/>
                  <a:pt x="33108" y="98821"/>
                  <a:pt x="33641" y="98516"/>
                </a:cubicBezTo>
                <a:cubicBezTo>
                  <a:pt x="31600" y="96383"/>
                  <a:pt x="28872" y="95058"/>
                  <a:pt x="25856" y="95058"/>
                </a:cubicBezTo>
                <a:close/>
                <a:moveTo>
                  <a:pt x="111482" y="95058"/>
                </a:moveTo>
                <a:cubicBezTo>
                  <a:pt x="108404" y="95058"/>
                  <a:pt x="105601" y="96429"/>
                  <a:pt x="103559" y="98638"/>
                </a:cubicBezTo>
                <a:cubicBezTo>
                  <a:pt x="104092" y="98943"/>
                  <a:pt x="104610" y="99293"/>
                  <a:pt x="105113" y="99674"/>
                </a:cubicBezTo>
                <a:cubicBezTo>
                  <a:pt x="106855" y="97886"/>
                  <a:pt x="109168" y="96986"/>
                  <a:pt x="111483" y="96986"/>
                </a:cubicBezTo>
                <a:cubicBezTo>
                  <a:pt x="113724" y="96986"/>
                  <a:pt x="115967" y="97828"/>
                  <a:pt x="117698" y="99522"/>
                </a:cubicBezTo>
                <a:cubicBezTo>
                  <a:pt x="118201" y="99156"/>
                  <a:pt x="118719" y="98806"/>
                  <a:pt x="119267" y="98516"/>
                </a:cubicBezTo>
                <a:cubicBezTo>
                  <a:pt x="117241" y="96383"/>
                  <a:pt x="114498" y="95058"/>
                  <a:pt x="111482" y="95058"/>
                </a:cubicBezTo>
                <a:close/>
                <a:moveTo>
                  <a:pt x="140019" y="95027"/>
                </a:moveTo>
                <a:cubicBezTo>
                  <a:pt x="136941" y="95027"/>
                  <a:pt x="134153" y="96429"/>
                  <a:pt x="132111" y="98638"/>
                </a:cubicBezTo>
                <a:cubicBezTo>
                  <a:pt x="132644" y="98943"/>
                  <a:pt x="133162" y="99293"/>
                  <a:pt x="133665" y="99674"/>
                </a:cubicBezTo>
                <a:cubicBezTo>
                  <a:pt x="135356" y="98014"/>
                  <a:pt x="137581" y="96993"/>
                  <a:pt x="140019" y="96993"/>
                </a:cubicBezTo>
                <a:cubicBezTo>
                  <a:pt x="142350" y="97008"/>
                  <a:pt x="144574" y="97907"/>
                  <a:pt x="146250" y="99522"/>
                </a:cubicBezTo>
                <a:cubicBezTo>
                  <a:pt x="146753" y="99156"/>
                  <a:pt x="147271" y="98821"/>
                  <a:pt x="147819" y="98516"/>
                </a:cubicBezTo>
                <a:cubicBezTo>
                  <a:pt x="145778" y="96383"/>
                  <a:pt x="143050" y="95027"/>
                  <a:pt x="140019" y="95027"/>
                </a:cubicBezTo>
                <a:close/>
                <a:moveTo>
                  <a:pt x="225644" y="95058"/>
                </a:moveTo>
                <a:cubicBezTo>
                  <a:pt x="222567" y="95058"/>
                  <a:pt x="219779" y="96429"/>
                  <a:pt x="217722" y="98638"/>
                </a:cubicBezTo>
                <a:cubicBezTo>
                  <a:pt x="218270" y="98943"/>
                  <a:pt x="218788" y="99293"/>
                  <a:pt x="219276" y="99674"/>
                </a:cubicBezTo>
                <a:cubicBezTo>
                  <a:pt x="220982" y="97998"/>
                  <a:pt x="223207" y="96993"/>
                  <a:pt x="225644" y="96993"/>
                </a:cubicBezTo>
                <a:cubicBezTo>
                  <a:pt x="227960" y="97008"/>
                  <a:pt x="230200" y="97907"/>
                  <a:pt x="231861" y="99522"/>
                </a:cubicBezTo>
                <a:cubicBezTo>
                  <a:pt x="232364" y="99156"/>
                  <a:pt x="232897" y="98821"/>
                  <a:pt x="233445" y="98516"/>
                </a:cubicBezTo>
                <a:cubicBezTo>
                  <a:pt x="231404" y="96383"/>
                  <a:pt x="228661" y="95058"/>
                  <a:pt x="225644" y="95058"/>
                </a:cubicBezTo>
                <a:close/>
                <a:moveTo>
                  <a:pt x="82929" y="97587"/>
                </a:moveTo>
                <a:lnTo>
                  <a:pt x="82929" y="97633"/>
                </a:lnTo>
                <a:cubicBezTo>
                  <a:pt x="80735" y="97633"/>
                  <a:pt x="78633" y="98486"/>
                  <a:pt x="77048" y="100025"/>
                </a:cubicBezTo>
                <a:cubicBezTo>
                  <a:pt x="77521" y="100406"/>
                  <a:pt x="77963" y="100832"/>
                  <a:pt x="78374" y="101289"/>
                </a:cubicBezTo>
                <a:cubicBezTo>
                  <a:pt x="79663" y="100110"/>
                  <a:pt x="81292" y="99519"/>
                  <a:pt x="82923" y="99519"/>
                </a:cubicBezTo>
                <a:cubicBezTo>
                  <a:pt x="84473" y="99519"/>
                  <a:pt x="86025" y="100053"/>
                  <a:pt x="87287" y="101122"/>
                </a:cubicBezTo>
                <a:cubicBezTo>
                  <a:pt x="87714" y="100680"/>
                  <a:pt x="88171" y="100253"/>
                  <a:pt x="88658" y="99872"/>
                </a:cubicBezTo>
                <a:cubicBezTo>
                  <a:pt x="87104" y="98410"/>
                  <a:pt x="85062" y="97602"/>
                  <a:pt x="82929" y="97587"/>
                </a:cubicBezTo>
                <a:close/>
                <a:moveTo>
                  <a:pt x="168567" y="97615"/>
                </a:moveTo>
                <a:cubicBezTo>
                  <a:pt x="166434" y="97615"/>
                  <a:pt x="164303" y="98426"/>
                  <a:pt x="162674" y="100040"/>
                </a:cubicBezTo>
                <a:cubicBezTo>
                  <a:pt x="163147" y="100436"/>
                  <a:pt x="163588" y="100863"/>
                  <a:pt x="164015" y="101305"/>
                </a:cubicBezTo>
                <a:cubicBezTo>
                  <a:pt x="165264" y="100177"/>
                  <a:pt x="166879" y="99552"/>
                  <a:pt x="168555" y="99537"/>
                </a:cubicBezTo>
                <a:lnTo>
                  <a:pt x="168555" y="99552"/>
                </a:lnTo>
                <a:cubicBezTo>
                  <a:pt x="170155" y="99552"/>
                  <a:pt x="171694" y="100131"/>
                  <a:pt x="172928" y="101152"/>
                </a:cubicBezTo>
                <a:cubicBezTo>
                  <a:pt x="173355" y="100710"/>
                  <a:pt x="173812" y="100284"/>
                  <a:pt x="174299" y="99888"/>
                </a:cubicBezTo>
                <a:cubicBezTo>
                  <a:pt x="172684" y="98369"/>
                  <a:pt x="170624" y="97615"/>
                  <a:pt x="168567" y="97615"/>
                </a:cubicBezTo>
                <a:close/>
                <a:moveTo>
                  <a:pt x="197102" y="97609"/>
                </a:moveTo>
                <a:cubicBezTo>
                  <a:pt x="194969" y="97609"/>
                  <a:pt x="192838" y="98421"/>
                  <a:pt x="191211" y="100040"/>
                </a:cubicBezTo>
                <a:cubicBezTo>
                  <a:pt x="191684" y="100436"/>
                  <a:pt x="192125" y="100847"/>
                  <a:pt x="192552" y="101305"/>
                </a:cubicBezTo>
                <a:cubicBezTo>
                  <a:pt x="193801" y="100177"/>
                  <a:pt x="195416" y="99552"/>
                  <a:pt x="197092" y="99537"/>
                </a:cubicBezTo>
                <a:lnTo>
                  <a:pt x="197092" y="99552"/>
                </a:lnTo>
                <a:cubicBezTo>
                  <a:pt x="198692" y="99552"/>
                  <a:pt x="200231" y="100116"/>
                  <a:pt x="201450" y="101137"/>
                </a:cubicBezTo>
                <a:cubicBezTo>
                  <a:pt x="201892" y="100695"/>
                  <a:pt x="202349" y="100268"/>
                  <a:pt x="202836" y="99888"/>
                </a:cubicBezTo>
                <a:cubicBezTo>
                  <a:pt x="201226" y="98367"/>
                  <a:pt x="199163" y="97609"/>
                  <a:pt x="197102" y="97609"/>
                </a:cubicBezTo>
                <a:close/>
                <a:moveTo>
                  <a:pt x="254199" y="97615"/>
                </a:moveTo>
                <a:cubicBezTo>
                  <a:pt x="252064" y="97615"/>
                  <a:pt x="249929" y="98426"/>
                  <a:pt x="248300" y="100040"/>
                </a:cubicBezTo>
                <a:cubicBezTo>
                  <a:pt x="248773" y="100436"/>
                  <a:pt x="249214" y="100863"/>
                  <a:pt x="249641" y="101305"/>
                </a:cubicBezTo>
                <a:cubicBezTo>
                  <a:pt x="250890" y="100192"/>
                  <a:pt x="252505" y="99552"/>
                  <a:pt x="254197" y="99537"/>
                </a:cubicBezTo>
                <a:lnTo>
                  <a:pt x="254197" y="99552"/>
                </a:lnTo>
                <a:cubicBezTo>
                  <a:pt x="255781" y="99552"/>
                  <a:pt x="257320" y="100131"/>
                  <a:pt x="258554" y="101152"/>
                </a:cubicBezTo>
                <a:cubicBezTo>
                  <a:pt x="258981" y="100710"/>
                  <a:pt x="259438" y="100284"/>
                  <a:pt x="259925" y="99888"/>
                </a:cubicBezTo>
                <a:cubicBezTo>
                  <a:pt x="258317" y="98369"/>
                  <a:pt x="256258" y="97615"/>
                  <a:pt x="254199" y="97615"/>
                </a:cubicBezTo>
                <a:close/>
                <a:moveTo>
                  <a:pt x="25856" y="97633"/>
                </a:moveTo>
                <a:cubicBezTo>
                  <a:pt x="23646" y="97648"/>
                  <a:pt x="21544" y="98516"/>
                  <a:pt x="19959" y="100055"/>
                </a:cubicBezTo>
                <a:cubicBezTo>
                  <a:pt x="20432" y="100451"/>
                  <a:pt x="20873" y="100863"/>
                  <a:pt x="21300" y="101320"/>
                </a:cubicBezTo>
                <a:cubicBezTo>
                  <a:pt x="22579" y="100142"/>
                  <a:pt x="24205" y="99551"/>
                  <a:pt x="25833" y="99551"/>
                </a:cubicBezTo>
                <a:cubicBezTo>
                  <a:pt x="27386" y="99551"/>
                  <a:pt x="28941" y="100089"/>
                  <a:pt x="30198" y="101167"/>
                </a:cubicBezTo>
                <a:cubicBezTo>
                  <a:pt x="30640" y="100710"/>
                  <a:pt x="31097" y="100284"/>
                  <a:pt x="31584" y="99903"/>
                </a:cubicBezTo>
                <a:cubicBezTo>
                  <a:pt x="30030" y="98455"/>
                  <a:pt x="27973" y="97633"/>
                  <a:pt x="25856" y="97633"/>
                </a:cubicBezTo>
                <a:close/>
                <a:moveTo>
                  <a:pt x="54408" y="97617"/>
                </a:moveTo>
                <a:lnTo>
                  <a:pt x="54393" y="97633"/>
                </a:lnTo>
                <a:cubicBezTo>
                  <a:pt x="52199" y="97648"/>
                  <a:pt x="50081" y="98516"/>
                  <a:pt x="48511" y="100055"/>
                </a:cubicBezTo>
                <a:cubicBezTo>
                  <a:pt x="48984" y="100451"/>
                  <a:pt x="49426" y="100878"/>
                  <a:pt x="49852" y="101320"/>
                </a:cubicBezTo>
                <a:cubicBezTo>
                  <a:pt x="51133" y="100148"/>
                  <a:pt x="52759" y="99557"/>
                  <a:pt x="54388" y="99557"/>
                </a:cubicBezTo>
                <a:cubicBezTo>
                  <a:pt x="55936" y="99557"/>
                  <a:pt x="57488" y="100091"/>
                  <a:pt x="58750" y="101167"/>
                </a:cubicBezTo>
                <a:cubicBezTo>
                  <a:pt x="59177" y="100726"/>
                  <a:pt x="59634" y="100299"/>
                  <a:pt x="60121" y="99918"/>
                </a:cubicBezTo>
                <a:cubicBezTo>
                  <a:pt x="58567" y="98455"/>
                  <a:pt x="56526" y="97633"/>
                  <a:pt x="54408" y="97617"/>
                </a:cubicBezTo>
                <a:close/>
                <a:moveTo>
                  <a:pt x="111482" y="97633"/>
                </a:moveTo>
                <a:cubicBezTo>
                  <a:pt x="109272" y="97648"/>
                  <a:pt x="107170" y="98516"/>
                  <a:pt x="105601" y="100055"/>
                </a:cubicBezTo>
                <a:cubicBezTo>
                  <a:pt x="106058" y="100451"/>
                  <a:pt x="106499" y="100878"/>
                  <a:pt x="106926" y="101320"/>
                </a:cubicBezTo>
                <a:cubicBezTo>
                  <a:pt x="108207" y="100148"/>
                  <a:pt x="109837" y="99557"/>
                  <a:pt x="111470" y="99557"/>
                </a:cubicBezTo>
                <a:cubicBezTo>
                  <a:pt x="113022" y="99557"/>
                  <a:pt x="114577" y="100091"/>
                  <a:pt x="115839" y="101167"/>
                </a:cubicBezTo>
                <a:cubicBezTo>
                  <a:pt x="116266" y="100726"/>
                  <a:pt x="116723" y="100299"/>
                  <a:pt x="117210" y="99918"/>
                </a:cubicBezTo>
                <a:cubicBezTo>
                  <a:pt x="115641" y="98455"/>
                  <a:pt x="113599" y="97633"/>
                  <a:pt x="111482" y="97633"/>
                </a:cubicBezTo>
                <a:close/>
                <a:moveTo>
                  <a:pt x="225648" y="97624"/>
                </a:moveTo>
                <a:cubicBezTo>
                  <a:pt x="223518" y="97624"/>
                  <a:pt x="221390" y="98436"/>
                  <a:pt x="219763" y="100055"/>
                </a:cubicBezTo>
                <a:cubicBezTo>
                  <a:pt x="220236" y="100451"/>
                  <a:pt x="220678" y="100863"/>
                  <a:pt x="221104" y="101320"/>
                </a:cubicBezTo>
                <a:cubicBezTo>
                  <a:pt x="222354" y="100192"/>
                  <a:pt x="223969" y="99568"/>
                  <a:pt x="225644" y="99552"/>
                </a:cubicBezTo>
                <a:cubicBezTo>
                  <a:pt x="227244" y="99552"/>
                  <a:pt x="228783" y="100131"/>
                  <a:pt x="230002" y="101167"/>
                </a:cubicBezTo>
                <a:cubicBezTo>
                  <a:pt x="230444" y="100710"/>
                  <a:pt x="230901" y="100299"/>
                  <a:pt x="231388" y="99903"/>
                </a:cubicBezTo>
                <a:cubicBezTo>
                  <a:pt x="229771" y="98383"/>
                  <a:pt x="227708" y="97624"/>
                  <a:pt x="225648" y="97624"/>
                </a:cubicBezTo>
                <a:close/>
                <a:moveTo>
                  <a:pt x="140019" y="97633"/>
                </a:moveTo>
                <a:cubicBezTo>
                  <a:pt x="137809" y="97648"/>
                  <a:pt x="135707" y="98516"/>
                  <a:pt x="134137" y="100055"/>
                </a:cubicBezTo>
                <a:cubicBezTo>
                  <a:pt x="134610" y="100451"/>
                  <a:pt x="135052" y="100878"/>
                  <a:pt x="135478" y="101335"/>
                </a:cubicBezTo>
                <a:cubicBezTo>
                  <a:pt x="136759" y="100155"/>
                  <a:pt x="138389" y="99565"/>
                  <a:pt x="140020" y="99565"/>
                </a:cubicBezTo>
                <a:cubicBezTo>
                  <a:pt x="141570" y="99565"/>
                  <a:pt x="143121" y="100098"/>
                  <a:pt x="144376" y="101167"/>
                </a:cubicBezTo>
                <a:cubicBezTo>
                  <a:pt x="144818" y="100726"/>
                  <a:pt x="145275" y="100299"/>
                  <a:pt x="145762" y="99918"/>
                </a:cubicBezTo>
                <a:cubicBezTo>
                  <a:pt x="144193" y="98455"/>
                  <a:pt x="142152" y="97648"/>
                  <a:pt x="140019" y="97633"/>
                </a:cubicBezTo>
                <a:close/>
                <a:moveTo>
                  <a:pt x="97023" y="102660"/>
                </a:moveTo>
                <a:cubicBezTo>
                  <a:pt x="97025" y="102660"/>
                  <a:pt x="97028" y="102660"/>
                  <a:pt x="97030" y="102660"/>
                </a:cubicBezTo>
                <a:lnTo>
                  <a:pt x="97030" y="102660"/>
                </a:lnTo>
                <a:cubicBezTo>
                  <a:pt x="97033" y="102660"/>
                  <a:pt x="97035" y="102660"/>
                  <a:pt x="97038" y="102660"/>
                </a:cubicBezTo>
                <a:close/>
                <a:moveTo>
                  <a:pt x="82929" y="100147"/>
                </a:moveTo>
                <a:lnTo>
                  <a:pt x="82929" y="100192"/>
                </a:lnTo>
                <a:cubicBezTo>
                  <a:pt x="81406" y="100192"/>
                  <a:pt x="79943" y="100741"/>
                  <a:pt x="78801" y="101731"/>
                </a:cubicBezTo>
                <a:cubicBezTo>
                  <a:pt x="79197" y="102203"/>
                  <a:pt x="79578" y="102691"/>
                  <a:pt x="79913" y="103209"/>
                </a:cubicBezTo>
                <a:cubicBezTo>
                  <a:pt x="80774" y="102459"/>
                  <a:pt x="81853" y="102081"/>
                  <a:pt x="82934" y="102081"/>
                </a:cubicBezTo>
                <a:cubicBezTo>
                  <a:pt x="83918" y="102081"/>
                  <a:pt x="84905" y="102395"/>
                  <a:pt x="85733" y="103026"/>
                </a:cubicBezTo>
                <a:cubicBezTo>
                  <a:pt x="86083" y="102523"/>
                  <a:pt x="86464" y="102036"/>
                  <a:pt x="86876" y="101579"/>
                </a:cubicBezTo>
                <a:cubicBezTo>
                  <a:pt x="85763" y="100665"/>
                  <a:pt x="84362" y="100162"/>
                  <a:pt x="82929" y="100147"/>
                </a:cubicBezTo>
                <a:close/>
                <a:moveTo>
                  <a:pt x="197088" y="100174"/>
                </a:moveTo>
                <a:cubicBezTo>
                  <a:pt x="195609" y="100174"/>
                  <a:pt x="194131" y="100704"/>
                  <a:pt x="192963" y="101762"/>
                </a:cubicBezTo>
                <a:cubicBezTo>
                  <a:pt x="193360" y="102219"/>
                  <a:pt x="193740" y="102721"/>
                  <a:pt x="194076" y="103224"/>
                </a:cubicBezTo>
                <a:cubicBezTo>
                  <a:pt x="194929" y="102508"/>
                  <a:pt x="195995" y="102112"/>
                  <a:pt x="197092" y="102097"/>
                </a:cubicBezTo>
                <a:lnTo>
                  <a:pt x="197092" y="102112"/>
                </a:lnTo>
                <a:cubicBezTo>
                  <a:pt x="198098" y="102112"/>
                  <a:pt x="199088" y="102447"/>
                  <a:pt x="199880" y="103041"/>
                </a:cubicBezTo>
                <a:cubicBezTo>
                  <a:pt x="200231" y="102539"/>
                  <a:pt x="200612" y="102051"/>
                  <a:pt x="201023" y="101594"/>
                </a:cubicBezTo>
                <a:cubicBezTo>
                  <a:pt x="199883" y="100647"/>
                  <a:pt x="198485" y="100174"/>
                  <a:pt x="197088" y="100174"/>
                </a:cubicBezTo>
                <a:close/>
                <a:moveTo>
                  <a:pt x="25856" y="100192"/>
                </a:moveTo>
                <a:cubicBezTo>
                  <a:pt x="24332" y="100208"/>
                  <a:pt x="22854" y="100771"/>
                  <a:pt x="21711" y="101777"/>
                </a:cubicBezTo>
                <a:cubicBezTo>
                  <a:pt x="22108" y="102249"/>
                  <a:pt x="22488" y="102737"/>
                  <a:pt x="22839" y="103239"/>
                </a:cubicBezTo>
                <a:cubicBezTo>
                  <a:pt x="23698" y="102492"/>
                  <a:pt x="24768" y="102114"/>
                  <a:pt x="25843" y="102114"/>
                </a:cubicBezTo>
                <a:cubicBezTo>
                  <a:pt x="26827" y="102114"/>
                  <a:pt x="27814" y="102431"/>
                  <a:pt x="28644" y="103072"/>
                </a:cubicBezTo>
                <a:cubicBezTo>
                  <a:pt x="28994" y="102554"/>
                  <a:pt x="29375" y="102066"/>
                  <a:pt x="29786" y="101609"/>
                </a:cubicBezTo>
                <a:cubicBezTo>
                  <a:pt x="28674" y="100710"/>
                  <a:pt x="27288" y="100208"/>
                  <a:pt x="25856" y="100192"/>
                </a:cubicBezTo>
                <a:close/>
                <a:moveTo>
                  <a:pt x="54393" y="100192"/>
                </a:moveTo>
                <a:cubicBezTo>
                  <a:pt x="52869" y="100208"/>
                  <a:pt x="51406" y="100756"/>
                  <a:pt x="50264" y="101777"/>
                </a:cubicBezTo>
                <a:cubicBezTo>
                  <a:pt x="50660" y="102234"/>
                  <a:pt x="51041" y="102721"/>
                  <a:pt x="51391" y="103239"/>
                </a:cubicBezTo>
                <a:cubicBezTo>
                  <a:pt x="52252" y="102490"/>
                  <a:pt x="53327" y="102112"/>
                  <a:pt x="54404" y="102112"/>
                </a:cubicBezTo>
                <a:cubicBezTo>
                  <a:pt x="55385" y="102112"/>
                  <a:pt x="56368" y="102425"/>
                  <a:pt x="57196" y="103057"/>
                </a:cubicBezTo>
                <a:cubicBezTo>
                  <a:pt x="57546" y="102554"/>
                  <a:pt x="57927" y="102066"/>
                  <a:pt x="58339" y="101609"/>
                </a:cubicBezTo>
                <a:cubicBezTo>
                  <a:pt x="57226" y="100695"/>
                  <a:pt x="55840" y="100192"/>
                  <a:pt x="54408" y="100192"/>
                </a:cubicBezTo>
                <a:close/>
                <a:moveTo>
                  <a:pt x="111482" y="100192"/>
                </a:moveTo>
                <a:cubicBezTo>
                  <a:pt x="109943" y="100208"/>
                  <a:pt x="108480" y="100771"/>
                  <a:pt x="107337" y="101777"/>
                </a:cubicBezTo>
                <a:cubicBezTo>
                  <a:pt x="107734" y="102249"/>
                  <a:pt x="108114" y="102737"/>
                  <a:pt x="108465" y="103239"/>
                </a:cubicBezTo>
                <a:cubicBezTo>
                  <a:pt x="109324" y="102492"/>
                  <a:pt x="110394" y="102114"/>
                  <a:pt x="111469" y="102114"/>
                </a:cubicBezTo>
                <a:cubicBezTo>
                  <a:pt x="112453" y="102114"/>
                  <a:pt x="113439" y="102431"/>
                  <a:pt x="114270" y="103072"/>
                </a:cubicBezTo>
                <a:cubicBezTo>
                  <a:pt x="114620" y="102554"/>
                  <a:pt x="115001" y="102066"/>
                  <a:pt x="115412" y="101609"/>
                </a:cubicBezTo>
                <a:cubicBezTo>
                  <a:pt x="114300" y="100710"/>
                  <a:pt x="112914" y="100208"/>
                  <a:pt x="111482" y="100192"/>
                </a:cubicBezTo>
                <a:close/>
                <a:moveTo>
                  <a:pt x="168553" y="100182"/>
                </a:moveTo>
                <a:cubicBezTo>
                  <a:pt x="167072" y="100182"/>
                  <a:pt x="165594" y="100712"/>
                  <a:pt x="164426" y="101762"/>
                </a:cubicBezTo>
                <a:cubicBezTo>
                  <a:pt x="164823" y="102234"/>
                  <a:pt x="165204" y="102721"/>
                  <a:pt x="165554" y="103239"/>
                </a:cubicBezTo>
                <a:cubicBezTo>
                  <a:pt x="166392" y="102523"/>
                  <a:pt x="167458" y="102112"/>
                  <a:pt x="168555" y="102112"/>
                </a:cubicBezTo>
                <a:cubicBezTo>
                  <a:pt x="169561" y="102127"/>
                  <a:pt x="170551" y="102447"/>
                  <a:pt x="171359" y="103057"/>
                </a:cubicBezTo>
                <a:cubicBezTo>
                  <a:pt x="171709" y="102554"/>
                  <a:pt x="172090" y="102066"/>
                  <a:pt x="172502" y="101609"/>
                </a:cubicBezTo>
                <a:cubicBezTo>
                  <a:pt x="171354" y="100655"/>
                  <a:pt x="169952" y="100182"/>
                  <a:pt x="168553" y="100182"/>
                </a:cubicBezTo>
                <a:close/>
                <a:moveTo>
                  <a:pt x="225651" y="100195"/>
                </a:moveTo>
                <a:cubicBezTo>
                  <a:pt x="224166" y="100195"/>
                  <a:pt x="222685" y="100725"/>
                  <a:pt x="221516" y="101777"/>
                </a:cubicBezTo>
                <a:cubicBezTo>
                  <a:pt x="221912" y="102249"/>
                  <a:pt x="222293" y="102737"/>
                  <a:pt x="222643" y="103239"/>
                </a:cubicBezTo>
                <a:cubicBezTo>
                  <a:pt x="223481" y="102523"/>
                  <a:pt x="224547" y="102127"/>
                  <a:pt x="225644" y="102112"/>
                </a:cubicBezTo>
                <a:cubicBezTo>
                  <a:pt x="226650" y="102127"/>
                  <a:pt x="227640" y="102447"/>
                  <a:pt x="228448" y="103072"/>
                </a:cubicBezTo>
                <a:cubicBezTo>
                  <a:pt x="228798" y="102554"/>
                  <a:pt x="229179" y="102066"/>
                  <a:pt x="229591" y="101609"/>
                </a:cubicBezTo>
                <a:cubicBezTo>
                  <a:pt x="228446" y="100664"/>
                  <a:pt x="227047" y="100195"/>
                  <a:pt x="225651" y="100195"/>
                </a:cubicBezTo>
                <a:close/>
                <a:moveTo>
                  <a:pt x="254179" y="100182"/>
                </a:moveTo>
                <a:cubicBezTo>
                  <a:pt x="252698" y="100182"/>
                  <a:pt x="251220" y="100712"/>
                  <a:pt x="250052" y="101762"/>
                </a:cubicBezTo>
                <a:cubicBezTo>
                  <a:pt x="250464" y="102234"/>
                  <a:pt x="250829" y="102721"/>
                  <a:pt x="251180" y="103239"/>
                </a:cubicBezTo>
                <a:cubicBezTo>
                  <a:pt x="252018" y="102523"/>
                  <a:pt x="253084" y="102112"/>
                  <a:pt x="254197" y="102112"/>
                </a:cubicBezTo>
                <a:cubicBezTo>
                  <a:pt x="255202" y="102127"/>
                  <a:pt x="256177" y="102447"/>
                  <a:pt x="256985" y="103057"/>
                </a:cubicBezTo>
                <a:cubicBezTo>
                  <a:pt x="257335" y="102554"/>
                  <a:pt x="257716" y="102066"/>
                  <a:pt x="258127" y="101609"/>
                </a:cubicBezTo>
                <a:cubicBezTo>
                  <a:pt x="256980" y="100655"/>
                  <a:pt x="255578" y="100182"/>
                  <a:pt x="254179" y="100182"/>
                </a:cubicBezTo>
                <a:close/>
                <a:moveTo>
                  <a:pt x="140019" y="100192"/>
                </a:moveTo>
                <a:cubicBezTo>
                  <a:pt x="138495" y="100208"/>
                  <a:pt x="137032" y="100771"/>
                  <a:pt x="135890" y="101777"/>
                </a:cubicBezTo>
                <a:cubicBezTo>
                  <a:pt x="136286" y="102249"/>
                  <a:pt x="136667" y="102737"/>
                  <a:pt x="137002" y="103255"/>
                </a:cubicBezTo>
                <a:cubicBezTo>
                  <a:pt x="137861" y="102499"/>
                  <a:pt x="138935" y="102121"/>
                  <a:pt x="140014" y="102121"/>
                </a:cubicBezTo>
                <a:cubicBezTo>
                  <a:pt x="141001" y="102121"/>
                  <a:pt x="141992" y="102438"/>
                  <a:pt x="142822" y="103072"/>
                </a:cubicBezTo>
                <a:cubicBezTo>
                  <a:pt x="143172" y="102569"/>
                  <a:pt x="143553" y="102082"/>
                  <a:pt x="143965" y="101609"/>
                </a:cubicBezTo>
                <a:cubicBezTo>
                  <a:pt x="142852" y="100710"/>
                  <a:pt x="141466" y="100208"/>
                  <a:pt x="140019" y="100192"/>
                </a:cubicBezTo>
                <a:close/>
                <a:moveTo>
                  <a:pt x="256263" y="104198"/>
                </a:moveTo>
                <a:cubicBezTo>
                  <a:pt x="256260" y="104204"/>
                  <a:pt x="256257" y="104209"/>
                  <a:pt x="256253" y="104215"/>
                </a:cubicBezTo>
                <a:lnTo>
                  <a:pt x="256269" y="104199"/>
                </a:lnTo>
                <a:cubicBezTo>
                  <a:pt x="256267" y="104199"/>
                  <a:pt x="256265" y="104199"/>
                  <a:pt x="256263" y="104198"/>
                </a:cubicBezTo>
                <a:close/>
                <a:moveTo>
                  <a:pt x="82929" y="102721"/>
                </a:moveTo>
                <a:lnTo>
                  <a:pt x="82929" y="102767"/>
                </a:lnTo>
                <a:cubicBezTo>
                  <a:pt x="82909" y="102767"/>
                  <a:pt x="82889" y="102767"/>
                  <a:pt x="82868" y="102767"/>
                </a:cubicBezTo>
                <a:cubicBezTo>
                  <a:pt x="81915" y="102767"/>
                  <a:pt x="80994" y="103115"/>
                  <a:pt x="80263" y="103727"/>
                </a:cubicBezTo>
                <a:cubicBezTo>
                  <a:pt x="80355" y="103895"/>
                  <a:pt x="80461" y="104062"/>
                  <a:pt x="80553" y="104230"/>
                </a:cubicBezTo>
                <a:cubicBezTo>
                  <a:pt x="81330" y="104077"/>
                  <a:pt x="82137" y="104001"/>
                  <a:pt x="82929" y="104001"/>
                </a:cubicBezTo>
                <a:cubicBezTo>
                  <a:pt x="83630" y="104001"/>
                  <a:pt x="84316" y="104062"/>
                  <a:pt x="85002" y="104169"/>
                </a:cubicBezTo>
                <a:cubicBezTo>
                  <a:pt x="85123" y="103956"/>
                  <a:pt x="85261" y="103742"/>
                  <a:pt x="85382" y="103544"/>
                </a:cubicBezTo>
                <a:cubicBezTo>
                  <a:pt x="84682" y="103011"/>
                  <a:pt x="83813" y="102721"/>
                  <a:pt x="82929" y="102721"/>
                </a:cubicBezTo>
                <a:close/>
                <a:moveTo>
                  <a:pt x="197104" y="102741"/>
                </a:moveTo>
                <a:cubicBezTo>
                  <a:pt x="196146" y="102741"/>
                  <a:pt x="195190" y="103082"/>
                  <a:pt x="194426" y="103757"/>
                </a:cubicBezTo>
                <a:cubicBezTo>
                  <a:pt x="194517" y="103910"/>
                  <a:pt x="194624" y="104077"/>
                  <a:pt x="194716" y="104245"/>
                </a:cubicBezTo>
                <a:cubicBezTo>
                  <a:pt x="195493" y="104108"/>
                  <a:pt x="196300" y="104032"/>
                  <a:pt x="197092" y="104032"/>
                </a:cubicBezTo>
                <a:cubicBezTo>
                  <a:pt x="197793" y="104032"/>
                  <a:pt x="198479" y="104077"/>
                  <a:pt x="199164" y="104199"/>
                </a:cubicBezTo>
                <a:lnTo>
                  <a:pt x="199164" y="104215"/>
                </a:lnTo>
                <a:cubicBezTo>
                  <a:pt x="199286" y="104001"/>
                  <a:pt x="199423" y="103788"/>
                  <a:pt x="199545" y="103559"/>
                </a:cubicBezTo>
                <a:cubicBezTo>
                  <a:pt x="198819" y="103013"/>
                  <a:pt x="197961" y="102741"/>
                  <a:pt x="197104" y="102741"/>
                </a:cubicBezTo>
                <a:close/>
                <a:moveTo>
                  <a:pt x="54408" y="102752"/>
                </a:moveTo>
                <a:lnTo>
                  <a:pt x="54393" y="102767"/>
                </a:lnTo>
                <a:cubicBezTo>
                  <a:pt x="53417" y="102767"/>
                  <a:pt x="52458" y="103118"/>
                  <a:pt x="51726" y="103757"/>
                </a:cubicBezTo>
                <a:cubicBezTo>
                  <a:pt x="51833" y="103925"/>
                  <a:pt x="51924" y="104093"/>
                  <a:pt x="52016" y="104260"/>
                </a:cubicBezTo>
                <a:cubicBezTo>
                  <a:pt x="52808" y="104108"/>
                  <a:pt x="53600" y="104032"/>
                  <a:pt x="54393" y="104032"/>
                </a:cubicBezTo>
                <a:cubicBezTo>
                  <a:pt x="55093" y="104032"/>
                  <a:pt x="55779" y="104093"/>
                  <a:pt x="56465" y="104215"/>
                </a:cubicBezTo>
                <a:cubicBezTo>
                  <a:pt x="56602" y="103986"/>
                  <a:pt x="56724" y="103788"/>
                  <a:pt x="56846" y="103575"/>
                </a:cubicBezTo>
                <a:cubicBezTo>
                  <a:pt x="56145" y="103041"/>
                  <a:pt x="55291" y="102767"/>
                  <a:pt x="54408" y="102752"/>
                </a:cubicBezTo>
                <a:close/>
                <a:moveTo>
                  <a:pt x="168553" y="102755"/>
                </a:moveTo>
                <a:cubicBezTo>
                  <a:pt x="167593" y="102755"/>
                  <a:pt x="166636" y="103091"/>
                  <a:pt x="165874" y="103757"/>
                </a:cubicBezTo>
                <a:cubicBezTo>
                  <a:pt x="165981" y="103925"/>
                  <a:pt x="166072" y="104093"/>
                  <a:pt x="166179" y="104260"/>
                </a:cubicBezTo>
                <a:cubicBezTo>
                  <a:pt x="166956" y="104108"/>
                  <a:pt x="167763" y="104032"/>
                  <a:pt x="168555" y="104032"/>
                </a:cubicBezTo>
                <a:cubicBezTo>
                  <a:pt x="169256" y="104032"/>
                  <a:pt x="169942" y="104093"/>
                  <a:pt x="170627" y="104199"/>
                </a:cubicBezTo>
                <a:lnTo>
                  <a:pt x="170627" y="104215"/>
                </a:lnTo>
                <a:cubicBezTo>
                  <a:pt x="170749" y="104001"/>
                  <a:pt x="170887" y="103788"/>
                  <a:pt x="171008" y="103575"/>
                </a:cubicBezTo>
                <a:cubicBezTo>
                  <a:pt x="170280" y="103027"/>
                  <a:pt x="169415" y="102755"/>
                  <a:pt x="168553" y="102755"/>
                </a:cubicBezTo>
                <a:close/>
                <a:moveTo>
                  <a:pt x="254194" y="102755"/>
                </a:moveTo>
                <a:cubicBezTo>
                  <a:pt x="253234" y="102755"/>
                  <a:pt x="252277" y="103091"/>
                  <a:pt x="251515" y="103757"/>
                </a:cubicBezTo>
                <a:cubicBezTo>
                  <a:pt x="251622" y="103925"/>
                  <a:pt x="251713" y="104093"/>
                  <a:pt x="251805" y="104260"/>
                </a:cubicBezTo>
                <a:cubicBezTo>
                  <a:pt x="252597" y="104108"/>
                  <a:pt x="253389" y="104032"/>
                  <a:pt x="254197" y="104032"/>
                </a:cubicBezTo>
                <a:cubicBezTo>
                  <a:pt x="254880" y="104032"/>
                  <a:pt x="255579" y="104092"/>
                  <a:pt x="256263" y="104198"/>
                </a:cubicBezTo>
                <a:lnTo>
                  <a:pt x="256263" y="104198"/>
                </a:lnTo>
                <a:cubicBezTo>
                  <a:pt x="256382" y="103990"/>
                  <a:pt x="256501" y="103783"/>
                  <a:pt x="256650" y="103575"/>
                </a:cubicBezTo>
                <a:cubicBezTo>
                  <a:pt x="255921" y="103027"/>
                  <a:pt x="255056" y="102755"/>
                  <a:pt x="254194" y="102755"/>
                </a:cubicBezTo>
                <a:close/>
                <a:moveTo>
                  <a:pt x="25856" y="102767"/>
                </a:moveTo>
                <a:cubicBezTo>
                  <a:pt x="24865" y="102767"/>
                  <a:pt x="23921" y="103133"/>
                  <a:pt x="23174" y="103773"/>
                </a:cubicBezTo>
                <a:cubicBezTo>
                  <a:pt x="23281" y="103940"/>
                  <a:pt x="23372" y="104108"/>
                  <a:pt x="23464" y="104276"/>
                </a:cubicBezTo>
                <a:cubicBezTo>
                  <a:pt x="24256" y="104123"/>
                  <a:pt x="25048" y="104047"/>
                  <a:pt x="25856" y="104047"/>
                </a:cubicBezTo>
                <a:cubicBezTo>
                  <a:pt x="26541" y="104047"/>
                  <a:pt x="27242" y="104093"/>
                  <a:pt x="27928" y="104215"/>
                </a:cubicBezTo>
                <a:cubicBezTo>
                  <a:pt x="28050" y="104001"/>
                  <a:pt x="28171" y="103788"/>
                  <a:pt x="28309" y="103575"/>
                </a:cubicBezTo>
                <a:cubicBezTo>
                  <a:pt x="27593" y="103057"/>
                  <a:pt x="26739" y="102767"/>
                  <a:pt x="25856" y="102767"/>
                </a:cubicBezTo>
                <a:close/>
                <a:moveTo>
                  <a:pt x="111482" y="102767"/>
                </a:moveTo>
                <a:cubicBezTo>
                  <a:pt x="110491" y="102767"/>
                  <a:pt x="109531" y="103133"/>
                  <a:pt x="108785" y="103773"/>
                </a:cubicBezTo>
                <a:cubicBezTo>
                  <a:pt x="108907" y="103940"/>
                  <a:pt x="108998" y="104108"/>
                  <a:pt x="109090" y="104276"/>
                </a:cubicBezTo>
                <a:cubicBezTo>
                  <a:pt x="109882" y="104123"/>
                  <a:pt x="110674" y="104047"/>
                  <a:pt x="111466" y="104047"/>
                </a:cubicBezTo>
                <a:cubicBezTo>
                  <a:pt x="112167" y="104047"/>
                  <a:pt x="112853" y="104093"/>
                  <a:pt x="113538" y="104215"/>
                </a:cubicBezTo>
                <a:cubicBezTo>
                  <a:pt x="113676" y="104001"/>
                  <a:pt x="113797" y="103788"/>
                  <a:pt x="113919" y="103575"/>
                </a:cubicBezTo>
                <a:cubicBezTo>
                  <a:pt x="113218" y="103057"/>
                  <a:pt x="112350" y="102767"/>
                  <a:pt x="111482" y="102767"/>
                </a:cubicBezTo>
                <a:close/>
                <a:moveTo>
                  <a:pt x="140019" y="102767"/>
                </a:moveTo>
                <a:cubicBezTo>
                  <a:pt x="139028" y="102767"/>
                  <a:pt x="138084" y="103133"/>
                  <a:pt x="137352" y="103773"/>
                </a:cubicBezTo>
                <a:cubicBezTo>
                  <a:pt x="137459" y="103940"/>
                  <a:pt x="137550" y="104108"/>
                  <a:pt x="137642" y="104276"/>
                </a:cubicBezTo>
                <a:cubicBezTo>
                  <a:pt x="138434" y="104123"/>
                  <a:pt x="139226" y="104047"/>
                  <a:pt x="140019" y="104047"/>
                </a:cubicBezTo>
                <a:cubicBezTo>
                  <a:pt x="140719" y="104047"/>
                  <a:pt x="141405" y="104108"/>
                  <a:pt x="142091" y="104215"/>
                </a:cubicBezTo>
                <a:cubicBezTo>
                  <a:pt x="142212" y="104001"/>
                  <a:pt x="142350" y="103788"/>
                  <a:pt x="142471" y="103590"/>
                </a:cubicBezTo>
                <a:cubicBezTo>
                  <a:pt x="141771" y="103057"/>
                  <a:pt x="140902" y="102767"/>
                  <a:pt x="140019" y="102767"/>
                </a:cubicBezTo>
                <a:close/>
                <a:moveTo>
                  <a:pt x="225650" y="102757"/>
                </a:moveTo>
                <a:cubicBezTo>
                  <a:pt x="224687" y="102757"/>
                  <a:pt x="223727" y="103097"/>
                  <a:pt x="222963" y="103773"/>
                </a:cubicBezTo>
                <a:cubicBezTo>
                  <a:pt x="223070" y="103940"/>
                  <a:pt x="223161" y="104108"/>
                  <a:pt x="223268" y="104276"/>
                </a:cubicBezTo>
                <a:cubicBezTo>
                  <a:pt x="224045" y="104123"/>
                  <a:pt x="224852" y="104047"/>
                  <a:pt x="225644" y="104047"/>
                </a:cubicBezTo>
                <a:cubicBezTo>
                  <a:pt x="226345" y="104047"/>
                  <a:pt x="227031" y="104093"/>
                  <a:pt x="227717" y="104215"/>
                </a:cubicBezTo>
                <a:cubicBezTo>
                  <a:pt x="227823" y="104001"/>
                  <a:pt x="227960" y="103788"/>
                  <a:pt x="228097" y="103575"/>
                </a:cubicBezTo>
                <a:cubicBezTo>
                  <a:pt x="227371" y="103028"/>
                  <a:pt x="226509" y="102757"/>
                  <a:pt x="225650" y="102757"/>
                </a:cubicBezTo>
                <a:close/>
                <a:moveTo>
                  <a:pt x="39949" y="97526"/>
                </a:moveTo>
                <a:cubicBezTo>
                  <a:pt x="35195" y="97526"/>
                  <a:pt x="31005" y="100238"/>
                  <a:pt x="28552" y="104336"/>
                </a:cubicBezTo>
                <a:cubicBezTo>
                  <a:pt x="29162" y="104458"/>
                  <a:pt x="29771" y="104626"/>
                  <a:pt x="30350" y="104854"/>
                </a:cubicBezTo>
                <a:cubicBezTo>
                  <a:pt x="32529" y="101594"/>
                  <a:pt x="36018" y="99461"/>
                  <a:pt x="39949" y="99461"/>
                </a:cubicBezTo>
                <a:cubicBezTo>
                  <a:pt x="43941" y="99461"/>
                  <a:pt x="47445" y="101624"/>
                  <a:pt x="49624" y="104946"/>
                </a:cubicBezTo>
                <a:cubicBezTo>
                  <a:pt x="50187" y="104717"/>
                  <a:pt x="50782" y="104535"/>
                  <a:pt x="51391" y="104397"/>
                </a:cubicBezTo>
                <a:cubicBezTo>
                  <a:pt x="48938" y="100253"/>
                  <a:pt x="44733" y="97526"/>
                  <a:pt x="39949" y="97526"/>
                </a:cubicBezTo>
                <a:close/>
                <a:moveTo>
                  <a:pt x="97030" y="97526"/>
                </a:moveTo>
                <a:cubicBezTo>
                  <a:pt x="92280" y="97529"/>
                  <a:pt x="88078" y="100240"/>
                  <a:pt x="85626" y="104336"/>
                </a:cubicBezTo>
                <a:cubicBezTo>
                  <a:pt x="86236" y="104458"/>
                  <a:pt x="86845" y="104626"/>
                  <a:pt x="87439" y="104854"/>
                </a:cubicBezTo>
                <a:cubicBezTo>
                  <a:pt x="89603" y="101594"/>
                  <a:pt x="93092" y="99461"/>
                  <a:pt x="97038" y="99461"/>
                </a:cubicBezTo>
                <a:cubicBezTo>
                  <a:pt x="101014" y="99461"/>
                  <a:pt x="104534" y="101624"/>
                  <a:pt x="106698" y="104946"/>
                </a:cubicBezTo>
                <a:cubicBezTo>
                  <a:pt x="107276" y="104717"/>
                  <a:pt x="107871" y="104535"/>
                  <a:pt x="108480" y="104397"/>
                </a:cubicBezTo>
                <a:cubicBezTo>
                  <a:pt x="106028" y="100255"/>
                  <a:pt x="101811" y="97529"/>
                  <a:pt x="97030" y="97526"/>
                </a:cubicBezTo>
                <a:close/>
                <a:moveTo>
                  <a:pt x="154112" y="97526"/>
                </a:moveTo>
                <a:cubicBezTo>
                  <a:pt x="149358" y="97526"/>
                  <a:pt x="145168" y="100238"/>
                  <a:pt x="142715" y="104321"/>
                </a:cubicBezTo>
                <a:cubicBezTo>
                  <a:pt x="143325" y="104458"/>
                  <a:pt x="143934" y="104626"/>
                  <a:pt x="144513" y="104854"/>
                </a:cubicBezTo>
                <a:cubicBezTo>
                  <a:pt x="146692" y="101579"/>
                  <a:pt x="150181" y="99446"/>
                  <a:pt x="154112" y="99446"/>
                </a:cubicBezTo>
                <a:lnTo>
                  <a:pt x="154112" y="99461"/>
                </a:lnTo>
                <a:cubicBezTo>
                  <a:pt x="158088" y="99461"/>
                  <a:pt x="161608" y="101624"/>
                  <a:pt x="163787" y="104946"/>
                </a:cubicBezTo>
                <a:cubicBezTo>
                  <a:pt x="164366" y="104717"/>
                  <a:pt x="164960" y="104535"/>
                  <a:pt x="165554" y="104397"/>
                </a:cubicBezTo>
                <a:cubicBezTo>
                  <a:pt x="163116" y="100253"/>
                  <a:pt x="158896" y="97526"/>
                  <a:pt x="154112" y="97526"/>
                </a:cubicBezTo>
                <a:close/>
                <a:moveTo>
                  <a:pt x="182649" y="97526"/>
                </a:moveTo>
                <a:cubicBezTo>
                  <a:pt x="177910" y="97526"/>
                  <a:pt x="173705" y="100238"/>
                  <a:pt x="171252" y="104321"/>
                </a:cubicBezTo>
                <a:cubicBezTo>
                  <a:pt x="171862" y="104458"/>
                  <a:pt x="172471" y="104626"/>
                  <a:pt x="173050" y="104854"/>
                </a:cubicBezTo>
                <a:cubicBezTo>
                  <a:pt x="175229" y="101579"/>
                  <a:pt x="178718" y="99446"/>
                  <a:pt x="182649" y="99446"/>
                </a:cubicBezTo>
                <a:lnTo>
                  <a:pt x="182649" y="99461"/>
                </a:lnTo>
                <a:cubicBezTo>
                  <a:pt x="186625" y="99461"/>
                  <a:pt x="190145" y="101624"/>
                  <a:pt x="192323" y="104946"/>
                </a:cubicBezTo>
                <a:cubicBezTo>
                  <a:pt x="192902" y="104717"/>
                  <a:pt x="193497" y="104535"/>
                  <a:pt x="194106" y="104397"/>
                </a:cubicBezTo>
                <a:cubicBezTo>
                  <a:pt x="191653" y="100253"/>
                  <a:pt x="187433" y="97526"/>
                  <a:pt x="182649" y="97526"/>
                </a:cubicBezTo>
                <a:close/>
                <a:moveTo>
                  <a:pt x="211201" y="97526"/>
                </a:moveTo>
                <a:cubicBezTo>
                  <a:pt x="206447" y="97526"/>
                  <a:pt x="202257" y="100238"/>
                  <a:pt x="199789" y="104321"/>
                </a:cubicBezTo>
                <a:cubicBezTo>
                  <a:pt x="200399" y="104458"/>
                  <a:pt x="201008" y="104626"/>
                  <a:pt x="201587" y="104854"/>
                </a:cubicBezTo>
                <a:cubicBezTo>
                  <a:pt x="203766" y="101579"/>
                  <a:pt x="207255" y="99446"/>
                  <a:pt x="211201" y="99446"/>
                </a:cubicBezTo>
                <a:lnTo>
                  <a:pt x="211201" y="99461"/>
                </a:lnTo>
                <a:cubicBezTo>
                  <a:pt x="215162" y="99461"/>
                  <a:pt x="218697" y="101624"/>
                  <a:pt x="220876" y="104946"/>
                </a:cubicBezTo>
                <a:cubicBezTo>
                  <a:pt x="221439" y="104717"/>
                  <a:pt x="222034" y="104535"/>
                  <a:pt x="222643" y="104397"/>
                </a:cubicBezTo>
                <a:cubicBezTo>
                  <a:pt x="220190" y="100253"/>
                  <a:pt x="215954" y="97526"/>
                  <a:pt x="211201" y="97526"/>
                </a:cubicBezTo>
                <a:close/>
                <a:moveTo>
                  <a:pt x="239738" y="97526"/>
                </a:moveTo>
                <a:cubicBezTo>
                  <a:pt x="234984" y="97526"/>
                  <a:pt x="230794" y="100238"/>
                  <a:pt x="228341" y="104321"/>
                </a:cubicBezTo>
                <a:cubicBezTo>
                  <a:pt x="228951" y="104458"/>
                  <a:pt x="229545" y="104626"/>
                  <a:pt x="230139" y="104839"/>
                </a:cubicBezTo>
                <a:cubicBezTo>
                  <a:pt x="232303" y="101579"/>
                  <a:pt x="235807" y="99446"/>
                  <a:pt x="239738" y="99446"/>
                </a:cubicBezTo>
                <a:lnTo>
                  <a:pt x="239738" y="99461"/>
                </a:lnTo>
                <a:cubicBezTo>
                  <a:pt x="243714" y="99461"/>
                  <a:pt x="247234" y="101624"/>
                  <a:pt x="249413" y="104946"/>
                </a:cubicBezTo>
                <a:cubicBezTo>
                  <a:pt x="249976" y="104717"/>
                  <a:pt x="250570" y="104535"/>
                  <a:pt x="251180" y="104397"/>
                </a:cubicBezTo>
                <a:cubicBezTo>
                  <a:pt x="248727" y="100253"/>
                  <a:pt x="244491" y="97526"/>
                  <a:pt x="239738" y="97526"/>
                </a:cubicBezTo>
                <a:close/>
                <a:moveTo>
                  <a:pt x="11412" y="97526"/>
                </a:moveTo>
                <a:cubicBezTo>
                  <a:pt x="6658" y="97526"/>
                  <a:pt x="2468" y="100238"/>
                  <a:pt x="15" y="104336"/>
                </a:cubicBezTo>
                <a:cubicBezTo>
                  <a:pt x="625" y="104458"/>
                  <a:pt x="1219" y="104626"/>
                  <a:pt x="1813" y="104854"/>
                </a:cubicBezTo>
                <a:cubicBezTo>
                  <a:pt x="3977" y="101594"/>
                  <a:pt x="7481" y="99461"/>
                  <a:pt x="11412" y="99461"/>
                </a:cubicBezTo>
                <a:cubicBezTo>
                  <a:pt x="15389" y="99461"/>
                  <a:pt x="18908" y="101624"/>
                  <a:pt x="21087" y="104961"/>
                </a:cubicBezTo>
                <a:cubicBezTo>
                  <a:pt x="21666" y="104717"/>
                  <a:pt x="22245" y="104535"/>
                  <a:pt x="22854" y="104397"/>
                </a:cubicBezTo>
                <a:cubicBezTo>
                  <a:pt x="20401" y="100268"/>
                  <a:pt x="16166" y="97526"/>
                  <a:pt x="11412" y="97526"/>
                </a:cubicBezTo>
                <a:close/>
                <a:moveTo>
                  <a:pt x="68501" y="97526"/>
                </a:moveTo>
                <a:cubicBezTo>
                  <a:pt x="63747" y="97526"/>
                  <a:pt x="59558" y="100238"/>
                  <a:pt x="57089" y="104336"/>
                </a:cubicBezTo>
                <a:cubicBezTo>
                  <a:pt x="57714" y="104458"/>
                  <a:pt x="58308" y="104626"/>
                  <a:pt x="58902" y="104854"/>
                </a:cubicBezTo>
                <a:cubicBezTo>
                  <a:pt x="61081" y="101594"/>
                  <a:pt x="64570" y="99461"/>
                  <a:pt x="68501" y="99461"/>
                </a:cubicBezTo>
                <a:cubicBezTo>
                  <a:pt x="72462" y="99461"/>
                  <a:pt x="75997" y="101624"/>
                  <a:pt x="78176" y="104961"/>
                </a:cubicBezTo>
                <a:cubicBezTo>
                  <a:pt x="78740" y="104733"/>
                  <a:pt x="79334" y="104550"/>
                  <a:pt x="79943" y="104413"/>
                </a:cubicBezTo>
                <a:cubicBezTo>
                  <a:pt x="77490" y="100268"/>
                  <a:pt x="73285" y="97541"/>
                  <a:pt x="68501" y="97541"/>
                </a:cubicBezTo>
                <a:lnTo>
                  <a:pt x="68501" y="97526"/>
                </a:lnTo>
                <a:close/>
                <a:moveTo>
                  <a:pt x="125575" y="97526"/>
                </a:moveTo>
                <a:cubicBezTo>
                  <a:pt x="120821" y="97526"/>
                  <a:pt x="116631" y="100238"/>
                  <a:pt x="114178" y="104336"/>
                </a:cubicBezTo>
                <a:cubicBezTo>
                  <a:pt x="114788" y="104458"/>
                  <a:pt x="115382" y="104626"/>
                  <a:pt x="115976" y="104854"/>
                </a:cubicBezTo>
                <a:cubicBezTo>
                  <a:pt x="118155" y="101594"/>
                  <a:pt x="121644" y="99461"/>
                  <a:pt x="125575" y="99461"/>
                </a:cubicBezTo>
                <a:cubicBezTo>
                  <a:pt x="129551" y="99461"/>
                  <a:pt x="133071" y="101624"/>
                  <a:pt x="135250" y="104961"/>
                </a:cubicBezTo>
                <a:cubicBezTo>
                  <a:pt x="135813" y="104733"/>
                  <a:pt x="136408" y="104535"/>
                  <a:pt x="137017" y="104397"/>
                </a:cubicBezTo>
                <a:cubicBezTo>
                  <a:pt x="134564" y="100268"/>
                  <a:pt x="130359" y="97526"/>
                  <a:pt x="125575" y="97526"/>
                </a:cubicBezTo>
                <a:close/>
                <a:moveTo>
                  <a:pt x="268290" y="97526"/>
                </a:moveTo>
                <a:cubicBezTo>
                  <a:pt x="263521" y="97526"/>
                  <a:pt x="259331" y="100238"/>
                  <a:pt x="256878" y="104336"/>
                </a:cubicBezTo>
                <a:cubicBezTo>
                  <a:pt x="257488" y="104458"/>
                  <a:pt x="258097" y="104626"/>
                  <a:pt x="258676" y="104854"/>
                </a:cubicBezTo>
                <a:cubicBezTo>
                  <a:pt x="260855" y="101579"/>
                  <a:pt x="264344" y="99461"/>
                  <a:pt x="268290" y="99461"/>
                </a:cubicBezTo>
                <a:cubicBezTo>
                  <a:pt x="272251" y="99461"/>
                  <a:pt x="275771" y="101624"/>
                  <a:pt x="277949" y="104961"/>
                </a:cubicBezTo>
                <a:cubicBezTo>
                  <a:pt x="278528" y="104717"/>
                  <a:pt x="279123" y="104535"/>
                  <a:pt x="279717" y="104397"/>
                </a:cubicBezTo>
                <a:cubicBezTo>
                  <a:pt x="277264" y="100268"/>
                  <a:pt x="273043" y="97526"/>
                  <a:pt x="268290" y="97526"/>
                </a:cubicBezTo>
                <a:close/>
                <a:moveTo>
                  <a:pt x="39949" y="100086"/>
                </a:moveTo>
                <a:lnTo>
                  <a:pt x="39949" y="100101"/>
                </a:lnTo>
                <a:cubicBezTo>
                  <a:pt x="36262" y="100101"/>
                  <a:pt x="33001" y="102051"/>
                  <a:pt x="30914" y="105068"/>
                </a:cubicBezTo>
                <a:cubicBezTo>
                  <a:pt x="31478" y="105296"/>
                  <a:pt x="32011" y="105571"/>
                  <a:pt x="32529" y="105891"/>
                </a:cubicBezTo>
                <a:cubicBezTo>
                  <a:pt x="34296" y="103514"/>
                  <a:pt x="36978" y="102021"/>
                  <a:pt x="39949" y="102021"/>
                </a:cubicBezTo>
                <a:cubicBezTo>
                  <a:pt x="42981" y="102021"/>
                  <a:pt x="45693" y="103590"/>
                  <a:pt x="47460" y="106028"/>
                </a:cubicBezTo>
                <a:cubicBezTo>
                  <a:pt x="47978" y="105708"/>
                  <a:pt x="48511" y="105433"/>
                  <a:pt x="49060" y="105174"/>
                </a:cubicBezTo>
                <a:cubicBezTo>
                  <a:pt x="46973" y="102097"/>
                  <a:pt x="43682" y="100086"/>
                  <a:pt x="39949" y="100086"/>
                </a:cubicBezTo>
                <a:close/>
                <a:moveTo>
                  <a:pt x="97023" y="100086"/>
                </a:moveTo>
                <a:lnTo>
                  <a:pt x="97038" y="100101"/>
                </a:lnTo>
                <a:cubicBezTo>
                  <a:pt x="93351" y="100101"/>
                  <a:pt x="90090" y="102051"/>
                  <a:pt x="88003" y="105068"/>
                </a:cubicBezTo>
                <a:cubicBezTo>
                  <a:pt x="88552" y="105296"/>
                  <a:pt x="89100" y="105571"/>
                  <a:pt x="89618" y="105891"/>
                </a:cubicBezTo>
                <a:cubicBezTo>
                  <a:pt x="91385" y="103514"/>
                  <a:pt x="94052" y="102021"/>
                  <a:pt x="97023" y="102021"/>
                </a:cubicBezTo>
                <a:cubicBezTo>
                  <a:pt x="100070" y="102021"/>
                  <a:pt x="102782" y="103590"/>
                  <a:pt x="104549" y="106028"/>
                </a:cubicBezTo>
                <a:cubicBezTo>
                  <a:pt x="105052" y="105708"/>
                  <a:pt x="105585" y="105433"/>
                  <a:pt x="106149" y="105174"/>
                </a:cubicBezTo>
                <a:cubicBezTo>
                  <a:pt x="104062" y="102097"/>
                  <a:pt x="100755" y="100086"/>
                  <a:pt x="97023" y="100086"/>
                </a:cubicBezTo>
                <a:close/>
                <a:moveTo>
                  <a:pt x="211201" y="100086"/>
                </a:moveTo>
                <a:cubicBezTo>
                  <a:pt x="207514" y="100086"/>
                  <a:pt x="204238" y="102051"/>
                  <a:pt x="202166" y="105068"/>
                </a:cubicBezTo>
                <a:cubicBezTo>
                  <a:pt x="202714" y="105312"/>
                  <a:pt x="203263" y="105586"/>
                  <a:pt x="203781" y="105891"/>
                </a:cubicBezTo>
                <a:cubicBezTo>
                  <a:pt x="205548" y="103514"/>
                  <a:pt x="208215" y="102021"/>
                  <a:pt x="211201" y="102021"/>
                </a:cubicBezTo>
                <a:cubicBezTo>
                  <a:pt x="214233" y="102021"/>
                  <a:pt x="216945" y="103590"/>
                  <a:pt x="218712" y="106028"/>
                </a:cubicBezTo>
                <a:cubicBezTo>
                  <a:pt x="219230" y="105708"/>
                  <a:pt x="219763" y="105433"/>
                  <a:pt x="220312" y="105190"/>
                </a:cubicBezTo>
                <a:cubicBezTo>
                  <a:pt x="218225" y="102097"/>
                  <a:pt x="214918" y="100086"/>
                  <a:pt x="211201" y="100086"/>
                </a:cubicBezTo>
                <a:close/>
                <a:moveTo>
                  <a:pt x="239738" y="100086"/>
                </a:moveTo>
                <a:cubicBezTo>
                  <a:pt x="236051" y="100086"/>
                  <a:pt x="232790" y="102051"/>
                  <a:pt x="230703" y="105068"/>
                </a:cubicBezTo>
                <a:cubicBezTo>
                  <a:pt x="231267" y="105312"/>
                  <a:pt x="231800" y="105586"/>
                  <a:pt x="232318" y="105891"/>
                </a:cubicBezTo>
                <a:cubicBezTo>
                  <a:pt x="234100" y="103514"/>
                  <a:pt x="236767" y="102021"/>
                  <a:pt x="239738" y="102021"/>
                </a:cubicBezTo>
                <a:cubicBezTo>
                  <a:pt x="242770" y="102021"/>
                  <a:pt x="245482" y="103590"/>
                  <a:pt x="247264" y="106028"/>
                </a:cubicBezTo>
                <a:cubicBezTo>
                  <a:pt x="247767" y="105708"/>
                  <a:pt x="248300" y="105433"/>
                  <a:pt x="248849" y="105190"/>
                </a:cubicBezTo>
                <a:cubicBezTo>
                  <a:pt x="246777" y="102097"/>
                  <a:pt x="243471" y="100086"/>
                  <a:pt x="239738" y="100086"/>
                </a:cubicBezTo>
                <a:close/>
                <a:moveTo>
                  <a:pt x="11412" y="100101"/>
                </a:moveTo>
                <a:cubicBezTo>
                  <a:pt x="7725" y="100101"/>
                  <a:pt x="4464" y="102051"/>
                  <a:pt x="2377" y="105068"/>
                </a:cubicBezTo>
                <a:cubicBezTo>
                  <a:pt x="2941" y="105312"/>
                  <a:pt x="3474" y="105586"/>
                  <a:pt x="3992" y="105891"/>
                </a:cubicBezTo>
                <a:cubicBezTo>
                  <a:pt x="5775" y="103529"/>
                  <a:pt x="8426" y="102021"/>
                  <a:pt x="11412" y="102021"/>
                </a:cubicBezTo>
                <a:cubicBezTo>
                  <a:pt x="14444" y="102021"/>
                  <a:pt x="17156" y="103590"/>
                  <a:pt x="18923" y="106043"/>
                </a:cubicBezTo>
                <a:cubicBezTo>
                  <a:pt x="19441" y="105723"/>
                  <a:pt x="19975" y="105449"/>
                  <a:pt x="20523" y="105190"/>
                </a:cubicBezTo>
                <a:cubicBezTo>
                  <a:pt x="18451" y="102112"/>
                  <a:pt x="15145" y="100101"/>
                  <a:pt x="11412" y="100101"/>
                </a:cubicBezTo>
                <a:close/>
                <a:moveTo>
                  <a:pt x="68501" y="100101"/>
                </a:moveTo>
                <a:cubicBezTo>
                  <a:pt x="64814" y="100101"/>
                  <a:pt x="61538" y="102051"/>
                  <a:pt x="59466" y="105083"/>
                </a:cubicBezTo>
                <a:cubicBezTo>
                  <a:pt x="60030" y="105312"/>
                  <a:pt x="60563" y="105586"/>
                  <a:pt x="61081" y="105891"/>
                </a:cubicBezTo>
                <a:cubicBezTo>
                  <a:pt x="62864" y="103529"/>
                  <a:pt x="65515" y="102021"/>
                  <a:pt x="68501" y="102021"/>
                </a:cubicBezTo>
                <a:cubicBezTo>
                  <a:pt x="71533" y="102021"/>
                  <a:pt x="74245" y="103590"/>
                  <a:pt x="76012" y="106043"/>
                </a:cubicBezTo>
                <a:cubicBezTo>
                  <a:pt x="76530" y="105723"/>
                  <a:pt x="77064" y="105433"/>
                  <a:pt x="77612" y="105190"/>
                </a:cubicBezTo>
                <a:cubicBezTo>
                  <a:pt x="75540" y="102112"/>
                  <a:pt x="72234" y="100101"/>
                  <a:pt x="68501" y="100101"/>
                </a:cubicBezTo>
                <a:close/>
                <a:moveTo>
                  <a:pt x="125575" y="100101"/>
                </a:moveTo>
                <a:cubicBezTo>
                  <a:pt x="121888" y="100101"/>
                  <a:pt x="118627" y="102051"/>
                  <a:pt x="116540" y="105068"/>
                </a:cubicBezTo>
                <a:cubicBezTo>
                  <a:pt x="117104" y="105312"/>
                  <a:pt x="117637" y="105586"/>
                  <a:pt x="118155" y="105891"/>
                </a:cubicBezTo>
                <a:cubicBezTo>
                  <a:pt x="119938" y="103529"/>
                  <a:pt x="122604" y="102021"/>
                  <a:pt x="125575" y="102021"/>
                </a:cubicBezTo>
                <a:cubicBezTo>
                  <a:pt x="128607" y="102021"/>
                  <a:pt x="131319" y="103590"/>
                  <a:pt x="133101" y="106043"/>
                </a:cubicBezTo>
                <a:cubicBezTo>
                  <a:pt x="133604" y="105723"/>
                  <a:pt x="134137" y="105433"/>
                  <a:pt x="134686" y="105190"/>
                </a:cubicBezTo>
                <a:cubicBezTo>
                  <a:pt x="132614" y="102112"/>
                  <a:pt x="129308" y="100101"/>
                  <a:pt x="125575" y="100101"/>
                </a:cubicBezTo>
                <a:close/>
                <a:moveTo>
                  <a:pt x="154112" y="100101"/>
                </a:moveTo>
                <a:cubicBezTo>
                  <a:pt x="150440" y="100101"/>
                  <a:pt x="147164" y="102051"/>
                  <a:pt x="145077" y="105068"/>
                </a:cubicBezTo>
                <a:cubicBezTo>
                  <a:pt x="145641" y="105312"/>
                  <a:pt x="146174" y="105586"/>
                  <a:pt x="146692" y="105891"/>
                </a:cubicBezTo>
                <a:cubicBezTo>
                  <a:pt x="148474" y="103514"/>
                  <a:pt x="151141" y="102021"/>
                  <a:pt x="154112" y="102021"/>
                </a:cubicBezTo>
                <a:cubicBezTo>
                  <a:pt x="157159" y="102021"/>
                  <a:pt x="159871" y="103590"/>
                  <a:pt x="161638" y="106043"/>
                </a:cubicBezTo>
                <a:cubicBezTo>
                  <a:pt x="162141" y="105723"/>
                  <a:pt x="162674" y="105433"/>
                  <a:pt x="163223" y="105190"/>
                </a:cubicBezTo>
                <a:cubicBezTo>
                  <a:pt x="161151" y="102112"/>
                  <a:pt x="157845" y="100101"/>
                  <a:pt x="154112" y="100101"/>
                </a:cubicBezTo>
                <a:close/>
                <a:moveTo>
                  <a:pt x="182649" y="100101"/>
                </a:moveTo>
                <a:cubicBezTo>
                  <a:pt x="178977" y="100101"/>
                  <a:pt x="175701" y="102051"/>
                  <a:pt x="173629" y="105068"/>
                </a:cubicBezTo>
                <a:cubicBezTo>
                  <a:pt x="174177" y="105312"/>
                  <a:pt x="174726" y="105586"/>
                  <a:pt x="175244" y="105891"/>
                </a:cubicBezTo>
                <a:cubicBezTo>
                  <a:pt x="177011" y="103514"/>
                  <a:pt x="179678" y="102021"/>
                  <a:pt x="182649" y="102021"/>
                </a:cubicBezTo>
                <a:cubicBezTo>
                  <a:pt x="185696" y="102021"/>
                  <a:pt x="188408" y="103590"/>
                  <a:pt x="190175" y="106043"/>
                </a:cubicBezTo>
                <a:cubicBezTo>
                  <a:pt x="190693" y="105723"/>
                  <a:pt x="191211" y="105449"/>
                  <a:pt x="191760" y="105190"/>
                </a:cubicBezTo>
                <a:cubicBezTo>
                  <a:pt x="189703" y="102112"/>
                  <a:pt x="186381" y="100101"/>
                  <a:pt x="182649" y="100101"/>
                </a:cubicBezTo>
                <a:close/>
                <a:moveTo>
                  <a:pt x="268290" y="100101"/>
                </a:moveTo>
                <a:cubicBezTo>
                  <a:pt x="264603" y="100101"/>
                  <a:pt x="261327" y="102051"/>
                  <a:pt x="259240" y="105068"/>
                </a:cubicBezTo>
                <a:cubicBezTo>
                  <a:pt x="259803" y="105312"/>
                  <a:pt x="260337" y="105586"/>
                  <a:pt x="260870" y="105891"/>
                </a:cubicBezTo>
                <a:cubicBezTo>
                  <a:pt x="262637" y="103529"/>
                  <a:pt x="265304" y="102021"/>
                  <a:pt x="268275" y="102021"/>
                </a:cubicBezTo>
                <a:cubicBezTo>
                  <a:pt x="271322" y="102021"/>
                  <a:pt x="274034" y="103590"/>
                  <a:pt x="275801" y="106043"/>
                </a:cubicBezTo>
                <a:cubicBezTo>
                  <a:pt x="276304" y="105723"/>
                  <a:pt x="276837" y="105433"/>
                  <a:pt x="277401" y="105190"/>
                </a:cubicBezTo>
                <a:cubicBezTo>
                  <a:pt x="275314" y="102112"/>
                  <a:pt x="272007" y="100101"/>
                  <a:pt x="268290" y="100101"/>
                </a:cubicBezTo>
                <a:close/>
                <a:moveTo>
                  <a:pt x="39949" y="102660"/>
                </a:moveTo>
                <a:cubicBezTo>
                  <a:pt x="37191" y="102660"/>
                  <a:pt x="34723" y="104047"/>
                  <a:pt x="33047" y="106210"/>
                </a:cubicBezTo>
                <a:cubicBezTo>
                  <a:pt x="33550" y="106530"/>
                  <a:pt x="34037" y="106896"/>
                  <a:pt x="34510" y="107292"/>
                </a:cubicBezTo>
                <a:cubicBezTo>
                  <a:pt x="35850" y="105631"/>
                  <a:pt x="37785" y="104580"/>
                  <a:pt x="39949" y="104580"/>
                </a:cubicBezTo>
                <a:cubicBezTo>
                  <a:pt x="42189" y="104580"/>
                  <a:pt x="44184" y="105708"/>
                  <a:pt x="45540" y="107460"/>
                </a:cubicBezTo>
                <a:cubicBezTo>
                  <a:pt x="45982" y="107064"/>
                  <a:pt x="46470" y="106698"/>
                  <a:pt x="46957" y="106348"/>
                </a:cubicBezTo>
                <a:cubicBezTo>
                  <a:pt x="45297" y="104093"/>
                  <a:pt x="42768" y="102660"/>
                  <a:pt x="39949" y="102660"/>
                </a:cubicBezTo>
                <a:close/>
                <a:moveTo>
                  <a:pt x="97030" y="102660"/>
                </a:moveTo>
                <a:lnTo>
                  <a:pt x="97030" y="102660"/>
                </a:lnTo>
                <a:cubicBezTo>
                  <a:pt x="94276" y="102663"/>
                  <a:pt x="91795" y="104049"/>
                  <a:pt x="90136" y="106210"/>
                </a:cubicBezTo>
                <a:cubicBezTo>
                  <a:pt x="90639" y="106530"/>
                  <a:pt x="91126" y="106896"/>
                  <a:pt x="91583" y="107292"/>
                </a:cubicBezTo>
                <a:cubicBezTo>
                  <a:pt x="92924" y="105631"/>
                  <a:pt x="94859" y="104580"/>
                  <a:pt x="97023" y="104580"/>
                </a:cubicBezTo>
                <a:cubicBezTo>
                  <a:pt x="99262" y="104580"/>
                  <a:pt x="101274" y="105708"/>
                  <a:pt x="102614" y="107460"/>
                </a:cubicBezTo>
                <a:cubicBezTo>
                  <a:pt x="103071" y="107064"/>
                  <a:pt x="103544" y="106683"/>
                  <a:pt x="104046" y="106348"/>
                </a:cubicBezTo>
                <a:cubicBezTo>
                  <a:pt x="102387" y="104095"/>
                  <a:pt x="99861" y="102663"/>
                  <a:pt x="97030" y="102660"/>
                </a:cubicBezTo>
                <a:close/>
                <a:moveTo>
                  <a:pt x="11412" y="102660"/>
                </a:moveTo>
                <a:cubicBezTo>
                  <a:pt x="8654" y="102660"/>
                  <a:pt x="6171" y="104047"/>
                  <a:pt x="4510" y="106210"/>
                </a:cubicBezTo>
                <a:cubicBezTo>
                  <a:pt x="5013" y="106546"/>
                  <a:pt x="5500" y="106896"/>
                  <a:pt x="5973" y="107292"/>
                </a:cubicBezTo>
                <a:cubicBezTo>
                  <a:pt x="7313" y="105647"/>
                  <a:pt x="9248" y="104595"/>
                  <a:pt x="11412" y="104595"/>
                </a:cubicBezTo>
                <a:cubicBezTo>
                  <a:pt x="13652" y="104595"/>
                  <a:pt x="15648" y="105708"/>
                  <a:pt x="17004" y="107475"/>
                </a:cubicBezTo>
                <a:cubicBezTo>
                  <a:pt x="17445" y="107079"/>
                  <a:pt x="17918" y="106698"/>
                  <a:pt x="18420" y="106363"/>
                </a:cubicBezTo>
                <a:cubicBezTo>
                  <a:pt x="16760" y="104108"/>
                  <a:pt x="14231" y="102660"/>
                  <a:pt x="11412" y="102660"/>
                </a:cubicBezTo>
                <a:close/>
                <a:moveTo>
                  <a:pt x="68501" y="102660"/>
                </a:moveTo>
                <a:cubicBezTo>
                  <a:pt x="65728" y="102660"/>
                  <a:pt x="63260" y="104047"/>
                  <a:pt x="61599" y="106226"/>
                </a:cubicBezTo>
                <a:cubicBezTo>
                  <a:pt x="62117" y="106546"/>
                  <a:pt x="62589" y="106911"/>
                  <a:pt x="63062" y="107292"/>
                </a:cubicBezTo>
                <a:cubicBezTo>
                  <a:pt x="64403" y="105647"/>
                  <a:pt x="66338" y="104595"/>
                  <a:pt x="68501" y="104595"/>
                </a:cubicBezTo>
                <a:cubicBezTo>
                  <a:pt x="70741" y="104595"/>
                  <a:pt x="72737" y="105708"/>
                  <a:pt x="74093" y="107475"/>
                </a:cubicBezTo>
                <a:cubicBezTo>
                  <a:pt x="74534" y="107079"/>
                  <a:pt x="75022" y="106698"/>
                  <a:pt x="75510" y="106363"/>
                </a:cubicBezTo>
                <a:cubicBezTo>
                  <a:pt x="73849" y="104108"/>
                  <a:pt x="71320" y="102660"/>
                  <a:pt x="68501" y="102660"/>
                </a:cubicBezTo>
                <a:close/>
                <a:moveTo>
                  <a:pt x="125575" y="102660"/>
                </a:moveTo>
                <a:cubicBezTo>
                  <a:pt x="122817" y="102660"/>
                  <a:pt x="120349" y="104047"/>
                  <a:pt x="118673" y="106210"/>
                </a:cubicBezTo>
                <a:cubicBezTo>
                  <a:pt x="119176" y="106546"/>
                  <a:pt x="119663" y="106896"/>
                  <a:pt x="120136" y="107292"/>
                </a:cubicBezTo>
                <a:cubicBezTo>
                  <a:pt x="121476" y="105647"/>
                  <a:pt x="123411" y="104580"/>
                  <a:pt x="125575" y="104580"/>
                </a:cubicBezTo>
                <a:cubicBezTo>
                  <a:pt x="127815" y="104580"/>
                  <a:pt x="129810" y="105708"/>
                  <a:pt x="131166" y="107475"/>
                </a:cubicBezTo>
                <a:cubicBezTo>
                  <a:pt x="131608" y="107064"/>
                  <a:pt x="132096" y="106698"/>
                  <a:pt x="132583" y="106363"/>
                </a:cubicBezTo>
                <a:cubicBezTo>
                  <a:pt x="130923" y="104108"/>
                  <a:pt x="128393" y="102660"/>
                  <a:pt x="125575" y="102660"/>
                </a:cubicBezTo>
                <a:close/>
                <a:moveTo>
                  <a:pt x="154112" y="102660"/>
                </a:moveTo>
                <a:cubicBezTo>
                  <a:pt x="151354" y="102660"/>
                  <a:pt x="148886" y="104047"/>
                  <a:pt x="147225" y="106210"/>
                </a:cubicBezTo>
                <a:cubicBezTo>
                  <a:pt x="147728" y="106530"/>
                  <a:pt x="148215" y="106896"/>
                  <a:pt x="148673" y="107292"/>
                </a:cubicBezTo>
                <a:cubicBezTo>
                  <a:pt x="150013" y="105631"/>
                  <a:pt x="151948" y="104580"/>
                  <a:pt x="154112" y="104580"/>
                </a:cubicBezTo>
                <a:cubicBezTo>
                  <a:pt x="156351" y="104580"/>
                  <a:pt x="158363" y="105708"/>
                  <a:pt x="159703" y="107475"/>
                </a:cubicBezTo>
                <a:cubicBezTo>
                  <a:pt x="160160" y="107064"/>
                  <a:pt x="160633" y="106698"/>
                  <a:pt x="161136" y="106348"/>
                </a:cubicBezTo>
                <a:cubicBezTo>
                  <a:pt x="159460" y="104108"/>
                  <a:pt x="156946" y="102660"/>
                  <a:pt x="154112" y="102660"/>
                </a:cubicBezTo>
                <a:close/>
                <a:moveTo>
                  <a:pt x="182649" y="102660"/>
                </a:moveTo>
                <a:cubicBezTo>
                  <a:pt x="179891" y="102660"/>
                  <a:pt x="177423" y="104047"/>
                  <a:pt x="175762" y="106210"/>
                </a:cubicBezTo>
                <a:cubicBezTo>
                  <a:pt x="176265" y="106530"/>
                  <a:pt x="176752" y="106896"/>
                  <a:pt x="177209" y="107292"/>
                </a:cubicBezTo>
                <a:cubicBezTo>
                  <a:pt x="178550" y="105631"/>
                  <a:pt x="180500" y="104580"/>
                  <a:pt x="182649" y="104580"/>
                </a:cubicBezTo>
                <a:cubicBezTo>
                  <a:pt x="184888" y="104580"/>
                  <a:pt x="186899" y="105708"/>
                  <a:pt x="188240" y="107475"/>
                </a:cubicBezTo>
                <a:cubicBezTo>
                  <a:pt x="188697" y="107064"/>
                  <a:pt x="189170" y="106698"/>
                  <a:pt x="189672" y="106348"/>
                </a:cubicBezTo>
                <a:cubicBezTo>
                  <a:pt x="188012" y="104108"/>
                  <a:pt x="185483" y="102660"/>
                  <a:pt x="182649" y="102660"/>
                </a:cubicBezTo>
                <a:close/>
                <a:moveTo>
                  <a:pt x="211201" y="102660"/>
                </a:moveTo>
                <a:cubicBezTo>
                  <a:pt x="208443" y="102660"/>
                  <a:pt x="205960" y="104047"/>
                  <a:pt x="204299" y="106210"/>
                </a:cubicBezTo>
                <a:cubicBezTo>
                  <a:pt x="204802" y="106530"/>
                  <a:pt x="205289" y="106896"/>
                  <a:pt x="205746" y="107292"/>
                </a:cubicBezTo>
                <a:cubicBezTo>
                  <a:pt x="207102" y="105631"/>
                  <a:pt x="209037" y="104580"/>
                  <a:pt x="211201" y="104580"/>
                </a:cubicBezTo>
                <a:cubicBezTo>
                  <a:pt x="213440" y="104580"/>
                  <a:pt x="215436" y="105708"/>
                  <a:pt x="216792" y="107475"/>
                </a:cubicBezTo>
                <a:cubicBezTo>
                  <a:pt x="217234" y="107064"/>
                  <a:pt x="217707" y="106698"/>
                  <a:pt x="218209" y="106348"/>
                </a:cubicBezTo>
                <a:cubicBezTo>
                  <a:pt x="216549" y="104108"/>
                  <a:pt x="214019" y="102660"/>
                  <a:pt x="211201" y="102660"/>
                </a:cubicBezTo>
                <a:close/>
                <a:moveTo>
                  <a:pt x="239738" y="102660"/>
                </a:moveTo>
                <a:cubicBezTo>
                  <a:pt x="236980" y="102660"/>
                  <a:pt x="234497" y="104047"/>
                  <a:pt x="232836" y="106210"/>
                </a:cubicBezTo>
                <a:cubicBezTo>
                  <a:pt x="233339" y="106546"/>
                  <a:pt x="233826" y="106896"/>
                  <a:pt x="234298" y="107292"/>
                </a:cubicBezTo>
                <a:cubicBezTo>
                  <a:pt x="235639" y="105631"/>
                  <a:pt x="237574" y="104580"/>
                  <a:pt x="239738" y="104580"/>
                </a:cubicBezTo>
                <a:cubicBezTo>
                  <a:pt x="241977" y="104580"/>
                  <a:pt x="243973" y="105708"/>
                  <a:pt x="245329" y="107475"/>
                </a:cubicBezTo>
                <a:cubicBezTo>
                  <a:pt x="245771" y="107064"/>
                  <a:pt x="246259" y="106698"/>
                  <a:pt x="246746" y="106348"/>
                </a:cubicBezTo>
                <a:cubicBezTo>
                  <a:pt x="245086" y="104108"/>
                  <a:pt x="242556" y="102660"/>
                  <a:pt x="239738" y="102660"/>
                </a:cubicBezTo>
                <a:close/>
                <a:moveTo>
                  <a:pt x="268275" y="102660"/>
                </a:moveTo>
                <a:cubicBezTo>
                  <a:pt x="265517" y="102660"/>
                  <a:pt x="263049" y="104047"/>
                  <a:pt x="261373" y="106210"/>
                </a:cubicBezTo>
                <a:cubicBezTo>
                  <a:pt x="261891" y="106546"/>
                  <a:pt x="262363" y="106896"/>
                  <a:pt x="262835" y="107292"/>
                </a:cubicBezTo>
                <a:cubicBezTo>
                  <a:pt x="264176" y="105647"/>
                  <a:pt x="266111" y="104580"/>
                  <a:pt x="268275" y="104580"/>
                </a:cubicBezTo>
                <a:cubicBezTo>
                  <a:pt x="270514" y="104580"/>
                  <a:pt x="272525" y="105708"/>
                  <a:pt x="273866" y="107475"/>
                </a:cubicBezTo>
                <a:cubicBezTo>
                  <a:pt x="274323" y="107064"/>
                  <a:pt x="274796" y="106698"/>
                  <a:pt x="275298" y="106363"/>
                </a:cubicBezTo>
                <a:cubicBezTo>
                  <a:pt x="273622" y="104108"/>
                  <a:pt x="271109" y="102660"/>
                  <a:pt x="268275" y="102660"/>
                </a:cubicBezTo>
                <a:close/>
                <a:moveTo>
                  <a:pt x="6399" y="107688"/>
                </a:moveTo>
                <a:lnTo>
                  <a:pt x="6399" y="107704"/>
                </a:lnTo>
                <a:cubicBezTo>
                  <a:pt x="6402" y="107701"/>
                  <a:pt x="6404" y="107698"/>
                  <a:pt x="6407" y="107695"/>
                </a:cubicBezTo>
                <a:lnTo>
                  <a:pt x="6407" y="107695"/>
                </a:lnTo>
                <a:cubicBezTo>
                  <a:pt x="6404" y="107693"/>
                  <a:pt x="6402" y="107690"/>
                  <a:pt x="6399" y="107688"/>
                </a:cubicBezTo>
                <a:close/>
                <a:moveTo>
                  <a:pt x="39949" y="105220"/>
                </a:moveTo>
                <a:lnTo>
                  <a:pt x="39949" y="105235"/>
                </a:lnTo>
                <a:cubicBezTo>
                  <a:pt x="37968" y="105235"/>
                  <a:pt x="36170" y="106195"/>
                  <a:pt x="34936" y="107673"/>
                </a:cubicBezTo>
                <a:cubicBezTo>
                  <a:pt x="35393" y="108084"/>
                  <a:pt x="35820" y="108526"/>
                  <a:pt x="36216" y="108999"/>
                </a:cubicBezTo>
                <a:cubicBezTo>
                  <a:pt x="37115" y="107841"/>
                  <a:pt x="38486" y="107155"/>
                  <a:pt x="39949" y="107140"/>
                </a:cubicBezTo>
                <a:cubicBezTo>
                  <a:pt x="41518" y="107140"/>
                  <a:pt x="42920" y="107947"/>
                  <a:pt x="43834" y="109197"/>
                </a:cubicBezTo>
                <a:cubicBezTo>
                  <a:pt x="44230" y="108740"/>
                  <a:pt x="44642" y="108283"/>
                  <a:pt x="45083" y="107871"/>
                </a:cubicBezTo>
                <a:cubicBezTo>
                  <a:pt x="43849" y="106256"/>
                  <a:pt x="42006" y="105220"/>
                  <a:pt x="39949" y="105220"/>
                </a:cubicBezTo>
                <a:close/>
                <a:moveTo>
                  <a:pt x="97023" y="105220"/>
                </a:moveTo>
                <a:lnTo>
                  <a:pt x="97038" y="105235"/>
                </a:lnTo>
                <a:cubicBezTo>
                  <a:pt x="95057" y="105235"/>
                  <a:pt x="93259" y="106195"/>
                  <a:pt x="92025" y="107673"/>
                </a:cubicBezTo>
                <a:cubicBezTo>
                  <a:pt x="92467" y="108084"/>
                  <a:pt x="92894" y="108526"/>
                  <a:pt x="93305" y="108999"/>
                </a:cubicBezTo>
                <a:cubicBezTo>
                  <a:pt x="94189" y="107841"/>
                  <a:pt x="95560" y="107155"/>
                  <a:pt x="97023" y="107140"/>
                </a:cubicBezTo>
                <a:cubicBezTo>
                  <a:pt x="98592" y="107140"/>
                  <a:pt x="100009" y="107947"/>
                  <a:pt x="100923" y="109197"/>
                </a:cubicBezTo>
                <a:cubicBezTo>
                  <a:pt x="101319" y="108740"/>
                  <a:pt x="101731" y="108283"/>
                  <a:pt x="102172" y="107871"/>
                </a:cubicBezTo>
                <a:cubicBezTo>
                  <a:pt x="100938" y="106256"/>
                  <a:pt x="99080" y="105220"/>
                  <a:pt x="97023" y="105220"/>
                </a:cubicBezTo>
                <a:close/>
                <a:moveTo>
                  <a:pt x="11412" y="105235"/>
                </a:moveTo>
                <a:cubicBezTo>
                  <a:pt x="9435" y="105235"/>
                  <a:pt x="7640" y="106192"/>
                  <a:pt x="6407" y="107695"/>
                </a:cubicBezTo>
                <a:lnTo>
                  <a:pt x="6407" y="107695"/>
                </a:lnTo>
                <a:cubicBezTo>
                  <a:pt x="6861" y="108104"/>
                  <a:pt x="7285" y="108544"/>
                  <a:pt x="7679" y="108999"/>
                </a:cubicBezTo>
                <a:cubicBezTo>
                  <a:pt x="8578" y="107856"/>
                  <a:pt x="9949" y="107170"/>
                  <a:pt x="11412" y="107155"/>
                </a:cubicBezTo>
                <a:cubicBezTo>
                  <a:pt x="12981" y="107155"/>
                  <a:pt x="14383" y="107963"/>
                  <a:pt x="15312" y="109212"/>
                </a:cubicBezTo>
                <a:cubicBezTo>
                  <a:pt x="15693" y="108740"/>
                  <a:pt x="16105" y="108298"/>
                  <a:pt x="16562" y="107886"/>
                </a:cubicBezTo>
                <a:cubicBezTo>
                  <a:pt x="15312" y="106256"/>
                  <a:pt x="13469" y="105235"/>
                  <a:pt x="11412" y="105235"/>
                </a:cubicBezTo>
                <a:close/>
                <a:moveTo>
                  <a:pt x="68501" y="105235"/>
                </a:moveTo>
                <a:cubicBezTo>
                  <a:pt x="66520" y="105235"/>
                  <a:pt x="64722" y="106195"/>
                  <a:pt x="63488" y="107688"/>
                </a:cubicBezTo>
                <a:cubicBezTo>
                  <a:pt x="63945" y="108100"/>
                  <a:pt x="64372" y="108542"/>
                  <a:pt x="64768" y="108999"/>
                </a:cubicBezTo>
                <a:cubicBezTo>
                  <a:pt x="65667" y="107856"/>
                  <a:pt x="67038" y="107170"/>
                  <a:pt x="68501" y="107155"/>
                </a:cubicBezTo>
                <a:cubicBezTo>
                  <a:pt x="70070" y="107155"/>
                  <a:pt x="71472" y="107963"/>
                  <a:pt x="72401" y="109212"/>
                </a:cubicBezTo>
                <a:cubicBezTo>
                  <a:pt x="72782" y="108740"/>
                  <a:pt x="73194" y="108298"/>
                  <a:pt x="73651" y="107886"/>
                </a:cubicBezTo>
                <a:cubicBezTo>
                  <a:pt x="72401" y="106271"/>
                  <a:pt x="70558" y="105235"/>
                  <a:pt x="68501" y="105235"/>
                </a:cubicBezTo>
                <a:close/>
                <a:moveTo>
                  <a:pt x="125575" y="105235"/>
                </a:moveTo>
                <a:cubicBezTo>
                  <a:pt x="123594" y="105235"/>
                  <a:pt x="121812" y="106195"/>
                  <a:pt x="120562" y="107688"/>
                </a:cubicBezTo>
                <a:cubicBezTo>
                  <a:pt x="121019" y="108100"/>
                  <a:pt x="121446" y="108542"/>
                  <a:pt x="121842" y="108999"/>
                </a:cubicBezTo>
                <a:cubicBezTo>
                  <a:pt x="122741" y="107856"/>
                  <a:pt x="124112" y="107170"/>
                  <a:pt x="125575" y="107140"/>
                </a:cubicBezTo>
                <a:cubicBezTo>
                  <a:pt x="127144" y="107140"/>
                  <a:pt x="128546" y="107963"/>
                  <a:pt x="129460" y="109212"/>
                </a:cubicBezTo>
                <a:cubicBezTo>
                  <a:pt x="129856" y="108740"/>
                  <a:pt x="130283" y="108298"/>
                  <a:pt x="130725" y="107886"/>
                </a:cubicBezTo>
                <a:cubicBezTo>
                  <a:pt x="129475" y="106256"/>
                  <a:pt x="127632" y="105235"/>
                  <a:pt x="125575" y="105235"/>
                </a:cubicBezTo>
                <a:close/>
                <a:moveTo>
                  <a:pt x="154127" y="105220"/>
                </a:moveTo>
                <a:cubicBezTo>
                  <a:pt x="152146" y="105220"/>
                  <a:pt x="150364" y="106180"/>
                  <a:pt x="149130" y="107688"/>
                </a:cubicBezTo>
                <a:cubicBezTo>
                  <a:pt x="149571" y="108100"/>
                  <a:pt x="149998" y="108542"/>
                  <a:pt x="150394" y="109014"/>
                </a:cubicBezTo>
                <a:cubicBezTo>
                  <a:pt x="151293" y="107856"/>
                  <a:pt x="152664" y="107170"/>
                  <a:pt x="154112" y="107155"/>
                </a:cubicBezTo>
                <a:cubicBezTo>
                  <a:pt x="155681" y="107155"/>
                  <a:pt x="157098" y="107963"/>
                  <a:pt x="158027" y="109212"/>
                </a:cubicBezTo>
                <a:cubicBezTo>
                  <a:pt x="158408" y="108740"/>
                  <a:pt x="158820" y="108298"/>
                  <a:pt x="159261" y="107871"/>
                </a:cubicBezTo>
                <a:cubicBezTo>
                  <a:pt x="158027" y="106256"/>
                  <a:pt x="156184" y="105220"/>
                  <a:pt x="154127" y="105220"/>
                </a:cubicBezTo>
                <a:close/>
                <a:moveTo>
                  <a:pt x="182649" y="105220"/>
                </a:moveTo>
                <a:cubicBezTo>
                  <a:pt x="180683" y="105220"/>
                  <a:pt x="178901" y="106180"/>
                  <a:pt x="177667" y="107688"/>
                </a:cubicBezTo>
                <a:cubicBezTo>
                  <a:pt x="178108" y="108100"/>
                  <a:pt x="178535" y="108542"/>
                  <a:pt x="178931" y="108999"/>
                </a:cubicBezTo>
                <a:cubicBezTo>
                  <a:pt x="179815" y="107856"/>
                  <a:pt x="181201" y="107170"/>
                  <a:pt x="182649" y="107155"/>
                </a:cubicBezTo>
                <a:cubicBezTo>
                  <a:pt x="184233" y="107155"/>
                  <a:pt x="185635" y="107963"/>
                  <a:pt x="186549" y="109212"/>
                </a:cubicBezTo>
                <a:cubicBezTo>
                  <a:pt x="186945" y="108740"/>
                  <a:pt x="187357" y="108298"/>
                  <a:pt x="187798" y="107871"/>
                </a:cubicBezTo>
                <a:cubicBezTo>
                  <a:pt x="186564" y="106256"/>
                  <a:pt x="184721" y="105220"/>
                  <a:pt x="182649" y="105220"/>
                </a:cubicBezTo>
                <a:close/>
                <a:moveTo>
                  <a:pt x="211201" y="105220"/>
                </a:moveTo>
                <a:cubicBezTo>
                  <a:pt x="209220" y="105220"/>
                  <a:pt x="207438" y="106180"/>
                  <a:pt x="206203" y="107688"/>
                </a:cubicBezTo>
                <a:cubicBezTo>
                  <a:pt x="206645" y="108100"/>
                  <a:pt x="207072" y="108542"/>
                  <a:pt x="207468" y="108999"/>
                </a:cubicBezTo>
                <a:cubicBezTo>
                  <a:pt x="208367" y="107856"/>
                  <a:pt x="209738" y="107170"/>
                  <a:pt x="211201" y="107155"/>
                </a:cubicBezTo>
                <a:cubicBezTo>
                  <a:pt x="212770" y="107155"/>
                  <a:pt x="214172" y="107963"/>
                  <a:pt x="215101" y="109212"/>
                </a:cubicBezTo>
                <a:cubicBezTo>
                  <a:pt x="215482" y="108740"/>
                  <a:pt x="215893" y="108283"/>
                  <a:pt x="216335" y="107871"/>
                </a:cubicBezTo>
                <a:cubicBezTo>
                  <a:pt x="215101" y="106256"/>
                  <a:pt x="213258" y="105220"/>
                  <a:pt x="211201" y="105220"/>
                </a:cubicBezTo>
                <a:close/>
                <a:moveTo>
                  <a:pt x="239738" y="105220"/>
                </a:moveTo>
                <a:cubicBezTo>
                  <a:pt x="237757" y="105220"/>
                  <a:pt x="235990" y="106180"/>
                  <a:pt x="234756" y="107688"/>
                </a:cubicBezTo>
                <a:cubicBezTo>
                  <a:pt x="235197" y="108100"/>
                  <a:pt x="235609" y="108542"/>
                  <a:pt x="236005" y="108999"/>
                </a:cubicBezTo>
                <a:cubicBezTo>
                  <a:pt x="236904" y="107856"/>
                  <a:pt x="238275" y="107170"/>
                  <a:pt x="239738" y="107155"/>
                </a:cubicBezTo>
                <a:cubicBezTo>
                  <a:pt x="241307" y="107155"/>
                  <a:pt x="242709" y="107963"/>
                  <a:pt x="243638" y="109212"/>
                </a:cubicBezTo>
                <a:cubicBezTo>
                  <a:pt x="244019" y="108740"/>
                  <a:pt x="244446" y="108298"/>
                  <a:pt x="244887" y="107871"/>
                </a:cubicBezTo>
                <a:cubicBezTo>
                  <a:pt x="243638" y="106256"/>
                  <a:pt x="241795" y="105220"/>
                  <a:pt x="239738" y="105220"/>
                </a:cubicBezTo>
                <a:close/>
                <a:moveTo>
                  <a:pt x="268275" y="105220"/>
                </a:moveTo>
                <a:cubicBezTo>
                  <a:pt x="266294" y="105220"/>
                  <a:pt x="264527" y="106180"/>
                  <a:pt x="263292" y="107688"/>
                </a:cubicBezTo>
                <a:cubicBezTo>
                  <a:pt x="263734" y="108100"/>
                  <a:pt x="264146" y="108542"/>
                  <a:pt x="264542" y="109014"/>
                </a:cubicBezTo>
                <a:cubicBezTo>
                  <a:pt x="265488" y="107771"/>
                  <a:pt x="266891" y="107157"/>
                  <a:pt x="268289" y="107157"/>
                </a:cubicBezTo>
                <a:cubicBezTo>
                  <a:pt x="269772" y="107157"/>
                  <a:pt x="271250" y="107848"/>
                  <a:pt x="272175" y="109212"/>
                </a:cubicBezTo>
                <a:cubicBezTo>
                  <a:pt x="272556" y="108740"/>
                  <a:pt x="272983" y="108298"/>
                  <a:pt x="273424" y="107871"/>
                </a:cubicBezTo>
                <a:cubicBezTo>
                  <a:pt x="272175" y="106256"/>
                  <a:pt x="270331" y="105220"/>
                  <a:pt x="268275" y="105220"/>
                </a:cubicBezTo>
                <a:close/>
                <a:moveTo>
                  <a:pt x="211201" y="107749"/>
                </a:moveTo>
                <a:cubicBezTo>
                  <a:pt x="209860" y="107749"/>
                  <a:pt x="208687" y="108420"/>
                  <a:pt x="207864" y="109456"/>
                </a:cubicBezTo>
                <a:cubicBezTo>
                  <a:pt x="208947" y="109178"/>
                  <a:pt x="210059" y="109037"/>
                  <a:pt x="211172" y="109037"/>
                </a:cubicBezTo>
                <a:cubicBezTo>
                  <a:pt x="212314" y="109037"/>
                  <a:pt x="213457" y="109185"/>
                  <a:pt x="214568" y="109486"/>
                </a:cubicBezTo>
                <a:cubicBezTo>
                  <a:pt x="213776" y="108420"/>
                  <a:pt x="212526" y="107780"/>
                  <a:pt x="211201" y="107749"/>
                </a:cubicBezTo>
                <a:close/>
                <a:moveTo>
                  <a:pt x="97023" y="107795"/>
                </a:moveTo>
                <a:cubicBezTo>
                  <a:pt x="95697" y="107795"/>
                  <a:pt x="94524" y="108465"/>
                  <a:pt x="93701" y="109486"/>
                </a:cubicBezTo>
                <a:cubicBezTo>
                  <a:pt x="94776" y="109210"/>
                  <a:pt x="95881" y="109073"/>
                  <a:pt x="96986" y="109073"/>
                </a:cubicBezTo>
                <a:cubicBezTo>
                  <a:pt x="98131" y="109073"/>
                  <a:pt x="99277" y="109220"/>
                  <a:pt x="100391" y="109513"/>
                </a:cubicBezTo>
                <a:lnTo>
                  <a:pt x="100391" y="109513"/>
                </a:lnTo>
                <a:cubicBezTo>
                  <a:pt x="99598" y="108443"/>
                  <a:pt x="98356" y="107810"/>
                  <a:pt x="97023" y="107795"/>
                </a:cubicBezTo>
                <a:close/>
                <a:moveTo>
                  <a:pt x="239753" y="107795"/>
                </a:moveTo>
                <a:cubicBezTo>
                  <a:pt x="238412" y="107795"/>
                  <a:pt x="237239" y="108465"/>
                  <a:pt x="236416" y="109486"/>
                </a:cubicBezTo>
                <a:lnTo>
                  <a:pt x="236401" y="109501"/>
                </a:lnTo>
                <a:cubicBezTo>
                  <a:pt x="237498" y="109212"/>
                  <a:pt x="238625" y="109075"/>
                  <a:pt x="239753" y="109075"/>
                </a:cubicBezTo>
                <a:cubicBezTo>
                  <a:pt x="240880" y="109075"/>
                  <a:pt x="242023" y="109227"/>
                  <a:pt x="243120" y="109517"/>
                </a:cubicBezTo>
                <a:cubicBezTo>
                  <a:pt x="242328" y="108450"/>
                  <a:pt x="241078" y="107810"/>
                  <a:pt x="239753" y="107795"/>
                </a:cubicBezTo>
                <a:close/>
                <a:moveTo>
                  <a:pt x="68501" y="107810"/>
                </a:moveTo>
                <a:cubicBezTo>
                  <a:pt x="67175" y="107810"/>
                  <a:pt x="65987" y="108465"/>
                  <a:pt x="65180" y="109501"/>
                </a:cubicBezTo>
                <a:cubicBezTo>
                  <a:pt x="66262" y="109223"/>
                  <a:pt x="67374" y="109082"/>
                  <a:pt x="68487" y="109082"/>
                </a:cubicBezTo>
                <a:cubicBezTo>
                  <a:pt x="69623" y="109082"/>
                  <a:pt x="70759" y="109229"/>
                  <a:pt x="71864" y="109527"/>
                </a:cubicBezTo>
                <a:lnTo>
                  <a:pt x="71864" y="109527"/>
                </a:lnTo>
                <a:cubicBezTo>
                  <a:pt x="71072" y="108463"/>
                  <a:pt x="69824" y="107825"/>
                  <a:pt x="68501" y="107810"/>
                </a:cubicBezTo>
                <a:close/>
                <a:moveTo>
                  <a:pt x="11414" y="107797"/>
                </a:moveTo>
                <a:cubicBezTo>
                  <a:pt x="10158" y="107797"/>
                  <a:pt x="8902" y="108364"/>
                  <a:pt x="8075" y="109501"/>
                </a:cubicBezTo>
                <a:cubicBezTo>
                  <a:pt x="9158" y="109223"/>
                  <a:pt x="10270" y="109082"/>
                  <a:pt x="11383" y="109082"/>
                </a:cubicBezTo>
                <a:cubicBezTo>
                  <a:pt x="12525" y="109082"/>
                  <a:pt x="13668" y="109231"/>
                  <a:pt x="14779" y="109532"/>
                </a:cubicBezTo>
                <a:cubicBezTo>
                  <a:pt x="13952" y="108376"/>
                  <a:pt x="12683" y="107797"/>
                  <a:pt x="11414" y="107797"/>
                </a:cubicBezTo>
                <a:close/>
                <a:moveTo>
                  <a:pt x="39949" y="107795"/>
                </a:moveTo>
                <a:cubicBezTo>
                  <a:pt x="38608" y="107795"/>
                  <a:pt x="37435" y="108465"/>
                  <a:pt x="36612" y="109486"/>
                </a:cubicBezTo>
                <a:cubicBezTo>
                  <a:pt x="37695" y="109210"/>
                  <a:pt x="38799" y="109073"/>
                  <a:pt x="39902" y="109073"/>
                </a:cubicBezTo>
                <a:cubicBezTo>
                  <a:pt x="41050" y="109073"/>
                  <a:pt x="42197" y="109221"/>
                  <a:pt x="43316" y="109517"/>
                </a:cubicBezTo>
                <a:lnTo>
                  <a:pt x="43331" y="109532"/>
                </a:lnTo>
                <a:cubicBezTo>
                  <a:pt x="42539" y="108450"/>
                  <a:pt x="41290" y="107810"/>
                  <a:pt x="39949" y="107795"/>
                </a:cubicBezTo>
                <a:close/>
                <a:moveTo>
                  <a:pt x="71864" y="109527"/>
                </a:moveTo>
                <a:cubicBezTo>
                  <a:pt x="71866" y="109528"/>
                  <a:pt x="71867" y="109530"/>
                  <a:pt x="71868" y="109532"/>
                </a:cubicBezTo>
                <a:lnTo>
                  <a:pt x="71883" y="109532"/>
                </a:lnTo>
                <a:cubicBezTo>
                  <a:pt x="71877" y="109530"/>
                  <a:pt x="71871" y="109528"/>
                  <a:pt x="71864" y="109527"/>
                </a:cubicBezTo>
                <a:close/>
                <a:moveTo>
                  <a:pt x="100391" y="109513"/>
                </a:moveTo>
                <a:cubicBezTo>
                  <a:pt x="100396" y="109519"/>
                  <a:pt x="100400" y="109526"/>
                  <a:pt x="100405" y="109532"/>
                </a:cubicBezTo>
                <a:lnTo>
                  <a:pt x="100405" y="109517"/>
                </a:lnTo>
                <a:cubicBezTo>
                  <a:pt x="100400" y="109515"/>
                  <a:pt x="100396" y="109514"/>
                  <a:pt x="100391" y="109513"/>
                </a:cubicBezTo>
                <a:close/>
                <a:moveTo>
                  <a:pt x="125584" y="107797"/>
                </a:moveTo>
                <a:cubicBezTo>
                  <a:pt x="124324" y="107797"/>
                  <a:pt x="123064" y="108364"/>
                  <a:pt x="122238" y="109501"/>
                </a:cubicBezTo>
                <a:cubicBezTo>
                  <a:pt x="123328" y="109223"/>
                  <a:pt x="124441" y="109082"/>
                  <a:pt x="125553" y="109082"/>
                </a:cubicBezTo>
                <a:cubicBezTo>
                  <a:pt x="126695" y="109082"/>
                  <a:pt x="127838" y="109231"/>
                  <a:pt x="128957" y="109532"/>
                </a:cubicBezTo>
                <a:cubicBezTo>
                  <a:pt x="128130" y="108376"/>
                  <a:pt x="126857" y="107797"/>
                  <a:pt x="125584" y="107797"/>
                </a:cubicBezTo>
                <a:close/>
                <a:moveTo>
                  <a:pt x="154135" y="107797"/>
                </a:moveTo>
                <a:cubicBezTo>
                  <a:pt x="152876" y="107797"/>
                  <a:pt x="151617" y="108364"/>
                  <a:pt x="150790" y="109501"/>
                </a:cubicBezTo>
                <a:cubicBezTo>
                  <a:pt x="151880" y="109223"/>
                  <a:pt x="152993" y="109082"/>
                  <a:pt x="154103" y="109082"/>
                </a:cubicBezTo>
                <a:cubicBezTo>
                  <a:pt x="155244" y="109082"/>
                  <a:pt x="156383" y="109231"/>
                  <a:pt x="157494" y="109532"/>
                </a:cubicBezTo>
                <a:cubicBezTo>
                  <a:pt x="156675" y="108376"/>
                  <a:pt x="155406" y="107797"/>
                  <a:pt x="154135" y="107797"/>
                </a:cubicBezTo>
                <a:close/>
                <a:moveTo>
                  <a:pt x="182666" y="107797"/>
                </a:moveTo>
                <a:cubicBezTo>
                  <a:pt x="181410" y="107797"/>
                  <a:pt x="180153" y="108364"/>
                  <a:pt x="179327" y="109501"/>
                </a:cubicBezTo>
                <a:cubicBezTo>
                  <a:pt x="180403" y="109218"/>
                  <a:pt x="181508" y="109077"/>
                  <a:pt x="182613" y="109077"/>
                </a:cubicBezTo>
                <a:cubicBezTo>
                  <a:pt x="183763" y="109077"/>
                  <a:pt x="184913" y="109229"/>
                  <a:pt x="186031" y="109532"/>
                </a:cubicBezTo>
                <a:cubicBezTo>
                  <a:pt x="185204" y="108376"/>
                  <a:pt x="183935" y="107797"/>
                  <a:pt x="182666" y="107797"/>
                </a:cubicBezTo>
                <a:close/>
                <a:moveTo>
                  <a:pt x="268275" y="107795"/>
                </a:moveTo>
                <a:cubicBezTo>
                  <a:pt x="266949" y="107795"/>
                  <a:pt x="265761" y="108465"/>
                  <a:pt x="264953" y="109501"/>
                </a:cubicBezTo>
                <a:cubicBezTo>
                  <a:pt x="266029" y="109218"/>
                  <a:pt x="267134" y="109077"/>
                  <a:pt x="268239" y="109077"/>
                </a:cubicBezTo>
                <a:cubicBezTo>
                  <a:pt x="269389" y="109077"/>
                  <a:pt x="270539" y="109229"/>
                  <a:pt x="271657" y="109532"/>
                </a:cubicBezTo>
                <a:cubicBezTo>
                  <a:pt x="270865" y="108450"/>
                  <a:pt x="269615" y="107810"/>
                  <a:pt x="268275" y="107795"/>
                </a:cubicBezTo>
                <a:close/>
                <a:moveTo>
                  <a:pt x="97023" y="109715"/>
                </a:moveTo>
                <a:cubicBezTo>
                  <a:pt x="97025" y="109715"/>
                  <a:pt x="97028" y="109715"/>
                  <a:pt x="97030" y="109715"/>
                </a:cubicBezTo>
                <a:lnTo>
                  <a:pt x="97030" y="109715"/>
                </a:lnTo>
                <a:cubicBezTo>
                  <a:pt x="97033" y="109715"/>
                  <a:pt x="97035" y="109715"/>
                  <a:pt x="97038" y="109715"/>
                </a:cubicBezTo>
                <a:close/>
                <a:moveTo>
                  <a:pt x="82929" y="104641"/>
                </a:moveTo>
                <a:lnTo>
                  <a:pt x="82929" y="104687"/>
                </a:lnTo>
                <a:cubicBezTo>
                  <a:pt x="78877" y="104687"/>
                  <a:pt x="75235" y="106652"/>
                  <a:pt x="72706" y="109745"/>
                </a:cubicBezTo>
                <a:cubicBezTo>
                  <a:pt x="73316" y="109943"/>
                  <a:pt x="73895" y="110187"/>
                  <a:pt x="74458" y="110492"/>
                </a:cubicBezTo>
                <a:cubicBezTo>
                  <a:pt x="76622" y="108069"/>
                  <a:pt x="79623" y="106561"/>
                  <a:pt x="82929" y="106561"/>
                </a:cubicBezTo>
                <a:cubicBezTo>
                  <a:pt x="86190" y="106561"/>
                  <a:pt x="89130" y="108024"/>
                  <a:pt x="91294" y="110370"/>
                </a:cubicBezTo>
                <a:cubicBezTo>
                  <a:pt x="91873" y="110096"/>
                  <a:pt x="92467" y="109852"/>
                  <a:pt x="93077" y="109654"/>
                </a:cubicBezTo>
                <a:cubicBezTo>
                  <a:pt x="90578" y="106576"/>
                  <a:pt x="86952" y="104641"/>
                  <a:pt x="82929" y="104641"/>
                </a:cubicBezTo>
                <a:close/>
                <a:moveTo>
                  <a:pt x="25856" y="104687"/>
                </a:moveTo>
                <a:cubicBezTo>
                  <a:pt x="21803" y="104687"/>
                  <a:pt x="18146" y="106652"/>
                  <a:pt x="15632" y="109776"/>
                </a:cubicBezTo>
                <a:cubicBezTo>
                  <a:pt x="16227" y="109989"/>
                  <a:pt x="16821" y="110233"/>
                  <a:pt x="17384" y="110522"/>
                </a:cubicBezTo>
                <a:cubicBezTo>
                  <a:pt x="19548" y="108100"/>
                  <a:pt x="22534" y="106607"/>
                  <a:pt x="25856" y="106607"/>
                </a:cubicBezTo>
                <a:cubicBezTo>
                  <a:pt x="29101" y="106607"/>
                  <a:pt x="32057" y="108069"/>
                  <a:pt x="34205" y="110416"/>
                </a:cubicBezTo>
                <a:cubicBezTo>
                  <a:pt x="34784" y="110126"/>
                  <a:pt x="35393" y="109898"/>
                  <a:pt x="36003" y="109699"/>
                </a:cubicBezTo>
                <a:cubicBezTo>
                  <a:pt x="33489" y="106622"/>
                  <a:pt x="29878" y="104687"/>
                  <a:pt x="25856" y="104687"/>
                </a:cubicBezTo>
                <a:close/>
                <a:moveTo>
                  <a:pt x="54393" y="104687"/>
                </a:moveTo>
                <a:cubicBezTo>
                  <a:pt x="50340" y="104687"/>
                  <a:pt x="46683" y="106652"/>
                  <a:pt x="44184" y="109776"/>
                </a:cubicBezTo>
                <a:cubicBezTo>
                  <a:pt x="44779" y="109989"/>
                  <a:pt x="45373" y="110233"/>
                  <a:pt x="45937" y="110522"/>
                </a:cubicBezTo>
                <a:cubicBezTo>
                  <a:pt x="48100" y="108100"/>
                  <a:pt x="51102" y="106607"/>
                  <a:pt x="54408" y="106607"/>
                </a:cubicBezTo>
                <a:cubicBezTo>
                  <a:pt x="57653" y="106607"/>
                  <a:pt x="60609" y="108054"/>
                  <a:pt x="62772" y="110416"/>
                </a:cubicBezTo>
                <a:cubicBezTo>
                  <a:pt x="63336" y="110126"/>
                  <a:pt x="63945" y="109882"/>
                  <a:pt x="64555" y="109684"/>
                </a:cubicBezTo>
                <a:cubicBezTo>
                  <a:pt x="62041" y="106607"/>
                  <a:pt x="58415" y="104687"/>
                  <a:pt x="54408" y="104687"/>
                </a:cubicBezTo>
                <a:close/>
                <a:moveTo>
                  <a:pt x="111482" y="104687"/>
                </a:moveTo>
                <a:cubicBezTo>
                  <a:pt x="107414" y="104687"/>
                  <a:pt x="103772" y="106652"/>
                  <a:pt x="101258" y="109776"/>
                </a:cubicBezTo>
                <a:cubicBezTo>
                  <a:pt x="101852" y="109989"/>
                  <a:pt x="102431" y="110233"/>
                  <a:pt x="102995" y="110522"/>
                </a:cubicBezTo>
                <a:cubicBezTo>
                  <a:pt x="105174" y="108100"/>
                  <a:pt x="108175" y="106607"/>
                  <a:pt x="111482" y="106607"/>
                </a:cubicBezTo>
                <a:cubicBezTo>
                  <a:pt x="114727" y="106607"/>
                  <a:pt x="117683" y="108069"/>
                  <a:pt x="119846" y="110416"/>
                </a:cubicBezTo>
                <a:cubicBezTo>
                  <a:pt x="120410" y="110126"/>
                  <a:pt x="121019" y="109882"/>
                  <a:pt x="121629" y="109699"/>
                </a:cubicBezTo>
                <a:cubicBezTo>
                  <a:pt x="119115" y="106622"/>
                  <a:pt x="115504" y="104687"/>
                  <a:pt x="111482" y="104687"/>
                </a:cubicBezTo>
                <a:close/>
                <a:moveTo>
                  <a:pt x="168555" y="104672"/>
                </a:moveTo>
                <a:cubicBezTo>
                  <a:pt x="164503" y="104672"/>
                  <a:pt x="160846" y="106652"/>
                  <a:pt x="158347" y="109776"/>
                </a:cubicBezTo>
                <a:cubicBezTo>
                  <a:pt x="158942" y="109989"/>
                  <a:pt x="159521" y="110233"/>
                  <a:pt x="160084" y="110522"/>
                </a:cubicBezTo>
                <a:cubicBezTo>
                  <a:pt x="162248" y="108100"/>
                  <a:pt x="165249" y="106607"/>
                  <a:pt x="168555" y="106607"/>
                </a:cubicBezTo>
                <a:cubicBezTo>
                  <a:pt x="171816" y="106607"/>
                  <a:pt x="174772" y="108069"/>
                  <a:pt x="176920" y="110416"/>
                </a:cubicBezTo>
                <a:cubicBezTo>
                  <a:pt x="177499" y="110126"/>
                  <a:pt x="178093" y="109882"/>
                  <a:pt x="178703" y="109684"/>
                </a:cubicBezTo>
                <a:cubicBezTo>
                  <a:pt x="176204" y="106607"/>
                  <a:pt x="172578" y="104672"/>
                  <a:pt x="168555" y="104672"/>
                </a:cubicBezTo>
                <a:close/>
                <a:moveTo>
                  <a:pt x="197092" y="104672"/>
                </a:moveTo>
                <a:cubicBezTo>
                  <a:pt x="193040" y="104672"/>
                  <a:pt x="189383" y="106637"/>
                  <a:pt x="186884" y="109760"/>
                </a:cubicBezTo>
                <a:cubicBezTo>
                  <a:pt x="187478" y="109974"/>
                  <a:pt x="188057" y="110218"/>
                  <a:pt x="188621" y="110522"/>
                </a:cubicBezTo>
                <a:cubicBezTo>
                  <a:pt x="190785" y="108100"/>
                  <a:pt x="193786" y="106591"/>
                  <a:pt x="197092" y="106591"/>
                </a:cubicBezTo>
                <a:lnTo>
                  <a:pt x="197092" y="106607"/>
                </a:lnTo>
                <a:cubicBezTo>
                  <a:pt x="200353" y="106607"/>
                  <a:pt x="203309" y="108069"/>
                  <a:pt x="205457" y="110400"/>
                </a:cubicBezTo>
                <a:cubicBezTo>
                  <a:pt x="206036" y="110111"/>
                  <a:pt x="206630" y="109867"/>
                  <a:pt x="207239" y="109684"/>
                </a:cubicBezTo>
                <a:cubicBezTo>
                  <a:pt x="204741" y="106607"/>
                  <a:pt x="201115" y="104672"/>
                  <a:pt x="197092" y="104672"/>
                </a:cubicBezTo>
                <a:close/>
                <a:moveTo>
                  <a:pt x="225644" y="104672"/>
                </a:moveTo>
                <a:cubicBezTo>
                  <a:pt x="221592" y="104672"/>
                  <a:pt x="217935" y="106652"/>
                  <a:pt x="215436" y="109776"/>
                </a:cubicBezTo>
                <a:cubicBezTo>
                  <a:pt x="216031" y="109989"/>
                  <a:pt x="216610" y="110233"/>
                  <a:pt x="217173" y="110522"/>
                </a:cubicBezTo>
                <a:cubicBezTo>
                  <a:pt x="219337" y="108100"/>
                  <a:pt x="222338" y="106607"/>
                  <a:pt x="225644" y="106607"/>
                </a:cubicBezTo>
                <a:cubicBezTo>
                  <a:pt x="228890" y="106607"/>
                  <a:pt x="231845" y="108069"/>
                  <a:pt x="234009" y="110400"/>
                </a:cubicBezTo>
                <a:cubicBezTo>
                  <a:pt x="234588" y="110126"/>
                  <a:pt x="235182" y="109882"/>
                  <a:pt x="235792" y="109684"/>
                </a:cubicBezTo>
                <a:cubicBezTo>
                  <a:pt x="233293" y="106607"/>
                  <a:pt x="229667" y="104672"/>
                  <a:pt x="225644" y="104672"/>
                </a:cubicBezTo>
                <a:close/>
                <a:moveTo>
                  <a:pt x="254197" y="104672"/>
                </a:moveTo>
                <a:cubicBezTo>
                  <a:pt x="250129" y="104672"/>
                  <a:pt x="246487" y="106652"/>
                  <a:pt x="243973" y="109776"/>
                </a:cubicBezTo>
                <a:cubicBezTo>
                  <a:pt x="244568" y="109989"/>
                  <a:pt x="245162" y="110233"/>
                  <a:pt x="245725" y="110522"/>
                </a:cubicBezTo>
                <a:cubicBezTo>
                  <a:pt x="247889" y="108100"/>
                  <a:pt x="250875" y="106607"/>
                  <a:pt x="254197" y="106607"/>
                </a:cubicBezTo>
                <a:cubicBezTo>
                  <a:pt x="257427" y="106607"/>
                  <a:pt x="260382" y="108069"/>
                  <a:pt x="262546" y="110400"/>
                </a:cubicBezTo>
                <a:cubicBezTo>
                  <a:pt x="263125" y="110126"/>
                  <a:pt x="263734" y="109882"/>
                  <a:pt x="264344" y="109684"/>
                </a:cubicBezTo>
                <a:cubicBezTo>
                  <a:pt x="261830" y="106607"/>
                  <a:pt x="258219" y="104672"/>
                  <a:pt x="254197" y="104672"/>
                </a:cubicBezTo>
                <a:close/>
                <a:moveTo>
                  <a:pt x="140019" y="104687"/>
                </a:moveTo>
                <a:cubicBezTo>
                  <a:pt x="135966" y="104687"/>
                  <a:pt x="132309" y="106652"/>
                  <a:pt x="129810" y="109776"/>
                </a:cubicBezTo>
                <a:cubicBezTo>
                  <a:pt x="130405" y="109989"/>
                  <a:pt x="130984" y="110233"/>
                  <a:pt x="131547" y="110537"/>
                </a:cubicBezTo>
                <a:cubicBezTo>
                  <a:pt x="133726" y="108115"/>
                  <a:pt x="136712" y="106607"/>
                  <a:pt x="140019" y="106607"/>
                </a:cubicBezTo>
                <a:cubicBezTo>
                  <a:pt x="143279" y="106607"/>
                  <a:pt x="146235" y="108069"/>
                  <a:pt x="148383" y="110416"/>
                </a:cubicBezTo>
                <a:cubicBezTo>
                  <a:pt x="148962" y="110126"/>
                  <a:pt x="149556" y="109898"/>
                  <a:pt x="150181" y="109699"/>
                </a:cubicBezTo>
                <a:cubicBezTo>
                  <a:pt x="147667" y="106622"/>
                  <a:pt x="144041" y="104687"/>
                  <a:pt x="140019" y="104687"/>
                </a:cubicBezTo>
                <a:close/>
                <a:moveTo>
                  <a:pt x="82929" y="107216"/>
                </a:moveTo>
                <a:lnTo>
                  <a:pt x="82929" y="107247"/>
                </a:lnTo>
                <a:cubicBezTo>
                  <a:pt x="79852" y="107247"/>
                  <a:pt x="77079" y="108618"/>
                  <a:pt x="75022" y="110796"/>
                </a:cubicBezTo>
                <a:cubicBezTo>
                  <a:pt x="75555" y="111101"/>
                  <a:pt x="76073" y="111436"/>
                  <a:pt x="76561" y="111817"/>
                </a:cubicBezTo>
                <a:cubicBezTo>
                  <a:pt x="78267" y="110157"/>
                  <a:pt x="80492" y="109136"/>
                  <a:pt x="82929" y="109136"/>
                </a:cubicBezTo>
                <a:cubicBezTo>
                  <a:pt x="85245" y="109151"/>
                  <a:pt x="87485" y="110065"/>
                  <a:pt x="89146" y="111680"/>
                </a:cubicBezTo>
                <a:cubicBezTo>
                  <a:pt x="89648" y="111299"/>
                  <a:pt x="90182" y="110964"/>
                  <a:pt x="90730" y="110659"/>
                </a:cubicBezTo>
                <a:cubicBezTo>
                  <a:pt x="88689" y="108526"/>
                  <a:pt x="85946" y="107216"/>
                  <a:pt x="82929" y="107216"/>
                </a:cubicBezTo>
                <a:close/>
                <a:moveTo>
                  <a:pt x="54393" y="107247"/>
                </a:moveTo>
                <a:cubicBezTo>
                  <a:pt x="51315" y="107247"/>
                  <a:pt x="48527" y="108618"/>
                  <a:pt x="46485" y="110827"/>
                </a:cubicBezTo>
                <a:cubicBezTo>
                  <a:pt x="47018" y="111132"/>
                  <a:pt x="47536" y="111482"/>
                  <a:pt x="48039" y="111848"/>
                </a:cubicBezTo>
                <a:cubicBezTo>
                  <a:pt x="49778" y="110063"/>
                  <a:pt x="52084" y="109168"/>
                  <a:pt x="54394" y="109168"/>
                </a:cubicBezTo>
                <a:cubicBezTo>
                  <a:pt x="56640" y="109168"/>
                  <a:pt x="58889" y="110013"/>
                  <a:pt x="60624" y="111711"/>
                </a:cubicBezTo>
                <a:cubicBezTo>
                  <a:pt x="61127" y="111330"/>
                  <a:pt x="61645" y="110995"/>
                  <a:pt x="62193" y="110705"/>
                </a:cubicBezTo>
                <a:cubicBezTo>
                  <a:pt x="60167" y="108572"/>
                  <a:pt x="57424" y="107247"/>
                  <a:pt x="54408" y="107247"/>
                </a:cubicBezTo>
                <a:close/>
                <a:moveTo>
                  <a:pt x="168555" y="107247"/>
                </a:moveTo>
                <a:cubicBezTo>
                  <a:pt x="165478" y="107247"/>
                  <a:pt x="162690" y="108618"/>
                  <a:pt x="160648" y="110827"/>
                </a:cubicBezTo>
                <a:cubicBezTo>
                  <a:pt x="161181" y="111132"/>
                  <a:pt x="161699" y="111482"/>
                  <a:pt x="162202" y="111848"/>
                </a:cubicBezTo>
                <a:cubicBezTo>
                  <a:pt x="163893" y="110187"/>
                  <a:pt x="166118" y="109166"/>
                  <a:pt x="168555" y="109166"/>
                </a:cubicBezTo>
                <a:lnTo>
                  <a:pt x="168555" y="109181"/>
                </a:lnTo>
                <a:cubicBezTo>
                  <a:pt x="170887" y="109197"/>
                  <a:pt x="173111" y="110111"/>
                  <a:pt x="174772" y="111726"/>
                </a:cubicBezTo>
                <a:cubicBezTo>
                  <a:pt x="175274" y="111345"/>
                  <a:pt x="175808" y="110995"/>
                  <a:pt x="176356" y="110705"/>
                </a:cubicBezTo>
                <a:cubicBezTo>
                  <a:pt x="174315" y="108572"/>
                  <a:pt x="171587" y="107247"/>
                  <a:pt x="168555" y="107247"/>
                </a:cubicBezTo>
                <a:close/>
                <a:moveTo>
                  <a:pt x="197092" y="107231"/>
                </a:moveTo>
                <a:cubicBezTo>
                  <a:pt x="194015" y="107231"/>
                  <a:pt x="191226" y="108602"/>
                  <a:pt x="189170" y="110812"/>
                </a:cubicBezTo>
                <a:cubicBezTo>
                  <a:pt x="189718" y="111116"/>
                  <a:pt x="190236" y="111467"/>
                  <a:pt x="190724" y="111848"/>
                </a:cubicBezTo>
                <a:cubicBezTo>
                  <a:pt x="192430" y="110172"/>
                  <a:pt x="194655" y="109166"/>
                  <a:pt x="197092" y="109166"/>
                </a:cubicBezTo>
                <a:lnTo>
                  <a:pt x="197092" y="109181"/>
                </a:lnTo>
                <a:cubicBezTo>
                  <a:pt x="199423" y="109181"/>
                  <a:pt x="201648" y="110096"/>
                  <a:pt x="203324" y="111695"/>
                </a:cubicBezTo>
                <a:cubicBezTo>
                  <a:pt x="203811" y="111330"/>
                  <a:pt x="204345" y="110995"/>
                  <a:pt x="204893" y="110690"/>
                </a:cubicBezTo>
                <a:cubicBezTo>
                  <a:pt x="202852" y="108557"/>
                  <a:pt x="200109" y="107231"/>
                  <a:pt x="197092" y="107231"/>
                </a:cubicBezTo>
                <a:close/>
                <a:moveTo>
                  <a:pt x="225644" y="107247"/>
                </a:moveTo>
                <a:cubicBezTo>
                  <a:pt x="222567" y="107247"/>
                  <a:pt x="219779" y="108618"/>
                  <a:pt x="217722" y="110827"/>
                </a:cubicBezTo>
                <a:cubicBezTo>
                  <a:pt x="218270" y="111132"/>
                  <a:pt x="218788" y="111482"/>
                  <a:pt x="219276" y="111848"/>
                </a:cubicBezTo>
                <a:cubicBezTo>
                  <a:pt x="220982" y="110187"/>
                  <a:pt x="223207" y="109166"/>
                  <a:pt x="225644" y="109166"/>
                </a:cubicBezTo>
                <a:lnTo>
                  <a:pt x="225644" y="109181"/>
                </a:lnTo>
                <a:cubicBezTo>
                  <a:pt x="227960" y="109197"/>
                  <a:pt x="230200" y="110096"/>
                  <a:pt x="231861" y="111711"/>
                </a:cubicBezTo>
                <a:cubicBezTo>
                  <a:pt x="232364" y="111330"/>
                  <a:pt x="232897" y="110995"/>
                  <a:pt x="233445" y="110705"/>
                </a:cubicBezTo>
                <a:cubicBezTo>
                  <a:pt x="231404" y="108572"/>
                  <a:pt x="228661" y="107247"/>
                  <a:pt x="225644" y="107247"/>
                </a:cubicBezTo>
                <a:close/>
                <a:moveTo>
                  <a:pt x="254181" y="107247"/>
                </a:moveTo>
                <a:cubicBezTo>
                  <a:pt x="251119" y="107247"/>
                  <a:pt x="248316" y="108618"/>
                  <a:pt x="246274" y="110827"/>
                </a:cubicBezTo>
                <a:cubicBezTo>
                  <a:pt x="246807" y="111132"/>
                  <a:pt x="247325" y="111482"/>
                  <a:pt x="247828" y="111848"/>
                </a:cubicBezTo>
                <a:cubicBezTo>
                  <a:pt x="249519" y="110187"/>
                  <a:pt x="251744" y="109166"/>
                  <a:pt x="254197" y="109166"/>
                </a:cubicBezTo>
                <a:lnTo>
                  <a:pt x="254197" y="109181"/>
                </a:lnTo>
                <a:cubicBezTo>
                  <a:pt x="256512" y="109197"/>
                  <a:pt x="258737" y="110096"/>
                  <a:pt x="260413" y="111711"/>
                </a:cubicBezTo>
                <a:cubicBezTo>
                  <a:pt x="260916" y="111330"/>
                  <a:pt x="261434" y="110995"/>
                  <a:pt x="261982" y="110690"/>
                </a:cubicBezTo>
                <a:cubicBezTo>
                  <a:pt x="259941" y="108557"/>
                  <a:pt x="257213" y="107247"/>
                  <a:pt x="254181" y="107247"/>
                </a:cubicBezTo>
                <a:close/>
                <a:moveTo>
                  <a:pt x="25856" y="107247"/>
                </a:moveTo>
                <a:cubicBezTo>
                  <a:pt x="22778" y="107247"/>
                  <a:pt x="19990" y="108618"/>
                  <a:pt x="17933" y="110827"/>
                </a:cubicBezTo>
                <a:cubicBezTo>
                  <a:pt x="18466" y="111132"/>
                  <a:pt x="18999" y="111482"/>
                  <a:pt x="19487" y="111863"/>
                </a:cubicBezTo>
                <a:cubicBezTo>
                  <a:pt x="21229" y="110074"/>
                  <a:pt x="23542" y="109175"/>
                  <a:pt x="25857" y="109175"/>
                </a:cubicBezTo>
                <a:cubicBezTo>
                  <a:pt x="28098" y="109175"/>
                  <a:pt x="30341" y="110017"/>
                  <a:pt x="32072" y="111711"/>
                </a:cubicBezTo>
                <a:cubicBezTo>
                  <a:pt x="32575" y="111345"/>
                  <a:pt x="33093" y="111010"/>
                  <a:pt x="33641" y="110705"/>
                </a:cubicBezTo>
                <a:cubicBezTo>
                  <a:pt x="31600" y="108572"/>
                  <a:pt x="28872" y="107247"/>
                  <a:pt x="25856" y="107247"/>
                </a:cubicBezTo>
                <a:close/>
                <a:moveTo>
                  <a:pt x="111482" y="107247"/>
                </a:moveTo>
                <a:cubicBezTo>
                  <a:pt x="108404" y="107247"/>
                  <a:pt x="105601" y="108618"/>
                  <a:pt x="103559" y="110827"/>
                </a:cubicBezTo>
                <a:cubicBezTo>
                  <a:pt x="104092" y="111132"/>
                  <a:pt x="104610" y="111482"/>
                  <a:pt x="105113" y="111863"/>
                </a:cubicBezTo>
                <a:cubicBezTo>
                  <a:pt x="106855" y="110074"/>
                  <a:pt x="109168" y="109175"/>
                  <a:pt x="111483" y="109175"/>
                </a:cubicBezTo>
                <a:cubicBezTo>
                  <a:pt x="113724" y="109175"/>
                  <a:pt x="115967" y="110017"/>
                  <a:pt x="117698" y="111711"/>
                </a:cubicBezTo>
                <a:cubicBezTo>
                  <a:pt x="118201" y="111345"/>
                  <a:pt x="118719" y="111010"/>
                  <a:pt x="119267" y="110705"/>
                </a:cubicBezTo>
                <a:cubicBezTo>
                  <a:pt x="117241" y="108572"/>
                  <a:pt x="114498" y="107247"/>
                  <a:pt x="111482" y="107247"/>
                </a:cubicBezTo>
                <a:close/>
                <a:moveTo>
                  <a:pt x="140019" y="107247"/>
                </a:moveTo>
                <a:cubicBezTo>
                  <a:pt x="136941" y="107247"/>
                  <a:pt x="134153" y="108618"/>
                  <a:pt x="132111" y="110827"/>
                </a:cubicBezTo>
                <a:cubicBezTo>
                  <a:pt x="132644" y="111147"/>
                  <a:pt x="133162" y="111482"/>
                  <a:pt x="133665" y="111863"/>
                </a:cubicBezTo>
                <a:cubicBezTo>
                  <a:pt x="135356" y="110202"/>
                  <a:pt x="137581" y="109181"/>
                  <a:pt x="140019" y="109181"/>
                </a:cubicBezTo>
                <a:cubicBezTo>
                  <a:pt x="142350" y="109197"/>
                  <a:pt x="144574" y="110096"/>
                  <a:pt x="146250" y="111711"/>
                </a:cubicBezTo>
                <a:cubicBezTo>
                  <a:pt x="146753" y="111345"/>
                  <a:pt x="147271" y="111010"/>
                  <a:pt x="147819" y="110705"/>
                </a:cubicBezTo>
                <a:cubicBezTo>
                  <a:pt x="145778" y="108572"/>
                  <a:pt x="143050" y="107247"/>
                  <a:pt x="140019" y="107247"/>
                </a:cubicBezTo>
                <a:close/>
                <a:moveTo>
                  <a:pt x="82929" y="109776"/>
                </a:moveTo>
                <a:lnTo>
                  <a:pt x="82929" y="109821"/>
                </a:lnTo>
                <a:cubicBezTo>
                  <a:pt x="80735" y="109821"/>
                  <a:pt x="78633" y="110675"/>
                  <a:pt x="77048" y="112213"/>
                </a:cubicBezTo>
                <a:cubicBezTo>
                  <a:pt x="77521" y="112610"/>
                  <a:pt x="77963" y="113021"/>
                  <a:pt x="78374" y="113478"/>
                </a:cubicBezTo>
                <a:cubicBezTo>
                  <a:pt x="79663" y="112298"/>
                  <a:pt x="81292" y="111708"/>
                  <a:pt x="82923" y="111708"/>
                </a:cubicBezTo>
                <a:cubicBezTo>
                  <a:pt x="84473" y="111708"/>
                  <a:pt x="86025" y="112241"/>
                  <a:pt x="87287" y="113310"/>
                </a:cubicBezTo>
                <a:cubicBezTo>
                  <a:pt x="87714" y="112869"/>
                  <a:pt x="88171" y="112442"/>
                  <a:pt x="88658" y="112061"/>
                </a:cubicBezTo>
                <a:cubicBezTo>
                  <a:pt x="87104" y="110614"/>
                  <a:pt x="85062" y="109791"/>
                  <a:pt x="82929" y="109776"/>
                </a:cubicBezTo>
                <a:close/>
                <a:moveTo>
                  <a:pt x="197102" y="109798"/>
                </a:moveTo>
                <a:cubicBezTo>
                  <a:pt x="194969" y="109798"/>
                  <a:pt x="192838" y="110609"/>
                  <a:pt x="191211" y="112229"/>
                </a:cubicBezTo>
                <a:cubicBezTo>
                  <a:pt x="191684" y="112625"/>
                  <a:pt x="192125" y="113051"/>
                  <a:pt x="192552" y="113493"/>
                </a:cubicBezTo>
                <a:cubicBezTo>
                  <a:pt x="193801" y="112366"/>
                  <a:pt x="195416" y="111741"/>
                  <a:pt x="197092" y="111726"/>
                </a:cubicBezTo>
                <a:lnTo>
                  <a:pt x="197092" y="111741"/>
                </a:lnTo>
                <a:cubicBezTo>
                  <a:pt x="198692" y="111741"/>
                  <a:pt x="200231" y="112305"/>
                  <a:pt x="201450" y="113341"/>
                </a:cubicBezTo>
                <a:cubicBezTo>
                  <a:pt x="201892" y="112884"/>
                  <a:pt x="202349" y="112472"/>
                  <a:pt x="202836" y="112076"/>
                </a:cubicBezTo>
                <a:cubicBezTo>
                  <a:pt x="201226" y="110556"/>
                  <a:pt x="199163" y="109798"/>
                  <a:pt x="197102" y="109798"/>
                </a:cubicBezTo>
                <a:close/>
                <a:moveTo>
                  <a:pt x="225641" y="109811"/>
                </a:moveTo>
                <a:cubicBezTo>
                  <a:pt x="223513" y="109811"/>
                  <a:pt x="221388" y="110619"/>
                  <a:pt x="219763" y="112229"/>
                </a:cubicBezTo>
                <a:cubicBezTo>
                  <a:pt x="220236" y="112625"/>
                  <a:pt x="220678" y="113051"/>
                  <a:pt x="221104" y="113493"/>
                </a:cubicBezTo>
                <a:cubicBezTo>
                  <a:pt x="222354" y="112381"/>
                  <a:pt x="223969" y="111741"/>
                  <a:pt x="225644" y="111741"/>
                </a:cubicBezTo>
                <a:cubicBezTo>
                  <a:pt x="227244" y="111741"/>
                  <a:pt x="228783" y="112320"/>
                  <a:pt x="230002" y="113341"/>
                </a:cubicBezTo>
                <a:cubicBezTo>
                  <a:pt x="230444" y="112899"/>
                  <a:pt x="230901" y="112472"/>
                  <a:pt x="231388" y="112092"/>
                </a:cubicBezTo>
                <a:cubicBezTo>
                  <a:pt x="229769" y="110570"/>
                  <a:pt x="227703" y="109811"/>
                  <a:pt x="225641" y="109811"/>
                </a:cubicBezTo>
                <a:close/>
                <a:moveTo>
                  <a:pt x="254184" y="109811"/>
                </a:moveTo>
                <a:cubicBezTo>
                  <a:pt x="252054" y="109811"/>
                  <a:pt x="249925" y="110619"/>
                  <a:pt x="248300" y="112229"/>
                </a:cubicBezTo>
                <a:cubicBezTo>
                  <a:pt x="248773" y="112625"/>
                  <a:pt x="249214" y="113051"/>
                  <a:pt x="249641" y="113493"/>
                </a:cubicBezTo>
                <a:cubicBezTo>
                  <a:pt x="250890" y="112381"/>
                  <a:pt x="252505" y="111741"/>
                  <a:pt x="254197" y="111741"/>
                </a:cubicBezTo>
                <a:cubicBezTo>
                  <a:pt x="255781" y="111756"/>
                  <a:pt x="257320" y="112320"/>
                  <a:pt x="258554" y="113341"/>
                </a:cubicBezTo>
                <a:cubicBezTo>
                  <a:pt x="258981" y="112899"/>
                  <a:pt x="259438" y="112472"/>
                  <a:pt x="259925" y="112092"/>
                </a:cubicBezTo>
                <a:cubicBezTo>
                  <a:pt x="258313" y="110570"/>
                  <a:pt x="256248" y="109811"/>
                  <a:pt x="254184" y="109811"/>
                </a:cubicBezTo>
                <a:close/>
                <a:moveTo>
                  <a:pt x="54408" y="109806"/>
                </a:moveTo>
                <a:lnTo>
                  <a:pt x="54393" y="109821"/>
                </a:lnTo>
                <a:cubicBezTo>
                  <a:pt x="52199" y="109837"/>
                  <a:pt x="50081" y="110705"/>
                  <a:pt x="48511" y="112244"/>
                </a:cubicBezTo>
                <a:cubicBezTo>
                  <a:pt x="48984" y="112640"/>
                  <a:pt x="49426" y="113067"/>
                  <a:pt x="49852" y="113508"/>
                </a:cubicBezTo>
                <a:cubicBezTo>
                  <a:pt x="51133" y="112337"/>
                  <a:pt x="52759" y="111746"/>
                  <a:pt x="54388" y="111746"/>
                </a:cubicBezTo>
                <a:cubicBezTo>
                  <a:pt x="55936" y="111746"/>
                  <a:pt x="57488" y="112280"/>
                  <a:pt x="58750" y="113356"/>
                </a:cubicBezTo>
                <a:cubicBezTo>
                  <a:pt x="59177" y="112914"/>
                  <a:pt x="59634" y="112488"/>
                  <a:pt x="60121" y="112107"/>
                </a:cubicBezTo>
                <a:cubicBezTo>
                  <a:pt x="58567" y="110644"/>
                  <a:pt x="56526" y="109837"/>
                  <a:pt x="54408" y="109806"/>
                </a:cubicBezTo>
                <a:close/>
                <a:moveTo>
                  <a:pt x="168558" y="109811"/>
                </a:moveTo>
                <a:cubicBezTo>
                  <a:pt x="166428" y="109811"/>
                  <a:pt x="164299" y="110619"/>
                  <a:pt x="162674" y="112229"/>
                </a:cubicBezTo>
                <a:cubicBezTo>
                  <a:pt x="163147" y="112625"/>
                  <a:pt x="163588" y="113051"/>
                  <a:pt x="164015" y="113508"/>
                </a:cubicBezTo>
                <a:cubicBezTo>
                  <a:pt x="165264" y="112381"/>
                  <a:pt x="166879" y="111741"/>
                  <a:pt x="168555" y="111741"/>
                </a:cubicBezTo>
                <a:cubicBezTo>
                  <a:pt x="170155" y="111756"/>
                  <a:pt x="171694" y="112320"/>
                  <a:pt x="172928" y="113341"/>
                </a:cubicBezTo>
                <a:cubicBezTo>
                  <a:pt x="173355" y="112899"/>
                  <a:pt x="173812" y="112472"/>
                  <a:pt x="174299" y="112092"/>
                </a:cubicBezTo>
                <a:cubicBezTo>
                  <a:pt x="172687" y="110570"/>
                  <a:pt x="170622" y="109811"/>
                  <a:pt x="168558" y="109811"/>
                </a:cubicBezTo>
                <a:close/>
                <a:moveTo>
                  <a:pt x="25856" y="109821"/>
                </a:moveTo>
                <a:cubicBezTo>
                  <a:pt x="23646" y="109837"/>
                  <a:pt x="21544" y="110705"/>
                  <a:pt x="19959" y="112244"/>
                </a:cubicBezTo>
                <a:cubicBezTo>
                  <a:pt x="20432" y="112640"/>
                  <a:pt x="20873" y="113067"/>
                  <a:pt x="21300" y="113524"/>
                </a:cubicBezTo>
                <a:cubicBezTo>
                  <a:pt x="22581" y="112344"/>
                  <a:pt x="24211" y="111753"/>
                  <a:pt x="25842" y="111753"/>
                </a:cubicBezTo>
                <a:cubicBezTo>
                  <a:pt x="27392" y="111753"/>
                  <a:pt x="28943" y="112287"/>
                  <a:pt x="30198" y="113356"/>
                </a:cubicBezTo>
                <a:cubicBezTo>
                  <a:pt x="30640" y="112914"/>
                  <a:pt x="31097" y="112488"/>
                  <a:pt x="31584" y="112107"/>
                </a:cubicBezTo>
                <a:cubicBezTo>
                  <a:pt x="30030" y="110644"/>
                  <a:pt x="27973" y="109837"/>
                  <a:pt x="25856" y="109821"/>
                </a:cubicBezTo>
                <a:close/>
                <a:moveTo>
                  <a:pt x="111482" y="109821"/>
                </a:moveTo>
                <a:cubicBezTo>
                  <a:pt x="109272" y="109837"/>
                  <a:pt x="107170" y="110705"/>
                  <a:pt x="105601" y="112244"/>
                </a:cubicBezTo>
                <a:cubicBezTo>
                  <a:pt x="106058" y="112640"/>
                  <a:pt x="106499" y="113067"/>
                  <a:pt x="106926" y="113524"/>
                </a:cubicBezTo>
                <a:cubicBezTo>
                  <a:pt x="108207" y="112344"/>
                  <a:pt x="109837" y="111753"/>
                  <a:pt x="111470" y="111753"/>
                </a:cubicBezTo>
                <a:cubicBezTo>
                  <a:pt x="113022" y="111753"/>
                  <a:pt x="114577" y="112287"/>
                  <a:pt x="115839" y="113356"/>
                </a:cubicBezTo>
                <a:cubicBezTo>
                  <a:pt x="116266" y="112914"/>
                  <a:pt x="116723" y="112488"/>
                  <a:pt x="117210" y="112107"/>
                </a:cubicBezTo>
                <a:cubicBezTo>
                  <a:pt x="115641" y="110644"/>
                  <a:pt x="113599" y="109837"/>
                  <a:pt x="111482" y="109821"/>
                </a:cubicBezTo>
                <a:close/>
                <a:moveTo>
                  <a:pt x="140019" y="109821"/>
                </a:moveTo>
                <a:cubicBezTo>
                  <a:pt x="137809" y="109837"/>
                  <a:pt x="135707" y="110705"/>
                  <a:pt x="134137" y="112259"/>
                </a:cubicBezTo>
                <a:cubicBezTo>
                  <a:pt x="134610" y="112640"/>
                  <a:pt x="135052" y="113067"/>
                  <a:pt x="135478" y="113524"/>
                </a:cubicBezTo>
                <a:cubicBezTo>
                  <a:pt x="136759" y="112344"/>
                  <a:pt x="138389" y="111753"/>
                  <a:pt x="140020" y="111753"/>
                </a:cubicBezTo>
                <a:cubicBezTo>
                  <a:pt x="141570" y="111753"/>
                  <a:pt x="143121" y="112287"/>
                  <a:pt x="144376" y="113356"/>
                </a:cubicBezTo>
                <a:cubicBezTo>
                  <a:pt x="144818" y="112914"/>
                  <a:pt x="145275" y="112488"/>
                  <a:pt x="145762" y="112107"/>
                </a:cubicBezTo>
                <a:cubicBezTo>
                  <a:pt x="144193" y="110644"/>
                  <a:pt x="142152" y="109837"/>
                  <a:pt x="140019" y="109821"/>
                </a:cubicBezTo>
                <a:close/>
                <a:moveTo>
                  <a:pt x="97023" y="114849"/>
                </a:moveTo>
                <a:cubicBezTo>
                  <a:pt x="97025" y="114849"/>
                  <a:pt x="97028" y="114849"/>
                  <a:pt x="97030" y="114849"/>
                </a:cubicBezTo>
                <a:lnTo>
                  <a:pt x="97030" y="114849"/>
                </a:lnTo>
                <a:cubicBezTo>
                  <a:pt x="97033" y="114849"/>
                  <a:pt x="97035" y="114849"/>
                  <a:pt x="97038" y="114849"/>
                </a:cubicBezTo>
                <a:close/>
                <a:moveTo>
                  <a:pt x="197091" y="112368"/>
                </a:moveTo>
                <a:cubicBezTo>
                  <a:pt x="195610" y="112368"/>
                  <a:pt x="194133" y="112898"/>
                  <a:pt x="192963" y="113950"/>
                </a:cubicBezTo>
                <a:cubicBezTo>
                  <a:pt x="193360" y="114423"/>
                  <a:pt x="193740" y="114910"/>
                  <a:pt x="194076" y="115413"/>
                </a:cubicBezTo>
                <a:cubicBezTo>
                  <a:pt x="194929" y="114697"/>
                  <a:pt x="195995" y="114301"/>
                  <a:pt x="197092" y="114285"/>
                </a:cubicBezTo>
                <a:lnTo>
                  <a:pt x="197092" y="114316"/>
                </a:lnTo>
                <a:cubicBezTo>
                  <a:pt x="198098" y="114316"/>
                  <a:pt x="199088" y="114636"/>
                  <a:pt x="199880" y="115245"/>
                </a:cubicBezTo>
                <a:cubicBezTo>
                  <a:pt x="200231" y="114727"/>
                  <a:pt x="200612" y="114240"/>
                  <a:pt x="201023" y="113783"/>
                </a:cubicBezTo>
                <a:cubicBezTo>
                  <a:pt x="199878" y="112837"/>
                  <a:pt x="198483" y="112368"/>
                  <a:pt x="197091" y="112368"/>
                </a:cubicBezTo>
                <a:close/>
                <a:moveTo>
                  <a:pt x="82929" y="112351"/>
                </a:moveTo>
                <a:lnTo>
                  <a:pt x="82929" y="112381"/>
                </a:lnTo>
                <a:cubicBezTo>
                  <a:pt x="81406" y="112396"/>
                  <a:pt x="79943" y="112960"/>
                  <a:pt x="78801" y="113966"/>
                </a:cubicBezTo>
                <a:cubicBezTo>
                  <a:pt x="79212" y="114438"/>
                  <a:pt x="79578" y="114925"/>
                  <a:pt x="79928" y="115428"/>
                </a:cubicBezTo>
                <a:cubicBezTo>
                  <a:pt x="80766" y="114712"/>
                  <a:pt x="81832" y="114316"/>
                  <a:pt x="82929" y="114316"/>
                </a:cubicBezTo>
                <a:cubicBezTo>
                  <a:pt x="83950" y="114316"/>
                  <a:pt x="84925" y="114651"/>
                  <a:pt x="85733" y="115261"/>
                </a:cubicBezTo>
                <a:cubicBezTo>
                  <a:pt x="86083" y="114758"/>
                  <a:pt x="86464" y="114270"/>
                  <a:pt x="86876" y="113813"/>
                </a:cubicBezTo>
                <a:cubicBezTo>
                  <a:pt x="85763" y="112884"/>
                  <a:pt x="84377" y="112366"/>
                  <a:pt x="82929" y="112351"/>
                </a:cubicBezTo>
                <a:close/>
                <a:moveTo>
                  <a:pt x="168543" y="112391"/>
                </a:moveTo>
                <a:cubicBezTo>
                  <a:pt x="167070" y="112391"/>
                  <a:pt x="165600" y="112917"/>
                  <a:pt x="164426" y="113966"/>
                </a:cubicBezTo>
                <a:cubicBezTo>
                  <a:pt x="164823" y="114423"/>
                  <a:pt x="165204" y="114910"/>
                  <a:pt x="165554" y="115428"/>
                </a:cubicBezTo>
                <a:cubicBezTo>
                  <a:pt x="166392" y="114712"/>
                  <a:pt x="167458" y="114301"/>
                  <a:pt x="168555" y="114301"/>
                </a:cubicBezTo>
                <a:lnTo>
                  <a:pt x="168555" y="114316"/>
                </a:lnTo>
                <a:cubicBezTo>
                  <a:pt x="169561" y="114316"/>
                  <a:pt x="170536" y="114651"/>
                  <a:pt x="171344" y="115261"/>
                </a:cubicBezTo>
                <a:cubicBezTo>
                  <a:pt x="171694" y="114758"/>
                  <a:pt x="172075" y="114270"/>
                  <a:pt x="172486" y="113813"/>
                </a:cubicBezTo>
                <a:cubicBezTo>
                  <a:pt x="171337" y="112864"/>
                  <a:pt x="169939" y="112391"/>
                  <a:pt x="168543" y="112391"/>
                </a:cubicBezTo>
                <a:close/>
                <a:moveTo>
                  <a:pt x="225642" y="112378"/>
                </a:moveTo>
                <a:cubicBezTo>
                  <a:pt x="224161" y="112378"/>
                  <a:pt x="222683" y="112908"/>
                  <a:pt x="221516" y="113966"/>
                </a:cubicBezTo>
                <a:cubicBezTo>
                  <a:pt x="221912" y="114423"/>
                  <a:pt x="222293" y="114925"/>
                  <a:pt x="222643" y="115428"/>
                </a:cubicBezTo>
                <a:cubicBezTo>
                  <a:pt x="223481" y="114712"/>
                  <a:pt x="224547" y="114316"/>
                  <a:pt x="225644" y="114301"/>
                </a:cubicBezTo>
                <a:lnTo>
                  <a:pt x="225644" y="114316"/>
                </a:lnTo>
                <a:cubicBezTo>
                  <a:pt x="226650" y="114316"/>
                  <a:pt x="227640" y="114636"/>
                  <a:pt x="228448" y="115245"/>
                </a:cubicBezTo>
                <a:cubicBezTo>
                  <a:pt x="228798" y="114743"/>
                  <a:pt x="229179" y="114255"/>
                  <a:pt x="229591" y="113798"/>
                </a:cubicBezTo>
                <a:cubicBezTo>
                  <a:pt x="228443" y="112851"/>
                  <a:pt x="227041" y="112378"/>
                  <a:pt x="225642" y="112378"/>
                </a:cubicBezTo>
                <a:close/>
                <a:moveTo>
                  <a:pt x="254179" y="112378"/>
                </a:moveTo>
                <a:cubicBezTo>
                  <a:pt x="252698" y="112378"/>
                  <a:pt x="251220" y="112908"/>
                  <a:pt x="250052" y="113966"/>
                </a:cubicBezTo>
                <a:cubicBezTo>
                  <a:pt x="250464" y="114423"/>
                  <a:pt x="250829" y="114910"/>
                  <a:pt x="251180" y="115428"/>
                </a:cubicBezTo>
                <a:cubicBezTo>
                  <a:pt x="252018" y="114712"/>
                  <a:pt x="253084" y="114316"/>
                  <a:pt x="254197" y="114301"/>
                </a:cubicBezTo>
                <a:lnTo>
                  <a:pt x="254197" y="114316"/>
                </a:lnTo>
                <a:cubicBezTo>
                  <a:pt x="255202" y="114316"/>
                  <a:pt x="256177" y="114636"/>
                  <a:pt x="256985" y="115245"/>
                </a:cubicBezTo>
                <a:cubicBezTo>
                  <a:pt x="257335" y="114743"/>
                  <a:pt x="257716" y="114255"/>
                  <a:pt x="258127" y="113798"/>
                </a:cubicBezTo>
                <a:cubicBezTo>
                  <a:pt x="256980" y="112851"/>
                  <a:pt x="255578" y="112378"/>
                  <a:pt x="254179" y="112378"/>
                </a:cubicBezTo>
                <a:close/>
                <a:moveTo>
                  <a:pt x="25856" y="112381"/>
                </a:moveTo>
                <a:cubicBezTo>
                  <a:pt x="24317" y="112396"/>
                  <a:pt x="22854" y="112960"/>
                  <a:pt x="21711" y="113981"/>
                </a:cubicBezTo>
                <a:cubicBezTo>
                  <a:pt x="22108" y="114453"/>
                  <a:pt x="22488" y="114941"/>
                  <a:pt x="22839" y="115443"/>
                </a:cubicBezTo>
                <a:cubicBezTo>
                  <a:pt x="23700" y="114694"/>
                  <a:pt x="24779" y="114316"/>
                  <a:pt x="25858" y="114316"/>
                </a:cubicBezTo>
                <a:cubicBezTo>
                  <a:pt x="26840" y="114316"/>
                  <a:pt x="27823" y="114629"/>
                  <a:pt x="28644" y="115261"/>
                </a:cubicBezTo>
                <a:cubicBezTo>
                  <a:pt x="28994" y="114758"/>
                  <a:pt x="29375" y="114270"/>
                  <a:pt x="29786" y="113813"/>
                </a:cubicBezTo>
                <a:cubicBezTo>
                  <a:pt x="28674" y="112899"/>
                  <a:pt x="27288" y="112396"/>
                  <a:pt x="25856" y="112381"/>
                </a:cubicBezTo>
                <a:close/>
                <a:moveTo>
                  <a:pt x="54393" y="112381"/>
                </a:moveTo>
                <a:cubicBezTo>
                  <a:pt x="52869" y="112396"/>
                  <a:pt x="51391" y="112960"/>
                  <a:pt x="50248" y="113981"/>
                </a:cubicBezTo>
                <a:cubicBezTo>
                  <a:pt x="50660" y="114453"/>
                  <a:pt x="51025" y="114941"/>
                  <a:pt x="51376" y="115443"/>
                </a:cubicBezTo>
                <a:cubicBezTo>
                  <a:pt x="52237" y="114694"/>
                  <a:pt x="53316" y="114316"/>
                  <a:pt x="54395" y="114316"/>
                </a:cubicBezTo>
                <a:cubicBezTo>
                  <a:pt x="55377" y="114316"/>
                  <a:pt x="56360" y="114629"/>
                  <a:pt x="57181" y="115261"/>
                </a:cubicBezTo>
                <a:cubicBezTo>
                  <a:pt x="57531" y="114758"/>
                  <a:pt x="57927" y="114270"/>
                  <a:pt x="58323" y="113813"/>
                </a:cubicBezTo>
                <a:cubicBezTo>
                  <a:pt x="57226" y="112899"/>
                  <a:pt x="55840" y="112396"/>
                  <a:pt x="54408" y="112381"/>
                </a:cubicBezTo>
                <a:close/>
                <a:moveTo>
                  <a:pt x="111482" y="112381"/>
                </a:moveTo>
                <a:cubicBezTo>
                  <a:pt x="109943" y="112396"/>
                  <a:pt x="108480" y="112960"/>
                  <a:pt x="107337" y="113981"/>
                </a:cubicBezTo>
                <a:cubicBezTo>
                  <a:pt x="107734" y="114438"/>
                  <a:pt x="108114" y="114925"/>
                  <a:pt x="108465" y="115443"/>
                </a:cubicBezTo>
                <a:cubicBezTo>
                  <a:pt x="109303" y="114727"/>
                  <a:pt x="110369" y="114316"/>
                  <a:pt x="111482" y="114316"/>
                </a:cubicBezTo>
                <a:cubicBezTo>
                  <a:pt x="112487" y="114316"/>
                  <a:pt x="113462" y="114651"/>
                  <a:pt x="114270" y="115261"/>
                </a:cubicBezTo>
                <a:cubicBezTo>
                  <a:pt x="114620" y="114758"/>
                  <a:pt x="115001" y="114270"/>
                  <a:pt x="115412" y="113813"/>
                </a:cubicBezTo>
                <a:cubicBezTo>
                  <a:pt x="114300" y="112899"/>
                  <a:pt x="112914" y="112396"/>
                  <a:pt x="111482" y="112381"/>
                </a:cubicBezTo>
                <a:close/>
                <a:moveTo>
                  <a:pt x="140019" y="112381"/>
                </a:moveTo>
                <a:cubicBezTo>
                  <a:pt x="138495" y="112396"/>
                  <a:pt x="137017" y="112960"/>
                  <a:pt x="135874" y="113981"/>
                </a:cubicBezTo>
                <a:cubicBezTo>
                  <a:pt x="136286" y="114438"/>
                  <a:pt x="136651" y="114925"/>
                  <a:pt x="137002" y="115443"/>
                </a:cubicBezTo>
                <a:cubicBezTo>
                  <a:pt x="137840" y="114727"/>
                  <a:pt x="138906" y="114316"/>
                  <a:pt x="140019" y="114316"/>
                </a:cubicBezTo>
                <a:cubicBezTo>
                  <a:pt x="141024" y="114316"/>
                  <a:pt x="141999" y="114651"/>
                  <a:pt x="142807" y="115261"/>
                </a:cubicBezTo>
                <a:cubicBezTo>
                  <a:pt x="143157" y="114758"/>
                  <a:pt x="143538" y="114270"/>
                  <a:pt x="143949" y="113813"/>
                </a:cubicBezTo>
                <a:cubicBezTo>
                  <a:pt x="142837" y="112899"/>
                  <a:pt x="141451" y="112396"/>
                  <a:pt x="140019" y="112381"/>
                </a:cubicBezTo>
                <a:close/>
                <a:moveTo>
                  <a:pt x="256263" y="116387"/>
                </a:moveTo>
                <a:lnTo>
                  <a:pt x="256263" y="116387"/>
                </a:lnTo>
                <a:cubicBezTo>
                  <a:pt x="256260" y="116393"/>
                  <a:pt x="256257" y="116398"/>
                  <a:pt x="256253" y="116403"/>
                </a:cubicBezTo>
                <a:lnTo>
                  <a:pt x="256269" y="116388"/>
                </a:lnTo>
                <a:cubicBezTo>
                  <a:pt x="256267" y="116388"/>
                  <a:pt x="256265" y="116387"/>
                  <a:pt x="256263" y="116387"/>
                </a:cubicBezTo>
                <a:close/>
                <a:moveTo>
                  <a:pt x="82929" y="114910"/>
                </a:moveTo>
                <a:lnTo>
                  <a:pt x="82929" y="114956"/>
                </a:lnTo>
                <a:cubicBezTo>
                  <a:pt x="81954" y="114956"/>
                  <a:pt x="81010" y="115291"/>
                  <a:pt x="80263" y="115916"/>
                </a:cubicBezTo>
                <a:cubicBezTo>
                  <a:pt x="80355" y="116083"/>
                  <a:pt x="80461" y="116251"/>
                  <a:pt x="80553" y="116419"/>
                </a:cubicBezTo>
                <a:cubicBezTo>
                  <a:pt x="81330" y="116266"/>
                  <a:pt x="82137" y="116190"/>
                  <a:pt x="82929" y="116190"/>
                </a:cubicBezTo>
                <a:cubicBezTo>
                  <a:pt x="83630" y="116190"/>
                  <a:pt x="84316" y="116251"/>
                  <a:pt x="85002" y="116358"/>
                </a:cubicBezTo>
                <a:cubicBezTo>
                  <a:pt x="85123" y="116144"/>
                  <a:pt x="85261" y="115946"/>
                  <a:pt x="85382" y="115733"/>
                </a:cubicBezTo>
                <a:cubicBezTo>
                  <a:pt x="84682" y="115200"/>
                  <a:pt x="83813" y="114910"/>
                  <a:pt x="82929" y="114910"/>
                </a:cubicBezTo>
                <a:close/>
                <a:moveTo>
                  <a:pt x="54408" y="114941"/>
                </a:moveTo>
                <a:lnTo>
                  <a:pt x="54393" y="114956"/>
                </a:lnTo>
                <a:cubicBezTo>
                  <a:pt x="53417" y="114956"/>
                  <a:pt x="52458" y="115306"/>
                  <a:pt x="51726" y="115946"/>
                </a:cubicBezTo>
                <a:cubicBezTo>
                  <a:pt x="51833" y="116114"/>
                  <a:pt x="51924" y="116281"/>
                  <a:pt x="52016" y="116449"/>
                </a:cubicBezTo>
                <a:cubicBezTo>
                  <a:pt x="52808" y="116312"/>
                  <a:pt x="53600" y="116236"/>
                  <a:pt x="54393" y="116236"/>
                </a:cubicBezTo>
                <a:cubicBezTo>
                  <a:pt x="55093" y="116236"/>
                  <a:pt x="55779" y="116281"/>
                  <a:pt x="56465" y="116403"/>
                </a:cubicBezTo>
                <a:cubicBezTo>
                  <a:pt x="56602" y="116175"/>
                  <a:pt x="56724" y="115977"/>
                  <a:pt x="56846" y="115779"/>
                </a:cubicBezTo>
                <a:cubicBezTo>
                  <a:pt x="56145" y="115245"/>
                  <a:pt x="55291" y="114956"/>
                  <a:pt x="54408" y="114941"/>
                </a:cubicBezTo>
                <a:close/>
                <a:moveTo>
                  <a:pt x="168555" y="114956"/>
                </a:moveTo>
                <a:cubicBezTo>
                  <a:pt x="167580" y="114956"/>
                  <a:pt x="166620" y="115306"/>
                  <a:pt x="165874" y="115946"/>
                </a:cubicBezTo>
                <a:cubicBezTo>
                  <a:pt x="165981" y="116114"/>
                  <a:pt x="166072" y="116281"/>
                  <a:pt x="166179" y="116449"/>
                </a:cubicBezTo>
                <a:cubicBezTo>
                  <a:pt x="166956" y="116312"/>
                  <a:pt x="167763" y="116236"/>
                  <a:pt x="168555" y="116236"/>
                </a:cubicBezTo>
                <a:cubicBezTo>
                  <a:pt x="169256" y="116236"/>
                  <a:pt x="169942" y="116281"/>
                  <a:pt x="170627" y="116403"/>
                </a:cubicBezTo>
                <a:cubicBezTo>
                  <a:pt x="170749" y="116190"/>
                  <a:pt x="170887" y="115977"/>
                  <a:pt x="171008" y="115779"/>
                </a:cubicBezTo>
                <a:cubicBezTo>
                  <a:pt x="170308" y="115245"/>
                  <a:pt x="169439" y="114956"/>
                  <a:pt x="168555" y="114956"/>
                </a:cubicBezTo>
                <a:close/>
                <a:moveTo>
                  <a:pt x="197104" y="114930"/>
                </a:moveTo>
                <a:cubicBezTo>
                  <a:pt x="196146" y="114930"/>
                  <a:pt x="195190" y="115270"/>
                  <a:pt x="194426" y="115946"/>
                </a:cubicBezTo>
                <a:cubicBezTo>
                  <a:pt x="194517" y="116114"/>
                  <a:pt x="194624" y="116281"/>
                  <a:pt x="194716" y="116449"/>
                </a:cubicBezTo>
                <a:cubicBezTo>
                  <a:pt x="195493" y="116297"/>
                  <a:pt x="196300" y="116220"/>
                  <a:pt x="197092" y="116220"/>
                </a:cubicBezTo>
                <a:cubicBezTo>
                  <a:pt x="197793" y="116220"/>
                  <a:pt x="198479" y="116281"/>
                  <a:pt x="199164" y="116388"/>
                </a:cubicBezTo>
                <a:lnTo>
                  <a:pt x="199164" y="116403"/>
                </a:lnTo>
                <a:cubicBezTo>
                  <a:pt x="199286" y="116190"/>
                  <a:pt x="199423" y="115977"/>
                  <a:pt x="199545" y="115748"/>
                </a:cubicBezTo>
                <a:cubicBezTo>
                  <a:pt x="198819" y="115202"/>
                  <a:pt x="197961" y="114930"/>
                  <a:pt x="197104" y="114930"/>
                </a:cubicBezTo>
                <a:close/>
                <a:moveTo>
                  <a:pt x="225644" y="114956"/>
                </a:moveTo>
                <a:cubicBezTo>
                  <a:pt x="224654" y="114956"/>
                  <a:pt x="223710" y="115322"/>
                  <a:pt x="222963" y="115946"/>
                </a:cubicBezTo>
                <a:cubicBezTo>
                  <a:pt x="223070" y="116114"/>
                  <a:pt x="223161" y="116281"/>
                  <a:pt x="223268" y="116449"/>
                </a:cubicBezTo>
                <a:cubicBezTo>
                  <a:pt x="224045" y="116312"/>
                  <a:pt x="224852" y="116236"/>
                  <a:pt x="225644" y="116220"/>
                </a:cubicBezTo>
                <a:cubicBezTo>
                  <a:pt x="226345" y="116236"/>
                  <a:pt x="227031" y="116281"/>
                  <a:pt x="227717" y="116388"/>
                </a:cubicBezTo>
                <a:lnTo>
                  <a:pt x="227717" y="116403"/>
                </a:lnTo>
                <a:cubicBezTo>
                  <a:pt x="227823" y="116190"/>
                  <a:pt x="227960" y="115977"/>
                  <a:pt x="228082" y="115779"/>
                </a:cubicBezTo>
                <a:cubicBezTo>
                  <a:pt x="227381" y="115245"/>
                  <a:pt x="226528" y="114956"/>
                  <a:pt x="225644" y="114956"/>
                </a:cubicBezTo>
                <a:close/>
                <a:moveTo>
                  <a:pt x="254194" y="114944"/>
                </a:moveTo>
                <a:cubicBezTo>
                  <a:pt x="253234" y="114944"/>
                  <a:pt x="252277" y="115280"/>
                  <a:pt x="251515" y="115946"/>
                </a:cubicBezTo>
                <a:cubicBezTo>
                  <a:pt x="251622" y="116114"/>
                  <a:pt x="251713" y="116281"/>
                  <a:pt x="251805" y="116449"/>
                </a:cubicBezTo>
                <a:cubicBezTo>
                  <a:pt x="252597" y="116312"/>
                  <a:pt x="253389" y="116236"/>
                  <a:pt x="254197" y="116220"/>
                </a:cubicBezTo>
                <a:cubicBezTo>
                  <a:pt x="254880" y="116236"/>
                  <a:pt x="255579" y="116281"/>
                  <a:pt x="256263" y="116387"/>
                </a:cubicBezTo>
                <a:lnTo>
                  <a:pt x="256263" y="116387"/>
                </a:lnTo>
                <a:cubicBezTo>
                  <a:pt x="256382" y="116179"/>
                  <a:pt x="256501" y="115971"/>
                  <a:pt x="256650" y="115763"/>
                </a:cubicBezTo>
                <a:cubicBezTo>
                  <a:pt x="255921" y="115215"/>
                  <a:pt x="255056" y="114944"/>
                  <a:pt x="254194" y="114944"/>
                </a:cubicBezTo>
                <a:close/>
                <a:moveTo>
                  <a:pt x="25856" y="114956"/>
                </a:moveTo>
                <a:cubicBezTo>
                  <a:pt x="24865" y="114956"/>
                  <a:pt x="23921" y="115322"/>
                  <a:pt x="23174" y="115961"/>
                </a:cubicBezTo>
                <a:cubicBezTo>
                  <a:pt x="23281" y="116129"/>
                  <a:pt x="23372" y="116297"/>
                  <a:pt x="23464" y="116464"/>
                </a:cubicBezTo>
                <a:cubicBezTo>
                  <a:pt x="24256" y="116312"/>
                  <a:pt x="25048" y="116236"/>
                  <a:pt x="25856" y="116236"/>
                </a:cubicBezTo>
                <a:cubicBezTo>
                  <a:pt x="26541" y="116236"/>
                  <a:pt x="27242" y="116297"/>
                  <a:pt x="27928" y="116403"/>
                </a:cubicBezTo>
                <a:cubicBezTo>
                  <a:pt x="28050" y="116190"/>
                  <a:pt x="28171" y="115977"/>
                  <a:pt x="28309" y="115779"/>
                </a:cubicBezTo>
                <a:cubicBezTo>
                  <a:pt x="27593" y="115245"/>
                  <a:pt x="26739" y="114956"/>
                  <a:pt x="25856" y="114956"/>
                </a:cubicBezTo>
                <a:close/>
                <a:moveTo>
                  <a:pt x="111482" y="114956"/>
                </a:moveTo>
                <a:cubicBezTo>
                  <a:pt x="110491" y="114956"/>
                  <a:pt x="109547" y="115322"/>
                  <a:pt x="108785" y="115961"/>
                </a:cubicBezTo>
                <a:cubicBezTo>
                  <a:pt x="108907" y="116129"/>
                  <a:pt x="108998" y="116297"/>
                  <a:pt x="109090" y="116464"/>
                </a:cubicBezTo>
                <a:cubicBezTo>
                  <a:pt x="109882" y="116312"/>
                  <a:pt x="110674" y="116236"/>
                  <a:pt x="111466" y="116236"/>
                </a:cubicBezTo>
                <a:cubicBezTo>
                  <a:pt x="112167" y="116236"/>
                  <a:pt x="112853" y="116297"/>
                  <a:pt x="113538" y="116403"/>
                </a:cubicBezTo>
                <a:cubicBezTo>
                  <a:pt x="113676" y="116190"/>
                  <a:pt x="113797" y="115977"/>
                  <a:pt x="113919" y="115779"/>
                </a:cubicBezTo>
                <a:cubicBezTo>
                  <a:pt x="113218" y="115245"/>
                  <a:pt x="112365" y="114956"/>
                  <a:pt x="111482" y="114956"/>
                </a:cubicBezTo>
                <a:close/>
                <a:moveTo>
                  <a:pt x="140019" y="114956"/>
                </a:moveTo>
                <a:cubicBezTo>
                  <a:pt x="139028" y="114956"/>
                  <a:pt x="138084" y="115322"/>
                  <a:pt x="137352" y="115961"/>
                </a:cubicBezTo>
                <a:cubicBezTo>
                  <a:pt x="137459" y="116129"/>
                  <a:pt x="137550" y="116297"/>
                  <a:pt x="137642" y="116464"/>
                </a:cubicBezTo>
                <a:cubicBezTo>
                  <a:pt x="138434" y="116312"/>
                  <a:pt x="139226" y="116236"/>
                  <a:pt x="140019" y="116236"/>
                </a:cubicBezTo>
                <a:cubicBezTo>
                  <a:pt x="140719" y="116236"/>
                  <a:pt x="141405" y="116297"/>
                  <a:pt x="142091" y="116403"/>
                </a:cubicBezTo>
                <a:cubicBezTo>
                  <a:pt x="142212" y="116190"/>
                  <a:pt x="142350" y="115977"/>
                  <a:pt x="142471" y="115779"/>
                </a:cubicBezTo>
                <a:cubicBezTo>
                  <a:pt x="141771" y="115245"/>
                  <a:pt x="140902" y="114956"/>
                  <a:pt x="140019" y="114956"/>
                </a:cubicBezTo>
                <a:close/>
                <a:moveTo>
                  <a:pt x="211201" y="109669"/>
                </a:moveTo>
                <a:cubicBezTo>
                  <a:pt x="206447" y="109669"/>
                  <a:pt x="202242" y="112381"/>
                  <a:pt x="199789" y="116479"/>
                </a:cubicBezTo>
                <a:cubicBezTo>
                  <a:pt x="200399" y="116601"/>
                  <a:pt x="201008" y="116784"/>
                  <a:pt x="201587" y="116997"/>
                </a:cubicBezTo>
                <a:cubicBezTo>
                  <a:pt x="203766" y="113737"/>
                  <a:pt x="207255" y="111604"/>
                  <a:pt x="211201" y="111604"/>
                </a:cubicBezTo>
                <a:lnTo>
                  <a:pt x="211201" y="111650"/>
                </a:lnTo>
                <a:cubicBezTo>
                  <a:pt x="215162" y="111650"/>
                  <a:pt x="218697" y="113813"/>
                  <a:pt x="220860" y="117104"/>
                </a:cubicBezTo>
                <a:cubicBezTo>
                  <a:pt x="221439" y="116876"/>
                  <a:pt x="222034" y="116693"/>
                  <a:pt x="222643" y="116556"/>
                </a:cubicBezTo>
                <a:cubicBezTo>
                  <a:pt x="220190" y="112411"/>
                  <a:pt x="215939" y="109669"/>
                  <a:pt x="211201" y="109669"/>
                </a:cubicBezTo>
                <a:close/>
                <a:moveTo>
                  <a:pt x="39949" y="109715"/>
                </a:moveTo>
                <a:cubicBezTo>
                  <a:pt x="35195" y="109715"/>
                  <a:pt x="31005" y="112427"/>
                  <a:pt x="28552" y="116525"/>
                </a:cubicBezTo>
                <a:cubicBezTo>
                  <a:pt x="29162" y="116647"/>
                  <a:pt x="29756" y="116830"/>
                  <a:pt x="30350" y="117043"/>
                </a:cubicBezTo>
                <a:cubicBezTo>
                  <a:pt x="32529" y="113783"/>
                  <a:pt x="36018" y="111650"/>
                  <a:pt x="39949" y="111650"/>
                </a:cubicBezTo>
                <a:cubicBezTo>
                  <a:pt x="43941" y="111650"/>
                  <a:pt x="47445" y="113813"/>
                  <a:pt x="49624" y="117135"/>
                </a:cubicBezTo>
                <a:cubicBezTo>
                  <a:pt x="50187" y="116906"/>
                  <a:pt x="50782" y="116723"/>
                  <a:pt x="51391" y="116586"/>
                </a:cubicBezTo>
                <a:cubicBezTo>
                  <a:pt x="48938" y="112442"/>
                  <a:pt x="44733" y="109715"/>
                  <a:pt x="39949" y="109715"/>
                </a:cubicBezTo>
                <a:close/>
                <a:moveTo>
                  <a:pt x="97030" y="109715"/>
                </a:moveTo>
                <a:cubicBezTo>
                  <a:pt x="92280" y="109718"/>
                  <a:pt x="88078" y="112429"/>
                  <a:pt x="85626" y="116510"/>
                </a:cubicBezTo>
                <a:cubicBezTo>
                  <a:pt x="86236" y="116647"/>
                  <a:pt x="86845" y="116815"/>
                  <a:pt x="87424" y="117043"/>
                </a:cubicBezTo>
                <a:cubicBezTo>
                  <a:pt x="89603" y="113767"/>
                  <a:pt x="93092" y="111634"/>
                  <a:pt x="97023" y="111634"/>
                </a:cubicBezTo>
                <a:cubicBezTo>
                  <a:pt x="101014" y="111634"/>
                  <a:pt x="104519" y="113813"/>
                  <a:pt x="106698" y="117135"/>
                </a:cubicBezTo>
                <a:cubicBezTo>
                  <a:pt x="107276" y="116906"/>
                  <a:pt x="107871" y="116723"/>
                  <a:pt x="108480" y="116586"/>
                </a:cubicBezTo>
                <a:cubicBezTo>
                  <a:pt x="106028" y="112444"/>
                  <a:pt x="101811" y="109718"/>
                  <a:pt x="97030" y="109715"/>
                </a:cubicBezTo>
                <a:close/>
                <a:moveTo>
                  <a:pt x="239738" y="109715"/>
                </a:moveTo>
                <a:cubicBezTo>
                  <a:pt x="234999" y="109715"/>
                  <a:pt x="230809" y="112427"/>
                  <a:pt x="228341" y="116510"/>
                </a:cubicBezTo>
                <a:cubicBezTo>
                  <a:pt x="228951" y="116647"/>
                  <a:pt x="229560" y="116815"/>
                  <a:pt x="230139" y="117043"/>
                </a:cubicBezTo>
                <a:cubicBezTo>
                  <a:pt x="232318" y="113767"/>
                  <a:pt x="235807" y="111634"/>
                  <a:pt x="239753" y="111634"/>
                </a:cubicBezTo>
                <a:lnTo>
                  <a:pt x="239738" y="111650"/>
                </a:lnTo>
                <a:cubicBezTo>
                  <a:pt x="243714" y="111650"/>
                  <a:pt x="247234" y="113813"/>
                  <a:pt x="249413" y="117135"/>
                </a:cubicBezTo>
                <a:cubicBezTo>
                  <a:pt x="249992" y="116906"/>
                  <a:pt x="250586" y="116723"/>
                  <a:pt x="251180" y="116586"/>
                </a:cubicBezTo>
                <a:cubicBezTo>
                  <a:pt x="248742" y="112442"/>
                  <a:pt x="244491" y="109715"/>
                  <a:pt x="239738" y="109715"/>
                </a:cubicBezTo>
                <a:close/>
                <a:moveTo>
                  <a:pt x="11412" y="109715"/>
                </a:moveTo>
                <a:cubicBezTo>
                  <a:pt x="6658" y="109715"/>
                  <a:pt x="2468" y="112427"/>
                  <a:pt x="15" y="116525"/>
                </a:cubicBezTo>
                <a:cubicBezTo>
                  <a:pt x="625" y="116647"/>
                  <a:pt x="1219" y="116830"/>
                  <a:pt x="1813" y="117043"/>
                </a:cubicBezTo>
                <a:cubicBezTo>
                  <a:pt x="3977" y="113783"/>
                  <a:pt x="7481" y="111650"/>
                  <a:pt x="11412" y="111650"/>
                </a:cubicBezTo>
                <a:cubicBezTo>
                  <a:pt x="15389" y="111650"/>
                  <a:pt x="18908" y="113813"/>
                  <a:pt x="21087" y="117150"/>
                </a:cubicBezTo>
                <a:cubicBezTo>
                  <a:pt x="21651" y="116921"/>
                  <a:pt x="22245" y="116738"/>
                  <a:pt x="22854" y="116586"/>
                </a:cubicBezTo>
                <a:cubicBezTo>
                  <a:pt x="20401" y="112457"/>
                  <a:pt x="16166" y="109715"/>
                  <a:pt x="11412" y="109715"/>
                </a:cubicBezTo>
                <a:close/>
                <a:moveTo>
                  <a:pt x="68501" y="109715"/>
                </a:moveTo>
                <a:cubicBezTo>
                  <a:pt x="63747" y="109715"/>
                  <a:pt x="59558" y="112427"/>
                  <a:pt x="57089" y="116525"/>
                </a:cubicBezTo>
                <a:cubicBezTo>
                  <a:pt x="57714" y="116662"/>
                  <a:pt x="58308" y="116830"/>
                  <a:pt x="58902" y="117043"/>
                </a:cubicBezTo>
                <a:cubicBezTo>
                  <a:pt x="61081" y="113783"/>
                  <a:pt x="64570" y="111650"/>
                  <a:pt x="68501" y="111650"/>
                </a:cubicBezTo>
                <a:cubicBezTo>
                  <a:pt x="72478" y="111650"/>
                  <a:pt x="75997" y="113828"/>
                  <a:pt x="78176" y="117150"/>
                </a:cubicBezTo>
                <a:cubicBezTo>
                  <a:pt x="78740" y="116921"/>
                  <a:pt x="79334" y="116738"/>
                  <a:pt x="79943" y="116601"/>
                </a:cubicBezTo>
                <a:cubicBezTo>
                  <a:pt x="77490" y="112457"/>
                  <a:pt x="73285" y="109730"/>
                  <a:pt x="68501" y="109730"/>
                </a:cubicBezTo>
                <a:lnTo>
                  <a:pt x="68501" y="109715"/>
                </a:lnTo>
                <a:close/>
                <a:moveTo>
                  <a:pt x="125575" y="109715"/>
                </a:moveTo>
                <a:cubicBezTo>
                  <a:pt x="120821" y="109715"/>
                  <a:pt x="116631" y="112427"/>
                  <a:pt x="114178" y="116525"/>
                </a:cubicBezTo>
                <a:cubicBezTo>
                  <a:pt x="114788" y="116647"/>
                  <a:pt x="115382" y="116830"/>
                  <a:pt x="115976" y="117043"/>
                </a:cubicBezTo>
                <a:cubicBezTo>
                  <a:pt x="118155" y="113783"/>
                  <a:pt x="121644" y="111650"/>
                  <a:pt x="125575" y="111650"/>
                </a:cubicBezTo>
                <a:cubicBezTo>
                  <a:pt x="129551" y="111650"/>
                  <a:pt x="133071" y="113813"/>
                  <a:pt x="135250" y="117150"/>
                </a:cubicBezTo>
                <a:cubicBezTo>
                  <a:pt x="135813" y="116921"/>
                  <a:pt x="136408" y="116738"/>
                  <a:pt x="137017" y="116586"/>
                </a:cubicBezTo>
                <a:cubicBezTo>
                  <a:pt x="134564" y="112457"/>
                  <a:pt x="130359" y="109715"/>
                  <a:pt x="125575" y="109715"/>
                </a:cubicBezTo>
                <a:close/>
                <a:moveTo>
                  <a:pt x="154127" y="109715"/>
                </a:moveTo>
                <a:cubicBezTo>
                  <a:pt x="149373" y="109715"/>
                  <a:pt x="145168" y="112427"/>
                  <a:pt x="142715" y="116525"/>
                </a:cubicBezTo>
                <a:cubicBezTo>
                  <a:pt x="143325" y="116647"/>
                  <a:pt x="143934" y="116830"/>
                  <a:pt x="144528" y="117043"/>
                </a:cubicBezTo>
                <a:cubicBezTo>
                  <a:pt x="146690" y="113785"/>
                  <a:pt x="150192" y="111652"/>
                  <a:pt x="154119" y="111650"/>
                </a:cubicBezTo>
                <a:lnTo>
                  <a:pt x="154119" y="111650"/>
                </a:lnTo>
                <a:cubicBezTo>
                  <a:pt x="158093" y="111652"/>
                  <a:pt x="161609" y="113815"/>
                  <a:pt x="163802" y="117150"/>
                </a:cubicBezTo>
                <a:cubicBezTo>
                  <a:pt x="164366" y="116921"/>
                  <a:pt x="164960" y="116738"/>
                  <a:pt x="165569" y="116586"/>
                </a:cubicBezTo>
                <a:cubicBezTo>
                  <a:pt x="163116" y="112457"/>
                  <a:pt x="158911" y="109715"/>
                  <a:pt x="154127" y="109715"/>
                </a:cubicBezTo>
                <a:close/>
                <a:moveTo>
                  <a:pt x="182649" y="109715"/>
                </a:moveTo>
                <a:cubicBezTo>
                  <a:pt x="177895" y="109715"/>
                  <a:pt x="173705" y="112427"/>
                  <a:pt x="171252" y="116525"/>
                </a:cubicBezTo>
                <a:cubicBezTo>
                  <a:pt x="171862" y="116647"/>
                  <a:pt x="172471" y="116830"/>
                  <a:pt x="173050" y="117043"/>
                </a:cubicBezTo>
                <a:cubicBezTo>
                  <a:pt x="175229" y="113783"/>
                  <a:pt x="178718" y="111650"/>
                  <a:pt x="182649" y="111650"/>
                </a:cubicBezTo>
                <a:cubicBezTo>
                  <a:pt x="186625" y="111650"/>
                  <a:pt x="190145" y="113813"/>
                  <a:pt x="192323" y="117150"/>
                </a:cubicBezTo>
                <a:cubicBezTo>
                  <a:pt x="192902" y="116921"/>
                  <a:pt x="193497" y="116738"/>
                  <a:pt x="194091" y="116586"/>
                </a:cubicBezTo>
                <a:cubicBezTo>
                  <a:pt x="191653" y="112457"/>
                  <a:pt x="187433" y="109715"/>
                  <a:pt x="182649" y="109715"/>
                </a:cubicBezTo>
                <a:close/>
                <a:moveTo>
                  <a:pt x="268290" y="109715"/>
                </a:moveTo>
                <a:cubicBezTo>
                  <a:pt x="263521" y="109715"/>
                  <a:pt x="259331" y="112427"/>
                  <a:pt x="256878" y="116525"/>
                </a:cubicBezTo>
                <a:cubicBezTo>
                  <a:pt x="257488" y="116647"/>
                  <a:pt x="258082" y="116830"/>
                  <a:pt x="258676" y="117043"/>
                </a:cubicBezTo>
                <a:cubicBezTo>
                  <a:pt x="260855" y="113783"/>
                  <a:pt x="264344" y="111650"/>
                  <a:pt x="268275" y="111650"/>
                </a:cubicBezTo>
                <a:cubicBezTo>
                  <a:pt x="272251" y="111650"/>
                  <a:pt x="275771" y="113813"/>
                  <a:pt x="277949" y="117150"/>
                </a:cubicBezTo>
                <a:cubicBezTo>
                  <a:pt x="278528" y="116921"/>
                  <a:pt x="279123" y="116738"/>
                  <a:pt x="279717" y="116586"/>
                </a:cubicBezTo>
                <a:cubicBezTo>
                  <a:pt x="277264" y="112457"/>
                  <a:pt x="273043" y="109715"/>
                  <a:pt x="268290" y="109715"/>
                </a:cubicBezTo>
                <a:close/>
                <a:moveTo>
                  <a:pt x="211201" y="112244"/>
                </a:moveTo>
                <a:cubicBezTo>
                  <a:pt x="207514" y="112244"/>
                  <a:pt x="204238" y="114209"/>
                  <a:pt x="202166" y="117226"/>
                </a:cubicBezTo>
                <a:cubicBezTo>
                  <a:pt x="202714" y="117455"/>
                  <a:pt x="203263" y="117729"/>
                  <a:pt x="203781" y="118034"/>
                </a:cubicBezTo>
                <a:cubicBezTo>
                  <a:pt x="205548" y="115672"/>
                  <a:pt x="208215" y="114164"/>
                  <a:pt x="211201" y="114164"/>
                </a:cubicBezTo>
                <a:lnTo>
                  <a:pt x="211201" y="114209"/>
                </a:lnTo>
                <a:cubicBezTo>
                  <a:pt x="214233" y="114209"/>
                  <a:pt x="216945" y="115779"/>
                  <a:pt x="218712" y="118186"/>
                </a:cubicBezTo>
                <a:cubicBezTo>
                  <a:pt x="219215" y="117866"/>
                  <a:pt x="219748" y="117592"/>
                  <a:pt x="220312" y="117348"/>
                </a:cubicBezTo>
                <a:cubicBezTo>
                  <a:pt x="218225" y="114255"/>
                  <a:pt x="214918" y="112244"/>
                  <a:pt x="211201" y="112244"/>
                </a:cubicBezTo>
                <a:close/>
                <a:moveTo>
                  <a:pt x="39949" y="112274"/>
                </a:moveTo>
                <a:lnTo>
                  <a:pt x="39949" y="112290"/>
                </a:lnTo>
                <a:cubicBezTo>
                  <a:pt x="36262" y="112290"/>
                  <a:pt x="33001" y="114255"/>
                  <a:pt x="30914" y="117256"/>
                </a:cubicBezTo>
                <a:cubicBezTo>
                  <a:pt x="31478" y="117500"/>
                  <a:pt x="32011" y="117759"/>
                  <a:pt x="32529" y="118079"/>
                </a:cubicBezTo>
                <a:cubicBezTo>
                  <a:pt x="34296" y="115718"/>
                  <a:pt x="36978" y="114209"/>
                  <a:pt x="39949" y="114209"/>
                </a:cubicBezTo>
                <a:cubicBezTo>
                  <a:pt x="42981" y="114209"/>
                  <a:pt x="45693" y="115779"/>
                  <a:pt x="47460" y="118216"/>
                </a:cubicBezTo>
                <a:cubicBezTo>
                  <a:pt x="47978" y="117896"/>
                  <a:pt x="48511" y="117622"/>
                  <a:pt x="49060" y="117378"/>
                </a:cubicBezTo>
                <a:cubicBezTo>
                  <a:pt x="46973" y="114285"/>
                  <a:pt x="43682" y="112274"/>
                  <a:pt x="39949" y="112274"/>
                </a:cubicBezTo>
                <a:close/>
                <a:moveTo>
                  <a:pt x="97023" y="112274"/>
                </a:moveTo>
                <a:lnTo>
                  <a:pt x="97038" y="112290"/>
                </a:lnTo>
                <a:cubicBezTo>
                  <a:pt x="93351" y="112290"/>
                  <a:pt x="90090" y="114255"/>
                  <a:pt x="88003" y="117256"/>
                </a:cubicBezTo>
                <a:cubicBezTo>
                  <a:pt x="88552" y="117485"/>
                  <a:pt x="89100" y="117759"/>
                  <a:pt x="89618" y="118079"/>
                </a:cubicBezTo>
                <a:cubicBezTo>
                  <a:pt x="91385" y="115718"/>
                  <a:pt x="94052" y="114209"/>
                  <a:pt x="97023" y="114209"/>
                </a:cubicBezTo>
                <a:cubicBezTo>
                  <a:pt x="100070" y="114209"/>
                  <a:pt x="102782" y="115779"/>
                  <a:pt x="104549" y="118216"/>
                </a:cubicBezTo>
                <a:cubicBezTo>
                  <a:pt x="105052" y="117896"/>
                  <a:pt x="105585" y="117622"/>
                  <a:pt x="106149" y="117378"/>
                </a:cubicBezTo>
                <a:cubicBezTo>
                  <a:pt x="104062" y="114285"/>
                  <a:pt x="100755" y="112274"/>
                  <a:pt x="97023" y="112274"/>
                </a:cubicBezTo>
                <a:close/>
                <a:moveTo>
                  <a:pt x="239753" y="112274"/>
                </a:moveTo>
                <a:cubicBezTo>
                  <a:pt x="236066" y="112274"/>
                  <a:pt x="232790" y="114240"/>
                  <a:pt x="230718" y="117256"/>
                </a:cubicBezTo>
                <a:cubicBezTo>
                  <a:pt x="231267" y="117500"/>
                  <a:pt x="231815" y="117759"/>
                  <a:pt x="232333" y="118079"/>
                </a:cubicBezTo>
                <a:cubicBezTo>
                  <a:pt x="234099" y="115720"/>
                  <a:pt x="236762" y="114212"/>
                  <a:pt x="239745" y="114209"/>
                </a:cubicBezTo>
                <a:lnTo>
                  <a:pt x="239745" y="114209"/>
                </a:lnTo>
                <a:cubicBezTo>
                  <a:pt x="242774" y="114212"/>
                  <a:pt x="245483" y="115781"/>
                  <a:pt x="247264" y="118216"/>
                </a:cubicBezTo>
                <a:cubicBezTo>
                  <a:pt x="247782" y="117896"/>
                  <a:pt x="248300" y="117622"/>
                  <a:pt x="248864" y="117378"/>
                </a:cubicBezTo>
                <a:cubicBezTo>
                  <a:pt x="246777" y="114285"/>
                  <a:pt x="243471" y="112274"/>
                  <a:pt x="239753" y="112274"/>
                </a:cubicBezTo>
                <a:close/>
                <a:moveTo>
                  <a:pt x="11412" y="112290"/>
                </a:moveTo>
                <a:cubicBezTo>
                  <a:pt x="7725" y="112290"/>
                  <a:pt x="4464" y="114255"/>
                  <a:pt x="2377" y="117272"/>
                </a:cubicBezTo>
                <a:cubicBezTo>
                  <a:pt x="2941" y="117500"/>
                  <a:pt x="3474" y="117775"/>
                  <a:pt x="3992" y="118079"/>
                </a:cubicBezTo>
                <a:cubicBezTo>
                  <a:pt x="5775" y="115718"/>
                  <a:pt x="8426" y="114209"/>
                  <a:pt x="11412" y="114209"/>
                </a:cubicBezTo>
                <a:cubicBezTo>
                  <a:pt x="14444" y="114209"/>
                  <a:pt x="17156" y="115779"/>
                  <a:pt x="18923" y="118232"/>
                </a:cubicBezTo>
                <a:cubicBezTo>
                  <a:pt x="19441" y="117912"/>
                  <a:pt x="19975" y="117637"/>
                  <a:pt x="20523" y="117394"/>
                </a:cubicBezTo>
                <a:cubicBezTo>
                  <a:pt x="18451" y="114301"/>
                  <a:pt x="15145" y="112290"/>
                  <a:pt x="11412" y="112290"/>
                </a:cubicBezTo>
                <a:close/>
                <a:moveTo>
                  <a:pt x="68501" y="112290"/>
                </a:moveTo>
                <a:cubicBezTo>
                  <a:pt x="64814" y="112290"/>
                  <a:pt x="61538" y="114255"/>
                  <a:pt x="59466" y="117272"/>
                </a:cubicBezTo>
                <a:cubicBezTo>
                  <a:pt x="60030" y="117500"/>
                  <a:pt x="60563" y="117775"/>
                  <a:pt x="61081" y="118079"/>
                </a:cubicBezTo>
                <a:cubicBezTo>
                  <a:pt x="62864" y="115718"/>
                  <a:pt x="65515" y="114209"/>
                  <a:pt x="68501" y="114209"/>
                </a:cubicBezTo>
                <a:cubicBezTo>
                  <a:pt x="71533" y="114209"/>
                  <a:pt x="74245" y="115779"/>
                  <a:pt x="76012" y="118232"/>
                </a:cubicBezTo>
                <a:cubicBezTo>
                  <a:pt x="76530" y="117912"/>
                  <a:pt x="77064" y="117637"/>
                  <a:pt x="77612" y="117394"/>
                </a:cubicBezTo>
                <a:cubicBezTo>
                  <a:pt x="75540" y="114301"/>
                  <a:pt x="72234" y="112290"/>
                  <a:pt x="68501" y="112290"/>
                </a:cubicBezTo>
                <a:close/>
                <a:moveTo>
                  <a:pt x="125575" y="112290"/>
                </a:moveTo>
                <a:cubicBezTo>
                  <a:pt x="121888" y="112290"/>
                  <a:pt x="118627" y="114255"/>
                  <a:pt x="116540" y="117272"/>
                </a:cubicBezTo>
                <a:cubicBezTo>
                  <a:pt x="117104" y="117500"/>
                  <a:pt x="117637" y="117775"/>
                  <a:pt x="118155" y="118079"/>
                </a:cubicBezTo>
                <a:cubicBezTo>
                  <a:pt x="119938" y="115718"/>
                  <a:pt x="122604" y="114209"/>
                  <a:pt x="125575" y="114209"/>
                </a:cubicBezTo>
                <a:cubicBezTo>
                  <a:pt x="128607" y="114209"/>
                  <a:pt x="131319" y="115779"/>
                  <a:pt x="133101" y="118232"/>
                </a:cubicBezTo>
                <a:cubicBezTo>
                  <a:pt x="133604" y="117912"/>
                  <a:pt x="134137" y="117622"/>
                  <a:pt x="134686" y="117394"/>
                </a:cubicBezTo>
                <a:cubicBezTo>
                  <a:pt x="132614" y="114301"/>
                  <a:pt x="129308" y="112290"/>
                  <a:pt x="125575" y="112290"/>
                </a:cubicBezTo>
                <a:close/>
                <a:moveTo>
                  <a:pt x="154112" y="112290"/>
                </a:moveTo>
                <a:cubicBezTo>
                  <a:pt x="150440" y="112290"/>
                  <a:pt x="147164" y="114255"/>
                  <a:pt x="145092" y="117272"/>
                </a:cubicBezTo>
                <a:cubicBezTo>
                  <a:pt x="145641" y="117500"/>
                  <a:pt x="146189" y="117775"/>
                  <a:pt x="146707" y="118079"/>
                </a:cubicBezTo>
                <a:cubicBezTo>
                  <a:pt x="148473" y="115720"/>
                  <a:pt x="151151" y="114212"/>
                  <a:pt x="154119" y="114209"/>
                </a:cubicBezTo>
                <a:lnTo>
                  <a:pt x="154119" y="114209"/>
                </a:lnTo>
                <a:cubicBezTo>
                  <a:pt x="157163" y="114212"/>
                  <a:pt x="159872" y="115781"/>
                  <a:pt x="161638" y="118232"/>
                </a:cubicBezTo>
                <a:cubicBezTo>
                  <a:pt x="162141" y="117912"/>
                  <a:pt x="162674" y="117637"/>
                  <a:pt x="163223" y="117394"/>
                </a:cubicBezTo>
                <a:cubicBezTo>
                  <a:pt x="161151" y="114301"/>
                  <a:pt x="157845" y="112290"/>
                  <a:pt x="154112" y="112290"/>
                </a:cubicBezTo>
                <a:close/>
                <a:moveTo>
                  <a:pt x="182649" y="112290"/>
                </a:moveTo>
                <a:cubicBezTo>
                  <a:pt x="178977" y="112290"/>
                  <a:pt x="175701" y="114255"/>
                  <a:pt x="173614" y="117272"/>
                </a:cubicBezTo>
                <a:cubicBezTo>
                  <a:pt x="174177" y="117500"/>
                  <a:pt x="174726" y="117775"/>
                  <a:pt x="175244" y="118079"/>
                </a:cubicBezTo>
                <a:cubicBezTo>
                  <a:pt x="177011" y="115718"/>
                  <a:pt x="179678" y="114209"/>
                  <a:pt x="182649" y="114209"/>
                </a:cubicBezTo>
                <a:cubicBezTo>
                  <a:pt x="185696" y="114209"/>
                  <a:pt x="188408" y="115779"/>
                  <a:pt x="190175" y="118232"/>
                </a:cubicBezTo>
                <a:cubicBezTo>
                  <a:pt x="190678" y="117912"/>
                  <a:pt x="191211" y="117637"/>
                  <a:pt x="191760" y="117394"/>
                </a:cubicBezTo>
                <a:cubicBezTo>
                  <a:pt x="189703" y="114301"/>
                  <a:pt x="186381" y="112290"/>
                  <a:pt x="182649" y="112290"/>
                </a:cubicBezTo>
                <a:close/>
                <a:moveTo>
                  <a:pt x="268290" y="112290"/>
                </a:moveTo>
                <a:cubicBezTo>
                  <a:pt x="264603" y="112290"/>
                  <a:pt x="261327" y="114255"/>
                  <a:pt x="259240" y="117272"/>
                </a:cubicBezTo>
                <a:cubicBezTo>
                  <a:pt x="259803" y="117500"/>
                  <a:pt x="260337" y="117775"/>
                  <a:pt x="260870" y="118079"/>
                </a:cubicBezTo>
                <a:cubicBezTo>
                  <a:pt x="262637" y="115718"/>
                  <a:pt x="265304" y="114209"/>
                  <a:pt x="268275" y="114209"/>
                </a:cubicBezTo>
                <a:cubicBezTo>
                  <a:pt x="271322" y="114209"/>
                  <a:pt x="274034" y="115779"/>
                  <a:pt x="275801" y="118232"/>
                </a:cubicBezTo>
                <a:cubicBezTo>
                  <a:pt x="276304" y="117912"/>
                  <a:pt x="276837" y="117637"/>
                  <a:pt x="277401" y="117394"/>
                </a:cubicBezTo>
                <a:cubicBezTo>
                  <a:pt x="275314" y="114301"/>
                  <a:pt x="272007" y="112290"/>
                  <a:pt x="268290" y="112290"/>
                </a:cubicBezTo>
                <a:close/>
                <a:moveTo>
                  <a:pt x="4510" y="118399"/>
                </a:moveTo>
                <a:lnTo>
                  <a:pt x="4510" y="118414"/>
                </a:lnTo>
                <a:cubicBezTo>
                  <a:pt x="4513" y="118411"/>
                  <a:pt x="4515" y="118408"/>
                  <a:pt x="4518" y="118404"/>
                </a:cubicBezTo>
                <a:lnTo>
                  <a:pt x="4518" y="118404"/>
                </a:lnTo>
                <a:cubicBezTo>
                  <a:pt x="4515" y="118403"/>
                  <a:pt x="4513" y="118401"/>
                  <a:pt x="4510" y="118399"/>
                </a:cubicBezTo>
                <a:close/>
                <a:moveTo>
                  <a:pt x="211201" y="114804"/>
                </a:moveTo>
                <a:cubicBezTo>
                  <a:pt x="208428" y="114804"/>
                  <a:pt x="205960" y="116190"/>
                  <a:pt x="204299" y="118369"/>
                </a:cubicBezTo>
                <a:cubicBezTo>
                  <a:pt x="204802" y="118689"/>
                  <a:pt x="205289" y="119054"/>
                  <a:pt x="205746" y="119435"/>
                </a:cubicBezTo>
                <a:cubicBezTo>
                  <a:pt x="207087" y="117790"/>
                  <a:pt x="209037" y="116738"/>
                  <a:pt x="211201" y="116738"/>
                </a:cubicBezTo>
                <a:lnTo>
                  <a:pt x="211201" y="116769"/>
                </a:lnTo>
                <a:cubicBezTo>
                  <a:pt x="213440" y="116769"/>
                  <a:pt x="215436" y="117896"/>
                  <a:pt x="216777" y="119618"/>
                </a:cubicBezTo>
                <a:cubicBezTo>
                  <a:pt x="217234" y="119222"/>
                  <a:pt x="217707" y="118841"/>
                  <a:pt x="218209" y="118506"/>
                </a:cubicBezTo>
                <a:cubicBezTo>
                  <a:pt x="216549" y="116251"/>
                  <a:pt x="214019" y="114804"/>
                  <a:pt x="211201" y="114804"/>
                </a:cubicBezTo>
                <a:close/>
                <a:moveTo>
                  <a:pt x="39949" y="114849"/>
                </a:moveTo>
                <a:cubicBezTo>
                  <a:pt x="37191" y="114849"/>
                  <a:pt x="34723" y="116236"/>
                  <a:pt x="33047" y="118399"/>
                </a:cubicBezTo>
                <a:cubicBezTo>
                  <a:pt x="33550" y="118719"/>
                  <a:pt x="34037" y="119085"/>
                  <a:pt x="34510" y="119481"/>
                </a:cubicBezTo>
                <a:cubicBezTo>
                  <a:pt x="35850" y="117820"/>
                  <a:pt x="37785" y="116769"/>
                  <a:pt x="39949" y="116769"/>
                </a:cubicBezTo>
                <a:cubicBezTo>
                  <a:pt x="42189" y="116769"/>
                  <a:pt x="44184" y="117896"/>
                  <a:pt x="45540" y="119649"/>
                </a:cubicBezTo>
                <a:cubicBezTo>
                  <a:pt x="45982" y="119252"/>
                  <a:pt x="46470" y="118887"/>
                  <a:pt x="46957" y="118536"/>
                </a:cubicBezTo>
                <a:cubicBezTo>
                  <a:pt x="45297" y="116281"/>
                  <a:pt x="42768" y="114849"/>
                  <a:pt x="39949" y="114849"/>
                </a:cubicBezTo>
                <a:close/>
                <a:moveTo>
                  <a:pt x="97030" y="114849"/>
                </a:moveTo>
                <a:cubicBezTo>
                  <a:pt x="94276" y="114852"/>
                  <a:pt x="91795" y="116238"/>
                  <a:pt x="90136" y="118399"/>
                </a:cubicBezTo>
                <a:cubicBezTo>
                  <a:pt x="90639" y="118719"/>
                  <a:pt x="91126" y="119085"/>
                  <a:pt x="91583" y="119481"/>
                </a:cubicBezTo>
                <a:cubicBezTo>
                  <a:pt x="92924" y="117820"/>
                  <a:pt x="94874" y="116769"/>
                  <a:pt x="97023" y="116769"/>
                </a:cubicBezTo>
                <a:cubicBezTo>
                  <a:pt x="99262" y="116769"/>
                  <a:pt x="101274" y="117896"/>
                  <a:pt x="102614" y="119649"/>
                </a:cubicBezTo>
                <a:cubicBezTo>
                  <a:pt x="103071" y="119252"/>
                  <a:pt x="103544" y="118887"/>
                  <a:pt x="104046" y="118536"/>
                </a:cubicBezTo>
                <a:cubicBezTo>
                  <a:pt x="102387" y="116283"/>
                  <a:pt x="99861" y="114852"/>
                  <a:pt x="97030" y="114849"/>
                </a:cubicBezTo>
                <a:close/>
                <a:moveTo>
                  <a:pt x="239753" y="114849"/>
                </a:moveTo>
                <a:cubicBezTo>
                  <a:pt x="236980" y="114849"/>
                  <a:pt x="234512" y="116236"/>
                  <a:pt x="232851" y="118399"/>
                </a:cubicBezTo>
                <a:cubicBezTo>
                  <a:pt x="233354" y="118719"/>
                  <a:pt x="233841" y="119085"/>
                  <a:pt x="234298" y="119481"/>
                </a:cubicBezTo>
                <a:cubicBezTo>
                  <a:pt x="235638" y="117822"/>
                  <a:pt x="237585" y="116771"/>
                  <a:pt x="239745" y="116769"/>
                </a:cubicBezTo>
                <a:lnTo>
                  <a:pt x="239745" y="116769"/>
                </a:lnTo>
                <a:cubicBezTo>
                  <a:pt x="241982" y="116771"/>
                  <a:pt x="243975" y="117898"/>
                  <a:pt x="245329" y="119649"/>
                </a:cubicBezTo>
                <a:cubicBezTo>
                  <a:pt x="245786" y="119252"/>
                  <a:pt x="246259" y="118887"/>
                  <a:pt x="246761" y="118536"/>
                </a:cubicBezTo>
                <a:cubicBezTo>
                  <a:pt x="245101" y="116297"/>
                  <a:pt x="242572" y="114849"/>
                  <a:pt x="239753" y="114849"/>
                </a:cubicBezTo>
                <a:close/>
                <a:moveTo>
                  <a:pt x="11412" y="114864"/>
                </a:moveTo>
                <a:cubicBezTo>
                  <a:pt x="8659" y="114864"/>
                  <a:pt x="6178" y="116231"/>
                  <a:pt x="4518" y="118404"/>
                </a:cubicBezTo>
                <a:lnTo>
                  <a:pt x="4518" y="118404"/>
                </a:lnTo>
                <a:cubicBezTo>
                  <a:pt x="5018" y="118738"/>
                  <a:pt x="5503" y="119102"/>
                  <a:pt x="5973" y="119496"/>
                </a:cubicBezTo>
                <a:cubicBezTo>
                  <a:pt x="7313" y="117835"/>
                  <a:pt x="9248" y="116784"/>
                  <a:pt x="11412" y="116784"/>
                </a:cubicBezTo>
                <a:cubicBezTo>
                  <a:pt x="13652" y="116784"/>
                  <a:pt x="15648" y="117912"/>
                  <a:pt x="17004" y="119664"/>
                </a:cubicBezTo>
                <a:cubicBezTo>
                  <a:pt x="17445" y="119268"/>
                  <a:pt x="17918" y="118902"/>
                  <a:pt x="18420" y="118552"/>
                </a:cubicBezTo>
                <a:cubicBezTo>
                  <a:pt x="16760" y="116297"/>
                  <a:pt x="14231" y="114864"/>
                  <a:pt x="11412" y="114864"/>
                </a:cubicBezTo>
                <a:close/>
                <a:moveTo>
                  <a:pt x="68501" y="114849"/>
                </a:moveTo>
                <a:cubicBezTo>
                  <a:pt x="65728" y="114849"/>
                  <a:pt x="63260" y="116236"/>
                  <a:pt x="61599" y="118414"/>
                </a:cubicBezTo>
                <a:cubicBezTo>
                  <a:pt x="62117" y="118734"/>
                  <a:pt x="62589" y="119100"/>
                  <a:pt x="63062" y="119496"/>
                </a:cubicBezTo>
                <a:cubicBezTo>
                  <a:pt x="64403" y="117835"/>
                  <a:pt x="66338" y="116784"/>
                  <a:pt x="68501" y="116784"/>
                </a:cubicBezTo>
                <a:cubicBezTo>
                  <a:pt x="70741" y="116784"/>
                  <a:pt x="72737" y="117912"/>
                  <a:pt x="74093" y="119664"/>
                </a:cubicBezTo>
                <a:cubicBezTo>
                  <a:pt x="74534" y="119268"/>
                  <a:pt x="75022" y="118902"/>
                  <a:pt x="75510" y="118552"/>
                </a:cubicBezTo>
                <a:cubicBezTo>
                  <a:pt x="73849" y="116297"/>
                  <a:pt x="71320" y="114864"/>
                  <a:pt x="68501" y="114864"/>
                </a:cubicBezTo>
                <a:lnTo>
                  <a:pt x="68501" y="114849"/>
                </a:lnTo>
                <a:close/>
                <a:moveTo>
                  <a:pt x="125575" y="114849"/>
                </a:moveTo>
                <a:cubicBezTo>
                  <a:pt x="122817" y="114849"/>
                  <a:pt x="120349" y="116236"/>
                  <a:pt x="118673" y="118399"/>
                </a:cubicBezTo>
                <a:cubicBezTo>
                  <a:pt x="119176" y="118734"/>
                  <a:pt x="119663" y="119085"/>
                  <a:pt x="120136" y="119481"/>
                </a:cubicBezTo>
                <a:cubicBezTo>
                  <a:pt x="121476" y="117835"/>
                  <a:pt x="123411" y="116784"/>
                  <a:pt x="125575" y="116784"/>
                </a:cubicBezTo>
                <a:cubicBezTo>
                  <a:pt x="127815" y="116784"/>
                  <a:pt x="129810" y="117896"/>
                  <a:pt x="131166" y="119664"/>
                </a:cubicBezTo>
                <a:cubicBezTo>
                  <a:pt x="131608" y="119268"/>
                  <a:pt x="132096" y="118887"/>
                  <a:pt x="132583" y="118552"/>
                </a:cubicBezTo>
                <a:cubicBezTo>
                  <a:pt x="130923" y="116297"/>
                  <a:pt x="128393" y="114849"/>
                  <a:pt x="125575" y="114849"/>
                </a:cubicBezTo>
                <a:close/>
                <a:moveTo>
                  <a:pt x="154127" y="114849"/>
                </a:moveTo>
                <a:cubicBezTo>
                  <a:pt x="151369" y="114849"/>
                  <a:pt x="148886" y="116236"/>
                  <a:pt x="147225" y="118399"/>
                </a:cubicBezTo>
                <a:cubicBezTo>
                  <a:pt x="147728" y="118734"/>
                  <a:pt x="148215" y="119100"/>
                  <a:pt x="148673" y="119481"/>
                </a:cubicBezTo>
                <a:cubicBezTo>
                  <a:pt x="150029" y="117835"/>
                  <a:pt x="151963" y="116784"/>
                  <a:pt x="154127" y="116784"/>
                </a:cubicBezTo>
                <a:lnTo>
                  <a:pt x="154112" y="116769"/>
                </a:lnTo>
                <a:cubicBezTo>
                  <a:pt x="156351" y="116769"/>
                  <a:pt x="158363" y="117896"/>
                  <a:pt x="159719" y="119664"/>
                </a:cubicBezTo>
                <a:cubicBezTo>
                  <a:pt x="160160" y="119268"/>
                  <a:pt x="160648" y="118887"/>
                  <a:pt x="161136" y="118552"/>
                </a:cubicBezTo>
                <a:cubicBezTo>
                  <a:pt x="159475" y="116297"/>
                  <a:pt x="156946" y="114849"/>
                  <a:pt x="154127" y="114849"/>
                </a:cubicBezTo>
                <a:close/>
                <a:moveTo>
                  <a:pt x="182649" y="114849"/>
                </a:moveTo>
                <a:cubicBezTo>
                  <a:pt x="179891" y="114849"/>
                  <a:pt x="177423" y="116236"/>
                  <a:pt x="175762" y="118399"/>
                </a:cubicBezTo>
                <a:cubicBezTo>
                  <a:pt x="176265" y="118734"/>
                  <a:pt x="176752" y="119085"/>
                  <a:pt x="177209" y="119481"/>
                </a:cubicBezTo>
                <a:cubicBezTo>
                  <a:pt x="178550" y="117835"/>
                  <a:pt x="180500" y="116784"/>
                  <a:pt x="182649" y="116784"/>
                </a:cubicBezTo>
                <a:lnTo>
                  <a:pt x="182649" y="116769"/>
                </a:lnTo>
                <a:cubicBezTo>
                  <a:pt x="184888" y="116769"/>
                  <a:pt x="186899" y="117896"/>
                  <a:pt x="188240" y="119664"/>
                </a:cubicBezTo>
                <a:cubicBezTo>
                  <a:pt x="188697" y="119252"/>
                  <a:pt x="189170" y="118887"/>
                  <a:pt x="189672" y="118552"/>
                </a:cubicBezTo>
                <a:cubicBezTo>
                  <a:pt x="188012" y="116297"/>
                  <a:pt x="185483" y="114849"/>
                  <a:pt x="182649" y="114849"/>
                </a:cubicBezTo>
                <a:close/>
                <a:moveTo>
                  <a:pt x="268275" y="114849"/>
                </a:moveTo>
                <a:cubicBezTo>
                  <a:pt x="265517" y="114849"/>
                  <a:pt x="263049" y="116236"/>
                  <a:pt x="261373" y="118399"/>
                </a:cubicBezTo>
                <a:cubicBezTo>
                  <a:pt x="261891" y="118734"/>
                  <a:pt x="262378" y="119085"/>
                  <a:pt x="262835" y="119481"/>
                </a:cubicBezTo>
                <a:cubicBezTo>
                  <a:pt x="264176" y="117835"/>
                  <a:pt x="266111" y="116784"/>
                  <a:pt x="268275" y="116784"/>
                </a:cubicBezTo>
                <a:cubicBezTo>
                  <a:pt x="270514" y="116784"/>
                  <a:pt x="272510" y="117896"/>
                  <a:pt x="273866" y="119664"/>
                </a:cubicBezTo>
                <a:cubicBezTo>
                  <a:pt x="274323" y="119252"/>
                  <a:pt x="274796" y="118887"/>
                  <a:pt x="275298" y="118552"/>
                </a:cubicBezTo>
                <a:cubicBezTo>
                  <a:pt x="273622" y="116297"/>
                  <a:pt x="271109" y="114849"/>
                  <a:pt x="268275" y="114849"/>
                </a:cubicBezTo>
                <a:close/>
                <a:moveTo>
                  <a:pt x="6399" y="119877"/>
                </a:moveTo>
                <a:lnTo>
                  <a:pt x="6399" y="119892"/>
                </a:lnTo>
                <a:cubicBezTo>
                  <a:pt x="6402" y="119889"/>
                  <a:pt x="6404" y="119886"/>
                  <a:pt x="6407" y="119884"/>
                </a:cubicBezTo>
                <a:lnTo>
                  <a:pt x="6407" y="119884"/>
                </a:lnTo>
                <a:cubicBezTo>
                  <a:pt x="6404" y="119881"/>
                  <a:pt x="6402" y="119879"/>
                  <a:pt x="6399" y="119877"/>
                </a:cubicBezTo>
                <a:close/>
                <a:moveTo>
                  <a:pt x="211201" y="117378"/>
                </a:moveTo>
                <a:cubicBezTo>
                  <a:pt x="209220" y="117378"/>
                  <a:pt x="207438" y="118338"/>
                  <a:pt x="206203" y="119847"/>
                </a:cubicBezTo>
                <a:cubicBezTo>
                  <a:pt x="206645" y="120258"/>
                  <a:pt x="207072" y="120700"/>
                  <a:pt x="207468" y="121157"/>
                </a:cubicBezTo>
                <a:cubicBezTo>
                  <a:pt x="208367" y="119999"/>
                  <a:pt x="209738" y="119329"/>
                  <a:pt x="211201" y="119298"/>
                </a:cubicBezTo>
                <a:lnTo>
                  <a:pt x="211201" y="119344"/>
                </a:lnTo>
                <a:cubicBezTo>
                  <a:pt x="212740" y="119359"/>
                  <a:pt x="214187" y="120106"/>
                  <a:pt x="215086" y="121355"/>
                </a:cubicBezTo>
                <a:cubicBezTo>
                  <a:pt x="215482" y="120883"/>
                  <a:pt x="215893" y="120441"/>
                  <a:pt x="216335" y="120029"/>
                </a:cubicBezTo>
                <a:cubicBezTo>
                  <a:pt x="215101" y="118414"/>
                  <a:pt x="213258" y="117378"/>
                  <a:pt x="211201" y="117378"/>
                </a:cubicBezTo>
                <a:close/>
                <a:moveTo>
                  <a:pt x="11412" y="117424"/>
                </a:moveTo>
                <a:cubicBezTo>
                  <a:pt x="9435" y="117424"/>
                  <a:pt x="7640" y="118380"/>
                  <a:pt x="6407" y="119884"/>
                </a:cubicBezTo>
                <a:lnTo>
                  <a:pt x="6407" y="119884"/>
                </a:lnTo>
                <a:cubicBezTo>
                  <a:pt x="6861" y="120293"/>
                  <a:pt x="7285" y="120733"/>
                  <a:pt x="7679" y="121203"/>
                </a:cubicBezTo>
                <a:cubicBezTo>
                  <a:pt x="8578" y="120045"/>
                  <a:pt x="9949" y="119359"/>
                  <a:pt x="11412" y="119344"/>
                </a:cubicBezTo>
                <a:cubicBezTo>
                  <a:pt x="12981" y="119344"/>
                  <a:pt x="14383" y="120151"/>
                  <a:pt x="15297" y="121401"/>
                </a:cubicBezTo>
                <a:cubicBezTo>
                  <a:pt x="15693" y="120944"/>
                  <a:pt x="16105" y="120487"/>
                  <a:pt x="16562" y="120075"/>
                </a:cubicBezTo>
                <a:cubicBezTo>
                  <a:pt x="15312" y="118460"/>
                  <a:pt x="13469" y="117424"/>
                  <a:pt x="11412" y="117424"/>
                </a:cubicBezTo>
                <a:close/>
                <a:moveTo>
                  <a:pt x="39949" y="117409"/>
                </a:moveTo>
                <a:lnTo>
                  <a:pt x="39949" y="117424"/>
                </a:lnTo>
                <a:cubicBezTo>
                  <a:pt x="37968" y="117424"/>
                  <a:pt x="36170" y="118384"/>
                  <a:pt x="34936" y="119862"/>
                </a:cubicBezTo>
                <a:cubicBezTo>
                  <a:pt x="35393" y="120273"/>
                  <a:pt x="35820" y="120715"/>
                  <a:pt x="36216" y="121187"/>
                </a:cubicBezTo>
                <a:cubicBezTo>
                  <a:pt x="37161" y="119947"/>
                  <a:pt x="38558" y="119332"/>
                  <a:pt x="39950" y="119332"/>
                </a:cubicBezTo>
                <a:cubicBezTo>
                  <a:pt x="41431" y="119332"/>
                  <a:pt x="42908" y="120027"/>
                  <a:pt x="43834" y="121401"/>
                </a:cubicBezTo>
                <a:cubicBezTo>
                  <a:pt x="44230" y="120928"/>
                  <a:pt x="44642" y="120487"/>
                  <a:pt x="45083" y="120060"/>
                </a:cubicBezTo>
                <a:cubicBezTo>
                  <a:pt x="43849" y="118445"/>
                  <a:pt x="42006" y="117409"/>
                  <a:pt x="39949" y="117409"/>
                </a:cubicBezTo>
                <a:close/>
                <a:moveTo>
                  <a:pt x="68501" y="117424"/>
                </a:moveTo>
                <a:cubicBezTo>
                  <a:pt x="66520" y="117424"/>
                  <a:pt x="64722" y="118384"/>
                  <a:pt x="63488" y="119892"/>
                </a:cubicBezTo>
                <a:cubicBezTo>
                  <a:pt x="63945" y="120288"/>
                  <a:pt x="64372" y="120730"/>
                  <a:pt x="64768" y="121203"/>
                </a:cubicBezTo>
                <a:cubicBezTo>
                  <a:pt x="65667" y="120045"/>
                  <a:pt x="67038" y="119359"/>
                  <a:pt x="68501" y="119344"/>
                </a:cubicBezTo>
                <a:cubicBezTo>
                  <a:pt x="70070" y="119344"/>
                  <a:pt x="71472" y="120151"/>
                  <a:pt x="72401" y="121401"/>
                </a:cubicBezTo>
                <a:cubicBezTo>
                  <a:pt x="72782" y="120944"/>
                  <a:pt x="73194" y="120487"/>
                  <a:pt x="73651" y="120075"/>
                </a:cubicBezTo>
                <a:cubicBezTo>
                  <a:pt x="72401" y="118460"/>
                  <a:pt x="70558" y="117424"/>
                  <a:pt x="68501" y="117424"/>
                </a:cubicBezTo>
                <a:close/>
                <a:moveTo>
                  <a:pt x="97023" y="117409"/>
                </a:moveTo>
                <a:lnTo>
                  <a:pt x="97038" y="117424"/>
                </a:lnTo>
                <a:cubicBezTo>
                  <a:pt x="95057" y="117424"/>
                  <a:pt x="93259" y="118384"/>
                  <a:pt x="92025" y="119877"/>
                </a:cubicBezTo>
                <a:cubicBezTo>
                  <a:pt x="92467" y="120273"/>
                  <a:pt x="92894" y="120715"/>
                  <a:pt x="93305" y="121187"/>
                </a:cubicBezTo>
                <a:cubicBezTo>
                  <a:pt x="94189" y="120029"/>
                  <a:pt x="95560" y="119344"/>
                  <a:pt x="97023" y="119329"/>
                </a:cubicBezTo>
                <a:cubicBezTo>
                  <a:pt x="98577" y="119359"/>
                  <a:pt x="100024" y="120121"/>
                  <a:pt x="100923" y="121401"/>
                </a:cubicBezTo>
                <a:cubicBezTo>
                  <a:pt x="101319" y="120928"/>
                  <a:pt x="101731" y="120471"/>
                  <a:pt x="102172" y="120060"/>
                </a:cubicBezTo>
                <a:cubicBezTo>
                  <a:pt x="100938" y="118445"/>
                  <a:pt x="99080" y="117409"/>
                  <a:pt x="97023" y="117409"/>
                </a:cubicBezTo>
                <a:close/>
                <a:moveTo>
                  <a:pt x="125575" y="117424"/>
                </a:moveTo>
                <a:cubicBezTo>
                  <a:pt x="123594" y="117424"/>
                  <a:pt x="121812" y="118384"/>
                  <a:pt x="120577" y="119877"/>
                </a:cubicBezTo>
                <a:cubicBezTo>
                  <a:pt x="121035" y="120288"/>
                  <a:pt x="121461" y="120730"/>
                  <a:pt x="121857" y="121187"/>
                </a:cubicBezTo>
                <a:cubicBezTo>
                  <a:pt x="122795" y="119954"/>
                  <a:pt x="124191" y="119344"/>
                  <a:pt x="125585" y="119344"/>
                </a:cubicBezTo>
                <a:cubicBezTo>
                  <a:pt x="127068" y="119344"/>
                  <a:pt x="128549" y="120034"/>
                  <a:pt x="129475" y="121401"/>
                </a:cubicBezTo>
                <a:cubicBezTo>
                  <a:pt x="129856" y="120928"/>
                  <a:pt x="130283" y="120487"/>
                  <a:pt x="130725" y="120075"/>
                </a:cubicBezTo>
                <a:cubicBezTo>
                  <a:pt x="129475" y="118445"/>
                  <a:pt x="127632" y="117424"/>
                  <a:pt x="125575" y="117424"/>
                </a:cubicBezTo>
                <a:close/>
                <a:moveTo>
                  <a:pt x="154127" y="117424"/>
                </a:moveTo>
                <a:cubicBezTo>
                  <a:pt x="152146" y="117424"/>
                  <a:pt x="150364" y="118369"/>
                  <a:pt x="149130" y="119877"/>
                </a:cubicBezTo>
                <a:cubicBezTo>
                  <a:pt x="149571" y="120288"/>
                  <a:pt x="149998" y="120730"/>
                  <a:pt x="150394" y="121203"/>
                </a:cubicBezTo>
                <a:cubicBezTo>
                  <a:pt x="151292" y="120047"/>
                  <a:pt x="152660" y="119361"/>
                  <a:pt x="154120" y="119344"/>
                </a:cubicBezTo>
                <a:lnTo>
                  <a:pt x="154120" y="119344"/>
                </a:lnTo>
                <a:cubicBezTo>
                  <a:pt x="155671" y="119362"/>
                  <a:pt x="157130" y="120138"/>
                  <a:pt x="158027" y="121401"/>
                </a:cubicBezTo>
                <a:cubicBezTo>
                  <a:pt x="158408" y="120928"/>
                  <a:pt x="158820" y="120487"/>
                  <a:pt x="159261" y="120075"/>
                </a:cubicBezTo>
                <a:cubicBezTo>
                  <a:pt x="158027" y="118445"/>
                  <a:pt x="156184" y="117424"/>
                  <a:pt x="154127" y="117424"/>
                </a:cubicBezTo>
                <a:close/>
                <a:moveTo>
                  <a:pt x="182649" y="117424"/>
                </a:moveTo>
                <a:cubicBezTo>
                  <a:pt x="180683" y="117424"/>
                  <a:pt x="178901" y="118369"/>
                  <a:pt x="177667" y="119877"/>
                </a:cubicBezTo>
                <a:cubicBezTo>
                  <a:pt x="178108" y="120288"/>
                  <a:pt x="178535" y="120730"/>
                  <a:pt x="178931" y="121203"/>
                </a:cubicBezTo>
                <a:cubicBezTo>
                  <a:pt x="179815" y="120045"/>
                  <a:pt x="181186" y="119359"/>
                  <a:pt x="182649" y="119344"/>
                </a:cubicBezTo>
                <a:cubicBezTo>
                  <a:pt x="184233" y="119344"/>
                  <a:pt x="185635" y="120151"/>
                  <a:pt x="186549" y="121401"/>
                </a:cubicBezTo>
                <a:cubicBezTo>
                  <a:pt x="186945" y="120928"/>
                  <a:pt x="187357" y="120487"/>
                  <a:pt x="187798" y="120075"/>
                </a:cubicBezTo>
                <a:cubicBezTo>
                  <a:pt x="186564" y="118445"/>
                  <a:pt x="184721" y="117424"/>
                  <a:pt x="182649" y="117424"/>
                </a:cubicBezTo>
                <a:close/>
                <a:moveTo>
                  <a:pt x="239753" y="117409"/>
                </a:moveTo>
                <a:cubicBezTo>
                  <a:pt x="237772" y="117409"/>
                  <a:pt x="235990" y="118369"/>
                  <a:pt x="234756" y="119877"/>
                </a:cubicBezTo>
                <a:cubicBezTo>
                  <a:pt x="235197" y="120288"/>
                  <a:pt x="235624" y="120730"/>
                  <a:pt x="236020" y="121187"/>
                </a:cubicBezTo>
                <a:cubicBezTo>
                  <a:pt x="236919" y="120045"/>
                  <a:pt x="238289" y="119360"/>
                  <a:pt x="239751" y="119344"/>
                </a:cubicBezTo>
                <a:lnTo>
                  <a:pt x="239751" y="119344"/>
                </a:lnTo>
                <a:cubicBezTo>
                  <a:pt x="241315" y="119348"/>
                  <a:pt x="242711" y="120155"/>
                  <a:pt x="243638" y="121401"/>
                </a:cubicBezTo>
                <a:cubicBezTo>
                  <a:pt x="244034" y="120928"/>
                  <a:pt x="244446" y="120487"/>
                  <a:pt x="244887" y="120060"/>
                </a:cubicBezTo>
                <a:cubicBezTo>
                  <a:pt x="243653" y="118445"/>
                  <a:pt x="241810" y="117409"/>
                  <a:pt x="239753" y="117409"/>
                </a:cubicBezTo>
                <a:close/>
                <a:moveTo>
                  <a:pt x="268275" y="117424"/>
                </a:moveTo>
                <a:cubicBezTo>
                  <a:pt x="266294" y="117424"/>
                  <a:pt x="264527" y="118384"/>
                  <a:pt x="263292" y="119877"/>
                </a:cubicBezTo>
                <a:cubicBezTo>
                  <a:pt x="263734" y="120288"/>
                  <a:pt x="264146" y="120730"/>
                  <a:pt x="264542" y="121203"/>
                </a:cubicBezTo>
                <a:cubicBezTo>
                  <a:pt x="265441" y="120045"/>
                  <a:pt x="266812" y="119359"/>
                  <a:pt x="268275" y="119344"/>
                </a:cubicBezTo>
                <a:cubicBezTo>
                  <a:pt x="269844" y="119344"/>
                  <a:pt x="271246" y="120151"/>
                  <a:pt x="272175" y="121416"/>
                </a:cubicBezTo>
                <a:cubicBezTo>
                  <a:pt x="272556" y="120928"/>
                  <a:pt x="272983" y="120487"/>
                  <a:pt x="273424" y="120075"/>
                </a:cubicBezTo>
                <a:cubicBezTo>
                  <a:pt x="272175" y="118445"/>
                  <a:pt x="270331" y="117424"/>
                  <a:pt x="268275" y="117424"/>
                </a:cubicBezTo>
                <a:close/>
                <a:moveTo>
                  <a:pt x="236420" y="121685"/>
                </a:moveTo>
                <a:cubicBezTo>
                  <a:pt x="236414" y="121687"/>
                  <a:pt x="236407" y="121688"/>
                  <a:pt x="236401" y="121690"/>
                </a:cubicBezTo>
                <a:lnTo>
                  <a:pt x="236416" y="121690"/>
                </a:lnTo>
                <a:cubicBezTo>
                  <a:pt x="236418" y="121688"/>
                  <a:pt x="236419" y="121687"/>
                  <a:pt x="236420" y="121685"/>
                </a:cubicBezTo>
                <a:close/>
                <a:moveTo>
                  <a:pt x="97023" y="119984"/>
                </a:moveTo>
                <a:cubicBezTo>
                  <a:pt x="95697" y="119984"/>
                  <a:pt x="94524" y="120654"/>
                  <a:pt x="93701" y="121675"/>
                </a:cubicBezTo>
                <a:cubicBezTo>
                  <a:pt x="94776" y="121399"/>
                  <a:pt x="95881" y="121261"/>
                  <a:pt x="96986" y="121261"/>
                </a:cubicBezTo>
                <a:cubicBezTo>
                  <a:pt x="98131" y="121261"/>
                  <a:pt x="99277" y="121409"/>
                  <a:pt x="100391" y="121702"/>
                </a:cubicBezTo>
                <a:lnTo>
                  <a:pt x="100391" y="121702"/>
                </a:lnTo>
                <a:cubicBezTo>
                  <a:pt x="99598" y="120631"/>
                  <a:pt x="98356" y="119999"/>
                  <a:pt x="97023" y="119984"/>
                </a:cubicBezTo>
                <a:close/>
                <a:moveTo>
                  <a:pt x="239753" y="119984"/>
                </a:moveTo>
                <a:cubicBezTo>
                  <a:pt x="238414" y="119984"/>
                  <a:pt x="237243" y="120652"/>
                  <a:pt x="236420" y="121685"/>
                </a:cubicBezTo>
                <a:lnTo>
                  <a:pt x="236420" y="121685"/>
                </a:lnTo>
                <a:cubicBezTo>
                  <a:pt x="237511" y="121399"/>
                  <a:pt x="238632" y="121264"/>
                  <a:pt x="239753" y="121264"/>
                </a:cubicBezTo>
                <a:cubicBezTo>
                  <a:pt x="240880" y="121264"/>
                  <a:pt x="242023" y="121416"/>
                  <a:pt x="243120" y="121705"/>
                </a:cubicBezTo>
                <a:cubicBezTo>
                  <a:pt x="242328" y="120639"/>
                  <a:pt x="241078" y="119999"/>
                  <a:pt x="239753" y="119984"/>
                </a:cubicBezTo>
                <a:close/>
                <a:moveTo>
                  <a:pt x="68501" y="119999"/>
                </a:moveTo>
                <a:cubicBezTo>
                  <a:pt x="67175" y="119999"/>
                  <a:pt x="65987" y="120669"/>
                  <a:pt x="65180" y="121690"/>
                </a:cubicBezTo>
                <a:cubicBezTo>
                  <a:pt x="66262" y="121412"/>
                  <a:pt x="67374" y="121271"/>
                  <a:pt x="68487" y="121271"/>
                </a:cubicBezTo>
                <a:cubicBezTo>
                  <a:pt x="69623" y="121271"/>
                  <a:pt x="70759" y="121418"/>
                  <a:pt x="71864" y="121715"/>
                </a:cubicBezTo>
                <a:lnTo>
                  <a:pt x="71864" y="121715"/>
                </a:lnTo>
                <a:cubicBezTo>
                  <a:pt x="71072" y="120652"/>
                  <a:pt x="69824" y="120014"/>
                  <a:pt x="68501" y="119999"/>
                </a:cubicBezTo>
                <a:close/>
                <a:moveTo>
                  <a:pt x="11422" y="119986"/>
                </a:moveTo>
                <a:cubicBezTo>
                  <a:pt x="10161" y="119986"/>
                  <a:pt x="8902" y="120553"/>
                  <a:pt x="8075" y="121690"/>
                </a:cubicBezTo>
                <a:cubicBezTo>
                  <a:pt x="9158" y="121412"/>
                  <a:pt x="10270" y="121271"/>
                  <a:pt x="11383" y="121271"/>
                </a:cubicBezTo>
                <a:cubicBezTo>
                  <a:pt x="12525" y="121271"/>
                  <a:pt x="13668" y="121420"/>
                  <a:pt x="14779" y="121721"/>
                </a:cubicBezTo>
                <a:lnTo>
                  <a:pt x="14794" y="121721"/>
                </a:lnTo>
                <a:cubicBezTo>
                  <a:pt x="13967" y="120565"/>
                  <a:pt x="12694" y="119986"/>
                  <a:pt x="11422" y="119986"/>
                </a:cubicBezTo>
                <a:close/>
                <a:moveTo>
                  <a:pt x="39949" y="119984"/>
                </a:moveTo>
                <a:cubicBezTo>
                  <a:pt x="38608" y="119984"/>
                  <a:pt x="37435" y="120654"/>
                  <a:pt x="36612" y="121675"/>
                </a:cubicBezTo>
                <a:cubicBezTo>
                  <a:pt x="37695" y="121399"/>
                  <a:pt x="38799" y="121261"/>
                  <a:pt x="39902" y="121261"/>
                </a:cubicBezTo>
                <a:cubicBezTo>
                  <a:pt x="41050" y="121261"/>
                  <a:pt x="42197" y="121410"/>
                  <a:pt x="43316" y="121705"/>
                </a:cubicBezTo>
                <a:lnTo>
                  <a:pt x="43331" y="121721"/>
                </a:lnTo>
                <a:cubicBezTo>
                  <a:pt x="42539" y="120639"/>
                  <a:pt x="41290" y="119999"/>
                  <a:pt x="39949" y="119984"/>
                </a:cubicBezTo>
                <a:close/>
                <a:moveTo>
                  <a:pt x="71864" y="121715"/>
                </a:moveTo>
                <a:cubicBezTo>
                  <a:pt x="71866" y="121717"/>
                  <a:pt x="71867" y="121719"/>
                  <a:pt x="71868" y="121721"/>
                </a:cubicBezTo>
                <a:lnTo>
                  <a:pt x="71883" y="121721"/>
                </a:lnTo>
                <a:cubicBezTo>
                  <a:pt x="71877" y="121719"/>
                  <a:pt x="71871" y="121717"/>
                  <a:pt x="71864" y="121715"/>
                </a:cubicBezTo>
                <a:close/>
                <a:moveTo>
                  <a:pt x="100391" y="121702"/>
                </a:moveTo>
                <a:cubicBezTo>
                  <a:pt x="100396" y="121708"/>
                  <a:pt x="100400" y="121714"/>
                  <a:pt x="100405" y="121721"/>
                </a:cubicBezTo>
                <a:lnTo>
                  <a:pt x="100405" y="121705"/>
                </a:lnTo>
                <a:cubicBezTo>
                  <a:pt x="100400" y="121704"/>
                  <a:pt x="100396" y="121703"/>
                  <a:pt x="100391" y="121702"/>
                </a:cubicBezTo>
                <a:close/>
                <a:moveTo>
                  <a:pt x="125583" y="119986"/>
                </a:moveTo>
                <a:cubicBezTo>
                  <a:pt x="124324" y="119986"/>
                  <a:pt x="123064" y="120553"/>
                  <a:pt x="122238" y="121690"/>
                </a:cubicBezTo>
                <a:cubicBezTo>
                  <a:pt x="123328" y="121412"/>
                  <a:pt x="124441" y="121271"/>
                  <a:pt x="125551" y="121271"/>
                </a:cubicBezTo>
                <a:cubicBezTo>
                  <a:pt x="126692" y="121271"/>
                  <a:pt x="127831" y="121420"/>
                  <a:pt x="128942" y="121721"/>
                </a:cubicBezTo>
                <a:cubicBezTo>
                  <a:pt x="128123" y="120565"/>
                  <a:pt x="126854" y="119986"/>
                  <a:pt x="125583" y="119986"/>
                </a:cubicBezTo>
                <a:close/>
                <a:moveTo>
                  <a:pt x="154135" y="119986"/>
                </a:moveTo>
                <a:cubicBezTo>
                  <a:pt x="152876" y="119986"/>
                  <a:pt x="151617" y="120553"/>
                  <a:pt x="150790" y="121690"/>
                </a:cubicBezTo>
                <a:cubicBezTo>
                  <a:pt x="151880" y="121412"/>
                  <a:pt x="152993" y="121271"/>
                  <a:pt x="154103" y="121271"/>
                </a:cubicBezTo>
                <a:cubicBezTo>
                  <a:pt x="155244" y="121271"/>
                  <a:pt x="156383" y="121420"/>
                  <a:pt x="157494" y="121721"/>
                </a:cubicBezTo>
                <a:cubicBezTo>
                  <a:pt x="156675" y="120565"/>
                  <a:pt x="155406" y="119986"/>
                  <a:pt x="154135" y="119986"/>
                </a:cubicBezTo>
                <a:close/>
                <a:moveTo>
                  <a:pt x="182666" y="119986"/>
                </a:moveTo>
                <a:cubicBezTo>
                  <a:pt x="181410" y="119986"/>
                  <a:pt x="180153" y="120553"/>
                  <a:pt x="179327" y="121690"/>
                </a:cubicBezTo>
                <a:cubicBezTo>
                  <a:pt x="180403" y="121406"/>
                  <a:pt x="181508" y="121265"/>
                  <a:pt x="182613" y="121265"/>
                </a:cubicBezTo>
                <a:cubicBezTo>
                  <a:pt x="183763" y="121265"/>
                  <a:pt x="184913" y="121418"/>
                  <a:pt x="186031" y="121721"/>
                </a:cubicBezTo>
                <a:cubicBezTo>
                  <a:pt x="185204" y="120565"/>
                  <a:pt x="183935" y="119986"/>
                  <a:pt x="182666" y="119986"/>
                </a:cubicBezTo>
                <a:close/>
                <a:moveTo>
                  <a:pt x="211201" y="119953"/>
                </a:moveTo>
                <a:cubicBezTo>
                  <a:pt x="209860" y="119953"/>
                  <a:pt x="208687" y="120608"/>
                  <a:pt x="207864" y="121644"/>
                </a:cubicBezTo>
                <a:lnTo>
                  <a:pt x="207864" y="121690"/>
                </a:lnTo>
                <a:cubicBezTo>
                  <a:pt x="208947" y="121406"/>
                  <a:pt x="210052" y="121265"/>
                  <a:pt x="211158" y="121265"/>
                </a:cubicBezTo>
                <a:cubicBezTo>
                  <a:pt x="212307" y="121265"/>
                  <a:pt x="213457" y="121418"/>
                  <a:pt x="214583" y="121721"/>
                </a:cubicBezTo>
                <a:cubicBezTo>
                  <a:pt x="213791" y="120624"/>
                  <a:pt x="212542" y="119968"/>
                  <a:pt x="211201" y="119953"/>
                </a:cubicBezTo>
                <a:close/>
                <a:moveTo>
                  <a:pt x="268275" y="119984"/>
                </a:moveTo>
                <a:cubicBezTo>
                  <a:pt x="266949" y="119984"/>
                  <a:pt x="265761" y="120654"/>
                  <a:pt x="264953" y="121690"/>
                </a:cubicBezTo>
                <a:cubicBezTo>
                  <a:pt x="266029" y="121406"/>
                  <a:pt x="267134" y="121265"/>
                  <a:pt x="268239" y="121265"/>
                </a:cubicBezTo>
                <a:cubicBezTo>
                  <a:pt x="269389" y="121265"/>
                  <a:pt x="270539" y="121418"/>
                  <a:pt x="271657" y="121721"/>
                </a:cubicBezTo>
                <a:cubicBezTo>
                  <a:pt x="270865" y="120639"/>
                  <a:pt x="269615" y="119999"/>
                  <a:pt x="268275" y="119984"/>
                </a:cubicBezTo>
                <a:close/>
                <a:moveTo>
                  <a:pt x="97023" y="121903"/>
                </a:moveTo>
                <a:cubicBezTo>
                  <a:pt x="97025" y="121903"/>
                  <a:pt x="97028" y="121903"/>
                  <a:pt x="97030" y="121903"/>
                </a:cubicBezTo>
                <a:lnTo>
                  <a:pt x="97030" y="121903"/>
                </a:lnTo>
                <a:cubicBezTo>
                  <a:pt x="97033" y="121903"/>
                  <a:pt x="97035" y="121903"/>
                  <a:pt x="97038" y="121903"/>
                </a:cubicBezTo>
                <a:close/>
                <a:moveTo>
                  <a:pt x="82929" y="116830"/>
                </a:moveTo>
                <a:lnTo>
                  <a:pt x="82929" y="116876"/>
                </a:lnTo>
                <a:cubicBezTo>
                  <a:pt x="78877" y="116876"/>
                  <a:pt x="75235" y="118841"/>
                  <a:pt x="72706" y="121934"/>
                </a:cubicBezTo>
                <a:cubicBezTo>
                  <a:pt x="73316" y="122132"/>
                  <a:pt x="73895" y="122376"/>
                  <a:pt x="74458" y="122680"/>
                </a:cubicBezTo>
                <a:cubicBezTo>
                  <a:pt x="76622" y="120258"/>
                  <a:pt x="79623" y="118750"/>
                  <a:pt x="82929" y="118750"/>
                </a:cubicBezTo>
                <a:cubicBezTo>
                  <a:pt x="86190" y="118750"/>
                  <a:pt x="89130" y="120212"/>
                  <a:pt x="91294" y="122559"/>
                </a:cubicBezTo>
                <a:cubicBezTo>
                  <a:pt x="91873" y="122284"/>
                  <a:pt x="92467" y="122041"/>
                  <a:pt x="93077" y="121842"/>
                </a:cubicBezTo>
                <a:cubicBezTo>
                  <a:pt x="90578" y="118765"/>
                  <a:pt x="86952" y="116830"/>
                  <a:pt x="82929" y="116830"/>
                </a:cubicBezTo>
                <a:close/>
                <a:moveTo>
                  <a:pt x="25856" y="116876"/>
                </a:moveTo>
                <a:cubicBezTo>
                  <a:pt x="21803" y="116876"/>
                  <a:pt x="18146" y="118841"/>
                  <a:pt x="15632" y="121964"/>
                </a:cubicBezTo>
                <a:cubicBezTo>
                  <a:pt x="16227" y="122178"/>
                  <a:pt x="16821" y="122421"/>
                  <a:pt x="17384" y="122711"/>
                </a:cubicBezTo>
                <a:cubicBezTo>
                  <a:pt x="19548" y="120288"/>
                  <a:pt x="22534" y="118795"/>
                  <a:pt x="25856" y="118795"/>
                </a:cubicBezTo>
                <a:cubicBezTo>
                  <a:pt x="29101" y="118795"/>
                  <a:pt x="32057" y="120258"/>
                  <a:pt x="34205" y="122604"/>
                </a:cubicBezTo>
                <a:cubicBezTo>
                  <a:pt x="34784" y="122330"/>
                  <a:pt x="35393" y="122086"/>
                  <a:pt x="36003" y="121888"/>
                </a:cubicBezTo>
                <a:cubicBezTo>
                  <a:pt x="33489" y="118811"/>
                  <a:pt x="29878" y="116876"/>
                  <a:pt x="25856" y="116876"/>
                </a:cubicBezTo>
                <a:close/>
                <a:moveTo>
                  <a:pt x="54393" y="116876"/>
                </a:moveTo>
                <a:cubicBezTo>
                  <a:pt x="50340" y="116876"/>
                  <a:pt x="46683" y="118841"/>
                  <a:pt x="44184" y="121964"/>
                </a:cubicBezTo>
                <a:cubicBezTo>
                  <a:pt x="44779" y="122162"/>
                  <a:pt x="45358" y="122421"/>
                  <a:pt x="45921" y="122711"/>
                </a:cubicBezTo>
                <a:cubicBezTo>
                  <a:pt x="48100" y="120288"/>
                  <a:pt x="51102" y="118795"/>
                  <a:pt x="54408" y="118795"/>
                </a:cubicBezTo>
                <a:cubicBezTo>
                  <a:pt x="57653" y="118795"/>
                  <a:pt x="60609" y="120243"/>
                  <a:pt x="62772" y="122604"/>
                </a:cubicBezTo>
                <a:cubicBezTo>
                  <a:pt x="63336" y="122315"/>
                  <a:pt x="63945" y="122086"/>
                  <a:pt x="64555" y="121888"/>
                </a:cubicBezTo>
                <a:cubicBezTo>
                  <a:pt x="62041" y="118811"/>
                  <a:pt x="58415" y="116876"/>
                  <a:pt x="54408" y="116876"/>
                </a:cubicBezTo>
                <a:close/>
                <a:moveTo>
                  <a:pt x="111482" y="116876"/>
                </a:moveTo>
                <a:cubicBezTo>
                  <a:pt x="107414" y="116876"/>
                  <a:pt x="103772" y="118841"/>
                  <a:pt x="101258" y="121964"/>
                </a:cubicBezTo>
                <a:cubicBezTo>
                  <a:pt x="101852" y="122178"/>
                  <a:pt x="102431" y="122421"/>
                  <a:pt x="102995" y="122711"/>
                </a:cubicBezTo>
                <a:cubicBezTo>
                  <a:pt x="105174" y="120288"/>
                  <a:pt x="108175" y="118795"/>
                  <a:pt x="111482" y="118795"/>
                </a:cubicBezTo>
                <a:cubicBezTo>
                  <a:pt x="114727" y="118795"/>
                  <a:pt x="117683" y="120258"/>
                  <a:pt x="119846" y="122604"/>
                </a:cubicBezTo>
                <a:cubicBezTo>
                  <a:pt x="120410" y="122330"/>
                  <a:pt x="121019" y="122086"/>
                  <a:pt x="121629" y="121888"/>
                </a:cubicBezTo>
                <a:cubicBezTo>
                  <a:pt x="119115" y="118811"/>
                  <a:pt x="115504" y="116876"/>
                  <a:pt x="111482" y="116876"/>
                </a:cubicBezTo>
                <a:close/>
                <a:moveTo>
                  <a:pt x="140019" y="116876"/>
                </a:moveTo>
                <a:cubicBezTo>
                  <a:pt x="135966" y="116876"/>
                  <a:pt x="132309" y="118841"/>
                  <a:pt x="129810" y="121964"/>
                </a:cubicBezTo>
                <a:cubicBezTo>
                  <a:pt x="130405" y="122178"/>
                  <a:pt x="130984" y="122421"/>
                  <a:pt x="131547" y="122711"/>
                </a:cubicBezTo>
                <a:cubicBezTo>
                  <a:pt x="133726" y="120304"/>
                  <a:pt x="136712" y="118795"/>
                  <a:pt x="140019" y="118795"/>
                </a:cubicBezTo>
                <a:cubicBezTo>
                  <a:pt x="143279" y="118795"/>
                  <a:pt x="146235" y="120258"/>
                  <a:pt x="148383" y="122604"/>
                </a:cubicBezTo>
                <a:cubicBezTo>
                  <a:pt x="148962" y="122330"/>
                  <a:pt x="149556" y="122086"/>
                  <a:pt x="150181" y="121888"/>
                </a:cubicBezTo>
                <a:cubicBezTo>
                  <a:pt x="147667" y="118811"/>
                  <a:pt x="144041" y="116876"/>
                  <a:pt x="140019" y="116876"/>
                </a:cubicBezTo>
                <a:close/>
                <a:moveTo>
                  <a:pt x="168555" y="116876"/>
                </a:moveTo>
                <a:cubicBezTo>
                  <a:pt x="164503" y="116876"/>
                  <a:pt x="160846" y="118841"/>
                  <a:pt x="158347" y="121964"/>
                </a:cubicBezTo>
                <a:cubicBezTo>
                  <a:pt x="158942" y="122178"/>
                  <a:pt x="159521" y="122421"/>
                  <a:pt x="160084" y="122711"/>
                </a:cubicBezTo>
                <a:cubicBezTo>
                  <a:pt x="162248" y="120288"/>
                  <a:pt x="165249" y="118795"/>
                  <a:pt x="168555" y="118795"/>
                </a:cubicBezTo>
                <a:cubicBezTo>
                  <a:pt x="171816" y="118795"/>
                  <a:pt x="174772" y="120258"/>
                  <a:pt x="176920" y="122604"/>
                </a:cubicBezTo>
                <a:cubicBezTo>
                  <a:pt x="177499" y="122315"/>
                  <a:pt x="178093" y="122086"/>
                  <a:pt x="178703" y="121888"/>
                </a:cubicBezTo>
                <a:cubicBezTo>
                  <a:pt x="176204" y="118811"/>
                  <a:pt x="172578" y="116876"/>
                  <a:pt x="168555" y="116876"/>
                </a:cubicBezTo>
                <a:close/>
                <a:moveTo>
                  <a:pt x="197092" y="116860"/>
                </a:moveTo>
                <a:cubicBezTo>
                  <a:pt x="193040" y="116860"/>
                  <a:pt x="189383" y="118826"/>
                  <a:pt x="186884" y="121964"/>
                </a:cubicBezTo>
                <a:cubicBezTo>
                  <a:pt x="187478" y="122162"/>
                  <a:pt x="188057" y="122421"/>
                  <a:pt x="188621" y="122711"/>
                </a:cubicBezTo>
                <a:cubicBezTo>
                  <a:pt x="190785" y="120288"/>
                  <a:pt x="193786" y="118780"/>
                  <a:pt x="197092" y="118780"/>
                </a:cubicBezTo>
                <a:lnTo>
                  <a:pt x="197092" y="118795"/>
                </a:lnTo>
                <a:cubicBezTo>
                  <a:pt x="200353" y="118795"/>
                  <a:pt x="203309" y="120258"/>
                  <a:pt x="205457" y="122589"/>
                </a:cubicBezTo>
                <a:cubicBezTo>
                  <a:pt x="206036" y="122315"/>
                  <a:pt x="206630" y="122071"/>
                  <a:pt x="207239" y="121873"/>
                </a:cubicBezTo>
                <a:cubicBezTo>
                  <a:pt x="204741" y="118795"/>
                  <a:pt x="201115" y="116860"/>
                  <a:pt x="197092" y="116860"/>
                </a:cubicBezTo>
                <a:close/>
                <a:moveTo>
                  <a:pt x="225644" y="116876"/>
                </a:moveTo>
                <a:cubicBezTo>
                  <a:pt x="221592" y="116876"/>
                  <a:pt x="217935" y="118841"/>
                  <a:pt x="215436" y="121964"/>
                </a:cubicBezTo>
                <a:cubicBezTo>
                  <a:pt x="216031" y="122178"/>
                  <a:pt x="216610" y="122421"/>
                  <a:pt x="217173" y="122711"/>
                </a:cubicBezTo>
                <a:cubicBezTo>
                  <a:pt x="219337" y="120288"/>
                  <a:pt x="222338" y="118795"/>
                  <a:pt x="225644" y="118795"/>
                </a:cubicBezTo>
                <a:cubicBezTo>
                  <a:pt x="228890" y="118795"/>
                  <a:pt x="231845" y="120258"/>
                  <a:pt x="234009" y="122604"/>
                </a:cubicBezTo>
                <a:cubicBezTo>
                  <a:pt x="234588" y="122315"/>
                  <a:pt x="235182" y="122086"/>
                  <a:pt x="235792" y="121888"/>
                </a:cubicBezTo>
                <a:cubicBezTo>
                  <a:pt x="233293" y="118811"/>
                  <a:pt x="229667" y="116876"/>
                  <a:pt x="225644" y="116876"/>
                </a:cubicBezTo>
                <a:close/>
                <a:moveTo>
                  <a:pt x="254197" y="116860"/>
                </a:moveTo>
                <a:cubicBezTo>
                  <a:pt x="250129" y="116860"/>
                  <a:pt x="246487" y="118841"/>
                  <a:pt x="243973" y="121964"/>
                </a:cubicBezTo>
                <a:cubicBezTo>
                  <a:pt x="244568" y="122178"/>
                  <a:pt x="245162" y="122421"/>
                  <a:pt x="245725" y="122711"/>
                </a:cubicBezTo>
                <a:cubicBezTo>
                  <a:pt x="247889" y="120288"/>
                  <a:pt x="250875" y="118795"/>
                  <a:pt x="254197" y="118795"/>
                </a:cubicBezTo>
                <a:cubicBezTo>
                  <a:pt x="257427" y="118795"/>
                  <a:pt x="260382" y="120258"/>
                  <a:pt x="262546" y="122604"/>
                </a:cubicBezTo>
                <a:cubicBezTo>
                  <a:pt x="263125" y="122315"/>
                  <a:pt x="263734" y="122086"/>
                  <a:pt x="264344" y="121888"/>
                </a:cubicBezTo>
                <a:cubicBezTo>
                  <a:pt x="261830" y="118795"/>
                  <a:pt x="258219" y="116860"/>
                  <a:pt x="254197" y="116860"/>
                </a:cubicBezTo>
                <a:close/>
                <a:moveTo>
                  <a:pt x="82929" y="119405"/>
                </a:moveTo>
                <a:lnTo>
                  <a:pt x="82929" y="119435"/>
                </a:lnTo>
                <a:cubicBezTo>
                  <a:pt x="79852" y="119435"/>
                  <a:pt x="77079" y="120806"/>
                  <a:pt x="75022" y="122985"/>
                </a:cubicBezTo>
                <a:cubicBezTo>
                  <a:pt x="75555" y="123290"/>
                  <a:pt x="76073" y="123640"/>
                  <a:pt x="76561" y="124006"/>
                </a:cubicBezTo>
                <a:cubicBezTo>
                  <a:pt x="78267" y="122345"/>
                  <a:pt x="80492" y="121324"/>
                  <a:pt x="82929" y="121324"/>
                </a:cubicBezTo>
                <a:cubicBezTo>
                  <a:pt x="85245" y="121340"/>
                  <a:pt x="87485" y="122254"/>
                  <a:pt x="89146" y="123869"/>
                </a:cubicBezTo>
                <a:cubicBezTo>
                  <a:pt x="89648" y="123488"/>
                  <a:pt x="90182" y="123153"/>
                  <a:pt x="90730" y="122863"/>
                </a:cubicBezTo>
                <a:cubicBezTo>
                  <a:pt x="88689" y="120715"/>
                  <a:pt x="85946" y="119405"/>
                  <a:pt x="82929" y="119405"/>
                </a:cubicBezTo>
                <a:close/>
                <a:moveTo>
                  <a:pt x="197092" y="119420"/>
                </a:moveTo>
                <a:cubicBezTo>
                  <a:pt x="194015" y="119420"/>
                  <a:pt x="191226" y="120791"/>
                  <a:pt x="189170" y="123000"/>
                </a:cubicBezTo>
                <a:cubicBezTo>
                  <a:pt x="189718" y="123320"/>
                  <a:pt x="190236" y="123656"/>
                  <a:pt x="190724" y="124036"/>
                </a:cubicBezTo>
                <a:cubicBezTo>
                  <a:pt x="192415" y="122330"/>
                  <a:pt x="194700" y="121370"/>
                  <a:pt x="197092" y="121355"/>
                </a:cubicBezTo>
                <a:lnTo>
                  <a:pt x="197092" y="121370"/>
                </a:lnTo>
                <a:cubicBezTo>
                  <a:pt x="199423" y="121385"/>
                  <a:pt x="201648" y="122284"/>
                  <a:pt x="203324" y="123884"/>
                </a:cubicBezTo>
                <a:cubicBezTo>
                  <a:pt x="203811" y="123518"/>
                  <a:pt x="204345" y="123183"/>
                  <a:pt x="204893" y="122879"/>
                </a:cubicBezTo>
                <a:cubicBezTo>
                  <a:pt x="202852" y="120746"/>
                  <a:pt x="200109" y="119420"/>
                  <a:pt x="197092" y="119420"/>
                </a:cubicBezTo>
                <a:close/>
                <a:moveTo>
                  <a:pt x="25856" y="119435"/>
                </a:moveTo>
                <a:cubicBezTo>
                  <a:pt x="22778" y="119435"/>
                  <a:pt x="19990" y="120806"/>
                  <a:pt x="17933" y="123016"/>
                </a:cubicBezTo>
                <a:cubicBezTo>
                  <a:pt x="18466" y="123336"/>
                  <a:pt x="18999" y="123671"/>
                  <a:pt x="19487" y="124052"/>
                </a:cubicBezTo>
                <a:cubicBezTo>
                  <a:pt x="21178" y="122391"/>
                  <a:pt x="23403" y="121370"/>
                  <a:pt x="25856" y="121370"/>
                </a:cubicBezTo>
                <a:cubicBezTo>
                  <a:pt x="28171" y="121385"/>
                  <a:pt x="30396" y="122284"/>
                  <a:pt x="32072" y="123899"/>
                </a:cubicBezTo>
                <a:cubicBezTo>
                  <a:pt x="32575" y="123534"/>
                  <a:pt x="33093" y="123198"/>
                  <a:pt x="33641" y="122894"/>
                </a:cubicBezTo>
                <a:cubicBezTo>
                  <a:pt x="31600" y="120761"/>
                  <a:pt x="28872" y="119435"/>
                  <a:pt x="25856" y="119435"/>
                </a:cubicBezTo>
                <a:close/>
                <a:moveTo>
                  <a:pt x="54393" y="119435"/>
                </a:moveTo>
                <a:cubicBezTo>
                  <a:pt x="51315" y="119435"/>
                  <a:pt x="48527" y="120806"/>
                  <a:pt x="46485" y="123016"/>
                </a:cubicBezTo>
                <a:cubicBezTo>
                  <a:pt x="47018" y="123320"/>
                  <a:pt x="47536" y="123671"/>
                  <a:pt x="48039" y="124052"/>
                </a:cubicBezTo>
                <a:cubicBezTo>
                  <a:pt x="49779" y="122257"/>
                  <a:pt x="52089" y="121358"/>
                  <a:pt x="54402" y="121358"/>
                </a:cubicBezTo>
                <a:cubicBezTo>
                  <a:pt x="56645" y="121358"/>
                  <a:pt x="58891" y="122204"/>
                  <a:pt x="60624" y="123899"/>
                </a:cubicBezTo>
                <a:cubicBezTo>
                  <a:pt x="61127" y="123534"/>
                  <a:pt x="61645" y="123183"/>
                  <a:pt x="62193" y="122894"/>
                </a:cubicBezTo>
                <a:cubicBezTo>
                  <a:pt x="60152" y="120761"/>
                  <a:pt x="57424" y="119435"/>
                  <a:pt x="54408" y="119435"/>
                </a:cubicBezTo>
                <a:close/>
                <a:moveTo>
                  <a:pt x="111482" y="119435"/>
                </a:moveTo>
                <a:cubicBezTo>
                  <a:pt x="108404" y="119435"/>
                  <a:pt x="105601" y="120806"/>
                  <a:pt x="103559" y="123016"/>
                </a:cubicBezTo>
                <a:cubicBezTo>
                  <a:pt x="104092" y="123336"/>
                  <a:pt x="104610" y="123671"/>
                  <a:pt x="105113" y="124052"/>
                </a:cubicBezTo>
                <a:cubicBezTo>
                  <a:pt x="106855" y="122263"/>
                  <a:pt x="109168" y="121364"/>
                  <a:pt x="111483" y="121364"/>
                </a:cubicBezTo>
                <a:cubicBezTo>
                  <a:pt x="113724" y="121364"/>
                  <a:pt x="115967" y="122206"/>
                  <a:pt x="117698" y="123899"/>
                </a:cubicBezTo>
                <a:cubicBezTo>
                  <a:pt x="118201" y="123534"/>
                  <a:pt x="118719" y="123198"/>
                  <a:pt x="119267" y="122894"/>
                </a:cubicBezTo>
                <a:cubicBezTo>
                  <a:pt x="117226" y="120761"/>
                  <a:pt x="114498" y="119435"/>
                  <a:pt x="111482" y="119435"/>
                </a:cubicBezTo>
                <a:close/>
                <a:moveTo>
                  <a:pt x="140019" y="119435"/>
                </a:moveTo>
                <a:cubicBezTo>
                  <a:pt x="136941" y="119435"/>
                  <a:pt x="134153" y="120806"/>
                  <a:pt x="132111" y="123031"/>
                </a:cubicBezTo>
                <a:cubicBezTo>
                  <a:pt x="132644" y="123336"/>
                  <a:pt x="133162" y="123671"/>
                  <a:pt x="133665" y="124052"/>
                </a:cubicBezTo>
                <a:cubicBezTo>
                  <a:pt x="135356" y="122391"/>
                  <a:pt x="137581" y="121370"/>
                  <a:pt x="140019" y="121370"/>
                </a:cubicBezTo>
                <a:cubicBezTo>
                  <a:pt x="142350" y="121385"/>
                  <a:pt x="144574" y="122300"/>
                  <a:pt x="146250" y="123915"/>
                </a:cubicBezTo>
                <a:cubicBezTo>
                  <a:pt x="146738" y="123534"/>
                  <a:pt x="147271" y="123198"/>
                  <a:pt x="147819" y="122909"/>
                </a:cubicBezTo>
                <a:cubicBezTo>
                  <a:pt x="145778" y="120761"/>
                  <a:pt x="143050" y="119450"/>
                  <a:pt x="140019" y="119450"/>
                </a:cubicBezTo>
                <a:lnTo>
                  <a:pt x="140019" y="119435"/>
                </a:lnTo>
                <a:close/>
                <a:moveTo>
                  <a:pt x="168555" y="119435"/>
                </a:moveTo>
                <a:cubicBezTo>
                  <a:pt x="165478" y="119435"/>
                  <a:pt x="162690" y="120806"/>
                  <a:pt x="160648" y="123016"/>
                </a:cubicBezTo>
                <a:cubicBezTo>
                  <a:pt x="161181" y="123320"/>
                  <a:pt x="161699" y="123671"/>
                  <a:pt x="162202" y="124052"/>
                </a:cubicBezTo>
                <a:cubicBezTo>
                  <a:pt x="163893" y="122376"/>
                  <a:pt x="166118" y="121355"/>
                  <a:pt x="168555" y="121355"/>
                </a:cubicBezTo>
                <a:lnTo>
                  <a:pt x="168555" y="121370"/>
                </a:lnTo>
                <a:cubicBezTo>
                  <a:pt x="170887" y="121385"/>
                  <a:pt x="173096" y="122300"/>
                  <a:pt x="174772" y="123915"/>
                </a:cubicBezTo>
                <a:cubicBezTo>
                  <a:pt x="175274" y="123534"/>
                  <a:pt x="175808" y="123198"/>
                  <a:pt x="176356" y="122894"/>
                </a:cubicBezTo>
                <a:cubicBezTo>
                  <a:pt x="174315" y="120761"/>
                  <a:pt x="171587" y="119435"/>
                  <a:pt x="168555" y="119435"/>
                </a:cubicBezTo>
                <a:close/>
                <a:moveTo>
                  <a:pt x="225644" y="119435"/>
                </a:moveTo>
                <a:cubicBezTo>
                  <a:pt x="222567" y="119435"/>
                  <a:pt x="219779" y="120806"/>
                  <a:pt x="217722" y="123016"/>
                </a:cubicBezTo>
                <a:cubicBezTo>
                  <a:pt x="218270" y="123320"/>
                  <a:pt x="218788" y="123671"/>
                  <a:pt x="219276" y="124052"/>
                </a:cubicBezTo>
                <a:cubicBezTo>
                  <a:pt x="220982" y="122376"/>
                  <a:pt x="223207" y="121355"/>
                  <a:pt x="225644" y="121355"/>
                </a:cubicBezTo>
                <a:lnTo>
                  <a:pt x="225644" y="121370"/>
                </a:lnTo>
                <a:cubicBezTo>
                  <a:pt x="227960" y="121385"/>
                  <a:pt x="230200" y="122284"/>
                  <a:pt x="231861" y="123899"/>
                </a:cubicBezTo>
                <a:cubicBezTo>
                  <a:pt x="232364" y="123534"/>
                  <a:pt x="232897" y="123183"/>
                  <a:pt x="233445" y="122894"/>
                </a:cubicBezTo>
                <a:cubicBezTo>
                  <a:pt x="231404" y="120761"/>
                  <a:pt x="228661" y="119435"/>
                  <a:pt x="225644" y="119435"/>
                </a:cubicBezTo>
                <a:close/>
                <a:moveTo>
                  <a:pt x="254181" y="119435"/>
                </a:moveTo>
                <a:cubicBezTo>
                  <a:pt x="251119" y="119435"/>
                  <a:pt x="248316" y="120791"/>
                  <a:pt x="246274" y="123016"/>
                </a:cubicBezTo>
                <a:cubicBezTo>
                  <a:pt x="246807" y="123320"/>
                  <a:pt x="247325" y="123671"/>
                  <a:pt x="247828" y="124052"/>
                </a:cubicBezTo>
                <a:cubicBezTo>
                  <a:pt x="249519" y="122376"/>
                  <a:pt x="251744" y="121355"/>
                  <a:pt x="254197" y="121355"/>
                </a:cubicBezTo>
                <a:lnTo>
                  <a:pt x="254197" y="121370"/>
                </a:lnTo>
                <a:cubicBezTo>
                  <a:pt x="256512" y="121385"/>
                  <a:pt x="258737" y="122284"/>
                  <a:pt x="260413" y="123899"/>
                </a:cubicBezTo>
                <a:cubicBezTo>
                  <a:pt x="260916" y="123534"/>
                  <a:pt x="261434" y="123198"/>
                  <a:pt x="261982" y="122894"/>
                </a:cubicBezTo>
                <a:cubicBezTo>
                  <a:pt x="259941" y="120761"/>
                  <a:pt x="257213" y="119435"/>
                  <a:pt x="254181" y="119435"/>
                </a:cubicBezTo>
                <a:close/>
                <a:moveTo>
                  <a:pt x="97023" y="124478"/>
                </a:moveTo>
                <a:cubicBezTo>
                  <a:pt x="97025" y="124478"/>
                  <a:pt x="97028" y="124478"/>
                  <a:pt x="97030" y="124478"/>
                </a:cubicBezTo>
                <a:lnTo>
                  <a:pt x="97030" y="124478"/>
                </a:lnTo>
                <a:cubicBezTo>
                  <a:pt x="97033" y="124478"/>
                  <a:pt x="97035" y="124478"/>
                  <a:pt x="97038" y="124478"/>
                </a:cubicBezTo>
                <a:close/>
                <a:moveTo>
                  <a:pt x="197104" y="121992"/>
                </a:moveTo>
                <a:cubicBezTo>
                  <a:pt x="194971" y="121992"/>
                  <a:pt x="192840" y="122804"/>
                  <a:pt x="191211" y="124417"/>
                </a:cubicBezTo>
                <a:cubicBezTo>
                  <a:pt x="191684" y="124813"/>
                  <a:pt x="192125" y="125240"/>
                  <a:pt x="192552" y="125682"/>
                </a:cubicBezTo>
                <a:cubicBezTo>
                  <a:pt x="193801" y="124554"/>
                  <a:pt x="195416" y="123930"/>
                  <a:pt x="197092" y="123915"/>
                </a:cubicBezTo>
                <a:lnTo>
                  <a:pt x="197092" y="123930"/>
                </a:lnTo>
                <a:cubicBezTo>
                  <a:pt x="198692" y="123945"/>
                  <a:pt x="200231" y="124509"/>
                  <a:pt x="201450" y="125530"/>
                </a:cubicBezTo>
                <a:cubicBezTo>
                  <a:pt x="201892" y="125073"/>
                  <a:pt x="202349" y="124661"/>
                  <a:pt x="202836" y="124265"/>
                </a:cubicBezTo>
                <a:cubicBezTo>
                  <a:pt x="201221" y="122747"/>
                  <a:pt x="199161" y="121992"/>
                  <a:pt x="197104" y="121992"/>
                </a:cubicBezTo>
                <a:close/>
                <a:moveTo>
                  <a:pt x="168559" y="122002"/>
                </a:moveTo>
                <a:cubicBezTo>
                  <a:pt x="166429" y="122002"/>
                  <a:pt x="164301" y="122813"/>
                  <a:pt x="162674" y="124433"/>
                </a:cubicBezTo>
                <a:cubicBezTo>
                  <a:pt x="163147" y="124829"/>
                  <a:pt x="163588" y="125240"/>
                  <a:pt x="164015" y="125697"/>
                </a:cubicBezTo>
                <a:cubicBezTo>
                  <a:pt x="165264" y="124570"/>
                  <a:pt x="166879" y="123945"/>
                  <a:pt x="168555" y="123930"/>
                </a:cubicBezTo>
                <a:cubicBezTo>
                  <a:pt x="170155" y="123945"/>
                  <a:pt x="171694" y="124509"/>
                  <a:pt x="172928" y="125530"/>
                </a:cubicBezTo>
                <a:cubicBezTo>
                  <a:pt x="173355" y="125088"/>
                  <a:pt x="173812" y="124661"/>
                  <a:pt x="174299" y="124280"/>
                </a:cubicBezTo>
                <a:cubicBezTo>
                  <a:pt x="172682" y="122760"/>
                  <a:pt x="170619" y="122002"/>
                  <a:pt x="168559" y="122002"/>
                </a:cubicBezTo>
                <a:close/>
                <a:moveTo>
                  <a:pt x="225648" y="122002"/>
                </a:moveTo>
                <a:cubicBezTo>
                  <a:pt x="223518" y="122002"/>
                  <a:pt x="221390" y="122813"/>
                  <a:pt x="219763" y="124433"/>
                </a:cubicBezTo>
                <a:cubicBezTo>
                  <a:pt x="220236" y="124829"/>
                  <a:pt x="220678" y="125240"/>
                  <a:pt x="221104" y="125697"/>
                </a:cubicBezTo>
                <a:cubicBezTo>
                  <a:pt x="222354" y="124570"/>
                  <a:pt x="223969" y="123945"/>
                  <a:pt x="225644" y="123930"/>
                </a:cubicBezTo>
                <a:cubicBezTo>
                  <a:pt x="227244" y="123945"/>
                  <a:pt x="228783" y="124509"/>
                  <a:pt x="230002" y="125530"/>
                </a:cubicBezTo>
                <a:cubicBezTo>
                  <a:pt x="230444" y="125088"/>
                  <a:pt x="230901" y="124661"/>
                  <a:pt x="231388" y="124280"/>
                </a:cubicBezTo>
                <a:cubicBezTo>
                  <a:pt x="229771" y="122760"/>
                  <a:pt x="227708" y="122002"/>
                  <a:pt x="225648" y="122002"/>
                </a:cubicBezTo>
                <a:close/>
                <a:moveTo>
                  <a:pt x="254193" y="122007"/>
                </a:moveTo>
                <a:cubicBezTo>
                  <a:pt x="252060" y="122007"/>
                  <a:pt x="249929" y="122819"/>
                  <a:pt x="248300" y="124433"/>
                </a:cubicBezTo>
                <a:cubicBezTo>
                  <a:pt x="248773" y="124829"/>
                  <a:pt x="249214" y="125240"/>
                  <a:pt x="249641" y="125697"/>
                </a:cubicBezTo>
                <a:cubicBezTo>
                  <a:pt x="250890" y="124570"/>
                  <a:pt x="252505" y="123945"/>
                  <a:pt x="254197" y="123930"/>
                </a:cubicBezTo>
                <a:cubicBezTo>
                  <a:pt x="255781" y="123945"/>
                  <a:pt x="257320" y="124509"/>
                  <a:pt x="258554" y="125530"/>
                </a:cubicBezTo>
                <a:cubicBezTo>
                  <a:pt x="258981" y="125088"/>
                  <a:pt x="259438" y="124661"/>
                  <a:pt x="259925" y="124280"/>
                </a:cubicBezTo>
                <a:cubicBezTo>
                  <a:pt x="258310" y="122762"/>
                  <a:pt x="256250" y="122007"/>
                  <a:pt x="254193" y="122007"/>
                </a:cubicBezTo>
                <a:close/>
                <a:moveTo>
                  <a:pt x="25856" y="122010"/>
                </a:moveTo>
                <a:cubicBezTo>
                  <a:pt x="23646" y="122025"/>
                  <a:pt x="21544" y="122894"/>
                  <a:pt x="19975" y="124433"/>
                </a:cubicBezTo>
                <a:cubicBezTo>
                  <a:pt x="20432" y="124829"/>
                  <a:pt x="20889" y="125255"/>
                  <a:pt x="21300" y="125712"/>
                </a:cubicBezTo>
                <a:cubicBezTo>
                  <a:pt x="22581" y="124533"/>
                  <a:pt x="24211" y="123942"/>
                  <a:pt x="25844" y="123942"/>
                </a:cubicBezTo>
                <a:cubicBezTo>
                  <a:pt x="27396" y="123942"/>
                  <a:pt x="28951" y="124476"/>
                  <a:pt x="30213" y="125545"/>
                </a:cubicBezTo>
                <a:cubicBezTo>
                  <a:pt x="30640" y="125103"/>
                  <a:pt x="31097" y="124676"/>
                  <a:pt x="31584" y="124295"/>
                </a:cubicBezTo>
                <a:cubicBezTo>
                  <a:pt x="30030" y="122833"/>
                  <a:pt x="27973" y="122025"/>
                  <a:pt x="25856" y="122010"/>
                </a:cubicBezTo>
                <a:close/>
                <a:moveTo>
                  <a:pt x="54393" y="122010"/>
                </a:moveTo>
                <a:cubicBezTo>
                  <a:pt x="52199" y="122025"/>
                  <a:pt x="50081" y="122894"/>
                  <a:pt x="48511" y="124433"/>
                </a:cubicBezTo>
                <a:cubicBezTo>
                  <a:pt x="48984" y="124829"/>
                  <a:pt x="49426" y="125255"/>
                  <a:pt x="49852" y="125712"/>
                </a:cubicBezTo>
                <a:cubicBezTo>
                  <a:pt x="51133" y="124533"/>
                  <a:pt x="52759" y="123942"/>
                  <a:pt x="54388" y="123942"/>
                </a:cubicBezTo>
                <a:cubicBezTo>
                  <a:pt x="55936" y="123942"/>
                  <a:pt x="57488" y="124476"/>
                  <a:pt x="58750" y="125545"/>
                </a:cubicBezTo>
                <a:cubicBezTo>
                  <a:pt x="59177" y="125103"/>
                  <a:pt x="59634" y="124676"/>
                  <a:pt x="60121" y="124295"/>
                </a:cubicBezTo>
                <a:cubicBezTo>
                  <a:pt x="58567" y="122833"/>
                  <a:pt x="56526" y="122025"/>
                  <a:pt x="54408" y="122010"/>
                </a:cubicBezTo>
                <a:close/>
                <a:moveTo>
                  <a:pt x="82929" y="121964"/>
                </a:moveTo>
                <a:lnTo>
                  <a:pt x="82929" y="122010"/>
                </a:lnTo>
                <a:cubicBezTo>
                  <a:pt x="80735" y="122025"/>
                  <a:pt x="78618" y="122894"/>
                  <a:pt x="77048" y="124433"/>
                </a:cubicBezTo>
                <a:cubicBezTo>
                  <a:pt x="77521" y="124829"/>
                  <a:pt x="77963" y="125255"/>
                  <a:pt x="78389" y="125712"/>
                </a:cubicBezTo>
                <a:cubicBezTo>
                  <a:pt x="79670" y="124533"/>
                  <a:pt x="81300" y="123942"/>
                  <a:pt x="82931" y="123942"/>
                </a:cubicBezTo>
                <a:cubicBezTo>
                  <a:pt x="84481" y="123942"/>
                  <a:pt x="86032" y="124476"/>
                  <a:pt x="87287" y="125545"/>
                </a:cubicBezTo>
                <a:cubicBezTo>
                  <a:pt x="87714" y="125103"/>
                  <a:pt x="88186" y="124676"/>
                  <a:pt x="88673" y="124295"/>
                </a:cubicBezTo>
                <a:cubicBezTo>
                  <a:pt x="87119" y="122818"/>
                  <a:pt x="85062" y="121995"/>
                  <a:pt x="82929" y="121964"/>
                </a:cubicBezTo>
                <a:close/>
                <a:moveTo>
                  <a:pt x="111482" y="122010"/>
                </a:moveTo>
                <a:cubicBezTo>
                  <a:pt x="109272" y="122025"/>
                  <a:pt x="107170" y="122894"/>
                  <a:pt x="105601" y="124433"/>
                </a:cubicBezTo>
                <a:cubicBezTo>
                  <a:pt x="106058" y="124829"/>
                  <a:pt x="106515" y="125255"/>
                  <a:pt x="106926" y="125712"/>
                </a:cubicBezTo>
                <a:cubicBezTo>
                  <a:pt x="108207" y="124533"/>
                  <a:pt x="109837" y="123942"/>
                  <a:pt x="111470" y="123942"/>
                </a:cubicBezTo>
                <a:cubicBezTo>
                  <a:pt x="113022" y="123942"/>
                  <a:pt x="114577" y="124476"/>
                  <a:pt x="115839" y="125545"/>
                </a:cubicBezTo>
                <a:cubicBezTo>
                  <a:pt x="116266" y="125103"/>
                  <a:pt x="116723" y="124676"/>
                  <a:pt x="117210" y="124295"/>
                </a:cubicBezTo>
                <a:cubicBezTo>
                  <a:pt x="115641" y="122833"/>
                  <a:pt x="113599" y="122025"/>
                  <a:pt x="111482" y="122010"/>
                </a:cubicBezTo>
                <a:close/>
                <a:moveTo>
                  <a:pt x="140019" y="122010"/>
                </a:moveTo>
                <a:cubicBezTo>
                  <a:pt x="137809" y="122025"/>
                  <a:pt x="135707" y="122894"/>
                  <a:pt x="134137" y="124433"/>
                </a:cubicBezTo>
                <a:cubicBezTo>
                  <a:pt x="134610" y="124829"/>
                  <a:pt x="135052" y="125255"/>
                  <a:pt x="135463" y="125712"/>
                </a:cubicBezTo>
                <a:cubicBezTo>
                  <a:pt x="136744" y="124533"/>
                  <a:pt x="138374" y="123942"/>
                  <a:pt x="140007" y="123942"/>
                </a:cubicBezTo>
                <a:cubicBezTo>
                  <a:pt x="141559" y="123942"/>
                  <a:pt x="143114" y="124476"/>
                  <a:pt x="144376" y="125545"/>
                </a:cubicBezTo>
                <a:cubicBezTo>
                  <a:pt x="144803" y="125103"/>
                  <a:pt x="145260" y="124676"/>
                  <a:pt x="145747" y="124295"/>
                </a:cubicBezTo>
                <a:cubicBezTo>
                  <a:pt x="144193" y="122848"/>
                  <a:pt x="142152" y="122025"/>
                  <a:pt x="140019" y="122010"/>
                </a:cubicBezTo>
                <a:close/>
                <a:moveTo>
                  <a:pt x="97023" y="127038"/>
                </a:moveTo>
                <a:cubicBezTo>
                  <a:pt x="97025" y="127038"/>
                  <a:pt x="97028" y="127038"/>
                  <a:pt x="97030" y="127038"/>
                </a:cubicBezTo>
                <a:lnTo>
                  <a:pt x="97030" y="127038"/>
                </a:lnTo>
                <a:cubicBezTo>
                  <a:pt x="97033" y="127038"/>
                  <a:pt x="97035" y="127038"/>
                  <a:pt x="97038" y="127038"/>
                </a:cubicBezTo>
                <a:close/>
                <a:moveTo>
                  <a:pt x="25856" y="124585"/>
                </a:moveTo>
                <a:cubicBezTo>
                  <a:pt x="24332" y="124585"/>
                  <a:pt x="22854" y="125149"/>
                  <a:pt x="21711" y="126154"/>
                </a:cubicBezTo>
                <a:cubicBezTo>
                  <a:pt x="22123" y="126627"/>
                  <a:pt x="22488" y="127114"/>
                  <a:pt x="22839" y="127617"/>
                </a:cubicBezTo>
                <a:cubicBezTo>
                  <a:pt x="23677" y="126901"/>
                  <a:pt x="24743" y="126505"/>
                  <a:pt x="25856" y="126505"/>
                </a:cubicBezTo>
                <a:cubicBezTo>
                  <a:pt x="26861" y="126505"/>
                  <a:pt x="27852" y="126840"/>
                  <a:pt x="28644" y="127449"/>
                </a:cubicBezTo>
                <a:cubicBezTo>
                  <a:pt x="28994" y="126947"/>
                  <a:pt x="29375" y="126459"/>
                  <a:pt x="29786" y="126002"/>
                </a:cubicBezTo>
                <a:cubicBezTo>
                  <a:pt x="28674" y="125088"/>
                  <a:pt x="27288" y="124585"/>
                  <a:pt x="25856" y="124585"/>
                </a:cubicBezTo>
                <a:close/>
                <a:moveTo>
                  <a:pt x="168537" y="124580"/>
                </a:moveTo>
                <a:cubicBezTo>
                  <a:pt x="167062" y="124580"/>
                  <a:pt x="165592" y="125106"/>
                  <a:pt x="164426" y="126154"/>
                </a:cubicBezTo>
                <a:cubicBezTo>
                  <a:pt x="164823" y="126627"/>
                  <a:pt x="165204" y="127114"/>
                  <a:pt x="165554" y="127617"/>
                </a:cubicBezTo>
                <a:cubicBezTo>
                  <a:pt x="166392" y="126901"/>
                  <a:pt x="167458" y="126505"/>
                  <a:pt x="168555" y="126505"/>
                </a:cubicBezTo>
                <a:cubicBezTo>
                  <a:pt x="169561" y="126505"/>
                  <a:pt x="170536" y="126840"/>
                  <a:pt x="171344" y="127449"/>
                </a:cubicBezTo>
                <a:cubicBezTo>
                  <a:pt x="171694" y="126947"/>
                  <a:pt x="172075" y="126459"/>
                  <a:pt x="172486" y="126002"/>
                </a:cubicBezTo>
                <a:cubicBezTo>
                  <a:pt x="171337" y="125053"/>
                  <a:pt x="169935" y="124580"/>
                  <a:pt x="168537" y="124580"/>
                </a:cubicBezTo>
                <a:close/>
                <a:moveTo>
                  <a:pt x="197086" y="124565"/>
                </a:moveTo>
                <a:cubicBezTo>
                  <a:pt x="195611" y="124565"/>
                  <a:pt x="194137" y="125091"/>
                  <a:pt x="192963" y="126139"/>
                </a:cubicBezTo>
                <a:cubicBezTo>
                  <a:pt x="193360" y="126611"/>
                  <a:pt x="193740" y="127099"/>
                  <a:pt x="194076" y="127617"/>
                </a:cubicBezTo>
                <a:cubicBezTo>
                  <a:pt x="194929" y="126886"/>
                  <a:pt x="195995" y="126489"/>
                  <a:pt x="197092" y="126489"/>
                </a:cubicBezTo>
                <a:lnTo>
                  <a:pt x="197092" y="126505"/>
                </a:lnTo>
                <a:cubicBezTo>
                  <a:pt x="198098" y="126505"/>
                  <a:pt x="199088" y="126825"/>
                  <a:pt x="199880" y="127434"/>
                </a:cubicBezTo>
                <a:cubicBezTo>
                  <a:pt x="200231" y="126916"/>
                  <a:pt x="200612" y="126444"/>
                  <a:pt x="201023" y="125987"/>
                </a:cubicBezTo>
                <a:cubicBezTo>
                  <a:pt x="199881" y="125038"/>
                  <a:pt x="198483" y="124565"/>
                  <a:pt x="197086" y="124565"/>
                </a:cubicBezTo>
                <a:close/>
                <a:moveTo>
                  <a:pt x="225651" y="124572"/>
                </a:moveTo>
                <a:cubicBezTo>
                  <a:pt x="224166" y="124572"/>
                  <a:pt x="222685" y="125102"/>
                  <a:pt x="221516" y="126154"/>
                </a:cubicBezTo>
                <a:cubicBezTo>
                  <a:pt x="221912" y="126627"/>
                  <a:pt x="222293" y="127114"/>
                  <a:pt x="222643" y="127617"/>
                </a:cubicBezTo>
                <a:cubicBezTo>
                  <a:pt x="223481" y="126901"/>
                  <a:pt x="224547" y="126505"/>
                  <a:pt x="225644" y="126505"/>
                </a:cubicBezTo>
                <a:cubicBezTo>
                  <a:pt x="226650" y="126505"/>
                  <a:pt x="227640" y="126825"/>
                  <a:pt x="228448" y="127434"/>
                </a:cubicBezTo>
                <a:cubicBezTo>
                  <a:pt x="228798" y="126931"/>
                  <a:pt x="229179" y="126444"/>
                  <a:pt x="229591" y="125987"/>
                </a:cubicBezTo>
                <a:cubicBezTo>
                  <a:pt x="228446" y="125041"/>
                  <a:pt x="227047" y="124572"/>
                  <a:pt x="225651" y="124572"/>
                </a:cubicBezTo>
                <a:close/>
                <a:moveTo>
                  <a:pt x="254188" y="124572"/>
                </a:moveTo>
                <a:cubicBezTo>
                  <a:pt x="252703" y="124572"/>
                  <a:pt x="251222" y="125102"/>
                  <a:pt x="250052" y="126154"/>
                </a:cubicBezTo>
                <a:cubicBezTo>
                  <a:pt x="250464" y="126627"/>
                  <a:pt x="250829" y="127114"/>
                  <a:pt x="251180" y="127617"/>
                </a:cubicBezTo>
                <a:cubicBezTo>
                  <a:pt x="252018" y="126901"/>
                  <a:pt x="253084" y="126505"/>
                  <a:pt x="254197" y="126489"/>
                </a:cubicBezTo>
                <a:lnTo>
                  <a:pt x="254197" y="126505"/>
                </a:lnTo>
                <a:cubicBezTo>
                  <a:pt x="255202" y="126505"/>
                  <a:pt x="256177" y="126840"/>
                  <a:pt x="256985" y="127434"/>
                </a:cubicBezTo>
                <a:cubicBezTo>
                  <a:pt x="257335" y="126931"/>
                  <a:pt x="257716" y="126444"/>
                  <a:pt x="258127" y="125987"/>
                </a:cubicBezTo>
                <a:cubicBezTo>
                  <a:pt x="256983" y="125041"/>
                  <a:pt x="255584" y="124572"/>
                  <a:pt x="254188" y="124572"/>
                </a:cubicBezTo>
                <a:close/>
                <a:moveTo>
                  <a:pt x="54408" y="124570"/>
                </a:moveTo>
                <a:lnTo>
                  <a:pt x="54393" y="124585"/>
                </a:lnTo>
                <a:cubicBezTo>
                  <a:pt x="52869" y="124585"/>
                  <a:pt x="51391" y="125149"/>
                  <a:pt x="50248" y="126169"/>
                </a:cubicBezTo>
                <a:cubicBezTo>
                  <a:pt x="50660" y="126642"/>
                  <a:pt x="51025" y="127129"/>
                  <a:pt x="51376" y="127632"/>
                </a:cubicBezTo>
                <a:cubicBezTo>
                  <a:pt x="52235" y="126884"/>
                  <a:pt x="53306" y="126510"/>
                  <a:pt x="54381" y="126510"/>
                </a:cubicBezTo>
                <a:cubicBezTo>
                  <a:pt x="55365" y="126510"/>
                  <a:pt x="56351" y="126823"/>
                  <a:pt x="57181" y="127449"/>
                </a:cubicBezTo>
                <a:cubicBezTo>
                  <a:pt x="57531" y="126947"/>
                  <a:pt x="57912" y="126459"/>
                  <a:pt x="58323" y="126002"/>
                </a:cubicBezTo>
                <a:cubicBezTo>
                  <a:pt x="57226" y="125088"/>
                  <a:pt x="55840" y="124585"/>
                  <a:pt x="54408" y="124570"/>
                </a:cubicBezTo>
                <a:close/>
                <a:moveTo>
                  <a:pt x="82929" y="124539"/>
                </a:moveTo>
                <a:lnTo>
                  <a:pt x="82929" y="124585"/>
                </a:lnTo>
                <a:cubicBezTo>
                  <a:pt x="81406" y="124585"/>
                  <a:pt x="79943" y="125149"/>
                  <a:pt x="78801" y="126169"/>
                </a:cubicBezTo>
                <a:cubicBezTo>
                  <a:pt x="79197" y="126627"/>
                  <a:pt x="79578" y="127129"/>
                  <a:pt x="79928" y="127632"/>
                </a:cubicBezTo>
                <a:cubicBezTo>
                  <a:pt x="80787" y="126884"/>
                  <a:pt x="81858" y="126510"/>
                  <a:pt x="82933" y="126510"/>
                </a:cubicBezTo>
                <a:cubicBezTo>
                  <a:pt x="83917" y="126510"/>
                  <a:pt x="84903" y="126823"/>
                  <a:pt x="85733" y="127449"/>
                </a:cubicBezTo>
                <a:cubicBezTo>
                  <a:pt x="86083" y="126947"/>
                  <a:pt x="86464" y="126459"/>
                  <a:pt x="86876" y="126002"/>
                </a:cubicBezTo>
                <a:cubicBezTo>
                  <a:pt x="85763" y="125073"/>
                  <a:pt x="84377" y="124554"/>
                  <a:pt x="82929" y="124539"/>
                </a:cubicBezTo>
                <a:close/>
                <a:moveTo>
                  <a:pt x="111482" y="124585"/>
                </a:moveTo>
                <a:cubicBezTo>
                  <a:pt x="109943" y="124585"/>
                  <a:pt x="108480" y="125149"/>
                  <a:pt x="107337" y="126169"/>
                </a:cubicBezTo>
                <a:cubicBezTo>
                  <a:pt x="107734" y="126642"/>
                  <a:pt x="108114" y="127129"/>
                  <a:pt x="108465" y="127632"/>
                </a:cubicBezTo>
                <a:cubicBezTo>
                  <a:pt x="109324" y="126884"/>
                  <a:pt x="110395" y="126510"/>
                  <a:pt x="111470" y="126510"/>
                </a:cubicBezTo>
                <a:cubicBezTo>
                  <a:pt x="112454" y="126510"/>
                  <a:pt x="113440" y="126823"/>
                  <a:pt x="114270" y="127449"/>
                </a:cubicBezTo>
                <a:cubicBezTo>
                  <a:pt x="114620" y="126947"/>
                  <a:pt x="115001" y="126459"/>
                  <a:pt x="115412" y="126002"/>
                </a:cubicBezTo>
                <a:cubicBezTo>
                  <a:pt x="114300" y="125088"/>
                  <a:pt x="112914" y="124585"/>
                  <a:pt x="111482" y="124585"/>
                </a:cubicBezTo>
                <a:close/>
                <a:moveTo>
                  <a:pt x="140019" y="124585"/>
                </a:moveTo>
                <a:cubicBezTo>
                  <a:pt x="138495" y="124585"/>
                  <a:pt x="137017" y="125149"/>
                  <a:pt x="135874" y="126169"/>
                </a:cubicBezTo>
                <a:cubicBezTo>
                  <a:pt x="136286" y="126642"/>
                  <a:pt x="136651" y="127129"/>
                  <a:pt x="137002" y="127632"/>
                </a:cubicBezTo>
                <a:cubicBezTo>
                  <a:pt x="137861" y="126884"/>
                  <a:pt x="138932" y="126510"/>
                  <a:pt x="140007" y="126510"/>
                </a:cubicBezTo>
                <a:cubicBezTo>
                  <a:pt x="140990" y="126510"/>
                  <a:pt x="141977" y="126823"/>
                  <a:pt x="142807" y="127449"/>
                </a:cubicBezTo>
                <a:cubicBezTo>
                  <a:pt x="143157" y="126947"/>
                  <a:pt x="143538" y="126459"/>
                  <a:pt x="143949" y="126002"/>
                </a:cubicBezTo>
                <a:cubicBezTo>
                  <a:pt x="142837" y="125088"/>
                  <a:pt x="141451" y="124585"/>
                  <a:pt x="140019" y="124585"/>
                </a:cubicBezTo>
                <a:close/>
                <a:moveTo>
                  <a:pt x="256255" y="128590"/>
                </a:moveTo>
                <a:cubicBezTo>
                  <a:pt x="256254" y="128591"/>
                  <a:pt x="256254" y="128591"/>
                  <a:pt x="256253" y="128592"/>
                </a:cubicBezTo>
                <a:lnTo>
                  <a:pt x="256269" y="128592"/>
                </a:lnTo>
                <a:cubicBezTo>
                  <a:pt x="256264" y="128591"/>
                  <a:pt x="256259" y="128591"/>
                  <a:pt x="256255" y="128590"/>
                </a:cubicBezTo>
                <a:close/>
                <a:moveTo>
                  <a:pt x="82929" y="127099"/>
                </a:moveTo>
                <a:lnTo>
                  <a:pt x="82929" y="127145"/>
                </a:lnTo>
                <a:cubicBezTo>
                  <a:pt x="81954" y="127145"/>
                  <a:pt x="81010" y="127480"/>
                  <a:pt x="80263" y="128104"/>
                </a:cubicBezTo>
                <a:cubicBezTo>
                  <a:pt x="80355" y="128272"/>
                  <a:pt x="80461" y="128440"/>
                  <a:pt x="80553" y="128607"/>
                </a:cubicBezTo>
                <a:cubicBezTo>
                  <a:pt x="81330" y="128455"/>
                  <a:pt x="82137" y="128379"/>
                  <a:pt x="82929" y="128379"/>
                </a:cubicBezTo>
                <a:cubicBezTo>
                  <a:pt x="83630" y="128379"/>
                  <a:pt x="84316" y="128440"/>
                  <a:pt x="85002" y="128546"/>
                </a:cubicBezTo>
                <a:cubicBezTo>
                  <a:pt x="85123" y="128348"/>
                  <a:pt x="85261" y="128135"/>
                  <a:pt x="85382" y="127922"/>
                </a:cubicBezTo>
                <a:cubicBezTo>
                  <a:pt x="84682" y="127388"/>
                  <a:pt x="83813" y="127099"/>
                  <a:pt x="82929" y="127099"/>
                </a:cubicBezTo>
                <a:close/>
                <a:moveTo>
                  <a:pt x="54393" y="127145"/>
                </a:moveTo>
                <a:cubicBezTo>
                  <a:pt x="53417" y="127145"/>
                  <a:pt x="52458" y="127510"/>
                  <a:pt x="51726" y="128150"/>
                </a:cubicBezTo>
                <a:cubicBezTo>
                  <a:pt x="51833" y="128303"/>
                  <a:pt x="51924" y="128470"/>
                  <a:pt x="52016" y="128638"/>
                </a:cubicBezTo>
                <a:cubicBezTo>
                  <a:pt x="52808" y="128501"/>
                  <a:pt x="53600" y="128424"/>
                  <a:pt x="54393" y="128424"/>
                </a:cubicBezTo>
                <a:cubicBezTo>
                  <a:pt x="55093" y="128424"/>
                  <a:pt x="55779" y="128470"/>
                  <a:pt x="56465" y="128592"/>
                </a:cubicBezTo>
                <a:cubicBezTo>
                  <a:pt x="56602" y="128379"/>
                  <a:pt x="56724" y="128165"/>
                  <a:pt x="56846" y="127967"/>
                </a:cubicBezTo>
                <a:cubicBezTo>
                  <a:pt x="56145" y="127434"/>
                  <a:pt x="55291" y="127145"/>
                  <a:pt x="54408" y="127145"/>
                </a:cubicBezTo>
                <a:close/>
                <a:moveTo>
                  <a:pt x="197092" y="127129"/>
                </a:moveTo>
                <a:cubicBezTo>
                  <a:pt x="196102" y="127145"/>
                  <a:pt x="195157" y="127495"/>
                  <a:pt x="194426" y="128135"/>
                </a:cubicBezTo>
                <a:cubicBezTo>
                  <a:pt x="194517" y="128303"/>
                  <a:pt x="194624" y="128470"/>
                  <a:pt x="194716" y="128638"/>
                </a:cubicBezTo>
                <a:cubicBezTo>
                  <a:pt x="195493" y="128485"/>
                  <a:pt x="196300" y="128409"/>
                  <a:pt x="197092" y="128409"/>
                </a:cubicBezTo>
                <a:cubicBezTo>
                  <a:pt x="197793" y="128409"/>
                  <a:pt x="198479" y="128470"/>
                  <a:pt x="199164" y="128577"/>
                </a:cubicBezTo>
                <a:lnTo>
                  <a:pt x="199164" y="128592"/>
                </a:lnTo>
                <a:cubicBezTo>
                  <a:pt x="199286" y="128379"/>
                  <a:pt x="199423" y="128165"/>
                  <a:pt x="199530" y="127952"/>
                </a:cubicBezTo>
                <a:cubicBezTo>
                  <a:pt x="198829" y="127419"/>
                  <a:pt x="197976" y="127129"/>
                  <a:pt x="197092" y="127129"/>
                </a:cubicBezTo>
                <a:close/>
                <a:moveTo>
                  <a:pt x="25856" y="127145"/>
                </a:moveTo>
                <a:cubicBezTo>
                  <a:pt x="24865" y="127145"/>
                  <a:pt x="23921" y="127510"/>
                  <a:pt x="23174" y="128150"/>
                </a:cubicBezTo>
                <a:cubicBezTo>
                  <a:pt x="23281" y="128318"/>
                  <a:pt x="23372" y="128485"/>
                  <a:pt x="23464" y="128653"/>
                </a:cubicBezTo>
                <a:cubicBezTo>
                  <a:pt x="24256" y="128501"/>
                  <a:pt x="25048" y="128424"/>
                  <a:pt x="25856" y="128424"/>
                </a:cubicBezTo>
                <a:cubicBezTo>
                  <a:pt x="26541" y="128424"/>
                  <a:pt x="27242" y="128485"/>
                  <a:pt x="27928" y="128592"/>
                </a:cubicBezTo>
                <a:cubicBezTo>
                  <a:pt x="28050" y="128379"/>
                  <a:pt x="28171" y="128165"/>
                  <a:pt x="28309" y="127967"/>
                </a:cubicBezTo>
                <a:cubicBezTo>
                  <a:pt x="27593" y="127434"/>
                  <a:pt x="26739" y="127145"/>
                  <a:pt x="25856" y="127145"/>
                </a:cubicBezTo>
                <a:close/>
                <a:moveTo>
                  <a:pt x="111482" y="127145"/>
                </a:moveTo>
                <a:cubicBezTo>
                  <a:pt x="110491" y="127145"/>
                  <a:pt x="109547" y="127510"/>
                  <a:pt x="108785" y="128150"/>
                </a:cubicBezTo>
                <a:cubicBezTo>
                  <a:pt x="108907" y="128318"/>
                  <a:pt x="108998" y="128485"/>
                  <a:pt x="109090" y="128653"/>
                </a:cubicBezTo>
                <a:cubicBezTo>
                  <a:pt x="109882" y="128501"/>
                  <a:pt x="110674" y="128424"/>
                  <a:pt x="111466" y="128424"/>
                </a:cubicBezTo>
                <a:cubicBezTo>
                  <a:pt x="112167" y="128424"/>
                  <a:pt x="112853" y="128485"/>
                  <a:pt x="113538" y="128592"/>
                </a:cubicBezTo>
                <a:cubicBezTo>
                  <a:pt x="113676" y="128379"/>
                  <a:pt x="113797" y="128165"/>
                  <a:pt x="113919" y="127967"/>
                </a:cubicBezTo>
                <a:cubicBezTo>
                  <a:pt x="113218" y="127434"/>
                  <a:pt x="112365" y="127145"/>
                  <a:pt x="111482" y="127145"/>
                </a:cubicBezTo>
                <a:close/>
                <a:moveTo>
                  <a:pt x="140019" y="127145"/>
                </a:moveTo>
                <a:cubicBezTo>
                  <a:pt x="139028" y="127145"/>
                  <a:pt x="138084" y="127510"/>
                  <a:pt x="137337" y="128150"/>
                </a:cubicBezTo>
                <a:cubicBezTo>
                  <a:pt x="137444" y="128318"/>
                  <a:pt x="137535" y="128485"/>
                  <a:pt x="137642" y="128653"/>
                </a:cubicBezTo>
                <a:cubicBezTo>
                  <a:pt x="138419" y="128501"/>
                  <a:pt x="139226" y="128424"/>
                  <a:pt x="140019" y="128424"/>
                </a:cubicBezTo>
                <a:cubicBezTo>
                  <a:pt x="140719" y="128424"/>
                  <a:pt x="141405" y="128485"/>
                  <a:pt x="142091" y="128592"/>
                </a:cubicBezTo>
                <a:cubicBezTo>
                  <a:pt x="142212" y="128379"/>
                  <a:pt x="142350" y="128181"/>
                  <a:pt x="142471" y="127967"/>
                </a:cubicBezTo>
                <a:cubicBezTo>
                  <a:pt x="141771" y="127434"/>
                  <a:pt x="140902" y="127145"/>
                  <a:pt x="140019" y="127145"/>
                </a:cubicBezTo>
                <a:close/>
                <a:moveTo>
                  <a:pt x="168555" y="127145"/>
                </a:moveTo>
                <a:cubicBezTo>
                  <a:pt x="167580" y="127160"/>
                  <a:pt x="166620" y="127510"/>
                  <a:pt x="165874" y="128150"/>
                </a:cubicBezTo>
                <a:cubicBezTo>
                  <a:pt x="165981" y="128318"/>
                  <a:pt x="166072" y="128485"/>
                  <a:pt x="166179" y="128653"/>
                </a:cubicBezTo>
                <a:cubicBezTo>
                  <a:pt x="166956" y="128501"/>
                  <a:pt x="167763" y="128424"/>
                  <a:pt x="168555" y="128424"/>
                </a:cubicBezTo>
                <a:cubicBezTo>
                  <a:pt x="169256" y="128424"/>
                  <a:pt x="169942" y="128485"/>
                  <a:pt x="170627" y="128592"/>
                </a:cubicBezTo>
                <a:cubicBezTo>
                  <a:pt x="170749" y="128379"/>
                  <a:pt x="170887" y="128165"/>
                  <a:pt x="171008" y="127967"/>
                </a:cubicBezTo>
                <a:cubicBezTo>
                  <a:pt x="170308" y="127434"/>
                  <a:pt x="169439" y="127145"/>
                  <a:pt x="168555" y="127145"/>
                </a:cubicBezTo>
                <a:close/>
                <a:moveTo>
                  <a:pt x="225644" y="127145"/>
                </a:moveTo>
                <a:cubicBezTo>
                  <a:pt x="224654" y="127160"/>
                  <a:pt x="223710" y="127510"/>
                  <a:pt x="222963" y="128150"/>
                </a:cubicBezTo>
                <a:cubicBezTo>
                  <a:pt x="223070" y="128318"/>
                  <a:pt x="223161" y="128485"/>
                  <a:pt x="223268" y="128653"/>
                </a:cubicBezTo>
                <a:cubicBezTo>
                  <a:pt x="224045" y="128501"/>
                  <a:pt x="224852" y="128424"/>
                  <a:pt x="225644" y="128424"/>
                </a:cubicBezTo>
                <a:cubicBezTo>
                  <a:pt x="226345" y="128424"/>
                  <a:pt x="227031" y="128485"/>
                  <a:pt x="227717" y="128592"/>
                </a:cubicBezTo>
                <a:cubicBezTo>
                  <a:pt x="227823" y="128379"/>
                  <a:pt x="227960" y="128165"/>
                  <a:pt x="228082" y="127967"/>
                </a:cubicBezTo>
                <a:cubicBezTo>
                  <a:pt x="227381" y="127434"/>
                  <a:pt x="226528" y="127145"/>
                  <a:pt x="225644" y="127145"/>
                </a:cubicBezTo>
                <a:close/>
                <a:moveTo>
                  <a:pt x="254197" y="127145"/>
                </a:moveTo>
                <a:cubicBezTo>
                  <a:pt x="253206" y="127145"/>
                  <a:pt x="252262" y="127510"/>
                  <a:pt x="251515" y="128150"/>
                </a:cubicBezTo>
                <a:cubicBezTo>
                  <a:pt x="251622" y="128318"/>
                  <a:pt x="251713" y="128485"/>
                  <a:pt x="251805" y="128653"/>
                </a:cubicBezTo>
                <a:cubicBezTo>
                  <a:pt x="252597" y="128501"/>
                  <a:pt x="253389" y="128424"/>
                  <a:pt x="254197" y="128424"/>
                </a:cubicBezTo>
                <a:cubicBezTo>
                  <a:pt x="254878" y="128424"/>
                  <a:pt x="255574" y="128485"/>
                  <a:pt x="256255" y="128590"/>
                </a:cubicBezTo>
                <a:lnTo>
                  <a:pt x="256255" y="128590"/>
                </a:lnTo>
                <a:cubicBezTo>
                  <a:pt x="256376" y="128377"/>
                  <a:pt x="256498" y="128165"/>
                  <a:pt x="256634" y="127967"/>
                </a:cubicBezTo>
                <a:cubicBezTo>
                  <a:pt x="255934" y="127434"/>
                  <a:pt x="255080" y="127145"/>
                  <a:pt x="254197" y="127145"/>
                </a:cubicBezTo>
                <a:close/>
                <a:moveTo>
                  <a:pt x="211201" y="121873"/>
                </a:moveTo>
                <a:cubicBezTo>
                  <a:pt x="206432" y="121873"/>
                  <a:pt x="202242" y="124570"/>
                  <a:pt x="199789" y="128668"/>
                </a:cubicBezTo>
                <a:cubicBezTo>
                  <a:pt x="200399" y="128805"/>
                  <a:pt x="201008" y="128973"/>
                  <a:pt x="201587" y="129186"/>
                </a:cubicBezTo>
                <a:cubicBezTo>
                  <a:pt x="203766" y="125926"/>
                  <a:pt x="207255" y="123793"/>
                  <a:pt x="211201" y="123793"/>
                </a:cubicBezTo>
                <a:lnTo>
                  <a:pt x="211201" y="123838"/>
                </a:lnTo>
                <a:cubicBezTo>
                  <a:pt x="215177" y="123838"/>
                  <a:pt x="218697" y="126017"/>
                  <a:pt x="220860" y="129293"/>
                </a:cubicBezTo>
                <a:cubicBezTo>
                  <a:pt x="221439" y="129064"/>
                  <a:pt x="222034" y="128881"/>
                  <a:pt x="222643" y="128744"/>
                </a:cubicBezTo>
                <a:cubicBezTo>
                  <a:pt x="220190" y="124600"/>
                  <a:pt x="215954" y="121873"/>
                  <a:pt x="211201" y="121873"/>
                </a:cubicBezTo>
                <a:close/>
                <a:moveTo>
                  <a:pt x="39949" y="121903"/>
                </a:moveTo>
                <a:cubicBezTo>
                  <a:pt x="35195" y="121903"/>
                  <a:pt x="31005" y="124615"/>
                  <a:pt x="28537" y="128714"/>
                </a:cubicBezTo>
                <a:cubicBezTo>
                  <a:pt x="29162" y="128836"/>
                  <a:pt x="29756" y="129003"/>
                  <a:pt x="30350" y="129232"/>
                </a:cubicBezTo>
                <a:cubicBezTo>
                  <a:pt x="32514" y="125956"/>
                  <a:pt x="36003" y="123823"/>
                  <a:pt x="39949" y="123823"/>
                </a:cubicBezTo>
                <a:cubicBezTo>
                  <a:pt x="43925" y="123823"/>
                  <a:pt x="47445" y="126002"/>
                  <a:pt x="49624" y="129323"/>
                </a:cubicBezTo>
                <a:cubicBezTo>
                  <a:pt x="50203" y="129095"/>
                  <a:pt x="50782" y="128912"/>
                  <a:pt x="51391" y="128775"/>
                </a:cubicBezTo>
                <a:cubicBezTo>
                  <a:pt x="48938" y="124646"/>
                  <a:pt x="44733" y="121903"/>
                  <a:pt x="39949" y="121903"/>
                </a:cubicBezTo>
                <a:close/>
                <a:moveTo>
                  <a:pt x="97030" y="121903"/>
                </a:moveTo>
                <a:lnTo>
                  <a:pt x="97030" y="121903"/>
                </a:lnTo>
                <a:cubicBezTo>
                  <a:pt x="92280" y="121906"/>
                  <a:pt x="88078" y="124618"/>
                  <a:pt x="85626" y="128714"/>
                </a:cubicBezTo>
                <a:cubicBezTo>
                  <a:pt x="86236" y="128836"/>
                  <a:pt x="86845" y="129003"/>
                  <a:pt x="87424" y="129232"/>
                </a:cubicBezTo>
                <a:cubicBezTo>
                  <a:pt x="89603" y="125956"/>
                  <a:pt x="93092" y="123823"/>
                  <a:pt x="97023" y="123823"/>
                </a:cubicBezTo>
                <a:cubicBezTo>
                  <a:pt x="101014" y="123823"/>
                  <a:pt x="104519" y="126002"/>
                  <a:pt x="106698" y="129323"/>
                </a:cubicBezTo>
                <a:cubicBezTo>
                  <a:pt x="107276" y="129110"/>
                  <a:pt x="107871" y="128912"/>
                  <a:pt x="108480" y="128775"/>
                </a:cubicBezTo>
                <a:cubicBezTo>
                  <a:pt x="106028" y="124648"/>
                  <a:pt x="101811" y="121906"/>
                  <a:pt x="97030" y="121903"/>
                </a:cubicBezTo>
                <a:close/>
                <a:moveTo>
                  <a:pt x="239738" y="121903"/>
                </a:moveTo>
                <a:cubicBezTo>
                  <a:pt x="234999" y="121903"/>
                  <a:pt x="230809" y="124615"/>
                  <a:pt x="228341" y="128714"/>
                </a:cubicBezTo>
                <a:cubicBezTo>
                  <a:pt x="228951" y="128836"/>
                  <a:pt x="229560" y="129003"/>
                  <a:pt x="230139" y="129232"/>
                </a:cubicBezTo>
                <a:cubicBezTo>
                  <a:pt x="232318" y="125956"/>
                  <a:pt x="235807" y="123823"/>
                  <a:pt x="239753" y="123823"/>
                </a:cubicBezTo>
                <a:lnTo>
                  <a:pt x="239738" y="123838"/>
                </a:lnTo>
                <a:cubicBezTo>
                  <a:pt x="243714" y="123838"/>
                  <a:pt x="247234" y="126017"/>
                  <a:pt x="249413" y="129323"/>
                </a:cubicBezTo>
                <a:cubicBezTo>
                  <a:pt x="249992" y="129110"/>
                  <a:pt x="250586" y="128912"/>
                  <a:pt x="251180" y="128775"/>
                </a:cubicBezTo>
                <a:cubicBezTo>
                  <a:pt x="248742" y="124646"/>
                  <a:pt x="244491" y="121903"/>
                  <a:pt x="239738" y="121903"/>
                </a:cubicBezTo>
                <a:close/>
                <a:moveTo>
                  <a:pt x="11412" y="121919"/>
                </a:moveTo>
                <a:cubicBezTo>
                  <a:pt x="6658" y="121919"/>
                  <a:pt x="2453" y="124615"/>
                  <a:pt x="0" y="128714"/>
                </a:cubicBezTo>
                <a:lnTo>
                  <a:pt x="15" y="128714"/>
                </a:lnTo>
                <a:cubicBezTo>
                  <a:pt x="625" y="128836"/>
                  <a:pt x="1219" y="129019"/>
                  <a:pt x="1798" y="129232"/>
                </a:cubicBezTo>
                <a:cubicBezTo>
                  <a:pt x="3977" y="125971"/>
                  <a:pt x="7466" y="123838"/>
                  <a:pt x="11412" y="123838"/>
                </a:cubicBezTo>
                <a:cubicBezTo>
                  <a:pt x="15373" y="123838"/>
                  <a:pt x="18908" y="126017"/>
                  <a:pt x="21087" y="129339"/>
                </a:cubicBezTo>
                <a:cubicBezTo>
                  <a:pt x="21651" y="129110"/>
                  <a:pt x="22245" y="128927"/>
                  <a:pt x="22854" y="128790"/>
                </a:cubicBezTo>
                <a:cubicBezTo>
                  <a:pt x="20401" y="124661"/>
                  <a:pt x="16166" y="121919"/>
                  <a:pt x="11412" y="121919"/>
                </a:cubicBezTo>
                <a:close/>
                <a:moveTo>
                  <a:pt x="68501" y="121903"/>
                </a:moveTo>
                <a:cubicBezTo>
                  <a:pt x="63747" y="121903"/>
                  <a:pt x="59558" y="124615"/>
                  <a:pt x="57089" y="128714"/>
                </a:cubicBezTo>
                <a:cubicBezTo>
                  <a:pt x="57714" y="128851"/>
                  <a:pt x="58308" y="129019"/>
                  <a:pt x="58902" y="129247"/>
                </a:cubicBezTo>
                <a:cubicBezTo>
                  <a:pt x="61081" y="125971"/>
                  <a:pt x="64570" y="123838"/>
                  <a:pt x="68501" y="123838"/>
                </a:cubicBezTo>
                <a:cubicBezTo>
                  <a:pt x="72478" y="123838"/>
                  <a:pt x="75997" y="126017"/>
                  <a:pt x="78176" y="129339"/>
                </a:cubicBezTo>
                <a:cubicBezTo>
                  <a:pt x="78755" y="129110"/>
                  <a:pt x="79334" y="128927"/>
                  <a:pt x="79943" y="128790"/>
                </a:cubicBezTo>
                <a:cubicBezTo>
                  <a:pt x="77490" y="124661"/>
                  <a:pt x="73285" y="121919"/>
                  <a:pt x="68501" y="121919"/>
                </a:cubicBezTo>
                <a:lnTo>
                  <a:pt x="68501" y="121903"/>
                </a:lnTo>
                <a:close/>
                <a:moveTo>
                  <a:pt x="125575" y="121903"/>
                </a:moveTo>
                <a:cubicBezTo>
                  <a:pt x="120821" y="121903"/>
                  <a:pt x="116631" y="124615"/>
                  <a:pt x="114178" y="128714"/>
                </a:cubicBezTo>
                <a:cubicBezTo>
                  <a:pt x="114788" y="128836"/>
                  <a:pt x="115382" y="129019"/>
                  <a:pt x="115976" y="129232"/>
                </a:cubicBezTo>
                <a:cubicBezTo>
                  <a:pt x="118155" y="125971"/>
                  <a:pt x="121644" y="123838"/>
                  <a:pt x="125575" y="123838"/>
                </a:cubicBezTo>
                <a:cubicBezTo>
                  <a:pt x="129551" y="123838"/>
                  <a:pt x="133071" y="126017"/>
                  <a:pt x="135250" y="129339"/>
                </a:cubicBezTo>
                <a:cubicBezTo>
                  <a:pt x="135829" y="129110"/>
                  <a:pt x="136408" y="128927"/>
                  <a:pt x="137017" y="128775"/>
                </a:cubicBezTo>
                <a:cubicBezTo>
                  <a:pt x="134564" y="124646"/>
                  <a:pt x="130359" y="121903"/>
                  <a:pt x="125575" y="121903"/>
                </a:cubicBezTo>
                <a:close/>
                <a:moveTo>
                  <a:pt x="154127" y="121903"/>
                </a:moveTo>
                <a:cubicBezTo>
                  <a:pt x="149373" y="121903"/>
                  <a:pt x="145168" y="124615"/>
                  <a:pt x="142715" y="128714"/>
                </a:cubicBezTo>
                <a:cubicBezTo>
                  <a:pt x="143325" y="128836"/>
                  <a:pt x="143934" y="129019"/>
                  <a:pt x="144528" y="129232"/>
                </a:cubicBezTo>
                <a:cubicBezTo>
                  <a:pt x="146690" y="125974"/>
                  <a:pt x="150192" y="123841"/>
                  <a:pt x="154119" y="123838"/>
                </a:cubicBezTo>
                <a:lnTo>
                  <a:pt x="154119" y="123838"/>
                </a:lnTo>
                <a:cubicBezTo>
                  <a:pt x="158093" y="123841"/>
                  <a:pt x="161609" y="126019"/>
                  <a:pt x="163802" y="129339"/>
                </a:cubicBezTo>
                <a:cubicBezTo>
                  <a:pt x="164366" y="129110"/>
                  <a:pt x="164960" y="128927"/>
                  <a:pt x="165569" y="128775"/>
                </a:cubicBezTo>
                <a:cubicBezTo>
                  <a:pt x="163116" y="124646"/>
                  <a:pt x="158911" y="121903"/>
                  <a:pt x="154127" y="121903"/>
                </a:cubicBezTo>
                <a:close/>
                <a:moveTo>
                  <a:pt x="182649" y="121903"/>
                </a:moveTo>
                <a:cubicBezTo>
                  <a:pt x="177895" y="121903"/>
                  <a:pt x="173705" y="124615"/>
                  <a:pt x="171252" y="128714"/>
                </a:cubicBezTo>
                <a:cubicBezTo>
                  <a:pt x="171862" y="128836"/>
                  <a:pt x="172471" y="129019"/>
                  <a:pt x="173050" y="129232"/>
                </a:cubicBezTo>
                <a:cubicBezTo>
                  <a:pt x="175229" y="125971"/>
                  <a:pt x="178718" y="123838"/>
                  <a:pt x="182649" y="123838"/>
                </a:cubicBezTo>
                <a:cubicBezTo>
                  <a:pt x="186625" y="123838"/>
                  <a:pt x="190160" y="126017"/>
                  <a:pt x="192323" y="129339"/>
                </a:cubicBezTo>
                <a:cubicBezTo>
                  <a:pt x="192902" y="129110"/>
                  <a:pt x="193497" y="128927"/>
                  <a:pt x="194091" y="128775"/>
                </a:cubicBezTo>
                <a:cubicBezTo>
                  <a:pt x="191653" y="124646"/>
                  <a:pt x="187433" y="121903"/>
                  <a:pt x="182649" y="121903"/>
                </a:cubicBezTo>
                <a:close/>
                <a:moveTo>
                  <a:pt x="268290" y="121903"/>
                </a:moveTo>
                <a:cubicBezTo>
                  <a:pt x="263521" y="121903"/>
                  <a:pt x="259331" y="124615"/>
                  <a:pt x="256878" y="128714"/>
                </a:cubicBezTo>
                <a:cubicBezTo>
                  <a:pt x="257488" y="128836"/>
                  <a:pt x="258082" y="129019"/>
                  <a:pt x="258676" y="129232"/>
                </a:cubicBezTo>
                <a:cubicBezTo>
                  <a:pt x="260855" y="125971"/>
                  <a:pt x="264344" y="123838"/>
                  <a:pt x="268275" y="123838"/>
                </a:cubicBezTo>
                <a:cubicBezTo>
                  <a:pt x="272251" y="123838"/>
                  <a:pt x="275771" y="126017"/>
                  <a:pt x="277949" y="129339"/>
                </a:cubicBezTo>
                <a:cubicBezTo>
                  <a:pt x="278528" y="129110"/>
                  <a:pt x="279123" y="128927"/>
                  <a:pt x="279717" y="128775"/>
                </a:cubicBezTo>
                <a:cubicBezTo>
                  <a:pt x="277264" y="124646"/>
                  <a:pt x="273043" y="121903"/>
                  <a:pt x="268290" y="121903"/>
                </a:cubicBezTo>
                <a:close/>
                <a:moveTo>
                  <a:pt x="211201" y="124433"/>
                </a:moveTo>
                <a:cubicBezTo>
                  <a:pt x="207514" y="124433"/>
                  <a:pt x="204238" y="126398"/>
                  <a:pt x="202166" y="129415"/>
                </a:cubicBezTo>
                <a:cubicBezTo>
                  <a:pt x="202714" y="129643"/>
                  <a:pt x="203263" y="129918"/>
                  <a:pt x="203781" y="130222"/>
                </a:cubicBezTo>
                <a:cubicBezTo>
                  <a:pt x="205548" y="127876"/>
                  <a:pt x="208215" y="126352"/>
                  <a:pt x="211201" y="126352"/>
                </a:cubicBezTo>
                <a:lnTo>
                  <a:pt x="211201" y="126398"/>
                </a:lnTo>
                <a:cubicBezTo>
                  <a:pt x="214233" y="126398"/>
                  <a:pt x="216945" y="127967"/>
                  <a:pt x="218712" y="130375"/>
                </a:cubicBezTo>
                <a:cubicBezTo>
                  <a:pt x="219230" y="130055"/>
                  <a:pt x="219763" y="129780"/>
                  <a:pt x="220312" y="129537"/>
                </a:cubicBezTo>
                <a:cubicBezTo>
                  <a:pt x="218225" y="126444"/>
                  <a:pt x="214918" y="124433"/>
                  <a:pt x="211201" y="124433"/>
                </a:cubicBezTo>
                <a:close/>
                <a:moveTo>
                  <a:pt x="39949" y="124478"/>
                </a:moveTo>
                <a:cubicBezTo>
                  <a:pt x="36262" y="124478"/>
                  <a:pt x="33001" y="126444"/>
                  <a:pt x="30914" y="129445"/>
                </a:cubicBezTo>
                <a:cubicBezTo>
                  <a:pt x="31478" y="129689"/>
                  <a:pt x="32011" y="129948"/>
                  <a:pt x="32529" y="130268"/>
                </a:cubicBezTo>
                <a:cubicBezTo>
                  <a:pt x="34296" y="127906"/>
                  <a:pt x="36978" y="126398"/>
                  <a:pt x="39949" y="126398"/>
                </a:cubicBezTo>
                <a:cubicBezTo>
                  <a:pt x="42981" y="126398"/>
                  <a:pt x="45693" y="127967"/>
                  <a:pt x="47460" y="130405"/>
                </a:cubicBezTo>
                <a:cubicBezTo>
                  <a:pt x="47978" y="130100"/>
                  <a:pt x="48511" y="129811"/>
                  <a:pt x="49060" y="129567"/>
                </a:cubicBezTo>
                <a:cubicBezTo>
                  <a:pt x="46973" y="126489"/>
                  <a:pt x="43682" y="124478"/>
                  <a:pt x="39949" y="124478"/>
                </a:cubicBezTo>
                <a:close/>
                <a:moveTo>
                  <a:pt x="97030" y="124478"/>
                </a:moveTo>
                <a:cubicBezTo>
                  <a:pt x="93346" y="124481"/>
                  <a:pt x="90074" y="126446"/>
                  <a:pt x="88003" y="129445"/>
                </a:cubicBezTo>
                <a:cubicBezTo>
                  <a:pt x="88552" y="129689"/>
                  <a:pt x="89100" y="129948"/>
                  <a:pt x="89618" y="130268"/>
                </a:cubicBezTo>
                <a:cubicBezTo>
                  <a:pt x="91385" y="127906"/>
                  <a:pt x="94052" y="126398"/>
                  <a:pt x="97023" y="126398"/>
                </a:cubicBezTo>
                <a:cubicBezTo>
                  <a:pt x="100070" y="126398"/>
                  <a:pt x="102782" y="127967"/>
                  <a:pt x="104549" y="130405"/>
                </a:cubicBezTo>
                <a:cubicBezTo>
                  <a:pt x="105067" y="130100"/>
                  <a:pt x="105585" y="129811"/>
                  <a:pt x="106149" y="129567"/>
                </a:cubicBezTo>
                <a:cubicBezTo>
                  <a:pt x="104063" y="126492"/>
                  <a:pt x="100760" y="124481"/>
                  <a:pt x="97030" y="124478"/>
                </a:cubicBezTo>
                <a:close/>
                <a:moveTo>
                  <a:pt x="239753" y="124478"/>
                </a:moveTo>
                <a:cubicBezTo>
                  <a:pt x="236066" y="124478"/>
                  <a:pt x="232790" y="126429"/>
                  <a:pt x="230718" y="129445"/>
                </a:cubicBezTo>
                <a:cubicBezTo>
                  <a:pt x="231267" y="129689"/>
                  <a:pt x="231815" y="129963"/>
                  <a:pt x="232333" y="130268"/>
                </a:cubicBezTo>
                <a:cubicBezTo>
                  <a:pt x="234099" y="127908"/>
                  <a:pt x="236762" y="126401"/>
                  <a:pt x="239745" y="126398"/>
                </a:cubicBezTo>
                <a:lnTo>
                  <a:pt x="239745" y="126398"/>
                </a:lnTo>
                <a:cubicBezTo>
                  <a:pt x="242774" y="126401"/>
                  <a:pt x="245483" y="127969"/>
                  <a:pt x="247264" y="130405"/>
                </a:cubicBezTo>
                <a:cubicBezTo>
                  <a:pt x="247782" y="130100"/>
                  <a:pt x="248316" y="129811"/>
                  <a:pt x="248864" y="129567"/>
                </a:cubicBezTo>
                <a:cubicBezTo>
                  <a:pt x="246777" y="126489"/>
                  <a:pt x="243471" y="124478"/>
                  <a:pt x="239753" y="124478"/>
                </a:cubicBezTo>
                <a:close/>
                <a:moveTo>
                  <a:pt x="11412" y="124478"/>
                </a:moveTo>
                <a:cubicBezTo>
                  <a:pt x="7725" y="124478"/>
                  <a:pt x="4464" y="126444"/>
                  <a:pt x="2377" y="129460"/>
                </a:cubicBezTo>
                <a:cubicBezTo>
                  <a:pt x="2941" y="129689"/>
                  <a:pt x="3474" y="129963"/>
                  <a:pt x="3992" y="130268"/>
                </a:cubicBezTo>
                <a:cubicBezTo>
                  <a:pt x="5759" y="127906"/>
                  <a:pt x="8426" y="126398"/>
                  <a:pt x="11412" y="126398"/>
                </a:cubicBezTo>
                <a:cubicBezTo>
                  <a:pt x="14444" y="126398"/>
                  <a:pt x="17156" y="127967"/>
                  <a:pt x="18923" y="130420"/>
                </a:cubicBezTo>
                <a:cubicBezTo>
                  <a:pt x="19441" y="130100"/>
                  <a:pt x="19975" y="129826"/>
                  <a:pt x="20523" y="129567"/>
                </a:cubicBezTo>
                <a:cubicBezTo>
                  <a:pt x="18451" y="126489"/>
                  <a:pt x="15145" y="124478"/>
                  <a:pt x="11412" y="124478"/>
                </a:cubicBezTo>
                <a:close/>
                <a:moveTo>
                  <a:pt x="68501" y="124478"/>
                </a:moveTo>
                <a:cubicBezTo>
                  <a:pt x="64814" y="124478"/>
                  <a:pt x="61538" y="126444"/>
                  <a:pt x="59466" y="129460"/>
                </a:cubicBezTo>
                <a:cubicBezTo>
                  <a:pt x="60030" y="129689"/>
                  <a:pt x="60563" y="129963"/>
                  <a:pt x="61081" y="130283"/>
                </a:cubicBezTo>
                <a:cubicBezTo>
                  <a:pt x="62864" y="127922"/>
                  <a:pt x="65515" y="126398"/>
                  <a:pt x="68501" y="126398"/>
                </a:cubicBezTo>
                <a:cubicBezTo>
                  <a:pt x="71533" y="126398"/>
                  <a:pt x="74245" y="127983"/>
                  <a:pt x="76012" y="130420"/>
                </a:cubicBezTo>
                <a:cubicBezTo>
                  <a:pt x="76530" y="130116"/>
                  <a:pt x="77064" y="129826"/>
                  <a:pt x="77612" y="129582"/>
                </a:cubicBezTo>
                <a:cubicBezTo>
                  <a:pt x="75540" y="126489"/>
                  <a:pt x="72234" y="124478"/>
                  <a:pt x="68501" y="124478"/>
                </a:cubicBezTo>
                <a:close/>
                <a:moveTo>
                  <a:pt x="125575" y="124478"/>
                </a:moveTo>
                <a:cubicBezTo>
                  <a:pt x="121888" y="124478"/>
                  <a:pt x="118627" y="126444"/>
                  <a:pt x="116540" y="129460"/>
                </a:cubicBezTo>
                <a:cubicBezTo>
                  <a:pt x="117104" y="129689"/>
                  <a:pt x="117637" y="129963"/>
                  <a:pt x="118155" y="130268"/>
                </a:cubicBezTo>
                <a:cubicBezTo>
                  <a:pt x="119938" y="127906"/>
                  <a:pt x="122604" y="126398"/>
                  <a:pt x="125575" y="126398"/>
                </a:cubicBezTo>
                <a:cubicBezTo>
                  <a:pt x="128607" y="126398"/>
                  <a:pt x="131319" y="127967"/>
                  <a:pt x="133101" y="130420"/>
                </a:cubicBezTo>
                <a:cubicBezTo>
                  <a:pt x="133604" y="130100"/>
                  <a:pt x="134137" y="129826"/>
                  <a:pt x="134686" y="129582"/>
                </a:cubicBezTo>
                <a:cubicBezTo>
                  <a:pt x="132614" y="126489"/>
                  <a:pt x="129308" y="124478"/>
                  <a:pt x="125575" y="124478"/>
                </a:cubicBezTo>
                <a:close/>
                <a:moveTo>
                  <a:pt x="154112" y="124478"/>
                </a:moveTo>
                <a:cubicBezTo>
                  <a:pt x="150440" y="124478"/>
                  <a:pt x="147164" y="126444"/>
                  <a:pt x="145092" y="129460"/>
                </a:cubicBezTo>
                <a:cubicBezTo>
                  <a:pt x="145656" y="129689"/>
                  <a:pt x="146189" y="129963"/>
                  <a:pt x="146707" y="130268"/>
                </a:cubicBezTo>
                <a:cubicBezTo>
                  <a:pt x="148473" y="127908"/>
                  <a:pt x="151151" y="126401"/>
                  <a:pt x="154119" y="126398"/>
                </a:cubicBezTo>
                <a:lnTo>
                  <a:pt x="154119" y="126398"/>
                </a:lnTo>
                <a:cubicBezTo>
                  <a:pt x="157163" y="126401"/>
                  <a:pt x="159872" y="127969"/>
                  <a:pt x="161638" y="130420"/>
                </a:cubicBezTo>
                <a:cubicBezTo>
                  <a:pt x="162141" y="130100"/>
                  <a:pt x="162674" y="129826"/>
                  <a:pt x="163223" y="129567"/>
                </a:cubicBezTo>
                <a:cubicBezTo>
                  <a:pt x="161151" y="126489"/>
                  <a:pt x="157845" y="124478"/>
                  <a:pt x="154112" y="124478"/>
                </a:cubicBezTo>
                <a:close/>
                <a:moveTo>
                  <a:pt x="182649" y="124478"/>
                </a:moveTo>
                <a:cubicBezTo>
                  <a:pt x="178977" y="124478"/>
                  <a:pt x="175701" y="126444"/>
                  <a:pt x="173614" y="129460"/>
                </a:cubicBezTo>
                <a:cubicBezTo>
                  <a:pt x="174177" y="129689"/>
                  <a:pt x="174726" y="129963"/>
                  <a:pt x="175244" y="130268"/>
                </a:cubicBezTo>
                <a:cubicBezTo>
                  <a:pt x="177011" y="127906"/>
                  <a:pt x="179678" y="126398"/>
                  <a:pt x="182649" y="126398"/>
                </a:cubicBezTo>
                <a:cubicBezTo>
                  <a:pt x="185696" y="126398"/>
                  <a:pt x="188408" y="127967"/>
                  <a:pt x="190175" y="130420"/>
                </a:cubicBezTo>
                <a:cubicBezTo>
                  <a:pt x="190693" y="130100"/>
                  <a:pt x="191226" y="129826"/>
                  <a:pt x="191760" y="129567"/>
                </a:cubicBezTo>
                <a:cubicBezTo>
                  <a:pt x="189703" y="126489"/>
                  <a:pt x="186381" y="124478"/>
                  <a:pt x="182649" y="124478"/>
                </a:cubicBezTo>
                <a:close/>
                <a:moveTo>
                  <a:pt x="268290" y="124478"/>
                </a:moveTo>
                <a:cubicBezTo>
                  <a:pt x="264603" y="124478"/>
                  <a:pt x="261327" y="126444"/>
                  <a:pt x="259240" y="129460"/>
                </a:cubicBezTo>
                <a:cubicBezTo>
                  <a:pt x="259803" y="129689"/>
                  <a:pt x="260337" y="129963"/>
                  <a:pt x="260870" y="130268"/>
                </a:cubicBezTo>
                <a:cubicBezTo>
                  <a:pt x="262637" y="127906"/>
                  <a:pt x="265304" y="126398"/>
                  <a:pt x="268275" y="126398"/>
                </a:cubicBezTo>
                <a:cubicBezTo>
                  <a:pt x="271322" y="126398"/>
                  <a:pt x="274034" y="127967"/>
                  <a:pt x="275801" y="130420"/>
                </a:cubicBezTo>
                <a:cubicBezTo>
                  <a:pt x="276304" y="130100"/>
                  <a:pt x="276852" y="129826"/>
                  <a:pt x="277401" y="129567"/>
                </a:cubicBezTo>
                <a:cubicBezTo>
                  <a:pt x="275314" y="126489"/>
                  <a:pt x="272007" y="124478"/>
                  <a:pt x="268290" y="124478"/>
                </a:cubicBezTo>
                <a:close/>
                <a:moveTo>
                  <a:pt x="4510" y="130588"/>
                </a:moveTo>
                <a:lnTo>
                  <a:pt x="4510" y="130603"/>
                </a:lnTo>
                <a:cubicBezTo>
                  <a:pt x="4513" y="130600"/>
                  <a:pt x="4515" y="130596"/>
                  <a:pt x="4518" y="130593"/>
                </a:cubicBezTo>
                <a:lnTo>
                  <a:pt x="4518" y="130593"/>
                </a:lnTo>
                <a:cubicBezTo>
                  <a:pt x="4515" y="130591"/>
                  <a:pt x="4513" y="130590"/>
                  <a:pt x="4510" y="130588"/>
                </a:cubicBezTo>
                <a:close/>
                <a:moveTo>
                  <a:pt x="211201" y="127007"/>
                </a:moveTo>
                <a:cubicBezTo>
                  <a:pt x="208428" y="127007"/>
                  <a:pt x="205960" y="128379"/>
                  <a:pt x="204299" y="130557"/>
                </a:cubicBezTo>
                <a:cubicBezTo>
                  <a:pt x="204802" y="130877"/>
                  <a:pt x="205289" y="131243"/>
                  <a:pt x="205746" y="131624"/>
                </a:cubicBezTo>
                <a:cubicBezTo>
                  <a:pt x="207087" y="129978"/>
                  <a:pt x="209037" y="128927"/>
                  <a:pt x="211201" y="128927"/>
                </a:cubicBezTo>
                <a:lnTo>
                  <a:pt x="211201" y="128973"/>
                </a:lnTo>
                <a:cubicBezTo>
                  <a:pt x="213440" y="128973"/>
                  <a:pt x="215436" y="130100"/>
                  <a:pt x="216777" y="131807"/>
                </a:cubicBezTo>
                <a:cubicBezTo>
                  <a:pt x="217234" y="131411"/>
                  <a:pt x="217707" y="131045"/>
                  <a:pt x="218209" y="130695"/>
                </a:cubicBezTo>
                <a:cubicBezTo>
                  <a:pt x="216549" y="128440"/>
                  <a:pt x="214019" y="127007"/>
                  <a:pt x="211201" y="127007"/>
                </a:cubicBezTo>
                <a:close/>
                <a:moveTo>
                  <a:pt x="39949" y="127038"/>
                </a:moveTo>
                <a:cubicBezTo>
                  <a:pt x="37191" y="127038"/>
                  <a:pt x="34723" y="128424"/>
                  <a:pt x="33047" y="130588"/>
                </a:cubicBezTo>
                <a:cubicBezTo>
                  <a:pt x="33550" y="130908"/>
                  <a:pt x="34037" y="131274"/>
                  <a:pt x="34494" y="131670"/>
                </a:cubicBezTo>
                <a:cubicBezTo>
                  <a:pt x="35850" y="130009"/>
                  <a:pt x="37785" y="128958"/>
                  <a:pt x="39949" y="128958"/>
                </a:cubicBezTo>
                <a:cubicBezTo>
                  <a:pt x="42189" y="128958"/>
                  <a:pt x="44184" y="130085"/>
                  <a:pt x="45540" y="131837"/>
                </a:cubicBezTo>
                <a:cubicBezTo>
                  <a:pt x="45982" y="131441"/>
                  <a:pt x="46470" y="131075"/>
                  <a:pt x="46957" y="130740"/>
                </a:cubicBezTo>
                <a:cubicBezTo>
                  <a:pt x="45297" y="128485"/>
                  <a:pt x="42768" y="127038"/>
                  <a:pt x="39949" y="127038"/>
                </a:cubicBezTo>
                <a:close/>
                <a:moveTo>
                  <a:pt x="97030" y="127038"/>
                </a:moveTo>
                <a:cubicBezTo>
                  <a:pt x="94276" y="127040"/>
                  <a:pt x="91795" y="128426"/>
                  <a:pt x="90136" y="130588"/>
                </a:cubicBezTo>
                <a:cubicBezTo>
                  <a:pt x="90639" y="130908"/>
                  <a:pt x="91126" y="131274"/>
                  <a:pt x="91583" y="131670"/>
                </a:cubicBezTo>
                <a:cubicBezTo>
                  <a:pt x="92924" y="130009"/>
                  <a:pt x="94859" y="128958"/>
                  <a:pt x="97023" y="128958"/>
                </a:cubicBezTo>
                <a:cubicBezTo>
                  <a:pt x="99262" y="128958"/>
                  <a:pt x="101274" y="130085"/>
                  <a:pt x="102614" y="131837"/>
                </a:cubicBezTo>
                <a:cubicBezTo>
                  <a:pt x="103071" y="131441"/>
                  <a:pt x="103544" y="131075"/>
                  <a:pt x="104046" y="130740"/>
                </a:cubicBezTo>
                <a:cubicBezTo>
                  <a:pt x="102387" y="128487"/>
                  <a:pt x="99861" y="127041"/>
                  <a:pt x="97030" y="127038"/>
                </a:cubicBezTo>
                <a:close/>
                <a:moveTo>
                  <a:pt x="68501" y="127038"/>
                </a:moveTo>
                <a:cubicBezTo>
                  <a:pt x="65728" y="127038"/>
                  <a:pt x="63260" y="128424"/>
                  <a:pt x="61599" y="130603"/>
                </a:cubicBezTo>
                <a:cubicBezTo>
                  <a:pt x="62117" y="130923"/>
                  <a:pt x="62589" y="131289"/>
                  <a:pt x="63062" y="131685"/>
                </a:cubicBezTo>
                <a:cubicBezTo>
                  <a:pt x="64403" y="130024"/>
                  <a:pt x="66338" y="128973"/>
                  <a:pt x="68501" y="128973"/>
                </a:cubicBezTo>
                <a:cubicBezTo>
                  <a:pt x="70741" y="128973"/>
                  <a:pt x="72737" y="130100"/>
                  <a:pt x="74093" y="131852"/>
                </a:cubicBezTo>
                <a:cubicBezTo>
                  <a:pt x="74534" y="131456"/>
                  <a:pt x="75022" y="131091"/>
                  <a:pt x="75510" y="130756"/>
                </a:cubicBezTo>
                <a:cubicBezTo>
                  <a:pt x="73849" y="128485"/>
                  <a:pt x="71320" y="127053"/>
                  <a:pt x="68501" y="127053"/>
                </a:cubicBezTo>
                <a:lnTo>
                  <a:pt x="68501" y="127038"/>
                </a:lnTo>
                <a:close/>
                <a:moveTo>
                  <a:pt x="125575" y="127038"/>
                </a:moveTo>
                <a:cubicBezTo>
                  <a:pt x="122817" y="127038"/>
                  <a:pt x="120349" y="128424"/>
                  <a:pt x="118673" y="130603"/>
                </a:cubicBezTo>
                <a:cubicBezTo>
                  <a:pt x="119176" y="130923"/>
                  <a:pt x="119663" y="131289"/>
                  <a:pt x="120136" y="131670"/>
                </a:cubicBezTo>
                <a:cubicBezTo>
                  <a:pt x="121476" y="130024"/>
                  <a:pt x="123411" y="128973"/>
                  <a:pt x="125575" y="128973"/>
                </a:cubicBezTo>
                <a:cubicBezTo>
                  <a:pt x="127815" y="128973"/>
                  <a:pt x="129810" y="130100"/>
                  <a:pt x="131166" y="131852"/>
                </a:cubicBezTo>
                <a:cubicBezTo>
                  <a:pt x="131608" y="131456"/>
                  <a:pt x="132096" y="131091"/>
                  <a:pt x="132583" y="130740"/>
                </a:cubicBezTo>
                <a:cubicBezTo>
                  <a:pt x="130923" y="128485"/>
                  <a:pt x="128393" y="127053"/>
                  <a:pt x="125575" y="127053"/>
                </a:cubicBezTo>
                <a:lnTo>
                  <a:pt x="125575" y="127038"/>
                </a:lnTo>
                <a:close/>
                <a:moveTo>
                  <a:pt x="154127" y="127053"/>
                </a:moveTo>
                <a:cubicBezTo>
                  <a:pt x="151369" y="127053"/>
                  <a:pt x="148886" y="128424"/>
                  <a:pt x="147225" y="130603"/>
                </a:cubicBezTo>
                <a:cubicBezTo>
                  <a:pt x="147728" y="130923"/>
                  <a:pt x="148215" y="131289"/>
                  <a:pt x="148673" y="131670"/>
                </a:cubicBezTo>
                <a:cubicBezTo>
                  <a:pt x="150027" y="130026"/>
                  <a:pt x="151959" y="128975"/>
                  <a:pt x="154119" y="128973"/>
                </a:cubicBezTo>
                <a:lnTo>
                  <a:pt x="154119" y="128973"/>
                </a:lnTo>
                <a:cubicBezTo>
                  <a:pt x="156356" y="128975"/>
                  <a:pt x="158364" y="130102"/>
                  <a:pt x="159719" y="131852"/>
                </a:cubicBezTo>
                <a:cubicBezTo>
                  <a:pt x="160160" y="131456"/>
                  <a:pt x="160648" y="131075"/>
                  <a:pt x="161136" y="130740"/>
                </a:cubicBezTo>
                <a:cubicBezTo>
                  <a:pt x="159475" y="128485"/>
                  <a:pt x="156946" y="127053"/>
                  <a:pt x="154127" y="127053"/>
                </a:cubicBezTo>
                <a:close/>
                <a:moveTo>
                  <a:pt x="182649" y="127038"/>
                </a:moveTo>
                <a:cubicBezTo>
                  <a:pt x="179891" y="127038"/>
                  <a:pt x="177423" y="128424"/>
                  <a:pt x="175762" y="130588"/>
                </a:cubicBezTo>
                <a:cubicBezTo>
                  <a:pt x="176265" y="130923"/>
                  <a:pt x="176752" y="131274"/>
                  <a:pt x="177209" y="131670"/>
                </a:cubicBezTo>
                <a:cubicBezTo>
                  <a:pt x="178550" y="130024"/>
                  <a:pt x="180500" y="128973"/>
                  <a:pt x="182649" y="128973"/>
                </a:cubicBezTo>
                <a:cubicBezTo>
                  <a:pt x="184888" y="128973"/>
                  <a:pt x="186899" y="130100"/>
                  <a:pt x="188240" y="131852"/>
                </a:cubicBezTo>
                <a:cubicBezTo>
                  <a:pt x="188697" y="131456"/>
                  <a:pt x="189170" y="131075"/>
                  <a:pt x="189672" y="130740"/>
                </a:cubicBezTo>
                <a:cubicBezTo>
                  <a:pt x="188012" y="128485"/>
                  <a:pt x="185483" y="127038"/>
                  <a:pt x="182649" y="127038"/>
                </a:cubicBezTo>
                <a:close/>
                <a:moveTo>
                  <a:pt x="239753" y="127038"/>
                </a:moveTo>
                <a:cubicBezTo>
                  <a:pt x="236980" y="127038"/>
                  <a:pt x="234512" y="128424"/>
                  <a:pt x="232851" y="130588"/>
                </a:cubicBezTo>
                <a:cubicBezTo>
                  <a:pt x="233354" y="130923"/>
                  <a:pt x="233841" y="131274"/>
                  <a:pt x="234298" y="131670"/>
                </a:cubicBezTo>
                <a:cubicBezTo>
                  <a:pt x="235638" y="130011"/>
                  <a:pt x="237585" y="128975"/>
                  <a:pt x="239745" y="128973"/>
                </a:cubicBezTo>
                <a:lnTo>
                  <a:pt x="239745" y="128973"/>
                </a:lnTo>
                <a:cubicBezTo>
                  <a:pt x="241982" y="128975"/>
                  <a:pt x="243975" y="130102"/>
                  <a:pt x="245329" y="131852"/>
                </a:cubicBezTo>
                <a:cubicBezTo>
                  <a:pt x="245786" y="131441"/>
                  <a:pt x="246259" y="131075"/>
                  <a:pt x="246761" y="130740"/>
                </a:cubicBezTo>
                <a:cubicBezTo>
                  <a:pt x="245101" y="128485"/>
                  <a:pt x="242572" y="127038"/>
                  <a:pt x="239753" y="127038"/>
                </a:cubicBezTo>
                <a:close/>
                <a:moveTo>
                  <a:pt x="268275" y="127038"/>
                </a:moveTo>
                <a:cubicBezTo>
                  <a:pt x="265517" y="127038"/>
                  <a:pt x="263049" y="128424"/>
                  <a:pt x="261373" y="130588"/>
                </a:cubicBezTo>
                <a:cubicBezTo>
                  <a:pt x="261891" y="130923"/>
                  <a:pt x="262378" y="131274"/>
                  <a:pt x="262835" y="131670"/>
                </a:cubicBezTo>
                <a:cubicBezTo>
                  <a:pt x="264176" y="130024"/>
                  <a:pt x="266111" y="128973"/>
                  <a:pt x="268275" y="128973"/>
                </a:cubicBezTo>
                <a:cubicBezTo>
                  <a:pt x="270514" y="128973"/>
                  <a:pt x="272541" y="130100"/>
                  <a:pt x="273866" y="131852"/>
                </a:cubicBezTo>
                <a:cubicBezTo>
                  <a:pt x="274323" y="131456"/>
                  <a:pt x="274796" y="131075"/>
                  <a:pt x="275298" y="130740"/>
                </a:cubicBezTo>
                <a:cubicBezTo>
                  <a:pt x="273622" y="128485"/>
                  <a:pt x="271109" y="127038"/>
                  <a:pt x="268275" y="127038"/>
                </a:cubicBezTo>
                <a:close/>
                <a:moveTo>
                  <a:pt x="11412" y="127053"/>
                </a:moveTo>
                <a:cubicBezTo>
                  <a:pt x="8659" y="127053"/>
                  <a:pt x="6179" y="128435"/>
                  <a:pt x="4518" y="130593"/>
                </a:cubicBezTo>
                <a:lnTo>
                  <a:pt x="4518" y="130593"/>
                </a:lnTo>
                <a:cubicBezTo>
                  <a:pt x="5018" y="130927"/>
                  <a:pt x="5503" y="131291"/>
                  <a:pt x="5957" y="131685"/>
                </a:cubicBezTo>
                <a:cubicBezTo>
                  <a:pt x="7313" y="130024"/>
                  <a:pt x="9248" y="128988"/>
                  <a:pt x="11412" y="128988"/>
                </a:cubicBezTo>
                <a:cubicBezTo>
                  <a:pt x="13652" y="128988"/>
                  <a:pt x="15648" y="130100"/>
                  <a:pt x="16988" y="131868"/>
                </a:cubicBezTo>
                <a:cubicBezTo>
                  <a:pt x="17445" y="131472"/>
                  <a:pt x="17918" y="131091"/>
                  <a:pt x="18420" y="130756"/>
                </a:cubicBezTo>
                <a:cubicBezTo>
                  <a:pt x="16760" y="128501"/>
                  <a:pt x="14231" y="127053"/>
                  <a:pt x="11412" y="127053"/>
                </a:cubicBezTo>
                <a:close/>
                <a:moveTo>
                  <a:pt x="6399" y="132081"/>
                </a:moveTo>
                <a:lnTo>
                  <a:pt x="6399" y="132096"/>
                </a:lnTo>
                <a:cubicBezTo>
                  <a:pt x="6402" y="132093"/>
                  <a:pt x="6404" y="132090"/>
                  <a:pt x="6407" y="132087"/>
                </a:cubicBezTo>
                <a:lnTo>
                  <a:pt x="6407" y="132087"/>
                </a:lnTo>
                <a:cubicBezTo>
                  <a:pt x="6404" y="132085"/>
                  <a:pt x="6402" y="132083"/>
                  <a:pt x="6399" y="132081"/>
                </a:cubicBezTo>
                <a:close/>
                <a:moveTo>
                  <a:pt x="211201" y="129567"/>
                </a:moveTo>
                <a:cubicBezTo>
                  <a:pt x="209220" y="129567"/>
                  <a:pt x="207438" y="130527"/>
                  <a:pt x="206203" y="132035"/>
                </a:cubicBezTo>
                <a:cubicBezTo>
                  <a:pt x="206645" y="132447"/>
                  <a:pt x="207072" y="132889"/>
                  <a:pt x="207468" y="133346"/>
                </a:cubicBezTo>
                <a:cubicBezTo>
                  <a:pt x="208367" y="132188"/>
                  <a:pt x="209738" y="131517"/>
                  <a:pt x="211201" y="131502"/>
                </a:cubicBezTo>
                <a:lnTo>
                  <a:pt x="211201" y="131533"/>
                </a:lnTo>
                <a:cubicBezTo>
                  <a:pt x="212740" y="131548"/>
                  <a:pt x="214187" y="132294"/>
                  <a:pt x="215086" y="133544"/>
                </a:cubicBezTo>
                <a:cubicBezTo>
                  <a:pt x="215482" y="133071"/>
                  <a:pt x="215893" y="132630"/>
                  <a:pt x="216335" y="132218"/>
                </a:cubicBezTo>
                <a:cubicBezTo>
                  <a:pt x="215101" y="130588"/>
                  <a:pt x="213258" y="129567"/>
                  <a:pt x="211201" y="129567"/>
                </a:cubicBezTo>
                <a:close/>
                <a:moveTo>
                  <a:pt x="11412" y="129613"/>
                </a:moveTo>
                <a:cubicBezTo>
                  <a:pt x="9435" y="129613"/>
                  <a:pt x="7640" y="130584"/>
                  <a:pt x="6407" y="132087"/>
                </a:cubicBezTo>
                <a:lnTo>
                  <a:pt x="6407" y="132087"/>
                </a:lnTo>
                <a:cubicBezTo>
                  <a:pt x="6861" y="132497"/>
                  <a:pt x="7285" y="132937"/>
                  <a:pt x="7679" y="133391"/>
                </a:cubicBezTo>
                <a:cubicBezTo>
                  <a:pt x="8578" y="132233"/>
                  <a:pt x="9949" y="131563"/>
                  <a:pt x="11412" y="131533"/>
                </a:cubicBezTo>
                <a:cubicBezTo>
                  <a:pt x="12981" y="131533"/>
                  <a:pt x="14383" y="132340"/>
                  <a:pt x="15297" y="133589"/>
                </a:cubicBezTo>
                <a:cubicBezTo>
                  <a:pt x="15693" y="133132"/>
                  <a:pt x="16105" y="132690"/>
                  <a:pt x="16546" y="132264"/>
                </a:cubicBezTo>
                <a:cubicBezTo>
                  <a:pt x="15312" y="130649"/>
                  <a:pt x="13469" y="129613"/>
                  <a:pt x="11412" y="129613"/>
                </a:cubicBezTo>
                <a:close/>
                <a:moveTo>
                  <a:pt x="39949" y="129598"/>
                </a:moveTo>
                <a:lnTo>
                  <a:pt x="39949" y="129628"/>
                </a:lnTo>
                <a:cubicBezTo>
                  <a:pt x="37968" y="129628"/>
                  <a:pt x="36170" y="130573"/>
                  <a:pt x="34936" y="132066"/>
                </a:cubicBezTo>
                <a:cubicBezTo>
                  <a:pt x="35393" y="132477"/>
                  <a:pt x="35820" y="132904"/>
                  <a:pt x="36216" y="133376"/>
                </a:cubicBezTo>
                <a:cubicBezTo>
                  <a:pt x="37161" y="132143"/>
                  <a:pt x="38557" y="131533"/>
                  <a:pt x="39950" y="131533"/>
                </a:cubicBezTo>
                <a:cubicBezTo>
                  <a:pt x="41430" y="131533"/>
                  <a:pt x="42907" y="132223"/>
                  <a:pt x="43834" y="133589"/>
                </a:cubicBezTo>
                <a:cubicBezTo>
                  <a:pt x="44230" y="133117"/>
                  <a:pt x="44657" y="132675"/>
                  <a:pt x="45083" y="132249"/>
                </a:cubicBezTo>
                <a:cubicBezTo>
                  <a:pt x="43849" y="130634"/>
                  <a:pt x="42006" y="129598"/>
                  <a:pt x="39949" y="129598"/>
                </a:cubicBezTo>
                <a:close/>
                <a:moveTo>
                  <a:pt x="97023" y="129598"/>
                </a:moveTo>
                <a:lnTo>
                  <a:pt x="97038" y="129628"/>
                </a:lnTo>
                <a:cubicBezTo>
                  <a:pt x="95057" y="129628"/>
                  <a:pt x="93259" y="130573"/>
                  <a:pt x="92025" y="132066"/>
                </a:cubicBezTo>
                <a:cubicBezTo>
                  <a:pt x="92482" y="132477"/>
                  <a:pt x="92909" y="132904"/>
                  <a:pt x="93305" y="133376"/>
                </a:cubicBezTo>
                <a:cubicBezTo>
                  <a:pt x="94250" y="132143"/>
                  <a:pt x="95646" y="131533"/>
                  <a:pt x="97039" y="131533"/>
                </a:cubicBezTo>
                <a:cubicBezTo>
                  <a:pt x="98519" y="131533"/>
                  <a:pt x="99996" y="132223"/>
                  <a:pt x="100923" y="133589"/>
                </a:cubicBezTo>
                <a:cubicBezTo>
                  <a:pt x="101319" y="133117"/>
                  <a:pt x="101731" y="132675"/>
                  <a:pt x="102172" y="132249"/>
                </a:cubicBezTo>
                <a:cubicBezTo>
                  <a:pt x="100938" y="130634"/>
                  <a:pt x="99080" y="129598"/>
                  <a:pt x="97023" y="129598"/>
                </a:cubicBezTo>
                <a:close/>
                <a:moveTo>
                  <a:pt x="125575" y="129613"/>
                </a:moveTo>
                <a:lnTo>
                  <a:pt x="125575" y="129628"/>
                </a:lnTo>
                <a:cubicBezTo>
                  <a:pt x="123594" y="129628"/>
                  <a:pt x="121812" y="130573"/>
                  <a:pt x="120577" y="132081"/>
                </a:cubicBezTo>
                <a:cubicBezTo>
                  <a:pt x="121019" y="132477"/>
                  <a:pt x="121446" y="132919"/>
                  <a:pt x="121842" y="133376"/>
                </a:cubicBezTo>
                <a:cubicBezTo>
                  <a:pt x="122787" y="132143"/>
                  <a:pt x="124183" y="131533"/>
                  <a:pt x="125576" y="131533"/>
                </a:cubicBezTo>
                <a:cubicBezTo>
                  <a:pt x="127056" y="131533"/>
                  <a:pt x="128533" y="132223"/>
                  <a:pt x="129460" y="133589"/>
                </a:cubicBezTo>
                <a:cubicBezTo>
                  <a:pt x="129856" y="133117"/>
                  <a:pt x="130283" y="132675"/>
                  <a:pt x="130725" y="132264"/>
                </a:cubicBezTo>
                <a:cubicBezTo>
                  <a:pt x="129475" y="130649"/>
                  <a:pt x="127632" y="129613"/>
                  <a:pt x="125575" y="129613"/>
                </a:cubicBezTo>
                <a:close/>
                <a:moveTo>
                  <a:pt x="154127" y="129598"/>
                </a:moveTo>
                <a:cubicBezTo>
                  <a:pt x="152146" y="129598"/>
                  <a:pt x="150364" y="130557"/>
                  <a:pt x="149130" y="132081"/>
                </a:cubicBezTo>
                <a:cubicBezTo>
                  <a:pt x="149571" y="132492"/>
                  <a:pt x="149998" y="132919"/>
                  <a:pt x="150394" y="133391"/>
                </a:cubicBezTo>
                <a:cubicBezTo>
                  <a:pt x="151292" y="132235"/>
                  <a:pt x="152661" y="131565"/>
                  <a:pt x="154122" y="131533"/>
                </a:cubicBezTo>
                <a:lnTo>
                  <a:pt x="154122" y="131533"/>
                </a:lnTo>
                <a:cubicBezTo>
                  <a:pt x="155672" y="131551"/>
                  <a:pt x="157130" y="132312"/>
                  <a:pt x="158027" y="133589"/>
                </a:cubicBezTo>
                <a:cubicBezTo>
                  <a:pt x="158408" y="133117"/>
                  <a:pt x="158820" y="132675"/>
                  <a:pt x="159261" y="132249"/>
                </a:cubicBezTo>
                <a:cubicBezTo>
                  <a:pt x="158027" y="130634"/>
                  <a:pt x="156184" y="129598"/>
                  <a:pt x="154127" y="129598"/>
                </a:cubicBezTo>
                <a:close/>
                <a:moveTo>
                  <a:pt x="239753" y="129613"/>
                </a:moveTo>
                <a:cubicBezTo>
                  <a:pt x="237772" y="129613"/>
                  <a:pt x="235990" y="130557"/>
                  <a:pt x="234756" y="132066"/>
                </a:cubicBezTo>
                <a:cubicBezTo>
                  <a:pt x="235197" y="132477"/>
                  <a:pt x="235624" y="132919"/>
                  <a:pt x="236020" y="133376"/>
                </a:cubicBezTo>
                <a:cubicBezTo>
                  <a:pt x="236919" y="132234"/>
                  <a:pt x="238289" y="131548"/>
                  <a:pt x="239751" y="131533"/>
                </a:cubicBezTo>
                <a:lnTo>
                  <a:pt x="239751" y="131533"/>
                </a:lnTo>
                <a:cubicBezTo>
                  <a:pt x="241315" y="131537"/>
                  <a:pt x="242711" y="132344"/>
                  <a:pt x="243638" y="133589"/>
                </a:cubicBezTo>
                <a:cubicBezTo>
                  <a:pt x="244034" y="133117"/>
                  <a:pt x="244446" y="132675"/>
                  <a:pt x="244887" y="132249"/>
                </a:cubicBezTo>
                <a:cubicBezTo>
                  <a:pt x="243653" y="130634"/>
                  <a:pt x="241810" y="129613"/>
                  <a:pt x="239753" y="129613"/>
                </a:cubicBezTo>
                <a:close/>
                <a:moveTo>
                  <a:pt x="68501" y="129628"/>
                </a:moveTo>
                <a:cubicBezTo>
                  <a:pt x="66520" y="129628"/>
                  <a:pt x="64722" y="130573"/>
                  <a:pt x="63488" y="132081"/>
                </a:cubicBezTo>
                <a:cubicBezTo>
                  <a:pt x="63945" y="132492"/>
                  <a:pt x="64372" y="132934"/>
                  <a:pt x="64768" y="133391"/>
                </a:cubicBezTo>
                <a:cubicBezTo>
                  <a:pt x="65713" y="132151"/>
                  <a:pt x="67110" y="131536"/>
                  <a:pt x="68504" y="131536"/>
                </a:cubicBezTo>
                <a:cubicBezTo>
                  <a:pt x="69987" y="131536"/>
                  <a:pt x="71467" y="132231"/>
                  <a:pt x="72401" y="133605"/>
                </a:cubicBezTo>
                <a:cubicBezTo>
                  <a:pt x="72782" y="133132"/>
                  <a:pt x="73194" y="132690"/>
                  <a:pt x="73651" y="132264"/>
                </a:cubicBezTo>
                <a:cubicBezTo>
                  <a:pt x="72401" y="130649"/>
                  <a:pt x="70558" y="129628"/>
                  <a:pt x="68501" y="129628"/>
                </a:cubicBezTo>
                <a:close/>
                <a:moveTo>
                  <a:pt x="182649" y="129628"/>
                </a:moveTo>
                <a:cubicBezTo>
                  <a:pt x="180683" y="129628"/>
                  <a:pt x="178901" y="130573"/>
                  <a:pt x="177667" y="132081"/>
                </a:cubicBezTo>
                <a:cubicBezTo>
                  <a:pt x="178108" y="132492"/>
                  <a:pt x="178535" y="132919"/>
                  <a:pt x="178931" y="133391"/>
                </a:cubicBezTo>
                <a:cubicBezTo>
                  <a:pt x="179815" y="132233"/>
                  <a:pt x="181186" y="131563"/>
                  <a:pt x="182649" y="131533"/>
                </a:cubicBezTo>
                <a:cubicBezTo>
                  <a:pt x="184233" y="131533"/>
                  <a:pt x="185635" y="132340"/>
                  <a:pt x="186549" y="133605"/>
                </a:cubicBezTo>
                <a:cubicBezTo>
                  <a:pt x="186945" y="133132"/>
                  <a:pt x="187357" y="132690"/>
                  <a:pt x="187798" y="132264"/>
                </a:cubicBezTo>
                <a:cubicBezTo>
                  <a:pt x="186564" y="130649"/>
                  <a:pt x="184721" y="129628"/>
                  <a:pt x="182649" y="129628"/>
                </a:cubicBezTo>
                <a:close/>
                <a:moveTo>
                  <a:pt x="268275" y="129613"/>
                </a:moveTo>
                <a:cubicBezTo>
                  <a:pt x="266294" y="129613"/>
                  <a:pt x="264527" y="130557"/>
                  <a:pt x="263292" y="132081"/>
                </a:cubicBezTo>
                <a:cubicBezTo>
                  <a:pt x="263734" y="132492"/>
                  <a:pt x="264146" y="132919"/>
                  <a:pt x="264542" y="133391"/>
                </a:cubicBezTo>
                <a:cubicBezTo>
                  <a:pt x="265487" y="132151"/>
                  <a:pt x="266887" y="131536"/>
                  <a:pt x="268283" y="131536"/>
                </a:cubicBezTo>
                <a:cubicBezTo>
                  <a:pt x="269768" y="131536"/>
                  <a:pt x="271249" y="132231"/>
                  <a:pt x="272175" y="133605"/>
                </a:cubicBezTo>
                <a:cubicBezTo>
                  <a:pt x="272556" y="133132"/>
                  <a:pt x="272983" y="132675"/>
                  <a:pt x="273424" y="132264"/>
                </a:cubicBezTo>
                <a:cubicBezTo>
                  <a:pt x="272175" y="130634"/>
                  <a:pt x="270331" y="129613"/>
                  <a:pt x="268275" y="129613"/>
                </a:cubicBezTo>
                <a:close/>
                <a:moveTo>
                  <a:pt x="211201" y="132127"/>
                </a:moveTo>
                <a:cubicBezTo>
                  <a:pt x="209860" y="132127"/>
                  <a:pt x="208687" y="132812"/>
                  <a:pt x="207864" y="133848"/>
                </a:cubicBezTo>
                <a:lnTo>
                  <a:pt x="207864" y="133879"/>
                </a:lnTo>
                <a:cubicBezTo>
                  <a:pt x="208946" y="133574"/>
                  <a:pt x="210073" y="133422"/>
                  <a:pt x="211201" y="133407"/>
                </a:cubicBezTo>
                <a:cubicBezTo>
                  <a:pt x="212328" y="133407"/>
                  <a:pt x="213471" y="133559"/>
                  <a:pt x="214568" y="133864"/>
                </a:cubicBezTo>
                <a:cubicBezTo>
                  <a:pt x="213776" y="132782"/>
                  <a:pt x="212526" y="132142"/>
                  <a:pt x="211201" y="132127"/>
                </a:cubicBezTo>
                <a:close/>
                <a:moveTo>
                  <a:pt x="236432" y="133860"/>
                </a:moveTo>
                <a:cubicBezTo>
                  <a:pt x="236426" y="133861"/>
                  <a:pt x="236421" y="133862"/>
                  <a:pt x="236416" y="133864"/>
                </a:cubicBezTo>
                <a:lnTo>
                  <a:pt x="236416" y="133879"/>
                </a:lnTo>
                <a:cubicBezTo>
                  <a:pt x="236421" y="133872"/>
                  <a:pt x="236426" y="133866"/>
                  <a:pt x="236432" y="133860"/>
                </a:cubicBezTo>
                <a:close/>
                <a:moveTo>
                  <a:pt x="239753" y="132157"/>
                </a:moveTo>
                <a:cubicBezTo>
                  <a:pt x="238420" y="132157"/>
                  <a:pt x="237254" y="132834"/>
                  <a:pt x="236432" y="133860"/>
                </a:cubicBezTo>
                <a:lnTo>
                  <a:pt x="236432" y="133860"/>
                </a:lnTo>
                <a:cubicBezTo>
                  <a:pt x="237509" y="133584"/>
                  <a:pt x="238616" y="133445"/>
                  <a:pt x="239724" y="133445"/>
                </a:cubicBezTo>
                <a:cubicBezTo>
                  <a:pt x="240866" y="133445"/>
                  <a:pt x="242009" y="133593"/>
                  <a:pt x="243120" y="133894"/>
                </a:cubicBezTo>
                <a:cubicBezTo>
                  <a:pt x="242328" y="132828"/>
                  <a:pt x="241078" y="132172"/>
                  <a:pt x="239753" y="132157"/>
                </a:cubicBezTo>
                <a:close/>
                <a:moveTo>
                  <a:pt x="39949" y="132157"/>
                </a:moveTo>
                <a:cubicBezTo>
                  <a:pt x="38608" y="132157"/>
                  <a:pt x="37435" y="132843"/>
                  <a:pt x="36612" y="133879"/>
                </a:cubicBezTo>
                <a:cubicBezTo>
                  <a:pt x="37659" y="133603"/>
                  <a:pt x="38720" y="133451"/>
                  <a:pt x="39795" y="133451"/>
                </a:cubicBezTo>
                <a:cubicBezTo>
                  <a:pt x="39846" y="133451"/>
                  <a:pt x="39897" y="133452"/>
                  <a:pt x="39949" y="133452"/>
                </a:cubicBezTo>
                <a:cubicBezTo>
                  <a:pt x="41092" y="133452"/>
                  <a:pt x="42219" y="133605"/>
                  <a:pt x="43316" y="133909"/>
                </a:cubicBezTo>
                <a:lnTo>
                  <a:pt x="43331" y="133909"/>
                </a:lnTo>
                <a:cubicBezTo>
                  <a:pt x="42539" y="132828"/>
                  <a:pt x="41290" y="132188"/>
                  <a:pt x="39949" y="132157"/>
                </a:cubicBezTo>
                <a:close/>
                <a:moveTo>
                  <a:pt x="97023" y="132157"/>
                </a:moveTo>
                <a:cubicBezTo>
                  <a:pt x="95697" y="132157"/>
                  <a:pt x="94524" y="132843"/>
                  <a:pt x="93701" y="133879"/>
                </a:cubicBezTo>
                <a:cubicBezTo>
                  <a:pt x="94734" y="133603"/>
                  <a:pt x="95808" y="133451"/>
                  <a:pt x="96870" y="133451"/>
                </a:cubicBezTo>
                <a:cubicBezTo>
                  <a:pt x="96921" y="133451"/>
                  <a:pt x="96972" y="133452"/>
                  <a:pt x="97023" y="133452"/>
                </a:cubicBezTo>
                <a:cubicBezTo>
                  <a:pt x="98165" y="133452"/>
                  <a:pt x="99308" y="133605"/>
                  <a:pt x="100405" y="133909"/>
                </a:cubicBezTo>
                <a:cubicBezTo>
                  <a:pt x="99613" y="132828"/>
                  <a:pt x="98363" y="132188"/>
                  <a:pt x="97023" y="132157"/>
                </a:cubicBezTo>
                <a:close/>
                <a:moveTo>
                  <a:pt x="125575" y="132172"/>
                </a:moveTo>
                <a:cubicBezTo>
                  <a:pt x="124249" y="132172"/>
                  <a:pt x="123061" y="132843"/>
                  <a:pt x="122238" y="133879"/>
                </a:cubicBezTo>
                <a:cubicBezTo>
                  <a:pt x="123280" y="133604"/>
                  <a:pt x="124336" y="133466"/>
                  <a:pt x="125406" y="133466"/>
                </a:cubicBezTo>
                <a:cubicBezTo>
                  <a:pt x="125462" y="133466"/>
                  <a:pt x="125518" y="133467"/>
                  <a:pt x="125575" y="133467"/>
                </a:cubicBezTo>
                <a:cubicBezTo>
                  <a:pt x="126718" y="133467"/>
                  <a:pt x="127845" y="133620"/>
                  <a:pt x="128957" y="133909"/>
                </a:cubicBezTo>
                <a:cubicBezTo>
                  <a:pt x="128165" y="132828"/>
                  <a:pt x="126916" y="132188"/>
                  <a:pt x="125575" y="132172"/>
                </a:cubicBezTo>
                <a:close/>
                <a:moveTo>
                  <a:pt x="154127" y="132172"/>
                </a:moveTo>
                <a:cubicBezTo>
                  <a:pt x="152786" y="132172"/>
                  <a:pt x="151613" y="132843"/>
                  <a:pt x="150790" y="133879"/>
                </a:cubicBezTo>
                <a:cubicBezTo>
                  <a:pt x="151872" y="133589"/>
                  <a:pt x="153000" y="133452"/>
                  <a:pt x="154127" y="133452"/>
                </a:cubicBezTo>
                <a:cubicBezTo>
                  <a:pt x="155270" y="133452"/>
                  <a:pt x="156397" y="133605"/>
                  <a:pt x="157494" y="133909"/>
                </a:cubicBezTo>
                <a:cubicBezTo>
                  <a:pt x="156702" y="132828"/>
                  <a:pt x="155453" y="132188"/>
                  <a:pt x="154127" y="132172"/>
                </a:cubicBezTo>
                <a:close/>
                <a:moveTo>
                  <a:pt x="182649" y="132172"/>
                </a:moveTo>
                <a:cubicBezTo>
                  <a:pt x="181323" y="132172"/>
                  <a:pt x="180150" y="132843"/>
                  <a:pt x="179327" y="133879"/>
                </a:cubicBezTo>
                <a:cubicBezTo>
                  <a:pt x="180409" y="133589"/>
                  <a:pt x="181536" y="133452"/>
                  <a:pt x="182649" y="133452"/>
                </a:cubicBezTo>
                <a:cubicBezTo>
                  <a:pt x="183791" y="133452"/>
                  <a:pt x="184934" y="133605"/>
                  <a:pt x="186031" y="133909"/>
                </a:cubicBezTo>
                <a:cubicBezTo>
                  <a:pt x="185239" y="132828"/>
                  <a:pt x="183989" y="132188"/>
                  <a:pt x="182649" y="132172"/>
                </a:cubicBezTo>
                <a:close/>
                <a:moveTo>
                  <a:pt x="268275" y="132172"/>
                </a:moveTo>
                <a:cubicBezTo>
                  <a:pt x="266949" y="132172"/>
                  <a:pt x="265761" y="132843"/>
                  <a:pt x="264953" y="133879"/>
                </a:cubicBezTo>
                <a:cubicBezTo>
                  <a:pt x="266035" y="133589"/>
                  <a:pt x="267147" y="133452"/>
                  <a:pt x="268275" y="133452"/>
                </a:cubicBezTo>
                <a:cubicBezTo>
                  <a:pt x="269417" y="133452"/>
                  <a:pt x="270560" y="133605"/>
                  <a:pt x="271657" y="133909"/>
                </a:cubicBezTo>
                <a:cubicBezTo>
                  <a:pt x="270865" y="132828"/>
                  <a:pt x="269615" y="132188"/>
                  <a:pt x="268275" y="132172"/>
                </a:cubicBezTo>
                <a:close/>
                <a:moveTo>
                  <a:pt x="11412" y="132188"/>
                </a:moveTo>
                <a:cubicBezTo>
                  <a:pt x="10071" y="132188"/>
                  <a:pt x="8883" y="132858"/>
                  <a:pt x="8075" y="133894"/>
                </a:cubicBezTo>
                <a:cubicBezTo>
                  <a:pt x="9157" y="133605"/>
                  <a:pt x="10284" y="133467"/>
                  <a:pt x="11412" y="133467"/>
                </a:cubicBezTo>
                <a:cubicBezTo>
                  <a:pt x="12539" y="133467"/>
                  <a:pt x="13682" y="133620"/>
                  <a:pt x="14779" y="133925"/>
                </a:cubicBezTo>
                <a:lnTo>
                  <a:pt x="14794" y="133909"/>
                </a:lnTo>
                <a:cubicBezTo>
                  <a:pt x="14002" y="132828"/>
                  <a:pt x="12737" y="132188"/>
                  <a:pt x="11412" y="132188"/>
                </a:cubicBezTo>
                <a:close/>
                <a:moveTo>
                  <a:pt x="68501" y="132172"/>
                </a:moveTo>
                <a:cubicBezTo>
                  <a:pt x="67175" y="132172"/>
                  <a:pt x="65987" y="132843"/>
                  <a:pt x="65180" y="133879"/>
                </a:cubicBezTo>
                <a:cubicBezTo>
                  <a:pt x="66261" y="133589"/>
                  <a:pt x="67374" y="133452"/>
                  <a:pt x="68501" y="133452"/>
                </a:cubicBezTo>
                <a:cubicBezTo>
                  <a:pt x="69644" y="133467"/>
                  <a:pt x="70771" y="133620"/>
                  <a:pt x="71883" y="133925"/>
                </a:cubicBezTo>
                <a:lnTo>
                  <a:pt x="71868" y="133909"/>
                </a:lnTo>
                <a:cubicBezTo>
                  <a:pt x="71076" y="132843"/>
                  <a:pt x="69842" y="132188"/>
                  <a:pt x="68501" y="132172"/>
                </a:cubicBezTo>
                <a:close/>
                <a:moveTo>
                  <a:pt x="82929" y="129034"/>
                </a:moveTo>
                <a:lnTo>
                  <a:pt x="82929" y="129064"/>
                </a:lnTo>
                <a:cubicBezTo>
                  <a:pt x="78877" y="129064"/>
                  <a:pt x="75235" y="131045"/>
                  <a:pt x="72706" y="134123"/>
                </a:cubicBezTo>
                <a:cubicBezTo>
                  <a:pt x="73316" y="134336"/>
                  <a:pt x="73895" y="134580"/>
                  <a:pt x="74458" y="134869"/>
                </a:cubicBezTo>
                <a:cubicBezTo>
                  <a:pt x="76622" y="132447"/>
                  <a:pt x="79623" y="130954"/>
                  <a:pt x="82929" y="130954"/>
                </a:cubicBezTo>
                <a:cubicBezTo>
                  <a:pt x="86190" y="130954"/>
                  <a:pt x="89130" y="132401"/>
                  <a:pt x="91294" y="134763"/>
                </a:cubicBezTo>
                <a:cubicBezTo>
                  <a:pt x="91873" y="134473"/>
                  <a:pt x="92467" y="134229"/>
                  <a:pt x="93077" y="134031"/>
                </a:cubicBezTo>
                <a:cubicBezTo>
                  <a:pt x="90578" y="130969"/>
                  <a:pt x="86952" y="129034"/>
                  <a:pt x="82929" y="129034"/>
                </a:cubicBezTo>
                <a:close/>
                <a:moveTo>
                  <a:pt x="54393" y="129064"/>
                </a:moveTo>
                <a:cubicBezTo>
                  <a:pt x="50340" y="129064"/>
                  <a:pt x="46683" y="131045"/>
                  <a:pt x="44184" y="134168"/>
                </a:cubicBezTo>
                <a:cubicBezTo>
                  <a:pt x="44779" y="134366"/>
                  <a:pt x="45358" y="134610"/>
                  <a:pt x="45921" y="134900"/>
                </a:cubicBezTo>
                <a:cubicBezTo>
                  <a:pt x="48100" y="132492"/>
                  <a:pt x="51102" y="130984"/>
                  <a:pt x="54408" y="130984"/>
                </a:cubicBezTo>
                <a:cubicBezTo>
                  <a:pt x="57653" y="130984"/>
                  <a:pt x="60609" y="132447"/>
                  <a:pt x="62772" y="134793"/>
                </a:cubicBezTo>
                <a:cubicBezTo>
                  <a:pt x="63336" y="134504"/>
                  <a:pt x="63945" y="134275"/>
                  <a:pt x="64555" y="134077"/>
                </a:cubicBezTo>
                <a:cubicBezTo>
                  <a:pt x="62041" y="130999"/>
                  <a:pt x="58415" y="129064"/>
                  <a:pt x="54408" y="129064"/>
                </a:cubicBezTo>
                <a:close/>
                <a:moveTo>
                  <a:pt x="197092" y="129064"/>
                </a:moveTo>
                <a:cubicBezTo>
                  <a:pt x="193040" y="129064"/>
                  <a:pt x="189383" y="131030"/>
                  <a:pt x="186884" y="134153"/>
                </a:cubicBezTo>
                <a:cubicBezTo>
                  <a:pt x="187478" y="134366"/>
                  <a:pt x="188057" y="134610"/>
                  <a:pt x="188621" y="134900"/>
                </a:cubicBezTo>
                <a:cubicBezTo>
                  <a:pt x="190785" y="132492"/>
                  <a:pt x="193786" y="130984"/>
                  <a:pt x="197092" y="130984"/>
                </a:cubicBezTo>
                <a:cubicBezTo>
                  <a:pt x="200353" y="130984"/>
                  <a:pt x="203309" y="132447"/>
                  <a:pt x="205457" y="134793"/>
                </a:cubicBezTo>
                <a:cubicBezTo>
                  <a:pt x="206036" y="134504"/>
                  <a:pt x="206630" y="134260"/>
                  <a:pt x="207239" y="134077"/>
                </a:cubicBezTo>
                <a:cubicBezTo>
                  <a:pt x="204741" y="130999"/>
                  <a:pt x="201115" y="129064"/>
                  <a:pt x="197092" y="129064"/>
                </a:cubicBezTo>
                <a:close/>
                <a:moveTo>
                  <a:pt x="25856" y="129064"/>
                </a:moveTo>
                <a:cubicBezTo>
                  <a:pt x="21803" y="129064"/>
                  <a:pt x="18146" y="131045"/>
                  <a:pt x="15632" y="134168"/>
                </a:cubicBezTo>
                <a:cubicBezTo>
                  <a:pt x="16227" y="134382"/>
                  <a:pt x="16821" y="134625"/>
                  <a:pt x="17384" y="134915"/>
                </a:cubicBezTo>
                <a:cubicBezTo>
                  <a:pt x="19548" y="132492"/>
                  <a:pt x="22534" y="130984"/>
                  <a:pt x="25856" y="130984"/>
                </a:cubicBezTo>
                <a:cubicBezTo>
                  <a:pt x="29101" y="130984"/>
                  <a:pt x="32057" y="132447"/>
                  <a:pt x="34205" y="134793"/>
                </a:cubicBezTo>
                <a:cubicBezTo>
                  <a:pt x="34784" y="134519"/>
                  <a:pt x="35393" y="134275"/>
                  <a:pt x="36003" y="134077"/>
                </a:cubicBezTo>
                <a:cubicBezTo>
                  <a:pt x="33489" y="130999"/>
                  <a:pt x="29878" y="129064"/>
                  <a:pt x="25856" y="129064"/>
                </a:cubicBezTo>
                <a:close/>
                <a:moveTo>
                  <a:pt x="111482" y="129064"/>
                </a:moveTo>
                <a:cubicBezTo>
                  <a:pt x="107414" y="129064"/>
                  <a:pt x="103772" y="131045"/>
                  <a:pt x="101258" y="134168"/>
                </a:cubicBezTo>
                <a:cubicBezTo>
                  <a:pt x="101852" y="134366"/>
                  <a:pt x="102431" y="134625"/>
                  <a:pt x="102995" y="134915"/>
                </a:cubicBezTo>
                <a:cubicBezTo>
                  <a:pt x="105174" y="132492"/>
                  <a:pt x="108175" y="130984"/>
                  <a:pt x="111482" y="130984"/>
                </a:cubicBezTo>
                <a:cubicBezTo>
                  <a:pt x="114727" y="130984"/>
                  <a:pt x="117683" y="132447"/>
                  <a:pt x="119846" y="134793"/>
                </a:cubicBezTo>
                <a:cubicBezTo>
                  <a:pt x="120410" y="134519"/>
                  <a:pt x="121019" y="134275"/>
                  <a:pt x="121629" y="134077"/>
                </a:cubicBezTo>
                <a:cubicBezTo>
                  <a:pt x="119115" y="130999"/>
                  <a:pt x="115504" y="129064"/>
                  <a:pt x="111482" y="129064"/>
                </a:cubicBezTo>
                <a:close/>
                <a:moveTo>
                  <a:pt x="140019" y="129064"/>
                </a:moveTo>
                <a:cubicBezTo>
                  <a:pt x="135966" y="129064"/>
                  <a:pt x="132309" y="131045"/>
                  <a:pt x="129810" y="134168"/>
                </a:cubicBezTo>
                <a:cubicBezTo>
                  <a:pt x="130405" y="134382"/>
                  <a:pt x="130984" y="134625"/>
                  <a:pt x="131547" y="134915"/>
                </a:cubicBezTo>
                <a:cubicBezTo>
                  <a:pt x="133726" y="132492"/>
                  <a:pt x="136712" y="130984"/>
                  <a:pt x="140019" y="130984"/>
                </a:cubicBezTo>
                <a:cubicBezTo>
                  <a:pt x="143279" y="130984"/>
                  <a:pt x="146235" y="132447"/>
                  <a:pt x="148383" y="134793"/>
                </a:cubicBezTo>
                <a:cubicBezTo>
                  <a:pt x="148962" y="134519"/>
                  <a:pt x="149556" y="134275"/>
                  <a:pt x="150181" y="134077"/>
                </a:cubicBezTo>
                <a:cubicBezTo>
                  <a:pt x="147667" y="130999"/>
                  <a:pt x="144041" y="129064"/>
                  <a:pt x="140019" y="129064"/>
                </a:cubicBezTo>
                <a:close/>
                <a:moveTo>
                  <a:pt x="168555" y="129064"/>
                </a:moveTo>
                <a:cubicBezTo>
                  <a:pt x="164503" y="129064"/>
                  <a:pt x="160846" y="131045"/>
                  <a:pt x="158347" y="134168"/>
                </a:cubicBezTo>
                <a:cubicBezTo>
                  <a:pt x="158942" y="134382"/>
                  <a:pt x="159521" y="134625"/>
                  <a:pt x="160084" y="134915"/>
                </a:cubicBezTo>
                <a:cubicBezTo>
                  <a:pt x="162248" y="132492"/>
                  <a:pt x="165249" y="130984"/>
                  <a:pt x="168555" y="130984"/>
                </a:cubicBezTo>
                <a:cubicBezTo>
                  <a:pt x="171816" y="130984"/>
                  <a:pt x="174772" y="132447"/>
                  <a:pt x="176920" y="134793"/>
                </a:cubicBezTo>
                <a:cubicBezTo>
                  <a:pt x="177499" y="134519"/>
                  <a:pt x="178093" y="134275"/>
                  <a:pt x="178703" y="134077"/>
                </a:cubicBezTo>
                <a:cubicBezTo>
                  <a:pt x="176204" y="130999"/>
                  <a:pt x="172578" y="129064"/>
                  <a:pt x="168555" y="129064"/>
                </a:cubicBezTo>
                <a:close/>
                <a:moveTo>
                  <a:pt x="225644" y="129064"/>
                </a:moveTo>
                <a:cubicBezTo>
                  <a:pt x="221592" y="129064"/>
                  <a:pt x="217935" y="131045"/>
                  <a:pt x="215436" y="134168"/>
                </a:cubicBezTo>
                <a:cubicBezTo>
                  <a:pt x="216031" y="134382"/>
                  <a:pt x="216610" y="134625"/>
                  <a:pt x="217173" y="134915"/>
                </a:cubicBezTo>
                <a:cubicBezTo>
                  <a:pt x="219337" y="132492"/>
                  <a:pt x="222338" y="130984"/>
                  <a:pt x="225644" y="130984"/>
                </a:cubicBezTo>
                <a:cubicBezTo>
                  <a:pt x="228890" y="130984"/>
                  <a:pt x="231845" y="132447"/>
                  <a:pt x="234009" y="134793"/>
                </a:cubicBezTo>
                <a:cubicBezTo>
                  <a:pt x="234588" y="134519"/>
                  <a:pt x="235182" y="134275"/>
                  <a:pt x="235792" y="134077"/>
                </a:cubicBezTo>
                <a:cubicBezTo>
                  <a:pt x="233293" y="130999"/>
                  <a:pt x="229667" y="129064"/>
                  <a:pt x="225644" y="129064"/>
                </a:cubicBezTo>
                <a:close/>
                <a:moveTo>
                  <a:pt x="254197" y="129064"/>
                </a:moveTo>
                <a:cubicBezTo>
                  <a:pt x="250129" y="129064"/>
                  <a:pt x="246487" y="131045"/>
                  <a:pt x="243973" y="134168"/>
                </a:cubicBezTo>
                <a:cubicBezTo>
                  <a:pt x="244568" y="134382"/>
                  <a:pt x="245162" y="134625"/>
                  <a:pt x="245725" y="134915"/>
                </a:cubicBezTo>
                <a:cubicBezTo>
                  <a:pt x="247889" y="132492"/>
                  <a:pt x="250875" y="130984"/>
                  <a:pt x="254197" y="130984"/>
                </a:cubicBezTo>
                <a:cubicBezTo>
                  <a:pt x="257427" y="130984"/>
                  <a:pt x="260382" y="132447"/>
                  <a:pt x="262546" y="134793"/>
                </a:cubicBezTo>
                <a:cubicBezTo>
                  <a:pt x="263125" y="134519"/>
                  <a:pt x="263734" y="134275"/>
                  <a:pt x="264344" y="134077"/>
                </a:cubicBezTo>
                <a:cubicBezTo>
                  <a:pt x="261830" y="130999"/>
                  <a:pt x="258219" y="129064"/>
                  <a:pt x="254197" y="129064"/>
                </a:cubicBezTo>
                <a:close/>
                <a:moveTo>
                  <a:pt x="82929" y="131593"/>
                </a:moveTo>
                <a:lnTo>
                  <a:pt x="82929" y="131639"/>
                </a:lnTo>
                <a:cubicBezTo>
                  <a:pt x="79852" y="131639"/>
                  <a:pt x="77079" y="133010"/>
                  <a:pt x="75022" y="135174"/>
                </a:cubicBezTo>
                <a:cubicBezTo>
                  <a:pt x="75555" y="135479"/>
                  <a:pt x="76073" y="135829"/>
                  <a:pt x="76561" y="136210"/>
                </a:cubicBezTo>
                <a:cubicBezTo>
                  <a:pt x="78267" y="134534"/>
                  <a:pt x="80492" y="133513"/>
                  <a:pt x="82929" y="133513"/>
                </a:cubicBezTo>
                <a:cubicBezTo>
                  <a:pt x="85245" y="133528"/>
                  <a:pt x="87485" y="134443"/>
                  <a:pt x="89146" y="136058"/>
                </a:cubicBezTo>
                <a:cubicBezTo>
                  <a:pt x="89648" y="135677"/>
                  <a:pt x="90182" y="135342"/>
                  <a:pt x="90730" y="135052"/>
                </a:cubicBezTo>
                <a:cubicBezTo>
                  <a:pt x="88689" y="132919"/>
                  <a:pt x="85946" y="131593"/>
                  <a:pt x="82929" y="131593"/>
                </a:cubicBezTo>
                <a:close/>
                <a:moveTo>
                  <a:pt x="25856" y="131639"/>
                </a:moveTo>
                <a:cubicBezTo>
                  <a:pt x="22778" y="131639"/>
                  <a:pt x="19990" y="133010"/>
                  <a:pt x="17933" y="135220"/>
                </a:cubicBezTo>
                <a:cubicBezTo>
                  <a:pt x="18466" y="135524"/>
                  <a:pt x="18999" y="135860"/>
                  <a:pt x="19487" y="136240"/>
                </a:cubicBezTo>
                <a:cubicBezTo>
                  <a:pt x="21227" y="134454"/>
                  <a:pt x="23537" y="133558"/>
                  <a:pt x="25850" y="133558"/>
                </a:cubicBezTo>
                <a:cubicBezTo>
                  <a:pt x="28093" y="133558"/>
                  <a:pt x="30339" y="134400"/>
                  <a:pt x="32072" y="136088"/>
                </a:cubicBezTo>
                <a:cubicBezTo>
                  <a:pt x="32575" y="135722"/>
                  <a:pt x="33108" y="135387"/>
                  <a:pt x="33641" y="135082"/>
                </a:cubicBezTo>
                <a:cubicBezTo>
                  <a:pt x="31600" y="132949"/>
                  <a:pt x="28872" y="131639"/>
                  <a:pt x="25856" y="131639"/>
                </a:cubicBezTo>
                <a:close/>
                <a:moveTo>
                  <a:pt x="54408" y="131624"/>
                </a:moveTo>
                <a:lnTo>
                  <a:pt x="54393" y="131639"/>
                </a:lnTo>
                <a:cubicBezTo>
                  <a:pt x="51315" y="131639"/>
                  <a:pt x="48527" y="133010"/>
                  <a:pt x="46485" y="135204"/>
                </a:cubicBezTo>
                <a:cubicBezTo>
                  <a:pt x="47018" y="135524"/>
                  <a:pt x="47536" y="135860"/>
                  <a:pt x="48039" y="136240"/>
                </a:cubicBezTo>
                <a:cubicBezTo>
                  <a:pt x="49779" y="134454"/>
                  <a:pt x="52089" y="133558"/>
                  <a:pt x="54402" y="133558"/>
                </a:cubicBezTo>
                <a:cubicBezTo>
                  <a:pt x="56645" y="133558"/>
                  <a:pt x="58891" y="134400"/>
                  <a:pt x="60624" y="136088"/>
                </a:cubicBezTo>
                <a:cubicBezTo>
                  <a:pt x="61127" y="135722"/>
                  <a:pt x="61645" y="135387"/>
                  <a:pt x="62193" y="135082"/>
                </a:cubicBezTo>
                <a:cubicBezTo>
                  <a:pt x="60167" y="132949"/>
                  <a:pt x="57424" y="131624"/>
                  <a:pt x="54408" y="131624"/>
                </a:cubicBezTo>
                <a:close/>
                <a:moveTo>
                  <a:pt x="111482" y="131639"/>
                </a:moveTo>
                <a:cubicBezTo>
                  <a:pt x="108404" y="131639"/>
                  <a:pt x="105601" y="133010"/>
                  <a:pt x="103559" y="135220"/>
                </a:cubicBezTo>
                <a:cubicBezTo>
                  <a:pt x="104092" y="135524"/>
                  <a:pt x="104610" y="135860"/>
                  <a:pt x="105113" y="136240"/>
                </a:cubicBezTo>
                <a:cubicBezTo>
                  <a:pt x="106853" y="134454"/>
                  <a:pt x="109163" y="133558"/>
                  <a:pt x="111476" y="133558"/>
                </a:cubicBezTo>
                <a:cubicBezTo>
                  <a:pt x="113719" y="133558"/>
                  <a:pt x="115965" y="134400"/>
                  <a:pt x="117698" y="136088"/>
                </a:cubicBezTo>
                <a:cubicBezTo>
                  <a:pt x="118201" y="135722"/>
                  <a:pt x="118719" y="135387"/>
                  <a:pt x="119267" y="135082"/>
                </a:cubicBezTo>
                <a:cubicBezTo>
                  <a:pt x="117241" y="132949"/>
                  <a:pt x="114498" y="131639"/>
                  <a:pt x="111482" y="131639"/>
                </a:cubicBezTo>
                <a:close/>
                <a:moveTo>
                  <a:pt x="140019" y="131639"/>
                </a:moveTo>
                <a:cubicBezTo>
                  <a:pt x="136941" y="131639"/>
                  <a:pt x="134153" y="133010"/>
                  <a:pt x="132111" y="135220"/>
                </a:cubicBezTo>
                <a:cubicBezTo>
                  <a:pt x="132644" y="135524"/>
                  <a:pt x="133162" y="135875"/>
                  <a:pt x="133665" y="136240"/>
                </a:cubicBezTo>
                <a:cubicBezTo>
                  <a:pt x="135356" y="134580"/>
                  <a:pt x="137581" y="133559"/>
                  <a:pt x="140019" y="133559"/>
                </a:cubicBezTo>
                <a:cubicBezTo>
                  <a:pt x="142350" y="133574"/>
                  <a:pt x="144574" y="134488"/>
                  <a:pt x="146250" y="136103"/>
                </a:cubicBezTo>
                <a:cubicBezTo>
                  <a:pt x="146753" y="135722"/>
                  <a:pt x="147271" y="135387"/>
                  <a:pt x="147819" y="135098"/>
                </a:cubicBezTo>
                <a:cubicBezTo>
                  <a:pt x="145778" y="132949"/>
                  <a:pt x="143050" y="131639"/>
                  <a:pt x="140019" y="131639"/>
                </a:cubicBezTo>
                <a:close/>
                <a:moveTo>
                  <a:pt x="168555" y="131639"/>
                </a:moveTo>
                <a:cubicBezTo>
                  <a:pt x="165478" y="131639"/>
                  <a:pt x="162690" y="133010"/>
                  <a:pt x="160648" y="135220"/>
                </a:cubicBezTo>
                <a:cubicBezTo>
                  <a:pt x="161181" y="135524"/>
                  <a:pt x="161699" y="135860"/>
                  <a:pt x="162202" y="136240"/>
                </a:cubicBezTo>
                <a:cubicBezTo>
                  <a:pt x="163893" y="134580"/>
                  <a:pt x="166118" y="133559"/>
                  <a:pt x="168555" y="133559"/>
                </a:cubicBezTo>
                <a:cubicBezTo>
                  <a:pt x="170871" y="133574"/>
                  <a:pt x="173096" y="134488"/>
                  <a:pt x="174772" y="136103"/>
                </a:cubicBezTo>
                <a:cubicBezTo>
                  <a:pt x="175274" y="135722"/>
                  <a:pt x="175808" y="135387"/>
                  <a:pt x="176356" y="135082"/>
                </a:cubicBezTo>
                <a:cubicBezTo>
                  <a:pt x="174315" y="132949"/>
                  <a:pt x="171587" y="131639"/>
                  <a:pt x="168555" y="131639"/>
                </a:cubicBezTo>
                <a:close/>
                <a:moveTo>
                  <a:pt x="197092" y="131624"/>
                </a:moveTo>
                <a:cubicBezTo>
                  <a:pt x="194015" y="131624"/>
                  <a:pt x="191226" y="132995"/>
                  <a:pt x="189170" y="135204"/>
                </a:cubicBezTo>
                <a:cubicBezTo>
                  <a:pt x="189718" y="135509"/>
                  <a:pt x="190236" y="135860"/>
                  <a:pt x="190724" y="136240"/>
                </a:cubicBezTo>
                <a:cubicBezTo>
                  <a:pt x="192430" y="134564"/>
                  <a:pt x="194655" y="133559"/>
                  <a:pt x="197092" y="133559"/>
                </a:cubicBezTo>
                <a:cubicBezTo>
                  <a:pt x="199423" y="133574"/>
                  <a:pt x="201648" y="134473"/>
                  <a:pt x="203324" y="136088"/>
                </a:cubicBezTo>
                <a:cubicBezTo>
                  <a:pt x="203811" y="135722"/>
                  <a:pt x="204345" y="135387"/>
                  <a:pt x="204893" y="135082"/>
                </a:cubicBezTo>
                <a:cubicBezTo>
                  <a:pt x="202852" y="132949"/>
                  <a:pt x="200109" y="131624"/>
                  <a:pt x="197092" y="131624"/>
                </a:cubicBezTo>
                <a:close/>
                <a:moveTo>
                  <a:pt x="225644" y="131639"/>
                </a:moveTo>
                <a:cubicBezTo>
                  <a:pt x="222567" y="131639"/>
                  <a:pt x="219779" y="133010"/>
                  <a:pt x="217722" y="135220"/>
                </a:cubicBezTo>
                <a:cubicBezTo>
                  <a:pt x="218270" y="135524"/>
                  <a:pt x="218788" y="135860"/>
                  <a:pt x="219276" y="136240"/>
                </a:cubicBezTo>
                <a:cubicBezTo>
                  <a:pt x="220982" y="134580"/>
                  <a:pt x="223207" y="133559"/>
                  <a:pt x="225644" y="133559"/>
                </a:cubicBezTo>
                <a:cubicBezTo>
                  <a:pt x="227960" y="133574"/>
                  <a:pt x="230200" y="134488"/>
                  <a:pt x="231861" y="136088"/>
                </a:cubicBezTo>
                <a:cubicBezTo>
                  <a:pt x="232364" y="135722"/>
                  <a:pt x="232897" y="135387"/>
                  <a:pt x="233445" y="135082"/>
                </a:cubicBezTo>
                <a:cubicBezTo>
                  <a:pt x="231404" y="132949"/>
                  <a:pt x="228661" y="131639"/>
                  <a:pt x="225644" y="131639"/>
                </a:cubicBezTo>
                <a:close/>
                <a:moveTo>
                  <a:pt x="254181" y="131639"/>
                </a:moveTo>
                <a:cubicBezTo>
                  <a:pt x="251119" y="131639"/>
                  <a:pt x="248316" y="133010"/>
                  <a:pt x="246274" y="135220"/>
                </a:cubicBezTo>
                <a:cubicBezTo>
                  <a:pt x="246807" y="135524"/>
                  <a:pt x="247325" y="135860"/>
                  <a:pt x="247828" y="136240"/>
                </a:cubicBezTo>
                <a:cubicBezTo>
                  <a:pt x="249519" y="134580"/>
                  <a:pt x="251744" y="133559"/>
                  <a:pt x="254197" y="133559"/>
                </a:cubicBezTo>
                <a:cubicBezTo>
                  <a:pt x="256512" y="133574"/>
                  <a:pt x="258737" y="134488"/>
                  <a:pt x="260413" y="136088"/>
                </a:cubicBezTo>
                <a:cubicBezTo>
                  <a:pt x="260916" y="135722"/>
                  <a:pt x="261434" y="135387"/>
                  <a:pt x="261982" y="135082"/>
                </a:cubicBezTo>
                <a:cubicBezTo>
                  <a:pt x="259941" y="132949"/>
                  <a:pt x="257213" y="131639"/>
                  <a:pt x="254181" y="131639"/>
                </a:cubicBezTo>
                <a:close/>
                <a:moveTo>
                  <a:pt x="97023" y="136667"/>
                </a:moveTo>
                <a:cubicBezTo>
                  <a:pt x="97025" y="136667"/>
                  <a:pt x="97028" y="136667"/>
                  <a:pt x="97030" y="136667"/>
                </a:cubicBezTo>
                <a:lnTo>
                  <a:pt x="97030" y="136667"/>
                </a:lnTo>
                <a:cubicBezTo>
                  <a:pt x="97033" y="136667"/>
                  <a:pt x="97035" y="136667"/>
                  <a:pt x="97038" y="136667"/>
                </a:cubicBezTo>
                <a:close/>
                <a:moveTo>
                  <a:pt x="197096" y="134191"/>
                </a:moveTo>
                <a:cubicBezTo>
                  <a:pt x="194965" y="134191"/>
                  <a:pt x="192838" y="135002"/>
                  <a:pt x="191211" y="136621"/>
                </a:cubicBezTo>
                <a:cubicBezTo>
                  <a:pt x="191684" y="137017"/>
                  <a:pt x="192125" y="137429"/>
                  <a:pt x="192552" y="137886"/>
                </a:cubicBezTo>
                <a:cubicBezTo>
                  <a:pt x="193801" y="136758"/>
                  <a:pt x="195416" y="136134"/>
                  <a:pt x="197092" y="136119"/>
                </a:cubicBezTo>
                <a:lnTo>
                  <a:pt x="197092" y="136134"/>
                </a:lnTo>
                <a:cubicBezTo>
                  <a:pt x="198692" y="136134"/>
                  <a:pt x="200231" y="136698"/>
                  <a:pt x="201450" y="137718"/>
                </a:cubicBezTo>
                <a:cubicBezTo>
                  <a:pt x="201892" y="137276"/>
                  <a:pt x="202349" y="136850"/>
                  <a:pt x="202836" y="136469"/>
                </a:cubicBezTo>
                <a:cubicBezTo>
                  <a:pt x="201219" y="134949"/>
                  <a:pt x="199156" y="134191"/>
                  <a:pt x="197096" y="134191"/>
                </a:cubicBezTo>
                <a:close/>
                <a:moveTo>
                  <a:pt x="254186" y="134202"/>
                </a:moveTo>
                <a:cubicBezTo>
                  <a:pt x="252055" y="134202"/>
                  <a:pt x="249927" y="135010"/>
                  <a:pt x="248300" y="136621"/>
                </a:cubicBezTo>
                <a:cubicBezTo>
                  <a:pt x="248773" y="137017"/>
                  <a:pt x="249214" y="137444"/>
                  <a:pt x="249641" y="137886"/>
                </a:cubicBezTo>
                <a:cubicBezTo>
                  <a:pt x="250890" y="136774"/>
                  <a:pt x="252505" y="136134"/>
                  <a:pt x="254197" y="136119"/>
                </a:cubicBezTo>
                <a:cubicBezTo>
                  <a:pt x="255781" y="136134"/>
                  <a:pt x="257335" y="136698"/>
                  <a:pt x="258554" y="137734"/>
                </a:cubicBezTo>
                <a:cubicBezTo>
                  <a:pt x="258981" y="137276"/>
                  <a:pt x="259438" y="136865"/>
                  <a:pt x="259925" y="136469"/>
                </a:cubicBezTo>
                <a:cubicBezTo>
                  <a:pt x="258308" y="134956"/>
                  <a:pt x="256245" y="134202"/>
                  <a:pt x="254186" y="134202"/>
                </a:cubicBezTo>
                <a:close/>
                <a:moveTo>
                  <a:pt x="25856" y="134199"/>
                </a:moveTo>
                <a:cubicBezTo>
                  <a:pt x="23646" y="134214"/>
                  <a:pt x="21544" y="135082"/>
                  <a:pt x="19975" y="136637"/>
                </a:cubicBezTo>
                <a:cubicBezTo>
                  <a:pt x="20432" y="137017"/>
                  <a:pt x="20889" y="137444"/>
                  <a:pt x="21300" y="137901"/>
                </a:cubicBezTo>
                <a:cubicBezTo>
                  <a:pt x="22549" y="136774"/>
                  <a:pt x="24164" y="136149"/>
                  <a:pt x="25856" y="136134"/>
                </a:cubicBezTo>
                <a:cubicBezTo>
                  <a:pt x="27440" y="136134"/>
                  <a:pt x="28994" y="136713"/>
                  <a:pt x="30213" y="137734"/>
                </a:cubicBezTo>
                <a:cubicBezTo>
                  <a:pt x="30640" y="137292"/>
                  <a:pt x="31097" y="136865"/>
                  <a:pt x="31584" y="136484"/>
                </a:cubicBezTo>
                <a:cubicBezTo>
                  <a:pt x="30030" y="135022"/>
                  <a:pt x="27973" y="134214"/>
                  <a:pt x="25856" y="134199"/>
                </a:cubicBezTo>
                <a:close/>
                <a:moveTo>
                  <a:pt x="54393" y="134199"/>
                </a:moveTo>
                <a:cubicBezTo>
                  <a:pt x="52199" y="134214"/>
                  <a:pt x="50081" y="135082"/>
                  <a:pt x="48511" y="136637"/>
                </a:cubicBezTo>
                <a:cubicBezTo>
                  <a:pt x="48984" y="137017"/>
                  <a:pt x="49426" y="137444"/>
                  <a:pt x="49852" y="137901"/>
                </a:cubicBezTo>
                <a:cubicBezTo>
                  <a:pt x="51133" y="136722"/>
                  <a:pt x="52759" y="136131"/>
                  <a:pt x="54388" y="136131"/>
                </a:cubicBezTo>
                <a:cubicBezTo>
                  <a:pt x="55936" y="136131"/>
                  <a:pt x="57488" y="136664"/>
                  <a:pt x="58750" y="137734"/>
                </a:cubicBezTo>
                <a:cubicBezTo>
                  <a:pt x="59177" y="137292"/>
                  <a:pt x="59634" y="136865"/>
                  <a:pt x="60121" y="136484"/>
                </a:cubicBezTo>
                <a:cubicBezTo>
                  <a:pt x="58567" y="135022"/>
                  <a:pt x="56526" y="134214"/>
                  <a:pt x="54408" y="134199"/>
                </a:cubicBezTo>
                <a:close/>
                <a:moveTo>
                  <a:pt x="82929" y="134153"/>
                </a:moveTo>
                <a:lnTo>
                  <a:pt x="82929" y="134199"/>
                </a:lnTo>
                <a:cubicBezTo>
                  <a:pt x="80735" y="134214"/>
                  <a:pt x="78618" y="135098"/>
                  <a:pt x="77048" y="136637"/>
                </a:cubicBezTo>
                <a:cubicBezTo>
                  <a:pt x="77521" y="137017"/>
                  <a:pt x="77963" y="137444"/>
                  <a:pt x="78389" y="137901"/>
                </a:cubicBezTo>
                <a:cubicBezTo>
                  <a:pt x="79670" y="136722"/>
                  <a:pt x="81300" y="136131"/>
                  <a:pt x="82931" y="136131"/>
                </a:cubicBezTo>
                <a:cubicBezTo>
                  <a:pt x="84481" y="136131"/>
                  <a:pt x="86032" y="136664"/>
                  <a:pt x="87287" y="137734"/>
                </a:cubicBezTo>
                <a:cubicBezTo>
                  <a:pt x="87714" y="137292"/>
                  <a:pt x="88186" y="136865"/>
                  <a:pt x="88673" y="136484"/>
                </a:cubicBezTo>
                <a:cubicBezTo>
                  <a:pt x="87119" y="135006"/>
                  <a:pt x="85062" y="134184"/>
                  <a:pt x="82929" y="134153"/>
                </a:cubicBezTo>
                <a:close/>
                <a:moveTo>
                  <a:pt x="111482" y="134199"/>
                </a:moveTo>
                <a:cubicBezTo>
                  <a:pt x="109272" y="134214"/>
                  <a:pt x="107170" y="135098"/>
                  <a:pt x="105601" y="136637"/>
                </a:cubicBezTo>
                <a:cubicBezTo>
                  <a:pt x="106058" y="137033"/>
                  <a:pt x="106515" y="137444"/>
                  <a:pt x="106926" y="137901"/>
                </a:cubicBezTo>
                <a:cubicBezTo>
                  <a:pt x="108207" y="136722"/>
                  <a:pt x="109837" y="136131"/>
                  <a:pt x="111470" y="136131"/>
                </a:cubicBezTo>
                <a:cubicBezTo>
                  <a:pt x="113022" y="136131"/>
                  <a:pt x="114577" y="136664"/>
                  <a:pt x="115839" y="137734"/>
                </a:cubicBezTo>
                <a:cubicBezTo>
                  <a:pt x="116266" y="137292"/>
                  <a:pt x="116723" y="136865"/>
                  <a:pt x="117210" y="136484"/>
                </a:cubicBezTo>
                <a:cubicBezTo>
                  <a:pt x="115641" y="135022"/>
                  <a:pt x="113599" y="134214"/>
                  <a:pt x="111482" y="134199"/>
                </a:cubicBezTo>
                <a:close/>
                <a:moveTo>
                  <a:pt x="140019" y="134199"/>
                </a:moveTo>
                <a:cubicBezTo>
                  <a:pt x="137809" y="134214"/>
                  <a:pt x="135707" y="135098"/>
                  <a:pt x="134137" y="136637"/>
                </a:cubicBezTo>
                <a:cubicBezTo>
                  <a:pt x="134610" y="137017"/>
                  <a:pt x="135052" y="137444"/>
                  <a:pt x="135463" y="137901"/>
                </a:cubicBezTo>
                <a:cubicBezTo>
                  <a:pt x="136744" y="136722"/>
                  <a:pt x="138374" y="136131"/>
                  <a:pt x="140007" y="136131"/>
                </a:cubicBezTo>
                <a:cubicBezTo>
                  <a:pt x="141559" y="136131"/>
                  <a:pt x="143114" y="136664"/>
                  <a:pt x="144376" y="137734"/>
                </a:cubicBezTo>
                <a:cubicBezTo>
                  <a:pt x="144803" y="137292"/>
                  <a:pt x="145260" y="136865"/>
                  <a:pt x="145747" y="136484"/>
                </a:cubicBezTo>
                <a:cubicBezTo>
                  <a:pt x="144193" y="135037"/>
                  <a:pt x="142152" y="134214"/>
                  <a:pt x="140019" y="134199"/>
                </a:cubicBezTo>
                <a:close/>
                <a:moveTo>
                  <a:pt x="168560" y="134202"/>
                </a:moveTo>
                <a:cubicBezTo>
                  <a:pt x="166429" y="134202"/>
                  <a:pt x="164301" y="135010"/>
                  <a:pt x="162674" y="136621"/>
                </a:cubicBezTo>
                <a:cubicBezTo>
                  <a:pt x="163147" y="137017"/>
                  <a:pt x="163588" y="137444"/>
                  <a:pt x="164015" y="137901"/>
                </a:cubicBezTo>
                <a:cubicBezTo>
                  <a:pt x="165264" y="136758"/>
                  <a:pt x="166879" y="136134"/>
                  <a:pt x="168555" y="136134"/>
                </a:cubicBezTo>
                <a:cubicBezTo>
                  <a:pt x="170155" y="136134"/>
                  <a:pt x="171709" y="136698"/>
                  <a:pt x="172928" y="137734"/>
                </a:cubicBezTo>
                <a:cubicBezTo>
                  <a:pt x="173355" y="137292"/>
                  <a:pt x="173812" y="136865"/>
                  <a:pt x="174299" y="136469"/>
                </a:cubicBezTo>
                <a:cubicBezTo>
                  <a:pt x="172682" y="134956"/>
                  <a:pt x="170619" y="134202"/>
                  <a:pt x="168560" y="134202"/>
                </a:cubicBezTo>
                <a:close/>
                <a:moveTo>
                  <a:pt x="225649" y="134202"/>
                </a:moveTo>
                <a:cubicBezTo>
                  <a:pt x="223518" y="134202"/>
                  <a:pt x="221390" y="135010"/>
                  <a:pt x="219763" y="136621"/>
                </a:cubicBezTo>
                <a:cubicBezTo>
                  <a:pt x="220236" y="137017"/>
                  <a:pt x="220678" y="137444"/>
                  <a:pt x="221104" y="137901"/>
                </a:cubicBezTo>
                <a:cubicBezTo>
                  <a:pt x="222354" y="136758"/>
                  <a:pt x="223969" y="136134"/>
                  <a:pt x="225644" y="136134"/>
                </a:cubicBezTo>
                <a:cubicBezTo>
                  <a:pt x="227244" y="136134"/>
                  <a:pt x="228783" y="136698"/>
                  <a:pt x="230017" y="137734"/>
                </a:cubicBezTo>
                <a:cubicBezTo>
                  <a:pt x="230444" y="137292"/>
                  <a:pt x="230901" y="136865"/>
                  <a:pt x="231388" y="136469"/>
                </a:cubicBezTo>
                <a:cubicBezTo>
                  <a:pt x="229771" y="134956"/>
                  <a:pt x="227708" y="134202"/>
                  <a:pt x="225649" y="134202"/>
                </a:cubicBezTo>
                <a:close/>
                <a:moveTo>
                  <a:pt x="197082" y="136755"/>
                </a:moveTo>
                <a:cubicBezTo>
                  <a:pt x="195605" y="136755"/>
                  <a:pt x="194131" y="137285"/>
                  <a:pt x="192963" y="138343"/>
                </a:cubicBezTo>
                <a:cubicBezTo>
                  <a:pt x="193360" y="138815"/>
                  <a:pt x="193740" y="139303"/>
                  <a:pt x="194076" y="139806"/>
                </a:cubicBezTo>
                <a:cubicBezTo>
                  <a:pt x="194914" y="139090"/>
                  <a:pt x="195995" y="138693"/>
                  <a:pt x="197092" y="138678"/>
                </a:cubicBezTo>
                <a:lnTo>
                  <a:pt x="197092" y="138693"/>
                </a:lnTo>
                <a:cubicBezTo>
                  <a:pt x="198098" y="138693"/>
                  <a:pt x="199088" y="139029"/>
                  <a:pt x="199880" y="139623"/>
                </a:cubicBezTo>
                <a:cubicBezTo>
                  <a:pt x="200231" y="139120"/>
                  <a:pt x="200612" y="138632"/>
                  <a:pt x="201023" y="138175"/>
                </a:cubicBezTo>
                <a:cubicBezTo>
                  <a:pt x="199876" y="137228"/>
                  <a:pt x="198477" y="136755"/>
                  <a:pt x="197082" y="136755"/>
                </a:cubicBezTo>
                <a:close/>
                <a:moveTo>
                  <a:pt x="168554" y="136776"/>
                </a:moveTo>
                <a:cubicBezTo>
                  <a:pt x="167073" y="136776"/>
                  <a:pt x="165596" y="137306"/>
                  <a:pt x="164426" y="138358"/>
                </a:cubicBezTo>
                <a:cubicBezTo>
                  <a:pt x="164823" y="138815"/>
                  <a:pt x="165204" y="139303"/>
                  <a:pt x="165554" y="139821"/>
                </a:cubicBezTo>
                <a:cubicBezTo>
                  <a:pt x="166392" y="139105"/>
                  <a:pt x="167458" y="138693"/>
                  <a:pt x="168555" y="138693"/>
                </a:cubicBezTo>
                <a:cubicBezTo>
                  <a:pt x="169561" y="138709"/>
                  <a:pt x="170536" y="139029"/>
                  <a:pt x="171344" y="139638"/>
                </a:cubicBezTo>
                <a:cubicBezTo>
                  <a:pt x="171694" y="139135"/>
                  <a:pt x="172075" y="138648"/>
                  <a:pt x="172486" y="138191"/>
                </a:cubicBezTo>
                <a:cubicBezTo>
                  <a:pt x="171342" y="137245"/>
                  <a:pt x="169946" y="136776"/>
                  <a:pt x="168554" y="136776"/>
                </a:cubicBezTo>
                <a:close/>
                <a:moveTo>
                  <a:pt x="225651" y="136761"/>
                </a:moveTo>
                <a:cubicBezTo>
                  <a:pt x="224166" y="136761"/>
                  <a:pt x="222685" y="137291"/>
                  <a:pt x="221516" y="138343"/>
                </a:cubicBezTo>
                <a:cubicBezTo>
                  <a:pt x="221912" y="138815"/>
                  <a:pt x="222293" y="139303"/>
                  <a:pt x="222643" y="139821"/>
                </a:cubicBezTo>
                <a:cubicBezTo>
                  <a:pt x="223481" y="139105"/>
                  <a:pt x="224547" y="138693"/>
                  <a:pt x="225644" y="138693"/>
                </a:cubicBezTo>
                <a:cubicBezTo>
                  <a:pt x="226650" y="138693"/>
                  <a:pt x="227640" y="139029"/>
                  <a:pt x="228448" y="139638"/>
                </a:cubicBezTo>
                <a:cubicBezTo>
                  <a:pt x="228798" y="139135"/>
                  <a:pt x="229179" y="138648"/>
                  <a:pt x="229591" y="138175"/>
                </a:cubicBezTo>
                <a:cubicBezTo>
                  <a:pt x="228446" y="137230"/>
                  <a:pt x="227047" y="136761"/>
                  <a:pt x="225651" y="136761"/>
                </a:cubicBezTo>
                <a:close/>
                <a:moveTo>
                  <a:pt x="254188" y="136761"/>
                </a:moveTo>
                <a:cubicBezTo>
                  <a:pt x="252703" y="136761"/>
                  <a:pt x="251222" y="137291"/>
                  <a:pt x="250052" y="138343"/>
                </a:cubicBezTo>
                <a:cubicBezTo>
                  <a:pt x="250464" y="138815"/>
                  <a:pt x="250829" y="139303"/>
                  <a:pt x="251180" y="139821"/>
                </a:cubicBezTo>
                <a:cubicBezTo>
                  <a:pt x="252018" y="139105"/>
                  <a:pt x="253084" y="138693"/>
                  <a:pt x="254197" y="138693"/>
                </a:cubicBezTo>
                <a:cubicBezTo>
                  <a:pt x="255202" y="138693"/>
                  <a:pt x="256177" y="139029"/>
                  <a:pt x="256985" y="139638"/>
                </a:cubicBezTo>
                <a:cubicBezTo>
                  <a:pt x="257335" y="139135"/>
                  <a:pt x="257716" y="138648"/>
                  <a:pt x="258127" y="138175"/>
                </a:cubicBezTo>
                <a:cubicBezTo>
                  <a:pt x="256983" y="137230"/>
                  <a:pt x="255584" y="136761"/>
                  <a:pt x="254188" y="136761"/>
                </a:cubicBezTo>
                <a:close/>
                <a:moveTo>
                  <a:pt x="25856" y="136774"/>
                </a:moveTo>
                <a:cubicBezTo>
                  <a:pt x="24317" y="136774"/>
                  <a:pt x="22854" y="137353"/>
                  <a:pt x="21711" y="138373"/>
                </a:cubicBezTo>
                <a:cubicBezTo>
                  <a:pt x="22108" y="138831"/>
                  <a:pt x="22488" y="139318"/>
                  <a:pt x="22839" y="139836"/>
                </a:cubicBezTo>
                <a:cubicBezTo>
                  <a:pt x="23703" y="139084"/>
                  <a:pt x="24781" y="138706"/>
                  <a:pt x="25861" y="138706"/>
                </a:cubicBezTo>
                <a:cubicBezTo>
                  <a:pt x="26839" y="138706"/>
                  <a:pt x="27819" y="139016"/>
                  <a:pt x="28644" y="139638"/>
                </a:cubicBezTo>
                <a:cubicBezTo>
                  <a:pt x="28994" y="139135"/>
                  <a:pt x="29375" y="138648"/>
                  <a:pt x="29786" y="138191"/>
                </a:cubicBezTo>
                <a:cubicBezTo>
                  <a:pt x="28674" y="137276"/>
                  <a:pt x="27288" y="136774"/>
                  <a:pt x="25856" y="136774"/>
                </a:cubicBezTo>
                <a:close/>
                <a:moveTo>
                  <a:pt x="54408" y="136758"/>
                </a:moveTo>
                <a:lnTo>
                  <a:pt x="54393" y="136774"/>
                </a:lnTo>
                <a:cubicBezTo>
                  <a:pt x="52869" y="136774"/>
                  <a:pt x="51391" y="137353"/>
                  <a:pt x="50248" y="138373"/>
                </a:cubicBezTo>
                <a:cubicBezTo>
                  <a:pt x="50660" y="138831"/>
                  <a:pt x="51025" y="139318"/>
                  <a:pt x="51376" y="139836"/>
                </a:cubicBezTo>
                <a:cubicBezTo>
                  <a:pt x="52240" y="139084"/>
                  <a:pt x="53318" y="138706"/>
                  <a:pt x="54398" y="138706"/>
                </a:cubicBezTo>
                <a:cubicBezTo>
                  <a:pt x="55376" y="138706"/>
                  <a:pt x="56356" y="139016"/>
                  <a:pt x="57181" y="139638"/>
                </a:cubicBezTo>
                <a:cubicBezTo>
                  <a:pt x="57546" y="139135"/>
                  <a:pt x="57927" y="138648"/>
                  <a:pt x="58323" y="138191"/>
                </a:cubicBezTo>
                <a:cubicBezTo>
                  <a:pt x="57226" y="137276"/>
                  <a:pt x="55840" y="136774"/>
                  <a:pt x="54408" y="136758"/>
                </a:cubicBezTo>
                <a:close/>
                <a:moveTo>
                  <a:pt x="82929" y="136728"/>
                </a:moveTo>
                <a:lnTo>
                  <a:pt x="82929" y="136774"/>
                </a:lnTo>
                <a:cubicBezTo>
                  <a:pt x="81406" y="136774"/>
                  <a:pt x="79928" y="137353"/>
                  <a:pt x="78801" y="138373"/>
                </a:cubicBezTo>
                <a:cubicBezTo>
                  <a:pt x="79197" y="138831"/>
                  <a:pt x="79578" y="139318"/>
                  <a:pt x="79913" y="139836"/>
                </a:cubicBezTo>
                <a:cubicBezTo>
                  <a:pt x="80777" y="139084"/>
                  <a:pt x="81859" y="138706"/>
                  <a:pt x="82943" y="138706"/>
                </a:cubicBezTo>
                <a:cubicBezTo>
                  <a:pt x="83925" y="138706"/>
                  <a:pt x="84908" y="139016"/>
                  <a:pt x="85733" y="139638"/>
                </a:cubicBezTo>
                <a:cubicBezTo>
                  <a:pt x="86083" y="139135"/>
                  <a:pt x="86464" y="138648"/>
                  <a:pt x="86876" y="138191"/>
                </a:cubicBezTo>
                <a:cubicBezTo>
                  <a:pt x="85763" y="137261"/>
                  <a:pt x="84377" y="136743"/>
                  <a:pt x="82929" y="136728"/>
                </a:cubicBezTo>
                <a:close/>
                <a:moveTo>
                  <a:pt x="111482" y="136774"/>
                </a:moveTo>
                <a:cubicBezTo>
                  <a:pt x="109943" y="136774"/>
                  <a:pt x="108480" y="137353"/>
                  <a:pt x="107337" y="138373"/>
                </a:cubicBezTo>
                <a:cubicBezTo>
                  <a:pt x="107734" y="138831"/>
                  <a:pt x="108114" y="139318"/>
                  <a:pt x="108465" y="139836"/>
                </a:cubicBezTo>
                <a:cubicBezTo>
                  <a:pt x="109329" y="139084"/>
                  <a:pt x="110407" y="138706"/>
                  <a:pt x="111487" y="138706"/>
                </a:cubicBezTo>
                <a:cubicBezTo>
                  <a:pt x="112465" y="138706"/>
                  <a:pt x="113445" y="139016"/>
                  <a:pt x="114270" y="139638"/>
                </a:cubicBezTo>
                <a:cubicBezTo>
                  <a:pt x="114620" y="139135"/>
                  <a:pt x="115001" y="138648"/>
                  <a:pt x="115412" y="138191"/>
                </a:cubicBezTo>
                <a:cubicBezTo>
                  <a:pt x="114300" y="137276"/>
                  <a:pt x="112914" y="136774"/>
                  <a:pt x="111482" y="136774"/>
                </a:cubicBezTo>
                <a:close/>
                <a:moveTo>
                  <a:pt x="140019" y="136774"/>
                </a:moveTo>
                <a:cubicBezTo>
                  <a:pt x="138495" y="136774"/>
                  <a:pt x="137017" y="137353"/>
                  <a:pt x="135874" y="138373"/>
                </a:cubicBezTo>
                <a:cubicBezTo>
                  <a:pt x="136286" y="138831"/>
                  <a:pt x="136651" y="139318"/>
                  <a:pt x="137002" y="139836"/>
                </a:cubicBezTo>
                <a:cubicBezTo>
                  <a:pt x="137866" y="139084"/>
                  <a:pt x="138944" y="138706"/>
                  <a:pt x="140024" y="138706"/>
                </a:cubicBezTo>
                <a:cubicBezTo>
                  <a:pt x="141002" y="138706"/>
                  <a:pt x="141982" y="139016"/>
                  <a:pt x="142807" y="139638"/>
                </a:cubicBezTo>
                <a:cubicBezTo>
                  <a:pt x="143157" y="139135"/>
                  <a:pt x="143538" y="138648"/>
                  <a:pt x="143949" y="138191"/>
                </a:cubicBezTo>
                <a:cubicBezTo>
                  <a:pt x="142837" y="137276"/>
                  <a:pt x="141451" y="136774"/>
                  <a:pt x="140019" y="136774"/>
                </a:cubicBezTo>
                <a:close/>
                <a:moveTo>
                  <a:pt x="256255" y="140779"/>
                </a:moveTo>
                <a:cubicBezTo>
                  <a:pt x="256254" y="140779"/>
                  <a:pt x="256254" y="140780"/>
                  <a:pt x="256253" y="140781"/>
                </a:cubicBezTo>
                <a:lnTo>
                  <a:pt x="256269" y="140781"/>
                </a:lnTo>
                <a:cubicBezTo>
                  <a:pt x="256264" y="140780"/>
                  <a:pt x="256259" y="140779"/>
                  <a:pt x="256255" y="140779"/>
                </a:cubicBezTo>
                <a:close/>
                <a:moveTo>
                  <a:pt x="82929" y="139288"/>
                </a:moveTo>
                <a:lnTo>
                  <a:pt x="82929" y="139333"/>
                </a:lnTo>
                <a:cubicBezTo>
                  <a:pt x="81954" y="139333"/>
                  <a:pt x="81010" y="139669"/>
                  <a:pt x="80263" y="140293"/>
                </a:cubicBezTo>
                <a:cubicBezTo>
                  <a:pt x="80355" y="140461"/>
                  <a:pt x="80461" y="140628"/>
                  <a:pt x="80553" y="140796"/>
                </a:cubicBezTo>
                <a:cubicBezTo>
                  <a:pt x="81330" y="140659"/>
                  <a:pt x="82137" y="140583"/>
                  <a:pt x="82929" y="140583"/>
                </a:cubicBezTo>
                <a:cubicBezTo>
                  <a:pt x="83000" y="140581"/>
                  <a:pt x="83071" y="140580"/>
                  <a:pt x="83141" y="140580"/>
                </a:cubicBezTo>
                <a:cubicBezTo>
                  <a:pt x="83769" y="140580"/>
                  <a:pt x="84385" y="140641"/>
                  <a:pt x="85002" y="140750"/>
                </a:cubicBezTo>
                <a:cubicBezTo>
                  <a:pt x="85123" y="140537"/>
                  <a:pt x="85261" y="140324"/>
                  <a:pt x="85382" y="140110"/>
                </a:cubicBezTo>
                <a:cubicBezTo>
                  <a:pt x="84682" y="139577"/>
                  <a:pt x="83813" y="139288"/>
                  <a:pt x="82929" y="139288"/>
                </a:cubicBezTo>
                <a:close/>
                <a:moveTo>
                  <a:pt x="197097" y="139321"/>
                </a:moveTo>
                <a:cubicBezTo>
                  <a:pt x="196141" y="139321"/>
                  <a:pt x="195188" y="139658"/>
                  <a:pt x="194426" y="140324"/>
                </a:cubicBezTo>
                <a:cubicBezTo>
                  <a:pt x="194517" y="140491"/>
                  <a:pt x="194624" y="140659"/>
                  <a:pt x="194716" y="140826"/>
                </a:cubicBezTo>
                <a:cubicBezTo>
                  <a:pt x="195493" y="140689"/>
                  <a:pt x="196300" y="140613"/>
                  <a:pt x="197092" y="140613"/>
                </a:cubicBezTo>
                <a:cubicBezTo>
                  <a:pt x="197793" y="140613"/>
                  <a:pt x="198479" y="140659"/>
                  <a:pt x="199164" y="140781"/>
                </a:cubicBezTo>
                <a:cubicBezTo>
                  <a:pt x="199286" y="140567"/>
                  <a:pt x="199423" y="140354"/>
                  <a:pt x="199545" y="140141"/>
                </a:cubicBezTo>
                <a:cubicBezTo>
                  <a:pt x="198817" y="139593"/>
                  <a:pt x="197956" y="139321"/>
                  <a:pt x="197097" y="139321"/>
                </a:cubicBezTo>
                <a:close/>
                <a:moveTo>
                  <a:pt x="25856" y="139333"/>
                </a:moveTo>
                <a:cubicBezTo>
                  <a:pt x="24865" y="139333"/>
                  <a:pt x="23921" y="139699"/>
                  <a:pt x="23174" y="140339"/>
                </a:cubicBezTo>
                <a:cubicBezTo>
                  <a:pt x="23281" y="140506"/>
                  <a:pt x="23372" y="140674"/>
                  <a:pt x="23464" y="140842"/>
                </a:cubicBezTo>
                <a:cubicBezTo>
                  <a:pt x="24256" y="140689"/>
                  <a:pt x="25048" y="140613"/>
                  <a:pt x="25856" y="140613"/>
                </a:cubicBezTo>
                <a:cubicBezTo>
                  <a:pt x="26541" y="140613"/>
                  <a:pt x="27242" y="140674"/>
                  <a:pt x="27928" y="140781"/>
                </a:cubicBezTo>
                <a:cubicBezTo>
                  <a:pt x="28050" y="140567"/>
                  <a:pt x="28171" y="140354"/>
                  <a:pt x="28309" y="140156"/>
                </a:cubicBezTo>
                <a:cubicBezTo>
                  <a:pt x="27593" y="139623"/>
                  <a:pt x="26739" y="139333"/>
                  <a:pt x="25856" y="139333"/>
                </a:cubicBezTo>
                <a:close/>
                <a:moveTo>
                  <a:pt x="54393" y="139333"/>
                </a:moveTo>
                <a:cubicBezTo>
                  <a:pt x="53417" y="139333"/>
                  <a:pt x="52458" y="139699"/>
                  <a:pt x="51726" y="140339"/>
                </a:cubicBezTo>
                <a:cubicBezTo>
                  <a:pt x="51833" y="140506"/>
                  <a:pt x="51924" y="140659"/>
                  <a:pt x="52016" y="140842"/>
                </a:cubicBezTo>
                <a:cubicBezTo>
                  <a:pt x="52808" y="140689"/>
                  <a:pt x="53600" y="140613"/>
                  <a:pt x="54393" y="140613"/>
                </a:cubicBezTo>
                <a:cubicBezTo>
                  <a:pt x="55093" y="140613"/>
                  <a:pt x="55779" y="140674"/>
                  <a:pt x="56465" y="140781"/>
                </a:cubicBezTo>
                <a:cubicBezTo>
                  <a:pt x="56602" y="140567"/>
                  <a:pt x="56724" y="140354"/>
                  <a:pt x="56846" y="140156"/>
                </a:cubicBezTo>
                <a:cubicBezTo>
                  <a:pt x="56145" y="139623"/>
                  <a:pt x="55291" y="139333"/>
                  <a:pt x="54408" y="139333"/>
                </a:cubicBezTo>
                <a:close/>
                <a:moveTo>
                  <a:pt x="111482" y="139333"/>
                </a:moveTo>
                <a:cubicBezTo>
                  <a:pt x="110491" y="139333"/>
                  <a:pt x="109547" y="139699"/>
                  <a:pt x="108785" y="140339"/>
                </a:cubicBezTo>
                <a:cubicBezTo>
                  <a:pt x="108907" y="140506"/>
                  <a:pt x="108998" y="140674"/>
                  <a:pt x="109090" y="140842"/>
                </a:cubicBezTo>
                <a:cubicBezTo>
                  <a:pt x="109882" y="140689"/>
                  <a:pt x="110674" y="140613"/>
                  <a:pt x="111466" y="140613"/>
                </a:cubicBezTo>
                <a:cubicBezTo>
                  <a:pt x="112167" y="140613"/>
                  <a:pt x="112853" y="140674"/>
                  <a:pt x="113538" y="140781"/>
                </a:cubicBezTo>
                <a:cubicBezTo>
                  <a:pt x="113676" y="140567"/>
                  <a:pt x="113797" y="140354"/>
                  <a:pt x="113919" y="140156"/>
                </a:cubicBezTo>
                <a:cubicBezTo>
                  <a:pt x="113218" y="139623"/>
                  <a:pt x="112365" y="139333"/>
                  <a:pt x="111482" y="139333"/>
                </a:cubicBezTo>
                <a:close/>
                <a:moveTo>
                  <a:pt x="140019" y="139333"/>
                </a:moveTo>
                <a:cubicBezTo>
                  <a:pt x="139028" y="139349"/>
                  <a:pt x="138084" y="139699"/>
                  <a:pt x="137352" y="140339"/>
                </a:cubicBezTo>
                <a:cubicBezTo>
                  <a:pt x="137459" y="140506"/>
                  <a:pt x="137550" y="140674"/>
                  <a:pt x="137642" y="140842"/>
                </a:cubicBezTo>
                <a:cubicBezTo>
                  <a:pt x="138434" y="140689"/>
                  <a:pt x="139226" y="140613"/>
                  <a:pt x="140019" y="140613"/>
                </a:cubicBezTo>
                <a:cubicBezTo>
                  <a:pt x="140719" y="140613"/>
                  <a:pt x="141405" y="140674"/>
                  <a:pt x="142091" y="140796"/>
                </a:cubicBezTo>
                <a:cubicBezTo>
                  <a:pt x="142212" y="140567"/>
                  <a:pt x="142350" y="140369"/>
                  <a:pt x="142471" y="140156"/>
                </a:cubicBezTo>
                <a:cubicBezTo>
                  <a:pt x="141771" y="139623"/>
                  <a:pt x="140902" y="139333"/>
                  <a:pt x="140019" y="139333"/>
                </a:cubicBezTo>
                <a:close/>
                <a:moveTo>
                  <a:pt x="168555" y="139333"/>
                </a:moveTo>
                <a:cubicBezTo>
                  <a:pt x="167580" y="139349"/>
                  <a:pt x="166620" y="139699"/>
                  <a:pt x="165874" y="140339"/>
                </a:cubicBezTo>
                <a:cubicBezTo>
                  <a:pt x="165981" y="140506"/>
                  <a:pt x="166072" y="140674"/>
                  <a:pt x="166179" y="140842"/>
                </a:cubicBezTo>
                <a:cubicBezTo>
                  <a:pt x="166956" y="140689"/>
                  <a:pt x="167763" y="140613"/>
                  <a:pt x="168555" y="140613"/>
                </a:cubicBezTo>
                <a:cubicBezTo>
                  <a:pt x="169256" y="140613"/>
                  <a:pt x="169942" y="140674"/>
                  <a:pt x="170627" y="140781"/>
                </a:cubicBezTo>
                <a:cubicBezTo>
                  <a:pt x="170749" y="140567"/>
                  <a:pt x="170887" y="140354"/>
                  <a:pt x="171008" y="140156"/>
                </a:cubicBezTo>
                <a:cubicBezTo>
                  <a:pt x="170308" y="139623"/>
                  <a:pt x="169439" y="139333"/>
                  <a:pt x="168555" y="139333"/>
                </a:cubicBezTo>
                <a:close/>
                <a:moveTo>
                  <a:pt x="225644" y="139333"/>
                </a:moveTo>
                <a:cubicBezTo>
                  <a:pt x="224654" y="139349"/>
                  <a:pt x="223710" y="139699"/>
                  <a:pt x="222963" y="140339"/>
                </a:cubicBezTo>
                <a:cubicBezTo>
                  <a:pt x="223070" y="140506"/>
                  <a:pt x="223161" y="140674"/>
                  <a:pt x="223268" y="140842"/>
                </a:cubicBezTo>
                <a:cubicBezTo>
                  <a:pt x="224045" y="140689"/>
                  <a:pt x="224852" y="140613"/>
                  <a:pt x="225644" y="140613"/>
                </a:cubicBezTo>
                <a:cubicBezTo>
                  <a:pt x="226345" y="140613"/>
                  <a:pt x="227031" y="140674"/>
                  <a:pt x="227717" y="140781"/>
                </a:cubicBezTo>
                <a:cubicBezTo>
                  <a:pt x="227823" y="140567"/>
                  <a:pt x="227960" y="140354"/>
                  <a:pt x="228082" y="140156"/>
                </a:cubicBezTo>
                <a:cubicBezTo>
                  <a:pt x="227381" y="139623"/>
                  <a:pt x="226528" y="139333"/>
                  <a:pt x="225644" y="139333"/>
                </a:cubicBezTo>
                <a:close/>
                <a:moveTo>
                  <a:pt x="254202" y="139323"/>
                </a:moveTo>
                <a:cubicBezTo>
                  <a:pt x="253239" y="139323"/>
                  <a:pt x="252279" y="139663"/>
                  <a:pt x="251515" y="140339"/>
                </a:cubicBezTo>
                <a:cubicBezTo>
                  <a:pt x="251622" y="140506"/>
                  <a:pt x="251713" y="140674"/>
                  <a:pt x="251805" y="140842"/>
                </a:cubicBezTo>
                <a:cubicBezTo>
                  <a:pt x="252597" y="140689"/>
                  <a:pt x="253389" y="140613"/>
                  <a:pt x="254197" y="140613"/>
                </a:cubicBezTo>
                <a:cubicBezTo>
                  <a:pt x="254878" y="140613"/>
                  <a:pt x="255574" y="140673"/>
                  <a:pt x="256255" y="140779"/>
                </a:cubicBezTo>
                <a:lnTo>
                  <a:pt x="256255" y="140779"/>
                </a:lnTo>
                <a:cubicBezTo>
                  <a:pt x="256376" y="140566"/>
                  <a:pt x="256498" y="140353"/>
                  <a:pt x="256650" y="140141"/>
                </a:cubicBezTo>
                <a:cubicBezTo>
                  <a:pt x="255923" y="139594"/>
                  <a:pt x="255062" y="139323"/>
                  <a:pt x="254202" y="139323"/>
                </a:cubicBezTo>
                <a:close/>
                <a:moveTo>
                  <a:pt x="211201" y="134062"/>
                </a:moveTo>
                <a:cubicBezTo>
                  <a:pt x="206447" y="134062"/>
                  <a:pt x="202242" y="136758"/>
                  <a:pt x="199789" y="140857"/>
                </a:cubicBezTo>
                <a:cubicBezTo>
                  <a:pt x="200399" y="140994"/>
                  <a:pt x="201008" y="141162"/>
                  <a:pt x="201587" y="141375"/>
                </a:cubicBezTo>
                <a:cubicBezTo>
                  <a:pt x="203766" y="138114"/>
                  <a:pt x="207255" y="135981"/>
                  <a:pt x="211201" y="135981"/>
                </a:cubicBezTo>
                <a:lnTo>
                  <a:pt x="211201" y="136027"/>
                </a:lnTo>
                <a:cubicBezTo>
                  <a:pt x="215162" y="136027"/>
                  <a:pt x="218697" y="138206"/>
                  <a:pt x="220860" y="141482"/>
                </a:cubicBezTo>
                <a:cubicBezTo>
                  <a:pt x="221439" y="141253"/>
                  <a:pt x="222034" y="141070"/>
                  <a:pt x="222643" y="140933"/>
                </a:cubicBezTo>
                <a:cubicBezTo>
                  <a:pt x="220190" y="136789"/>
                  <a:pt x="215939" y="134062"/>
                  <a:pt x="211201" y="134062"/>
                </a:cubicBezTo>
                <a:close/>
                <a:moveTo>
                  <a:pt x="39949" y="134092"/>
                </a:moveTo>
                <a:lnTo>
                  <a:pt x="39949" y="134107"/>
                </a:lnTo>
                <a:cubicBezTo>
                  <a:pt x="35195" y="134107"/>
                  <a:pt x="31005" y="136804"/>
                  <a:pt x="28537" y="140887"/>
                </a:cubicBezTo>
                <a:cubicBezTo>
                  <a:pt x="29162" y="141024"/>
                  <a:pt x="29756" y="141192"/>
                  <a:pt x="30350" y="141421"/>
                </a:cubicBezTo>
                <a:cubicBezTo>
                  <a:pt x="32514" y="138145"/>
                  <a:pt x="36003" y="136027"/>
                  <a:pt x="39949" y="136027"/>
                </a:cubicBezTo>
                <a:cubicBezTo>
                  <a:pt x="43925" y="136027"/>
                  <a:pt x="47445" y="138191"/>
                  <a:pt x="49624" y="141527"/>
                </a:cubicBezTo>
                <a:cubicBezTo>
                  <a:pt x="50187" y="141284"/>
                  <a:pt x="50782" y="141101"/>
                  <a:pt x="51391" y="140964"/>
                </a:cubicBezTo>
                <a:cubicBezTo>
                  <a:pt x="48938" y="136835"/>
                  <a:pt x="44733" y="134092"/>
                  <a:pt x="39949" y="134092"/>
                </a:cubicBezTo>
                <a:close/>
                <a:moveTo>
                  <a:pt x="97023" y="134092"/>
                </a:moveTo>
                <a:lnTo>
                  <a:pt x="97038" y="134107"/>
                </a:lnTo>
                <a:cubicBezTo>
                  <a:pt x="92284" y="134107"/>
                  <a:pt x="88079" y="136804"/>
                  <a:pt x="85626" y="140887"/>
                </a:cubicBezTo>
                <a:cubicBezTo>
                  <a:pt x="86236" y="141024"/>
                  <a:pt x="86845" y="141192"/>
                  <a:pt x="87424" y="141421"/>
                </a:cubicBezTo>
                <a:cubicBezTo>
                  <a:pt x="89603" y="138145"/>
                  <a:pt x="93092" y="136027"/>
                  <a:pt x="97023" y="136027"/>
                </a:cubicBezTo>
                <a:cubicBezTo>
                  <a:pt x="101014" y="136027"/>
                  <a:pt x="104519" y="138191"/>
                  <a:pt x="106698" y="141527"/>
                </a:cubicBezTo>
                <a:cubicBezTo>
                  <a:pt x="107276" y="141299"/>
                  <a:pt x="107871" y="141101"/>
                  <a:pt x="108480" y="140964"/>
                </a:cubicBezTo>
                <a:cubicBezTo>
                  <a:pt x="106027" y="136835"/>
                  <a:pt x="101807" y="134092"/>
                  <a:pt x="97023" y="134092"/>
                </a:cubicBezTo>
                <a:close/>
                <a:moveTo>
                  <a:pt x="125575" y="134107"/>
                </a:moveTo>
                <a:cubicBezTo>
                  <a:pt x="120821" y="134107"/>
                  <a:pt x="116631" y="136804"/>
                  <a:pt x="114178" y="140903"/>
                </a:cubicBezTo>
                <a:cubicBezTo>
                  <a:pt x="114788" y="141040"/>
                  <a:pt x="115382" y="141207"/>
                  <a:pt x="115976" y="141421"/>
                </a:cubicBezTo>
                <a:cubicBezTo>
                  <a:pt x="118155" y="138160"/>
                  <a:pt x="121644" y="136027"/>
                  <a:pt x="125575" y="136027"/>
                </a:cubicBezTo>
                <a:cubicBezTo>
                  <a:pt x="129551" y="136027"/>
                  <a:pt x="133071" y="138206"/>
                  <a:pt x="135250" y="141527"/>
                </a:cubicBezTo>
                <a:cubicBezTo>
                  <a:pt x="135829" y="141299"/>
                  <a:pt x="136408" y="141116"/>
                  <a:pt x="137017" y="140964"/>
                </a:cubicBezTo>
                <a:cubicBezTo>
                  <a:pt x="134564" y="136835"/>
                  <a:pt x="130359" y="134107"/>
                  <a:pt x="125575" y="134107"/>
                </a:cubicBezTo>
                <a:close/>
                <a:moveTo>
                  <a:pt x="154127" y="134107"/>
                </a:moveTo>
                <a:cubicBezTo>
                  <a:pt x="149373" y="134107"/>
                  <a:pt x="145168" y="136804"/>
                  <a:pt x="142715" y="140903"/>
                </a:cubicBezTo>
                <a:cubicBezTo>
                  <a:pt x="143325" y="141040"/>
                  <a:pt x="143934" y="141207"/>
                  <a:pt x="144528" y="141421"/>
                </a:cubicBezTo>
                <a:cubicBezTo>
                  <a:pt x="146690" y="138162"/>
                  <a:pt x="150192" y="136030"/>
                  <a:pt x="154119" y="136027"/>
                </a:cubicBezTo>
                <a:lnTo>
                  <a:pt x="154119" y="136027"/>
                </a:lnTo>
                <a:cubicBezTo>
                  <a:pt x="158093" y="136030"/>
                  <a:pt x="161609" y="138208"/>
                  <a:pt x="163802" y="141527"/>
                </a:cubicBezTo>
                <a:cubicBezTo>
                  <a:pt x="164366" y="141299"/>
                  <a:pt x="164960" y="141116"/>
                  <a:pt x="165569" y="140979"/>
                </a:cubicBezTo>
                <a:cubicBezTo>
                  <a:pt x="163116" y="136835"/>
                  <a:pt x="158911" y="134107"/>
                  <a:pt x="154127" y="134107"/>
                </a:cubicBezTo>
                <a:close/>
                <a:moveTo>
                  <a:pt x="182649" y="134107"/>
                </a:moveTo>
                <a:cubicBezTo>
                  <a:pt x="177895" y="134107"/>
                  <a:pt x="173705" y="136804"/>
                  <a:pt x="171252" y="140903"/>
                </a:cubicBezTo>
                <a:cubicBezTo>
                  <a:pt x="171862" y="141040"/>
                  <a:pt x="172471" y="141207"/>
                  <a:pt x="173050" y="141421"/>
                </a:cubicBezTo>
                <a:cubicBezTo>
                  <a:pt x="175229" y="138160"/>
                  <a:pt x="178718" y="136027"/>
                  <a:pt x="182649" y="136027"/>
                </a:cubicBezTo>
                <a:cubicBezTo>
                  <a:pt x="186625" y="136027"/>
                  <a:pt x="190145" y="138206"/>
                  <a:pt x="192323" y="141527"/>
                </a:cubicBezTo>
                <a:cubicBezTo>
                  <a:pt x="192902" y="141299"/>
                  <a:pt x="193497" y="141116"/>
                  <a:pt x="194091" y="140964"/>
                </a:cubicBezTo>
                <a:cubicBezTo>
                  <a:pt x="191653" y="136835"/>
                  <a:pt x="187433" y="134107"/>
                  <a:pt x="182649" y="134107"/>
                </a:cubicBezTo>
                <a:close/>
                <a:moveTo>
                  <a:pt x="239738" y="134092"/>
                </a:moveTo>
                <a:cubicBezTo>
                  <a:pt x="234999" y="134092"/>
                  <a:pt x="230809" y="136804"/>
                  <a:pt x="228341" y="140903"/>
                </a:cubicBezTo>
                <a:cubicBezTo>
                  <a:pt x="228951" y="141024"/>
                  <a:pt x="229560" y="141207"/>
                  <a:pt x="230139" y="141421"/>
                </a:cubicBezTo>
                <a:cubicBezTo>
                  <a:pt x="232332" y="138147"/>
                  <a:pt x="235818" y="136045"/>
                  <a:pt x="239761" y="136042"/>
                </a:cubicBezTo>
                <a:lnTo>
                  <a:pt x="239761" y="136042"/>
                </a:lnTo>
                <a:cubicBezTo>
                  <a:pt x="243734" y="136045"/>
                  <a:pt x="247235" y="138208"/>
                  <a:pt x="249413" y="141527"/>
                </a:cubicBezTo>
                <a:cubicBezTo>
                  <a:pt x="249992" y="141299"/>
                  <a:pt x="250586" y="141101"/>
                  <a:pt x="251180" y="140964"/>
                </a:cubicBezTo>
                <a:cubicBezTo>
                  <a:pt x="248742" y="136835"/>
                  <a:pt x="244491" y="134092"/>
                  <a:pt x="239738" y="134092"/>
                </a:cubicBezTo>
                <a:close/>
                <a:moveTo>
                  <a:pt x="268275" y="134107"/>
                </a:moveTo>
                <a:cubicBezTo>
                  <a:pt x="263521" y="134107"/>
                  <a:pt x="259331" y="136804"/>
                  <a:pt x="256878" y="140903"/>
                </a:cubicBezTo>
                <a:cubicBezTo>
                  <a:pt x="257488" y="141040"/>
                  <a:pt x="258082" y="141207"/>
                  <a:pt x="258676" y="141421"/>
                </a:cubicBezTo>
                <a:cubicBezTo>
                  <a:pt x="260855" y="138160"/>
                  <a:pt x="264344" y="136027"/>
                  <a:pt x="268275" y="136027"/>
                </a:cubicBezTo>
                <a:cubicBezTo>
                  <a:pt x="272251" y="136027"/>
                  <a:pt x="275771" y="138206"/>
                  <a:pt x="277949" y="141527"/>
                </a:cubicBezTo>
                <a:cubicBezTo>
                  <a:pt x="278528" y="141299"/>
                  <a:pt x="279123" y="141116"/>
                  <a:pt x="279717" y="140964"/>
                </a:cubicBezTo>
                <a:cubicBezTo>
                  <a:pt x="277264" y="136835"/>
                  <a:pt x="273028" y="134107"/>
                  <a:pt x="268275" y="134107"/>
                </a:cubicBezTo>
                <a:close/>
                <a:moveTo>
                  <a:pt x="11412" y="134107"/>
                </a:moveTo>
                <a:cubicBezTo>
                  <a:pt x="6658" y="134107"/>
                  <a:pt x="2453" y="136819"/>
                  <a:pt x="0" y="140918"/>
                </a:cubicBezTo>
                <a:lnTo>
                  <a:pt x="15" y="140903"/>
                </a:lnTo>
                <a:cubicBezTo>
                  <a:pt x="610" y="141040"/>
                  <a:pt x="1219" y="141223"/>
                  <a:pt x="1798" y="141436"/>
                </a:cubicBezTo>
                <a:cubicBezTo>
                  <a:pt x="3977" y="138160"/>
                  <a:pt x="7466" y="136042"/>
                  <a:pt x="11412" y="136042"/>
                </a:cubicBezTo>
                <a:cubicBezTo>
                  <a:pt x="15373" y="136042"/>
                  <a:pt x="18908" y="138206"/>
                  <a:pt x="21072" y="141543"/>
                </a:cubicBezTo>
                <a:cubicBezTo>
                  <a:pt x="21651" y="141314"/>
                  <a:pt x="22245" y="141131"/>
                  <a:pt x="22839" y="140979"/>
                </a:cubicBezTo>
                <a:cubicBezTo>
                  <a:pt x="20401" y="136850"/>
                  <a:pt x="16166" y="134107"/>
                  <a:pt x="11412" y="134107"/>
                </a:cubicBezTo>
                <a:close/>
                <a:moveTo>
                  <a:pt x="68501" y="134107"/>
                </a:moveTo>
                <a:cubicBezTo>
                  <a:pt x="63747" y="134107"/>
                  <a:pt x="59558" y="136804"/>
                  <a:pt x="57089" y="140918"/>
                </a:cubicBezTo>
                <a:cubicBezTo>
                  <a:pt x="57714" y="141040"/>
                  <a:pt x="58308" y="141207"/>
                  <a:pt x="58902" y="141436"/>
                </a:cubicBezTo>
                <a:cubicBezTo>
                  <a:pt x="61081" y="138160"/>
                  <a:pt x="64570" y="136042"/>
                  <a:pt x="68501" y="136042"/>
                </a:cubicBezTo>
                <a:cubicBezTo>
                  <a:pt x="72478" y="136042"/>
                  <a:pt x="75997" y="138206"/>
                  <a:pt x="78176" y="141543"/>
                </a:cubicBezTo>
                <a:cubicBezTo>
                  <a:pt x="78755" y="141314"/>
                  <a:pt x="79334" y="141116"/>
                  <a:pt x="79943" y="140979"/>
                </a:cubicBezTo>
                <a:cubicBezTo>
                  <a:pt x="77490" y="136850"/>
                  <a:pt x="73285" y="134107"/>
                  <a:pt x="68501" y="134107"/>
                </a:cubicBezTo>
                <a:close/>
                <a:moveTo>
                  <a:pt x="2377" y="141649"/>
                </a:moveTo>
                <a:lnTo>
                  <a:pt x="2377" y="141664"/>
                </a:lnTo>
                <a:cubicBezTo>
                  <a:pt x="2380" y="141660"/>
                  <a:pt x="2383" y="141656"/>
                  <a:pt x="2385" y="141653"/>
                </a:cubicBezTo>
                <a:lnTo>
                  <a:pt x="2385" y="141653"/>
                </a:lnTo>
                <a:cubicBezTo>
                  <a:pt x="2383" y="141651"/>
                  <a:pt x="2380" y="141650"/>
                  <a:pt x="2377" y="141649"/>
                </a:cubicBezTo>
                <a:close/>
                <a:moveTo>
                  <a:pt x="211201" y="136621"/>
                </a:moveTo>
                <a:cubicBezTo>
                  <a:pt x="207514" y="136621"/>
                  <a:pt x="204238" y="138587"/>
                  <a:pt x="202166" y="141603"/>
                </a:cubicBezTo>
                <a:cubicBezTo>
                  <a:pt x="202714" y="141847"/>
                  <a:pt x="203263" y="142106"/>
                  <a:pt x="203781" y="142426"/>
                </a:cubicBezTo>
                <a:cubicBezTo>
                  <a:pt x="205548" y="140065"/>
                  <a:pt x="208215" y="138556"/>
                  <a:pt x="211201" y="138556"/>
                </a:cubicBezTo>
                <a:lnTo>
                  <a:pt x="211201" y="138602"/>
                </a:lnTo>
                <a:cubicBezTo>
                  <a:pt x="214233" y="138602"/>
                  <a:pt x="216945" y="140171"/>
                  <a:pt x="218712" y="142563"/>
                </a:cubicBezTo>
                <a:cubicBezTo>
                  <a:pt x="219230" y="142243"/>
                  <a:pt x="219763" y="141969"/>
                  <a:pt x="220312" y="141725"/>
                </a:cubicBezTo>
                <a:cubicBezTo>
                  <a:pt x="218225" y="138632"/>
                  <a:pt x="214918" y="136621"/>
                  <a:pt x="211201" y="136621"/>
                </a:cubicBezTo>
                <a:close/>
                <a:moveTo>
                  <a:pt x="39949" y="136667"/>
                </a:moveTo>
                <a:cubicBezTo>
                  <a:pt x="36262" y="136667"/>
                  <a:pt x="33001" y="138632"/>
                  <a:pt x="30914" y="141634"/>
                </a:cubicBezTo>
                <a:cubicBezTo>
                  <a:pt x="31478" y="141878"/>
                  <a:pt x="32011" y="142152"/>
                  <a:pt x="32529" y="142457"/>
                </a:cubicBezTo>
                <a:cubicBezTo>
                  <a:pt x="34296" y="140095"/>
                  <a:pt x="36978" y="138587"/>
                  <a:pt x="39949" y="138587"/>
                </a:cubicBezTo>
                <a:cubicBezTo>
                  <a:pt x="42981" y="138587"/>
                  <a:pt x="45693" y="140156"/>
                  <a:pt x="47460" y="142594"/>
                </a:cubicBezTo>
                <a:cubicBezTo>
                  <a:pt x="47978" y="142289"/>
                  <a:pt x="48511" y="142000"/>
                  <a:pt x="49060" y="141756"/>
                </a:cubicBezTo>
                <a:cubicBezTo>
                  <a:pt x="46973" y="138663"/>
                  <a:pt x="43682" y="136667"/>
                  <a:pt x="39949" y="136667"/>
                </a:cubicBezTo>
                <a:close/>
                <a:moveTo>
                  <a:pt x="97030" y="136667"/>
                </a:moveTo>
                <a:lnTo>
                  <a:pt x="97030" y="136667"/>
                </a:lnTo>
                <a:cubicBezTo>
                  <a:pt x="93346" y="136670"/>
                  <a:pt x="90089" y="138635"/>
                  <a:pt x="88003" y="141634"/>
                </a:cubicBezTo>
                <a:cubicBezTo>
                  <a:pt x="88552" y="141878"/>
                  <a:pt x="89100" y="142152"/>
                  <a:pt x="89618" y="142457"/>
                </a:cubicBezTo>
                <a:cubicBezTo>
                  <a:pt x="91385" y="140095"/>
                  <a:pt x="94052" y="138587"/>
                  <a:pt x="97023" y="138587"/>
                </a:cubicBezTo>
                <a:cubicBezTo>
                  <a:pt x="100070" y="138587"/>
                  <a:pt x="102782" y="140156"/>
                  <a:pt x="104549" y="142594"/>
                </a:cubicBezTo>
                <a:cubicBezTo>
                  <a:pt x="105052" y="142289"/>
                  <a:pt x="105585" y="142000"/>
                  <a:pt x="106149" y="141756"/>
                </a:cubicBezTo>
                <a:cubicBezTo>
                  <a:pt x="104063" y="138665"/>
                  <a:pt x="100760" y="136670"/>
                  <a:pt x="97030" y="136667"/>
                </a:cubicBezTo>
                <a:close/>
                <a:moveTo>
                  <a:pt x="11412" y="136667"/>
                </a:moveTo>
                <a:cubicBezTo>
                  <a:pt x="7730" y="136667"/>
                  <a:pt x="4473" y="138627"/>
                  <a:pt x="2385" y="141653"/>
                </a:cubicBezTo>
                <a:lnTo>
                  <a:pt x="2385" y="141653"/>
                </a:lnTo>
                <a:cubicBezTo>
                  <a:pt x="2946" y="141880"/>
                  <a:pt x="3477" y="142153"/>
                  <a:pt x="3992" y="142457"/>
                </a:cubicBezTo>
                <a:cubicBezTo>
                  <a:pt x="5775" y="140095"/>
                  <a:pt x="8426" y="138587"/>
                  <a:pt x="11412" y="138587"/>
                </a:cubicBezTo>
                <a:cubicBezTo>
                  <a:pt x="14444" y="138587"/>
                  <a:pt x="17156" y="140171"/>
                  <a:pt x="18923" y="142609"/>
                </a:cubicBezTo>
                <a:cubicBezTo>
                  <a:pt x="19441" y="142289"/>
                  <a:pt x="19975" y="142015"/>
                  <a:pt x="20523" y="141756"/>
                </a:cubicBezTo>
                <a:cubicBezTo>
                  <a:pt x="18451" y="138678"/>
                  <a:pt x="15145" y="136667"/>
                  <a:pt x="11412" y="136667"/>
                </a:cubicBezTo>
                <a:close/>
                <a:moveTo>
                  <a:pt x="68501" y="136667"/>
                </a:moveTo>
                <a:cubicBezTo>
                  <a:pt x="64814" y="136667"/>
                  <a:pt x="61538" y="138632"/>
                  <a:pt x="59466" y="141649"/>
                </a:cubicBezTo>
                <a:cubicBezTo>
                  <a:pt x="60030" y="141878"/>
                  <a:pt x="60563" y="142152"/>
                  <a:pt x="61081" y="142457"/>
                </a:cubicBezTo>
                <a:cubicBezTo>
                  <a:pt x="62864" y="140095"/>
                  <a:pt x="65515" y="138587"/>
                  <a:pt x="68501" y="138587"/>
                </a:cubicBezTo>
                <a:cubicBezTo>
                  <a:pt x="71533" y="138587"/>
                  <a:pt x="74245" y="140171"/>
                  <a:pt x="76012" y="142609"/>
                </a:cubicBezTo>
                <a:cubicBezTo>
                  <a:pt x="76530" y="142289"/>
                  <a:pt x="77064" y="142015"/>
                  <a:pt x="77612" y="141756"/>
                </a:cubicBezTo>
                <a:cubicBezTo>
                  <a:pt x="75540" y="138678"/>
                  <a:pt x="72234" y="136667"/>
                  <a:pt x="68501" y="136667"/>
                </a:cubicBezTo>
                <a:close/>
                <a:moveTo>
                  <a:pt x="125575" y="136667"/>
                </a:moveTo>
                <a:cubicBezTo>
                  <a:pt x="121888" y="136667"/>
                  <a:pt x="118627" y="138632"/>
                  <a:pt x="116540" y="141649"/>
                </a:cubicBezTo>
                <a:cubicBezTo>
                  <a:pt x="117104" y="141878"/>
                  <a:pt x="117637" y="142152"/>
                  <a:pt x="118155" y="142457"/>
                </a:cubicBezTo>
                <a:cubicBezTo>
                  <a:pt x="119938" y="140095"/>
                  <a:pt x="122604" y="138602"/>
                  <a:pt x="125575" y="138602"/>
                </a:cubicBezTo>
                <a:cubicBezTo>
                  <a:pt x="128607" y="138602"/>
                  <a:pt x="131319" y="140171"/>
                  <a:pt x="133101" y="142609"/>
                </a:cubicBezTo>
                <a:cubicBezTo>
                  <a:pt x="133604" y="142289"/>
                  <a:pt x="134137" y="142015"/>
                  <a:pt x="134686" y="141771"/>
                </a:cubicBezTo>
                <a:cubicBezTo>
                  <a:pt x="132614" y="138678"/>
                  <a:pt x="129308" y="136667"/>
                  <a:pt x="125575" y="136667"/>
                </a:cubicBezTo>
                <a:close/>
                <a:moveTo>
                  <a:pt x="154112" y="136667"/>
                </a:moveTo>
                <a:cubicBezTo>
                  <a:pt x="150440" y="136667"/>
                  <a:pt x="147164" y="138632"/>
                  <a:pt x="145092" y="141649"/>
                </a:cubicBezTo>
                <a:cubicBezTo>
                  <a:pt x="145641" y="141893"/>
                  <a:pt x="146189" y="142152"/>
                  <a:pt x="146707" y="142457"/>
                </a:cubicBezTo>
                <a:cubicBezTo>
                  <a:pt x="148473" y="140112"/>
                  <a:pt x="151151" y="138605"/>
                  <a:pt x="154119" y="138602"/>
                </a:cubicBezTo>
                <a:lnTo>
                  <a:pt x="154119" y="138602"/>
                </a:lnTo>
                <a:cubicBezTo>
                  <a:pt x="157163" y="138605"/>
                  <a:pt x="159872" y="140173"/>
                  <a:pt x="161638" y="142609"/>
                </a:cubicBezTo>
                <a:cubicBezTo>
                  <a:pt x="162141" y="142289"/>
                  <a:pt x="162674" y="142015"/>
                  <a:pt x="163223" y="141756"/>
                </a:cubicBezTo>
                <a:cubicBezTo>
                  <a:pt x="161151" y="138678"/>
                  <a:pt x="157845" y="136667"/>
                  <a:pt x="154112" y="136667"/>
                </a:cubicBezTo>
                <a:close/>
                <a:moveTo>
                  <a:pt x="182649" y="136667"/>
                </a:moveTo>
                <a:cubicBezTo>
                  <a:pt x="178977" y="136667"/>
                  <a:pt x="175701" y="138632"/>
                  <a:pt x="173614" y="141649"/>
                </a:cubicBezTo>
                <a:cubicBezTo>
                  <a:pt x="174177" y="141878"/>
                  <a:pt x="174711" y="142152"/>
                  <a:pt x="175244" y="142457"/>
                </a:cubicBezTo>
                <a:cubicBezTo>
                  <a:pt x="177011" y="140095"/>
                  <a:pt x="179678" y="138602"/>
                  <a:pt x="182649" y="138602"/>
                </a:cubicBezTo>
                <a:cubicBezTo>
                  <a:pt x="185696" y="138602"/>
                  <a:pt x="188408" y="140171"/>
                  <a:pt x="190175" y="142609"/>
                </a:cubicBezTo>
                <a:cubicBezTo>
                  <a:pt x="190693" y="142289"/>
                  <a:pt x="191211" y="142015"/>
                  <a:pt x="191760" y="141756"/>
                </a:cubicBezTo>
                <a:cubicBezTo>
                  <a:pt x="189703" y="138678"/>
                  <a:pt x="186381" y="136667"/>
                  <a:pt x="182649" y="136667"/>
                </a:cubicBezTo>
                <a:close/>
                <a:moveTo>
                  <a:pt x="239753" y="136667"/>
                </a:moveTo>
                <a:cubicBezTo>
                  <a:pt x="236066" y="136667"/>
                  <a:pt x="232790" y="138617"/>
                  <a:pt x="230718" y="141649"/>
                </a:cubicBezTo>
                <a:cubicBezTo>
                  <a:pt x="231267" y="141878"/>
                  <a:pt x="231815" y="142152"/>
                  <a:pt x="232333" y="142457"/>
                </a:cubicBezTo>
                <a:cubicBezTo>
                  <a:pt x="234100" y="140095"/>
                  <a:pt x="236767" y="138587"/>
                  <a:pt x="239753" y="138587"/>
                </a:cubicBezTo>
                <a:lnTo>
                  <a:pt x="239738" y="138602"/>
                </a:lnTo>
                <a:cubicBezTo>
                  <a:pt x="242770" y="138602"/>
                  <a:pt x="245482" y="140171"/>
                  <a:pt x="247264" y="142609"/>
                </a:cubicBezTo>
                <a:cubicBezTo>
                  <a:pt x="247782" y="142289"/>
                  <a:pt x="248316" y="142000"/>
                  <a:pt x="248864" y="141756"/>
                </a:cubicBezTo>
                <a:cubicBezTo>
                  <a:pt x="246777" y="138678"/>
                  <a:pt x="243471" y="136667"/>
                  <a:pt x="239753" y="136667"/>
                </a:cubicBezTo>
                <a:close/>
                <a:moveTo>
                  <a:pt x="268290" y="136667"/>
                </a:moveTo>
                <a:cubicBezTo>
                  <a:pt x="264603" y="136667"/>
                  <a:pt x="261327" y="138632"/>
                  <a:pt x="259240" y="141649"/>
                </a:cubicBezTo>
                <a:cubicBezTo>
                  <a:pt x="259803" y="141878"/>
                  <a:pt x="260337" y="142152"/>
                  <a:pt x="260870" y="142457"/>
                </a:cubicBezTo>
                <a:cubicBezTo>
                  <a:pt x="262637" y="140095"/>
                  <a:pt x="265304" y="138602"/>
                  <a:pt x="268275" y="138602"/>
                </a:cubicBezTo>
                <a:cubicBezTo>
                  <a:pt x="271322" y="138602"/>
                  <a:pt x="274034" y="140171"/>
                  <a:pt x="275801" y="142609"/>
                </a:cubicBezTo>
                <a:cubicBezTo>
                  <a:pt x="276304" y="142289"/>
                  <a:pt x="276837" y="142015"/>
                  <a:pt x="277401" y="141756"/>
                </a:cubicBezTo>
                <a:cubicBezTo>
                  <a:pt x="275314" y="138678"/>
                  <a:pt x="272007" y="136667"/>
                  <a:pt x="268290" y="136667"/>
                </a:cubicBezTo>
                <a:close/>
                <a:moveTo>
                  <a:pt x="4510" y="142777"/>
                </a:moveTo>
                <a:lnTo>
                  <a:pt x="4510" y="142807"/>
                </a:lnTo>
                <a:cubicBezTo>
                  <a:pt x="4515" y="142800"/>
                  <a:pt x="4520" y="142794"/>
                  <a:pt x="4525" y="142787"/>
                </a:cubicBezTo>
                <a:lnTo>
                  <a:pt x="4525" y="142787"/>
                </a:lnTo>
                <a:cubicBezTo>
                  <a:pt x="4520" y="142783"/>
                  <a:pt x="4515" y="142780"/>
                  <a:pt x="4510" y="142777"/>
                </a:cubicBezTo>
                <a:close/>
                <a:moveTo>
                  <a:pt x="211201" y="139196"/>
                </a:moveTo>
                <a:cubicBezTo>
                  <a:pt x="208428" y="139196"/>
                  <a:pt x="205960" y="140583"/>
                  <a:pt x="204299" y="142746"/>
                </a:cubicBezTo>
                <a:cubicBezTo>
                  <a:pt x="204802" y="143066"/>
                  <a:pt x="205289" y="143432"/>
                  <a:pt x="205746" y="143828"/>
                </a:cubicBezTo>
                <a:cubicBezTo>
                  <a:pt x="207087" y="142167"/>
                  <a:pt x="209037" y="141116"/>
                  <a:pt x="211201" y="141116"/>
                </a:cubicBezTo>
                <a:lnTo>
                  <a:pt x="211201" y="141162"/>
                </a:lnTo>
                <a:cubicBezTo>
                  <a:pt x="213440" y="141162"/>
                  <a:pt x="215436" y="142289"/>
                  <a:pt x="216777" y="143995"/>
                </a:cubicBezTo>
                <a:cubicBezTo>
                  <a:pt x="217234" y="143599"/>
                  <a:pt x="217707" y="143234"/>
                  <a:pt x="218209" y="142899"/>
                </a:cubicBezTo>
                <a:cubicBezTo>
                  <a:pt x="216549" y="140644"/>
                  <a:pt x="214019" y="139196"/>
                  <a:pt x="211201" y="139196"/>
                </a:cubicBezTo>
                <a:close/>
                <a:moveTo>
                  <a:pt x="39949" y="139227"/>
                </a:moveTo>
                <a:lnTo>
                  <a:pt x="39949" y="139242"/>
                </a:lnTo>
                <a:cubicBezTo>
                  <a:pt x="37191" y="139242"/>
                  <a:pt x="34723" y="140613"/>
                  <a:pt x="33047" y="142777"/>
                </a:cubicBezTo>
                <a:cubicBezTo>
                  <a:pt x="33550" y="143097"/>
                  <a:pt x="34037" y="143462"/>
                  <a:pt x="34494" y="143858"/>
                </a:cubicBezTo>
                <a:cubicBezTo>
                  <a:pt x="35850" y="142198"/>
                  <a:pt x="37785" y="141146"/>
                  <a:pt x="39949" y="141146"/>
                </a:cubicBezTo>
                <a:cubicBezTo>
                  <a:pt x="42189" y="141146"/>
                  <a:pt x="44184" y="142274"/>
                  <a:pt x="45540" y="144026"/>
                </a:cubicBezTo>
                <a:cubicBezTo>
                  <a:pt x="45982" y="143630"/>
                  <a:pt x="46470" y="143264"/>
                  <a:pt x="46957" y="142929"/>
                </a:cubicBezTo>
                <a:cubicBezTo>
                  <a:pt x="45297" y="140674"/>
                  <a:pt x="42768" y="139227"/>
                  <a:pt x="39949" y="139227"/>
                </a:cubicBezTo>
                <a:close/>
                <a:moveTo>
                  <a:pt x="97023" y="139227"/>
                </a:moveTo>
                <a:lnTo>
                  <a:pt x="97038" y="139242"/>
                </a:lnTo>
                <a:cubicBezTo>
                  <a:pt x="94280" y="139242"/>
                  <a:pt x="91797" y="140613"/>
                  <a:pt x="90136" y="142777"/>
                </a:cubicBezTo>
                <a:cubicBezTo>
                  <a:pt x="90639" y="143097"/>
                  <a:pt x="91126" y="143462"/>
                  <a:pt x="91583" y="143858"/>
                </a:cubicBezTo>
                <a:cubicBezTo>
                  <a:pt x="92924" y="142198"/>
                  <a:pt x="94859" y="141146"/>
                  <a:pt x="97023" y="141146"/>
                </a:cubicBezTo>
                <a:cubicBezTo>
                  <a:pt x="99262" y="141146"/>
                  <a:pt x="101274" y="142274"/>
                  <a:pt x="102614" y="144026"/>
                </a:cubicBezTo>
                <a:cubicBezTo>
                  <a:pt x="103071" y="143630"/>
                  <a:pt x="103544" y="143264"/>
                  <a:pt x="104046" y="142929"/>
                </a:cubicBezTo>
                <a:cubicBezTo>
                  <a:pt x="102386" y="140674"/>
                  <a:pt x="99857" y="139227"/>
                  <a:pt x="97023" y="139227"/>
                </a:cubicBezTo>
                <a:close/>
                <a:moveTo>
                  <a:pt x="68501" y="139242"/>
                </a:moveTo>
                <a:cubicBezTo>
                  <a:pt x="65728" y="139242"/>
                  <a:pt x="63260" y="140613"/>
                  <a:pt x="61599" y="142777"/>
                </a:cubicBezTo>
                <a:cubicBezTo>
                  <a:pt x="62117" y="143112"/>
                  <a:pt x="62589" y="143477"/>
                  <a:pt x="63062" y="143858"/>
                </a:cubicBezTo>
                <a:cubicBezTo>
                  <a:pt x="64403" y="142213"/>
                  <a:pt x="66338" y="141162"/>
                  <a:pt x="68501" y="141162"/>
                </a:cubicBezTo>
                <a:cubicBezTo>
                  <a:pt x="70741" y="141162"/>
                  <a:pt x="72737" y="142274"/>
                  <a:pt x="74093" y="144041"/>
                </a:cubicBezTo>
                <a:cubicBezTo>
                  <a:pt x="74534" y="143645"/>
                  <a:pt x="75022" y="143264"/>
                  <a:pt x="75510" y="142929"/>
                </a:cubicBezTo>
                <a:cubicBezTo>
                  <a:pt x="73849" y="140674"/>
                  <a:pt x="71320" y="139242"/>
                  <a:pt x="68501" y="139242"/>
                </a:cubicBezTo>
                <a:close/>
                <a:moveTo>
                  <a:pt x="125575" y="139242"/>
                </a:moveTo>
                <a:cubicBezTo>
                  <a:pt x="122817" y="139242"/>
                  <a:pt x="120349" y="140613"/>
                  <a:pt x="118673" y="142777"/>
                </a:cubicBezTo>
                <a:cubicBezTo>
                  <a:pt x="119191" y="143112"/>
                  <a:pt x="119663" y="143477"/>
                  <a:pt x="120136" y="143874"/>
                </a:cubicBezTo>
                <a:cubicBezTo>
                  <a:pt x="121476" y="142213"/>
                  <a:pt x="123411" y="141162"/>
                  <a:pt x="125575" y="141162"/>
                </a:cubicBezTo>
                <a:cubicBezTo>
                  <a:pt x="127815" y="141162"/>
                  <a:pt x="129810" y="142289"/>
                  <a:pt x="131166" y="144041"/>
                </a:cubicBezTo>
                <a:cubicBezTo>
                  <a:pt x="131608" y="143645"/>
                  <a:pt x="132096" y="143279"/>
                  <a:pt x="132583" y="142929"/>
                </a:cubicBezTo>
                <a:cubicBezTo>
                  <a:pt x="130923" y="140674"/>
                  <a:pt x="128393" y="139242"/>
                  <a:pt x="125575" y="139242"/>
                </a:cubicBezTo>
                <a:close/>
                <a:moveTo>
                  <a:pt x="154127" y="139242"/>
                </a:moveTo>
                <a:cubicBezTo>
                  <a:pt x="151369" y="139242"/>
                  <a:pt x="148886" y="140613"/>
                  <a:pt x="147225" y="142792"/>
                </a:cubicBezTo>
                <a:cubicBezTo>
                  <a:pt x="147728" y="143112"/>
                  <a:pt x="148215" y="143477"/>
                  <a:pt x="148673" y="143874"/>
                </a:cubicBezTo>
                <a:cubicBezTo>
                  <a:pt x="150027" y="142215"/>
                  <a:pt x="151959" y="141164"/>
                  <a:pt x="154119" y="141162"/>
                </a:cubicBezTo>
                <a:lnTo>
                  <a:pt x="154119" y="141162"/>
                </a:lnTo>
                <a:cubicBezTo>
                  <a:pt x="156356" y="141164"/>
                  <a:pt x="158364" y="142291"/>
                  <a:pt x="159719" y="144041"/>
                </a:cubicBezTo>
                <a:cubicBezTo>
                  <a:pt x="160160" y="143645"/>
                  <a:pt x="160648" y="143279"/>
                  <a:pt x="161136" y="142929"/>
                </a:cubicBezTo>
                <a:cubicBezTo>
                  <a:pt x="159475" y="140674"/>
                  <a:pt x="156946" y="139242"/>
                  <a:pt x="154127" y="139242"/>
                </a:cubicBezTo>
                <a:close/>
                <a:moveTo>
                  <a:pt x="182649" y="139242"/>
                </a:moveTo>
                <a:cubicBezTo>
                  <a:pt x="179891" y="139242"/>
                  <a:pt x="177423" y="140613"/>
                  <a:pt x="175762" y="142777"/>
                </a:cubicBezTo>
                <a:cubicBezTo>
                  <a:pt x="176265" y="143112"/>
                  <a:pt x="176752" y="143477"/>
                  <a:pt x="177209" y="143874"/>
                </a:cubicBezTo>
                <a:cubicBezTo>
                  <a:pt x="178550" y="142213"/>
                  <a:pt x="180500" y="141162"/>
                  <a:pt x="182649" y="141162"/>
                </a:cubicBezTo>
                <a:cubicBezTo>
                  <a:pt x="184888" y="141162"/>
                  <a:pt x="186899" y="142289"/>
                  <a:pt x="188240" y="144041"/>
                </a:cubicBezTo>
                <a:cubicBezTo>
                  <a:pt x="188697" y="143645"/>
                  <a:pt x="189170" y="143279"/>
                  <a:pt x="189672" y="142929"/>
                </a:cubicBezTo>
                <a:cubicBezTo>
                  <a:pt x="188012" y="140674"/>
                  <a:pt x="185483" y="139242"/>
                  <a:pt x="182649" y="139242"/>
                </a:cubicBezTo>
                <a:close/>
                <a:moveTo>
                  <a:pt x="239753" y="139227"/>
                </a:moveTo>
                <a:cubicBezTo>
                  <a:pt x="236980" y="139227"/>
                  <a:pt x="234512" y="140613"/>
                  <a:pt x="232851" y="142777"/>
                </a:cubicBezTo>
                <a:cubicBezTo>
                  <a:pt x="233354" y="143112"/>
                  <a:pt x="233841" y="143477"/>
                  <a:pt x="234298" y="143858"/>
                </a:cubicBezTo>
                <a:cubicBezTo>
                  <a:pt x="235638" y="142200"/>
                  <a:pt x="237585" y="141164"/>
                  <a:pt x="239745" y="141162"/>
                </a:cubicBezTo>
                <a:lnTo>
                  <a:pt x="239745" y="141162"/>
                </a:lnTo>
                <a:cubicBezTo>
                  <a:pt x="241982" y="141164"/>
                  <a:pt x="243975" y="142291"/>
                  <a:pt x="245329" y="144041"/>
                </a:cubicBezTo>
                <a:cubicBezTo>
                  <a:pt x="245786" y="143630"/>
                  <a:pt x="246259" y="143264"/>
                  <a:pt x="246761" y="142929"/>
                </a:cubicBezTo>
                <a:cubicBezTo>
                  <a:pt x="245101" y="140674"/>
                  <a:pt x="242572" y="139227"/>
                  <a:pt x="239753" y="139227"/>
                </a:cubicBezTo>
                <a:close/>
                <a:moveTo>
                  <a:pt x="268275" y="139242"/>
                </a:moveTo>
                <a:cubicBezTo>
                  <a:pt x="265517" y="139242"/>
                  <a:pt x="263049" y="140613"/>
                  <a:pt x="261373" y="142777"/>
                </a:cubicBezTo>
                <a:cubicBezTo>
                  <a:pt x="261891" y="143112"/>
                  <a:pt x="262378" y="143477"/>
                  <a:pt x="262835" y="143874"/>
                </a:cubicBezTo>
                <a:cubicBezTo>
                  <a:pt x="264176" y="142213"/>
                  <a:pt x="266111" y="141162"/>
                  <a:pt x="268275" y="141162"/>
                </a:cubicBezTo>
                <a:cubicBezTo>
                  <a:pt x="270514" y="141162"/>
                  <a:pt x="272525" y="142274"/>
                  <a:pt x="273866" y="144041"/>
                </a:cubicBezTo>
                <a:cubicBezTo>
                  <a:pt x="274323" y="143645"/>
                  <a:pt x="274796" y="143264"/>
                  <a:pt x="275298" y="142929"/>
                </a:cubicBezTo>
                <a:cubicBezTo>
                  <a:pt x="273622" y="140674"/>
                  <a:pt x="271109" y="139242"/>
                  <a:pt x="268275" y="139242"/>
                </a:cubicBezTo>
                <a:close/>
                <a:moveTo>
                  <a:pt x="11412" y="139257"/>
                </a:moveTo>
                <a:cubicBezTo>
                  <a:pt x="8648" y="139257"/>
                  <a:pt x="6186" y="140620"/>
                  <a:pt x="4525" y="142787"/>
                </a:cubicBezTo>
                <a:lnTo>
                  <a:pt x="4525" y="142787"/>
                </a:lnTo>
                <a:cubicBezTo>
                  <a:pt x="5023" y="143120"/>
                  <a:pt x="5505" y="143497"/>
                  <a:pt x="5957" y="143889"/>
                </a:cubicBezTo>
                <a:cubicBezTo>
                  <a:pt x="7298" y="142228"/>
                  <a:pt x="9248" y="141177"/>
                  <a:pt x="11412" y="141177"/>
                </a:cubicBezTo>
                <a:cubicBezTo>
                  <a:pt x="13636" y="141177"/>
                  <a:pt x="15648" y="142304"/>
                  <a:pt x="16988" y="144056"/>
                </a:cubicBezTo>
                <a:cubicBezTo>
                  <a:pt x="17445" y="143660"/>
                  <a:pt x="17918" y="143295"/>
                  <a:pt x="18420" y="142944"/>
                </a:cubicBezTo>
                <a:cubicBezTo>
                  <a:pt x="16760" y="140705"/>
                  <a:pt x="14231" y="139257"/>
                  <a:pt x="11412" y="139257"/>
                </a:cubicBezTo>
                <a:close/>
                <a:moveTo>
                  <a:pt x="6399" y="144270"/>
                </a:moveTo>
                <a:lnTo>
                  <a:pt x="6399" y="144285"/>
                </a:lnTo>
                <a:cubicBezTo>
                  <a:pt x="6402" y="144282"/>
                  <a:pt x="6404" y="144279"/>
                  <a:pt x="6407" y="144276"/>
                </a:cubicBezTo>
                <a:lnTo>
                  <a:pt x="6407" y="144276"/>
                </a:lnTo>
                <a:cubicBezTo>
                  <a:pt x="6404" y="144274"/>
                  <a:pt x="6402" y="144272"/>
                  <a:pt x="6399" y="144270"/>
                </a:cubicBezTo>
                <a:close/>
                <a:moveTo>
                  <a:pt x="211201" y="141756"/>
                </a:moveTo>
                <a:cubicBezTo>
                  <a:pt x="209220" y="141756"/>
                  <a:pt x="207438" y="142716"/>
                  <a:pt x="206203" y="144224"/>
                </a:cubicBezTo>
                <a:cubicBezTo>
                  <a:pt x="206645" y="144635"/>
                  <a:pt x="207072" y="145077"/>
                  <a:pt x="207468" y="145550"/>
                </a:cubicBezTo>
                <a:cubicBezTo>
                  <a:pt x="208367" y="144392"/>
                  <a:pt x="209738" y="143706"/>
                  <a:pt x="211201" y="143691"/>
                </a:cubicBezTo>
                <a:lnTo>
                  <a:pt x="211201" y="143721"/>
                </a:lnTo>
                <a:cubicBezTo>
                  <a:pt x="212740" y="143736"/>
                  <a:pt x="214187" y="144483"/>
                  <a:pt x="215086" y="145748"/>
                </a:cubicBezTo>
                <a:cubicBezTo>
                  <a:pt x="215482" y="145275"/>
                  <a:pt x="215893" y="144818"/>
                  <a:pt x="216335" y="144407"/>
                </a:cubicBezTo>
                <a:cubicBezTo>
                  <a:pt x="215101" y="142792"/>
                  <a:pt x="213258" y="141756"/>
                  <a:pt x="211201" y="141756"/>
                </a:cubicBezTo>
                <a:close/>
                <a:moveTo>
                  <a:pt x="39949" y="141786"/>
                </a:moveTo>
                <a:lnTo>
                  <a:pt x="39949" y="141817"/>
                </a:lnTo>
                <a:cubicBezTo>
                  <a:pt x="37968" y="141817"/>
                  <a:pt x="36170" y="142761"/>
                  <a:pt x="34936" y="144255"/>
                </a:cubicBezTo>
                <a:cubicBezTo>
                  <a:pt x="35393" y="144666"/>
                  <a:pt x="35820" y="145108"/>
                  <a:pt x="36216" y="145565"/>
                </a:cubicBezTo>
                <a:cubicBezTo>
                  <a:pt x="37161" y="144332"/>
                  <a:pt x="38557" y="143721"/>
                  <a:pt x="39950" y="143721"/>
                </a:cubicBezTo>
                <a:cubicBezTo>
                  <a:pt x="41430" y="143721"/>
                  <a:pt x="42907" y="144412"/>
                  <a:pt x="43834" y="145778"/>
                </a:cubicBezTo>
                <a:cubicBezTo>
                  <a:pt x="44230" y="145306"/>
                  <a:pt x="44642" y="144864"/>
                  <a:pt x="45083" y="144437"/>
                </a:cubicBezTo>
                <a:cubicBezTo>
                  <a:pt x="43849" y="142822"/>
                  <a:pt x="42006" y="141786"/>
                  <a:pt x="39949" y="141786"/>
                </a:cubicBezTo>
                <a:close/>
                <a:moveTo>
                  <a:pt x="97023" y="141786"/>
                </a:moveTo>
                <a:lnTo>
                  <a:pt x="97038" y="141817"/>
                </a:lnTo>
                <a:cubicBezTo>
                  <a:pt x="95057" y="141817"/>
                  <a:pt x="93259" y="142761"/>
                  <a:pt x="92025" y="144255"/>
                </a:cubicBezTo>
                <a:cubicBezTo>
                  <a:pt x="92482" y="144666"/>
                  <a:pt x="92909" y="145108"/>
                  <a:pt x="93305" y="145565"/>
                </a:cubicBezTo>
                <a:cubicBezTo>
                  <a:pt x="94250" y="144332"/>
                  <a:pt x="95646" y="143721"/>
                  <a:pt x="97039" y="143721"/>
                </a:cubicBezTo>
                <a:cubicBezTo>
                  <a:pt x="98519" y="143721"/>
                  <a:pt x="99996" y="144412"/>
                  <a:pt x="100923" y="145778"/>
                </a:cubicBezTo>
                <a:cubicBezTo>
                  <a:pt x="101319" y="145306"/>
                  <a:pt x="101731" y="144864"/>
                  <a:pt x="102172" y="144437"/>
                </a:cubicBezTo>
                <a:cubicBezTo>
                  <a:pt x="100938" y="142822"/>
                  <a:pt x="99080" y="141786"/>
                  <a:pt x="97023" y="141786"/>
                </a:cubicBezTo>
                <a:close/>
                <a:moveTo>
                  <a:pt x="125575" y="141802"/>
                </a:moveTo>
                <a:lnTo>
                  <a:pt x="125575" y="141817"/>
                </a:lnTo>
                <a:cubicBezTo>
                  <a:pt x="123594" y="141817"/>
                  <a:pt x="121812" y="142761"/>
                  <a:pt x="120577" y="144270"/>
                </a:cubicBezTo>
                <a:cubicBezTo>
                  <a:pt x="121019" y="144681"/>
                  <a:pt x="121446" y="145123"/>
                  <a:pt x="121842" y="145580"/>
                </a:cubicBezTo>
                <a:cubicBezTo>
                  <a:pt x="122790" y="144343"/>
                  <a:pt x="124191" y="143729"/>
                  <a:pt x="125588" y="143729"/>
                </a:cubicBezTo>
                <a:cubicBezTo>
                  <a:pt x="127065" y="143729"/>
                  <a:pt x="128536" y="144416"/>
                  <a:pt x="129460" y="145778"/>
                </a:cubicBezTo>
                <a:cubicBezTo>
                  <a:pt x="129856" y="145321"/>
                  <a:pt x="130268" y="144864"/>
                  <a:pt x="130725" y="144453"/>
                </a:cubicBezTo>
                <a:cubicBezTo>
                  <a:pt x="129475" y="142838"/>
                  <a:pt x="127632" y="141802"/>
                  <a:pt x="125575" y="141802"/>
                </a:cubicBezTo>
                <a:close/>
                <a:moveTo>
                  <a:pt x="154127" y="141786"/>
                </a:moveTo>
                <a:cubicBezTo>
                  <a:pt x="152146" y="141786"/>
                  <a:pt x="150364" y="142761"/>
                  <a:pt x="149130" y="144270"/>
                </a:cubicBezTo>
                <a:cubicBezTo>
                  <a:pt x="149571" y="144681"/>
                  <a:pt x="149998" y="145123"/>
                  <a:pt x="150394" y="145580"/>
                </a:cubicBezTo>
                <a:cubicBezTo>
                  <a:pt x="151293" y="144422"/>
                  <a:pt x="152664" y="143752"/>
                  <a:pt x="154127" y="143736"/>
                </a:cubicBezTo>
                <a:lnTo>
                  <a:pt x="154112" y="143721"/>
                </a:lnTo>
                <a:lnTo>
                  <a:pt x="154112" y="143721"/>
                </a:lnTo>
                <a:cubicBezTo>
                  <a:pt x="155666" y="143736"/>
                  <a:pt x="157128" y="144514"/>
                  <a:pt x="158027" y="145778"/>
                </a:cubicBezTo>
                <a:cubicBezTo>
                  <a:pt x="158408" y="145306"/>
                  <a:pt x="158820" y="144864"/>
                  <a:pt x="159261" y="144437"/>
                </a:cubicBezTo>
                <a:cubicBezTo>
                  <a:pt x="158027" y="142822"/>
                  <a:pt x="156184" y="141786"/>
                  <a:pt x="154127" y="141786"/>
                </a:cubicBezTo>
                <a:close/>
                <a:moveTo>
                  <a:pt x="239753" y="141802"/>
                </a:moveTo>
                <a:cubicBezTo>
                  <a:pt x="237772" y="141802"/>
                  <a:pt x="235990" y="142746"/>
                  <a:pt x="234756" y="144255"/>
                </a:cubicBezTo>
                <a:cubicBezTo>
                  <a:pt x="235197" y="144666"/>
                  <a:pt x="235624" y="145108"/>
                  <a:pt x="236020" y="145580"/>
                </a:cubicBezTo>
                <a:cubicBezTo>
                  <a:pt x="236919" y="144423"/>
                  <a:pt x="238289" y="143737"/>
                  <a:pt x="239751" y="143721"/>
                </a:cubicBezTo>
                <a:lnTo>
                  <a:pt x="239751" y="143721"/>
                </a:lnTo>
                <a:cubicBezTo>
                  <a:pt x="241315" y="143726"/>
                  <a:pt x="242711" y="144532"/>
                  <a:pt x="243638" y="145778"/>
                </a:cubicBezTo>
                <a:cubicBezTo>
                  <a:pt x="244034" y="145306"/>
                  <a:pt x="244446" y="144864"/>
                  <a:pt x="244887" y="144453"/>
                </a:cubicBezTo>
                <a:cubicBezTo>
                  <a:pt x="243653" y="142822"/>
                  <a:pt x="241810" y="141802"/>
                  <a:pt x="239753" y="141802"/>
                </a:cubicBezTo>
                <a:close/>
                <a:moveTo>
                  <a:pt x="11412" y="141817"/>
                </a:moveTo>
                <a:cubicBezTo>
                  <a:pt x="9435" y="141817"/>
                  <a:pt x="7640" y="142773"/>
                  <a:pt x="6407" y="144276"/>
                </a:cubicBezTo>
                <a:lnTo>
                  <a:pt x="6407" y="144276"/>
                </a:lnTo>
                <a:cubicBezTo>
                  <a:pt x="6861" y="144686"/>
                  <a:pt x="7270" y="145125"/>
                  <a:pt x="7664" y="145595"/>
                </a:cubicBezTo>
                <a:cubicBezTo>
                  <a:pt x="8563" y="144437"/>
                  <a:pt x="9934" y="143752"/>
                  <a:pt x="11397" y="143736"/>
                </a:cubicBezTo>
                <a:cubicBezTo>
                  <a:pt x="12981" y="143736"/>
                  <a:pt x="14368" y="144544"/>
                  <a:pt x="15297" y="145793"/>
                </a:cubicBezTo>
                <a:cubicBezTo>
                  <a:pt x="15693" y="145321"/>
                  <a:pt x="16105" y="144879"/>
                  <a:pt x="16546" y="144468"/>
                </a:cubicBezTo>
                <a:cubicBezTo>
                  <a:pt x="15312" y="142838"/>
                  <a:pt x="13469" y="141817"/>
                  <a:pt x="11412" y="141817"/>
                </a:cubicBezTo>
                <a:close/>
                <a:moveTo>
                  <a:pt x="68501" y="141817"/>
                </a:moveTo>
                <a:cubicBezTo>
                  <a:pt x="66520" y="141817"/>
                  <a:pt x="64722" y="142761"/>
                  <a:pt x="63488" y="144270"/>
                </a:cubicBezTo>
                <a:cubicBezTo>
                  <a:pt x="63945" y="144681"/>
                  <a:pt x="64372" y="145123"/>
                  <a:pt x="64768" y="145595"/>
                </a:cubicBezTo>
                <a:cubicBezTo>
                  <a:pt x="65709" y="144351"/>
                  <a:pt x="67111" y="143733"/>
                  <a:pt x="68511" y="143733"/>
                </a:cubicBezTo>
                <a:cubicBezTo>
                  <a:pt x="69991" y="143733"/>
                  <a:pt x="71470" y="144423"/>
                  <a:pt x="72401" y="145793"/>
                </a:cubicBezTo>
                <a:cubicBezTo>
                  <a:pt x="72782" y="145321"/>
                  <a:pt x="73194" y="144879"/>
                  <a:pt x="73651" y="144468"/>
                </a:cubicBezTo>
                <a:cubicBezTo>
                  <a:pt x="72401" y="142838"/>
                  <a:pt x="70558" y="141817"/>
                  <a:pt x="68501" y="141817"/>
                </a:cubicBezTo>
                <a:close/>
                <a:moveTo>
                  <a:pt x="182649" y="141817"/>
                </a:moveTo>
                <a:cubicBezTo>
                  <a:pt x="180683" y="141817"/>
                  <a:pt x="178901" y="142761"/>
                  <a:pt x="177667" y="144270"/>
                </a:cubicBezTo>
                <a:cubicBezTo>
                  <a:pt x="178108" y="144681"/>
                  <a:pt x="178535" y="145123"/>
                  <a:pt x="178931" y="145580"/>
                </a:cubicBezTo>
                <a:cubicBezTo>
                  <a:pt x="179815" y="144437"/>
                  <a:pt x="181186" y="143752"/>
                  <a:pt x="182649" y="143721"/>
                </a:cubicBezTo>
                <a:cubicBezTo>
                  <a:pt x="184233" y="143721"/>
                  <a:pt x="185635" y="144529"/>
                  <a:pt x="186549" y="145793"/>
                </a:cubicBezTo>
                <a:cubicBezTo>
                  <a:pt x="186945" y="145321"/>
                  <a:pt x="187357" y="144879"/>
                  <a:pt x="187798" y="144468"/>
                </a:cubicBezTo>
                <a:cubicBezTo>
                  <a:pt x="186564" y="142838"/>
                  <a:pt x="184721" y="141817"/>
                  <a:pt x="182649" y="141817"/>
                </a:cubicBezTo>
                <a:close/>
                <a:moveTo>
                  <a:pt x="268275" y="141802"/>
                </a:moveTo>
                <a:cubicBezTo>
                  <a:pt x="266294" y="141802"/>
                  <a:pt x="264527" y="142761"/>
                  <a:pt x="263292" y="144270"/>
                </a:cubicBezTo>
                <a:cubicBezTo>
                  <a:pt x="263734" y="144681"/>
                  <a:pt x="264146" y="145123"/>
                  <a:pt x="264542" y="145580"/>
                </a:cubicBezTo>
                <a:cubicBezTo>
                  <a:pt x="265487" y="144339"/>
                  <a:pt x="266887" y="143725"/>
                  <a:pt x="268283" y="143725"/>
                </a:cubicBezTo>
                <a:cubicBezTo>
                  <a:pt x="269768" y="143725"/>
                  <a:pt x="271249" y="144419"/>
                  <a:pt x="272175" y="145793"/>
                </a:cubicBezTo>
                <a:cubicBezTo>
                  <a:pt x="272556" y="145321"/>
                  <a:pt x="272983" y="144864"/>
                  <a:pt x="273424" y="144453"/>
                </a:cubicBezTo>
                <a:cubicBezTo>
                  <a:pt x="272175" y="142838"/>
                  <a:pt x="270331" y="141802"/>
                  <a:pt x="268275" y="141802"/>
                </a:cubicBezTo>
                <a:close/>
                <a:moveTo>
                  <a:pt x="207879" y="146018"/>
                </a:moveTo>
                <a:lnTo>
                  <a:pt x="207879" y="146018"/>
                </a:lnTo>
                <a:cubicBezTo>
                  <a:pt x="207874" y="146019"/>
                  <a:pt x="207869" y="146021"/>
                  <a:pt x="207864" y="146022"/>
                </a:cubicBezTo>
                <a:lnTo>
                  <a:pt x="207864" y="146037"/>
                </a:lnTo>
                <a:cubicBezTo>
                  <a:pt x="207869" y="146031"/>
                  <a:pt x="207874" y="146024"/>
                  <a:pt x="207879" y="146018"/>
                </a:cubicBezTo>
                <a:close/>
                <a:moveTo>
                  <a:pt x="211201" y="144315"/>
                </a:moveTo>
                <a:cubicBezTo>
                  <a:pt x="209868" y="144315"/>
                  <a:pt x="208701" y="144993"/>
                  <a:pt x="207879" y="146018"/>
                </a:cubicBezTo>
                <a:lnTo>
                  <a:pt x="207879" y="146018"/>
                </a:lnTo>
                <a:cubicBezTo>
                  <a:pt x="208957" y="145742"/>
                  <a:pt x="210064" y="145603"/>
                  <a:pt x="211172" y="145603"/>
                </a:cubicBezTo>
                <a:cubicBezTo>
                  <a:pt x="212314" y="145603"/>
                  <a:pt x="213457" y="145751"/>
                  <a:pt x="214568" y="146052"/>
                </a:cubicBezTo>
                <a:cubicBezTo>
                  <a:pt x="213776" y="144971"/>
                  <a:pt x="212526" y="144331"/>
                  <a:pt x="211201" y="144315"/>
                </a:cubicBezTo>
                <a:close/>
                <a:moveTo>
                  <a:pt x="236432" y="146048"/>
                </a:moveTo>
                <a:cubicBezTo>
                  <a:pt x="236426" y="146050"/>
                  <a:pt x="236421" y="146051"/>
                  <a:pt x="236416" y="146052"/>
                </a:cubicBezTo>
                <a:lnTo>
                  <a:pt x="236416" y="146068"/>
                </a:lnTo>
                <a:cubicBezTo>
                  <a:pt x="236421" y="146061"/>
                  <a:pt x="236426" y="146055"/>
                  <a:pt x="236432" y="146048"/>
                </a:cubicBezTo>
                <a:close/>
                <a:moveTo>
                  <a:pt x="239753" y="144346"/>
                </a:moveTo>
                <a:cubicBezTo>
                  <a:pt x="238420" y="144346"/>
                  <a:pt x="237254" y="145023"/>
                  <a:pt x="236432" y="146048"/>
                </a:cubicBezTo>
                <a:lnTo>
                  <a:pt x="236432" y="146048"/>
                </a:lnTo>
                <a:cubicBezTo>
                  <a:pt x="237502" y="145775"/>
                  <a:pt x="238601" y="145639"/>
                  <a:pt x="239701" y="145639"/>
                </a:cubicBezTo>
                <a:cubicBezTo>
                  <a:pt x="240851" y="145639"/>
                  <a:pt x="242001" y="145788"/>
                  <a:pt x="243120" y="146083"/>
                </a:cubicBezTo>
                <a:cubicBezTo>
                  <a:pt x="242328" y="145016"/>
                  <a:pt x="241078" y="144361"/>
                  <a:pt x="239753" y="144346"/>
                </a:cubicBezTo>
                <a:close/>
                <a:moveTo>
                  <a:pt x="39949" y="144346"/>
                </a:moveTo>
                <a:cubicBezTo>
                  <a:pt x="38608" y="144346"/>
                  <a:pt x="37435" y="145032"/>
                  <a:pt x="36612" y="146068"/>
                </a:cubicBezTo>
                <a:cubicBezTo>
                  <a:pt x="37695" y="145784"/>
                  <a:pt x="38800" y="145643"/>
                  <a:pt x="39904" y="145643"/>
                </a:cubicBezTo>
                <a:cubicBezTo>
                  <a:pt x="41052" y="145643"/>
                  <a:pt x="42198" y="145795"/>
                  <a:pt x="43316" y="146098"/>
                </a:cubicBezTo>
                <a:lnTo>
                  <a:pt x="43331" y="146098"/>
                </a:lnTo>
                <a:cubicBezTo>
                  <a:pt x="42539" y="145016"/>
                  <a:pt x="41290" y="144376"/>
                  <a:pt x="39949" y="144346"/>
                </a:cubicBezTo>
                <a:close/>
                <a:moveTo>
                  <a:pt x="97023" y="144346"/>
                </a:moveTo>
                <a:cubicBezTo>
                  <a:pt x="95697" y="144346"/>
                  <a:pt x="94524" y="145032"/>
                  <a:pt x="93701" y="146068"/>
                </a:cubicBezTo>
                <a:cubicBezTo>
                  <a:pt x="94777" y="145784"/>
                  <a:pt x="95882" y="145643"/>
                  <a:pt x="96987" y="145643"/>
                </a:cubicBezTo>
                <a:cubicBezTo>
                  <a:pt x="98137" y="145643"/>
                  <a:pt x="99287" y="145795"/>
                  <a:pt x="100405" y="146098"/>
                </a:cubicBezTo>
                <a:cubicBezTo>
                  <a:pt x="99613" y="145016"/>
                  <a:pt x="98363" y="144376"/>
                  <a:pt x="97023" y="144346"/>
                </a:cubicBezTo>
                <a:close/>
                <a:moveTo>
                  <a:pt x="125575" y="144361"/>
                </a:moveTo>
                <a:cubicBezTo>
                  <a:pt x="124249" y="144361"/>
                  <a:pt x="123061" y="145047"/>
                  <a:pt x="122238" y="146068"/>
                </a:cubicBezTo>
                <a:cubicBezTo>
                  <a:pt x="123321" y="145791"/>
                  <a:pt x="124429" y="145654"/>
                  <a:pt x="125536" y="145654"/>
                </a:cubicBezTo>
                <a:cubicBezTo>
                  <a:pt x="126688" y="145654"/>
                  <a:pt x="127838" y="145803"/>
                  <a:pt x="128957" y="146098"/>
                </a:cubicBezTo>
                <a:cubicBezTo>
                  <a:pt x="128165" y="145032"/>
                  <a:pt x="126916" y="144376"/>
                  <a:pt x="125575" y="144361"/>
                </a:cubicBezTo>
                <a:close/>
                <a:moveTo>
                  <a:pt x="154127" y="144361"/>
                </a:moveTo>
                <a:cubicBezTo>
                  <a:pt x="152786" y="144361"/>
                  <a:pt x="151613" y="145047"/>
                  <a:pt x="150790" y="146068"/>
                </a:cubicBezTo>
                <a:cubicBezTo>
                  <a:pt x="151873" y="145784"/>
                  <a:pt x="152978" y="145643"/>
                  <a:pt x="154082" y="145643"/>
                </a:cubicBezTo>
                <a:cubicBezTo>
                  <a:pt x="155230" y="145643"/>
                  <a:pt x="156376" y="145795"/>
                  <a:pt x="157494" y="146098"/>
                </a:cubicBezTo>
                <a:cubicBezTo>
                  <a:pt x="156702" y="145016"/>
                  <a:pt x="155453" y="144376"/>
                  <a:pt x="154127" y="144361"/>
                </a:cubicBezTo>
                <a:close/>
                <a:moveTo>
                  <a:pt x="182649" y="144361"/>
                </a:moveTo>
                <a:cubicBezTo>
                  <a:pt x="181323" y="144361"/>
                  <a:pt x="180150" y="145047"/>
                  <a:pt x="179327" y="146068"/>
                </a:cubicBezTo>
                <a:cubicBezTo>
                  <a:pt x="180403" y="145784"/>
                  <a:pt x="181508" y="145643"/>
                  <a:pt x="182613" y="145643"/>
                </a:cubicBezTo>
                <a:cubicBezTo>
                  <a:pt x="183763" y="145643"/>
                  <a:pt x="184913" y="145795"/>
                  <a:pt x="186031" y="146098"/>
                </a:cubicBezTo>
                <a:cubicBezTo>
                  <a:pt x="185239" y="145016"/>
                  <a:pt x="183989" y="144376"/>
                  <a:pt x="182649" y="144361"/>
                </a:cubicBezTo>
                <a:close/>
                <a:moveTo>
                  <a:pt x="268275" y="144361"/>
                </a:moveTo>
                <a:cubicBezTo>
                  <a:pt x="266949" y="144361"/>
                  <a:pt x="265761" y="145047"/>
                  <a:pt x="264953" y="146068"/>
                </a:cubicBezTo>
                <a:cubicBezTo>
                  <a:pt x="266035" y="145778"/>
                  <a:pt x="267147" y="145641"/>
                  <a:pt x="268275" y="145641"/>
                </a:cubicBezTo>
                <a:cubicBezTo>
                  <a:pt x="269417" y="145641"/>
                  <a:pt x="270560" y="145809"/>
                  <a:pt x="271657" y="146098"/>
                </a:cubicBezTo>
                <a:cubicBezTo>
                  <a:pt x="270865" y="145032"/>
                  <a:pt x="269615" y="144376"/>
                  <a:pt x="268275" y="144361"/>
                </a:cubicBezTo>
                <a:close/>
                <a:moveTo>
                  <a:pt x="11397" y="144376"/>
                </a:moveTo>
                <a:cubicBezTo>
                  <a:pt x="10071" y="144376"/>
                  <a:pt x="8883" y="145062"/>
                  <a:pt x="8060" y="146083"/>
                </a:cubicBezTo>
                <a:cubicBezTo>
                  <a:pt x="9143" y="145807"/>
                  <a:pt x="10251" y="145669"/>
                  <a:pt x="11358" y="145669"/>
                </a:cubicBezTo>
                <a:cubicBezTo>
                  <a:pt x="12510" y="145669"/>
                  <a:pt x="13660" y="145818"/>
                  <a:pt x="14779" y="146113"/>
                </a:cubicBezTo>
                <a:lnTo>
                  <a:pt x="14794" y="146098"/>
                </a:lnTo>
                <a:cubicBezTo>
                  <a:pt x="14002" y="145032"/>
                  <a:pt x="12737" y="144392"/>
                  <a:pt x="11397" y="144376"/>
                </a:cubicBezTo>
                <a:close/>
                <a:moveTo>
                  <a:pt x="68501" y="144361"/>
                </a:moveTo>
                <a:cubicBezTo>
                  <a:pt x="67175" y="144361"/>
                  <a:pt x="65987" y="145047"/>
                  <a:pt x="65180" y="146083"/>
                </a:cubicBezTo>
                <a:cubicBezTo>
                  <a:pt x="66262" y="145805"/>
                  <a:pt x="67374" y="145664"/>
                  <a:pt x="68487" y="145664"/>
                </a:cubicBezTo>
                <a:cubicBezTo>
                  <a:pt x="69629" y="145664"/>
                  <a:pt x="70772" y="145812"/>
                  <a:pt x="71883" y="146113"/>
                </a:cubicBezTo>
                <a:lnTo>
                  <a:pt x="71868" y="146098"/>
                </a:lnTo>
                <a:cubicBezTo>
                  <a:pt x="71076" y="145032"/>
                  <a:pt x="69827" y="144392"/>
                  <a:pt x="68501" y="144361"/>
                </a:cubicBezTo>
                <a:close/>
                <a:moveTo>
                  <a:pt x="82929" y="141223"/>
                </a:moveTo>
                <a:lnTo>
                  <a:pt x="82929" y="141253"/>
                </a:lnTo>
                <a:cubicBezTo>
                  <a:pt x="78877" y="141253"/>
                  <a:pt x="75235" y="143234"/>
                  <a:pt x="72706" y="146311"/>
                </a:cubicBezTo>
                <a:cubicBezTo>
                  <a:pt x="73316" y="146509"/>
                  <a:pt x="73895" y="146768"/>
                  <a:pt x="74458" y="147058"/>
                </a:cubicBezTo>
                <a:cubicBezTo>
                  <a:pt x="76622" y="144635"/>
                  <a:pt x="79623" y="143142"/>
                  <a:pt x="82929" y="143142"/>
                </a:cubicBezTo>
                <a:cubicBezTo>
                  <a:pt x="86190" y="143142"/>
                  <a:pt x="89130" y="144590"/>
                  <a:pt x="91294" y="146951"/>
                </a:cubicBezTo>
                <a:cubicBezTo>
                  <a:pt x="91873" y="146662"/>
                  <a:pt x="92467" y="146418"/>
                  <a:pt x="93077" y="146235"/>
                </a:cubicBezTo>
                <a:cubicBezTo>
                  <a:pt x="90578" y="143158"/>
                  <a:pt x="86952" y="141223"/>
                  <a:pt x="82929" y="141223"/>
                </a:cubicBezTo>
                <a:close/>
                <a:moveTo>
                  <a:pt x="54393" y="141253"/>
                </a:moveTo>
                <a:cubicBezTo>
                  <a:pt x="50340" y="141253"/>
                  <a:pt x="46683" y="143234"/>
                  <a:pt x="44184" y="146342"/>
                </a:cubicBezTo>
                <a:cubicBezTo>
                  <a:pt x="44779" y="146555"/>
                  <a:pt x="45373" y="146799"/>
                  <a:pt x="45937" y="147088"/>
                </a:cubicBezTo>
                <a:cubicBezTo>
                  <a:pt x="48100" y="144666"/>
                  <a:pt x="51102" y="143173"/>
                  <a:pt x="54408" y="143173"/>
                </a:cubicBezTo>
                <a:cubicBezTo>
                  <a:pt x="57653" y="143173"/>
                  <a:pt x="60609" y="144635"/>
                  <a:pt x="62772" y="146982"/>
                </a:cubicBezTo>
                <a:cubicBezTo>
                  <a:pt x="63336" y="146692"/>
                  <a:pt x="63945" y="146464"/>
                  <a:pt x="64555" y="146266"/>
                </a:cubicBezTo>
                <a:cubicBezTo>
                  <a:pt x="62041" y="143188"/>
                  <a:pt x="58415" y="141253"/>
                  <a:pt x="54408" y="141253"/>
                </a:cubicBezTo>
                <a:close/>
                <a:moveTo>
                  <a:pt x="25856" y="141253"/>
                </a:moveTo>
                <a:cubicBezTo>
                  <a:pt x="21803" y="141253"/>
                  <a:pt x="18146" y="143234"/>
                  <a:pt x="15632" y="146357"/>
                </a:cubicBezTo>
                <a:cubicBezTo>
                  <a:pt x="16227" y="146555"/>
                  <a:pt x="16821" y="146814"/>
                  <a:pt x="17384" y="147104"/>
                </a:cubicBezTo>
                <a:cubicBezTo>
                  <a:pt x="19548" y="144681"/>
                  <a:pt x="22534" y="143173"/>
                  <a:pt x="25856" y="143173"/>
                </a:cubicBezTo>
                <a:cubicBezTo>
                  <a:pt x="29101" y="143173"/>
                  <a:pt x="32057" y="144635"/>
                  <a:pt x="34205" y="146982"/>
                </a:cubicBezTo>
                <a:cubicBezTo>
                  <a:pt x="34784" y="146707"/>
                  <a:pt x="35393" y="146464"/>
                  <a:pt x="36003" y="146266"/>
                </a:cubicBezTo>
                <a:cubicBezTo>
                  <a:pt x="33489" y="143188"/>
                  <a:pt x="29878" y="141253"/>
                  <a:pt x="25856" y="141253"/>
                </a:cubicBezTo>
                <a:close/>
                <a:moveTo>
                  <a:pt x="111482" y="141253"/>
                </a:moveTo>
                <a:cubicBezTo>
                  <a:pt x="107414" y="141253"/>
                  <a:pt x="103772" y="143234"/>
                  <a:pt x="101258" y="146357"/>
                </a:cubicBezTo>
                <a:cubicBezTo>
                  <a:pt x="101852" y="146555"/>
                  <a:pt x="102431" y="146814"/>
                  <a:pt x="102995" y="147104"/>
                </a:cubicBezTo>
                <a:cubicBezTo>
                  <a:pt x="105174" y="144681"/>
                  <a:pt x="108175" y="143173"/>
                  <a:pt x="111482" y="143173"/>
                </a:cubicBezTo>
                <a:cubicBezTo>
                  <a:pt x="114727" y="143173"/>
                  <a:pt x="117683" y="144635"/>
                  <a:pt x="119846" y="146982"/>
                </a:cubicBezTo>
                <a:cubicBezTo>
                  <a:pt x="120410" y="146707"/>
                  <a:pt x="121019" y="146464"/>
                  <a:pt x="121629" y="146266"/>
                </a:cubicBezTo>
                <a:cubicBezTo>
                  <a:pt x="119115" y="143188"/>
                  <a:pt x="115504" y="141253"/>
                  <a:pt x="111482" y="141253"/>
                </a:cubicBezTo>
                <a:close/>
                <a:moveTo>
                  <a:pt x="140019" y="141253"/>
                </a:moveTo>
                <a:cubicBezTo>
                  <a:pt x="135966" y="141253"/>
                  <a:pt x="132309" y="143234"/>
                  <a:pt x="129810" y="146357"/>
                </a:cubicBezTo>
                <a:cubicBezTo>
                  <a:pt x="130405" y="146555"/>
                  <a:pt x="130984" y="146814"/>
                  <a:pt x="131547" y="147104"/>
                </a:cubicBezTo>
                <a:cubicBezTo>
                  <a:pt x="133726" y="144681"/>
                  <a:pt x="136712" y="143173"/>
                  <a:pt x="140019" y="143173"/>
                </a:cubicBezTo>
                <a:cubicBezTo>
                  <a:pt x="143279" y="143173"/>
                  <a:pt x="146235" y="144635"/>
                  <a:pt x="148383" y="146982"/>
                </a:cubicBezTo>
                <a:cubicBezTo>
                  <a:pt x="148962" y="146707"/>
                  <a:pt x="149556" y="146464"/>
                  <a:pt x="150181" y="146266"/>
                </a:cubicBezTo>
                <a:cubicBezTo>
                  <a:pt x="147667" y="143203"/>
                  <a:pt x="144041" y="141268"/>
                  <a:pt x="140019" y="141268"/>
                </a:cubicBezTo>
                <a:lnTo>
                  <a:pt x="140019" y="141253"/>
                </a:lnTo>
                <a:close/>
                <a:moveTo>
                  <a:pt x="168555" y="141253"/>
                </a:moveTo>
                <a:cubicBezTo>
                  <a:pt x="164503" y="141253"/>
                  <a:pt x="160846" y="143234"/>
                  <a:pt x="158347" y="146357"/>
                </a:cubicBezTo>
                <a:cubicBezTo>
                  <a:pt x="158942" y="146570"/>
                  <a:pt x="159521" y="146814"/>
                  <a:pt x="160084" y="147104"/>
                </a:cubicBezTo>
                <a:cubicBezTo>
                  <a:pt x="162248" y="144681"/>
                  <a:pt x="165249" y="143188"/>
                  <a:pt x="168555" y="143188"/>
                </a:cubicBezTo>
                <a:cubicBezTo>
                  <a:pt x="171816" y="143188"/>
                  <a:pt x="174772" y="144635"/>
                  <a:pt x="176920" y="146982"/>
                </a:cubicBezTo>
                <a:cubicBezTo>
                  <a:pt x="177499" y="146707"/>
                  <a:pt x="178093" y="146464"/>
                  <a:pt x="178703" y="146266"/>
                </a:cubicBezTo>
                <a:cubicBezTo>
                  <a:pt x="176204" y="143188"/>
                  <a:pt x="172578" y="141253"/>
                  <a:pt x="168555" y="141253"/>
                </a:cubicBezTo>
                <a:close/>
                <a:moveTo>
                  <a:pt x="197092" y="141253"/>
                </a:moveTo>
                <a:cubicBezTo>
                  <a:pt x="193040" y="141253"/>
                  <a:pt x="189383" y="143218"/>
                  <a:pt x="186884" y="146342"/>
                </a:cubicBezTo>
                <a:cubicBezTo>
                  <a:pt x="187478" y="146555"/>
                  <a:pt x="188057" y="146799"/>
                  <a:pt x="188621" y="147104"/>
                </a:cubicBezTo>
                <a:cubicBezTo>
                  <a:pt x="190785" y="144681"/>
                  <a:pt x="193786" y="143173"/>
                  <a:pt x="197092" y="143173"/>
                </a:cubicBezTo>
                <a:lnTo>
                  <a:pt x="197092" y="143188"/>
                </a:lnTo>
                <a:cubicBezTo>
                  <a:pt x="200353" y="143188"/>
                  <a:pt x="203309" y="144635"/>
                  <a:pt x="205457" y="146982"/>
                </a:cubicBezTo>
                <a:cubicBezTo>
                  <a:pt x="206036" y="146692"/>
                  <a:pt x="206630" y="146448"/>
                  <a:pt x="207239" y="146266"/>
                </a:cubicBezTo>
                <a:cubicBezTo>
                  <a:pt x="204741" y="143188"/>
                  <a:pt x="201115" y="141253"/>
                  <a:pt x="197092" y="141253"/>
                </a:cubicBezTo>
                <a:close/>
                <a:moveTo>
                  <a:pt x="225644" y="141253"/>
                </a:moveTo>
                <a:cubicBezTo>
                  <a:pt x="221592" y="141253"/>
                  <a:pt x="217935" y="143234"/>
                  <a:pt x="215436" y="146357"/>
                </a:cubicBezTo>
                <a:cubicBezTo>
                  <a:pt x="216031" y="146570"/>
                  <a:pt x="216610" y="146814"/>
                  <a:pt x="217173" y="147104"/>
                </a:cubicBezTo>
                <a:cubicBezTo>
                  <a:pt x="219337" y="144681"/>
                  <a:pt x="222338" y="143188"/>
                  <a:pt x="225644" y="143188"/>
                </a:cubicBezTo>
                <a:cubicBezTo>
                  <a:pt x="228890" y="143188"/>
                  <a:pt x="231845" y="144635"/>
                  <a:pt x="234009" y="146982"/>
                </a:cubicBezTo>
                <a:cubicBezTo>
                  <a:pt x="234588" y="146707"/>
                  <a:pt x="235182" y="146464"/>
                  <a:pt x="235792" y="146266"/>
                </a:cubicBezTo>
                <a:cubicBezTo>
                  <a:pt x="233293" y="143188"/>
                  <a:pt x="229667" y="141253"/>
                  <a:pt x="225644" y="141253"/>
                </a:cubicBezTo>
                <a:close/>
                <a:moveTo>
                  <a:pt x="254197" y="141253"/>
                </a:moveTo>
                <a:cubicBezTo>
                  <a:pt x="250129" y="141253"/>
                  <a:pt x="246487" y="143234"/>
                  <a:pt x="243973" y="146357"/>
                </a:cubicBezTo>
                <a:cubicBezTo>
                  <a:pt x="244568" y="146570"/>
                  <a:pt x="245162" y="146814"/>
                  <a:pt x="245725" y="147104"/>
                </a:cubicBezTo>
                <a:cubicBezTo>
                  <a:pt x="247889" y="144681"/>
                  <a:pt x="250875" y="143188"/>
                  <a:pt x="254197" y="143188"/>
                </a:cubicBezTo>
                <a:cubicBezTo>
                  <a:pt x="257427" y="143188"/>
                  <a:pt x="260382" y="144635"/>
                  <a:pt x="262546" y="146982"/>
                </a:cubicBezTo>
                <a:cubicBezTo>
                  <a:pt x="263125" y="146707"/>
                  <a:pt x="263734" y="146464"/>
                  <a:pt x="264344" y="146266"/>
                </a:cubicBezTo>
                <a:cubicBezTo>
                  <a:pt x="261830" y="143188"/>
                  <a:pt x="258219" y="141253"/>
                  <a:pt x="254197" y="141253"/>
                </a:cubicBezTo>
                <a:close/>
                <a:moveTo>
                  <a:pt x="82929" y="143782"/>
                </a:moveTo>
                <a:lnTo>
                  <a:pt x="82929" y="143828"/>
                </a:lnTo>
                <a:cubicBezTo>
                  <a:pt x="79852" y="143828"/>
                  <a:pt x="77079" y="145199"/>
                  <a:pt x="75022" y="147363"/>
                </a:cubicBezTo>
                <a:cubicBezTo>
                  <a:pt x="75555" y="147667"/>
                  <a:pt x="76073" y="148018"/>
                  <a:pt x="76561" y="148399"/>
                </a:cubicBezTo>
                <a:cubicBezTo>
                  <a:pt x="78267" y="146723"/>
                  <a:pt x="80492" y="145717"/>
                  <a:pt x="82929" y="145717"/>
                </a:cubicBezTo>
                <a:cubicBezTo>
                  <a:pt x="85245" y="145732"/>
                  <a:pt x="87485" y="146631"/>
                  <a:pt x="89146" y="148246"/>
                </a:cubicBezTo>
                <a:cubicBezTo>
                  <a:pt x="89648" y="147881"/>
                  <a:pt x="90182" y="147545"/>
                  <a:pt x="90730" y="147241"/>
                </a:cubicBezTo>
                <a:cubicBezTo>
                  <a:pt x="88689" y="145108"/>
                  <a:pt x="85946" y="143782"/>
                  <a:pt x="82929" y="143782"/>
                </a:cubicBezTo>
                <a:close/>
                <a:moveTo>
                  <a:pt x="25856" y="143828"/>
                </a:moveTo>
                <a:cubicBezTo>
                  <a:pt x="22778" y="143828"/>
                  <a:pt x="19990" y="145199"/>
                  <a:pt x="17933" y="147408"/>
                </a:cubicBezTo>
                <a:cubicBezTo>
                  <a:pt x="18466" y="147713"/>
                  <a:pt x="18984" y="148063"/>
                  <a:pt x="19487" y="148429"/>
                </a:cubicBezTo>
                <a:cubicBezTo>
                  <a:pt x="21225" y="146644"/>
                  <a:pt x="23532" y="145749"/>
                  <a:pt x="25842" y="145749"/>
                </a:cubicBezTo>
                <a:cubicBezTo>
                  <a:pt x="28088" y="145749"/>
                  <a:pt x="30337" y="146595"/>
                  <a:pt x="32072" y="148292"/>
                </a:cubicBezTo>
                <a:cubicBezTo>
                  <a:pt x="32575" y="147911"/>
                  <a:pt x="33108" y="147576"/>
                  <a:pt x="33641" y="147286"/>
                </a:cubicBezTo>
                <a:cubicBezTo>
                  <a:pt x="31600" y="145138"/>
                  <a:pt x="28872" y="143828"/>
                  <a:pt x="25856" y="143828"/>
                </a:cubicBezTo>
                <a:close/>
                <a:moveTo>
                  <a:pt x="54408" y="143813"/>
                </a:moveTo>
                <a:lnTo>
                  <a:pt x="54393" y="143828"/>
                </a:lnTo>
                <a:cubicBezTo>
                  <a:pt x="51315" y="143828"/>
                  <a:pt x="48527" y="145199"/>
                  <a:pt x="46485" y="147393"/>
                </a:cubicBezTo>
                <a:cubicBezTo>
                  <a:pt x="47018" y="147713"/>
                  <a:pt x="47536" y="148048"/>
                  <a:pt x="48039" y="148429"/>
                </a:cubicBezTo>
                <a:cubicBezTo>
                  <a:pt x="49779" y="146642"/>
                  <a:pt x="52089" y="145747"/>
                  <a:pt x="54402" y="145747"/>
                </a:cubicBezTo>
                <a:cubicBezTo>
                  <a:pt x="56645" y="145747"/>
                  <a:pt x="58891" y="146589"/>
                  <a:pt x="60624" y="148277"/>
                </a:cubicBezTo>
                <a:cubicBezTo>
                  <a:pt x="61127" y="147911"/>
                  <a:pt x="61645" y="147576"/>
                  <a:pt x="62193" y="147271"/>
                </a:cubicBezTo>
                <a:cubicBezTo>
                  <a:pt x="60167" y="145138"/>
                  <a:pt x="57424" y="143813"/>
                  <a:pt x="54408" y="143813"/>
                </a:cubicBezTo>
                <a:close/>
                <a:moveTo>
                  <a:pt x="111482" y="143828"/>
                </a:moveTo>
                <a:cubicBezTo>
                  <a:pt x="108404" y="143828"/>
                  <a:pt x="105601" y="145199"/>
                  <a:pt x="103559" y="147408"/>
                </a:cubicBezTo>
                <a:cubicBezTo>
                  <a:pt x="104092" y="147713"/>
                  <a:pt x="104610" y="148063"/>
                  <a:pt x="105113" y="148429"/>
                </a:cubicBezTo>
                <a:cubicBezTo>
                  <a:pt x="106851" y="146644"/>
                  <a:pt x="109158" y="145749"/>
                  <a:pt x="111468" y="145749"/>
                </a:cubicBezTo>
                <a:cubicBezTo>
                  <a:pt x="113714" y="145749"/>
                  <a:pt x="115963" y="146595"/>
                  <a:pt x="117698" y="148292"/>
                </a:cubicBezTo>
                <a:cubicBezTo>
                  <a:pt x="118201" y="147911"/>
                  <a:pt x="118719" y="147576"/>
                  <a:pt x="119267" y="147286"/>
                </a:cubicBezTo>
                <a:cubicBezTo>
                  <a:pt x="117241" y="145138"/>
                  <a:pt x="114498" y="143828"/>
                  <a:pt x="111482" y="143828"/>
                </a:cubicBezTo>
                <a:close/>
                <a:moveTo>
                  <a:pt x="140019" y="143828"/>
                </a:moveTo>
                <a:cubicBezTo>
                  <a:pt x="136941" y="143828"/>
                  <a:pt x="134153" y="145199"/>
                  <a:pt x="132111" y="147408"/>
                </a:cubicBezTo>
                <a:cubicBezTo>
                  <a:pt x="132644" y="147713"/>
                  <a:pt x="133162" y="148063"/>
                  <a:pt x="133665" y="148429"/>
                </a:cubicBezTo>
                <a:cubicBezTo>
                  <a:pt x="135356" y="146768"/>
                  <a:pt x="137581" y="145748"/>
                  <a:pt x="140019" y="145748"/>
                </a:cubicBezTo>
                <a:cubicBezTo>
                  <a:pt x="142350" y="145763"/>
                  <a:pt x="144574" y="146677"/>
                  <a:pt x="146250" y="148292"/>
                </a:cubicBezTo>
                <a:cubicBezTo>
                  <a:pt x="146753" y="147911"/>
                  <a:pt x="147271" y="147576"/>
                  <a:pt x="147819" y="147286"/>
                </a:cubicBezTo>
                <a:cubicBezTo>
                  <a:pt x="145778" y="145153"/>
                  <a:pt x="143050" y="143828"/>
                  <a:pt x="140019" y="143828"/>
                </a:cubicBezTo>
                <a:close/>
                <a:moveTo>
                  <a:pt x="168555" y="143828"/>
                </a:moveTo>
                <a:cubicBezTo>
                  <a:pt x="165478" y="143828"/>
                  <a:pt x="162690" y="145199"/>
                  <a:pt x="160648" y="147408"/>
                </a:cubicBezTo>
                <a:cubicBezTo>
                  <a:pt x="161181" y="147713"/>
                  <a:pt x="161699" y="148063"/>
                  <a:pt x="162202" y="148429"/>
                </a:cubicBezTo>
                <a:cubicBezTo>
                  <a:pt x="163893" y="146768"/>
                  <a:pt x="166118" y="145748"/>
                  <a:pt x="168555" y="145748"/>
                </a:cubicBezTo>
                <a:cubicBezTo>
                  <a:pt x="170871" y="145763"/>
                  <a:pt x="173096" y="146677"/>
                  <a:pt x="174772" y="148292"/>
                </a:cubicBezTo>
                <a:cubicBezTo>
                  <a:pt x="175274" y="147911"/>
                  <a:pt x="175808" y="147576"/>
                  <a:pt x="176356" y="147286"/>
                </a:cubicBezTo>
                <a:cubicBezTo>
                  <a:pt x="174315" y="145138"/>
                  <a:pt x="171587" y="143828"/>
                  <a:pt x="168555" y="143828"/>
                </a:cubicBezTo>
                <a:close/>
                <a:moveTo>
                  <a:pt x="197092" y="143813"/>
                </a:moveTo>
                <a:cubicBezTo>
                  <a:pt x="194015" y="143813"/>
                  <a:pt x="191226" y="145184"/>
                  <a:pt x="189170" y="147393"/>
                </a:cubicBezTo>
                <a:cubicBezTo>
                  <a:pt x="189718" y="147698"/>
                  <a:pt x="190236" y="148048"/>
                  <a:pt x="190724" y="148429"/>
                </a:cubicBezTo>
                <a:cubicBezTo>
                  <a:pt x="192430" y="146768"/>
                  <a:pt x="194655" y="145748"/>
                  <a:pt x="197092" y="145748"/>
                </a:cubicBezTo>
                <a:cubicBezTo>
                  <a:pt x="199423" y="145763"/>
                  <a:pt x="201648" y="146662"/>
                  <a:pt x="203324" y="148277"/>
                </a:cubicBezTo>
                <a:cubicBezTo>
                  <a:pt x="203811" y="147911"/>
                  <a:pt x="204345" y="147576"/>
                  <a:pt x="204893" y="147271"/>
                </a:cubicBezTo>
                <a:cubicBezTo>
                  <a:pt x="202852" y="145138"/>
                  <a:pt x="200109" y="143813"/>
                  <a:pt x="197092" y="143813"/>
                </a:cubicBezTo>
                <a:close/>
                <a:moveTo>
                  <a:pt x="225644" y="143828"/>
                </a:moveTo>
                <a:cubicBezTo>
                  <a:pt x="222567" y="143828"/>
                  <a:pt x="219779" y="145199"/>
                  <a:pt x="217722" y="147408"/>
                </a:cubicBezTo>
                <a:cubicBezTo>
                  <a:pt x="218270" y="147713"/>
                  <a:pt x="218788" y="148063"/>
                  <a:pt x="219276" y="148429"/>
                </a:cubicBezTo>
                <a:cubicBezTo>
                  <a:pt x="220982" y="146768"/>
                  <a:pt x="223207" y="145748"/>
                  <a:pt x="225644" y="145748"/>
                </a:cubicBezTo>
                <a:cubicBezTo>
                  <a:pt x="227960" y="145763"/>
                  <a:pt x="230200" y="146677"/>
                  <a:pt x="231861" y="148292"/>
                </a:cubicBezTo>
                <a:cubicBezTo>
                  <a:pt x="232364" y="147911"/>
                  <a:pt x="232897" y="147576"/>
                  <a:pt x="233445" y="147286"/>
                </a:cubicBezTo>
                <a:cubicBezTo>
                  <a:pt x="231404" y="145138"/>
                  <a:pt x="228661" y="143828"/>
                  <a:pt x="225644" y="143828"/>
                </a:cubicBezTo>
                <a:close/>
                <a:moveTo>
                  <a:pt x="254181" y="143828"/>
                </a:moveTo>
                <a:cubicBezTo>
                  <a:pt x="251119" y="143828"/>
                  <a:pt x="248316" y="145199"/>
                  <a:pt x="246274" y="147408"/>
                </a:cubicBezTo>
                <a:cubicBezTo>
                  <a:pt x="246807" y="147713"/>
                  <a:pt x="247325" y="148063"/>
                  <a:pt x="247828" y="148429"/>
                </a:cubicBezTo>
                <a:cubicBezTo>
                  <a:pt x="249519" y="146768"/>
                  <a:pt x="251744" y="145748"/>
                  <a:pt x="254197" y="145748"/>
                </a:cubicBezTo>
                <a:cubicBezTo>
                  <a:pt x="256512" y="145763"/>
                  <a:pt x="258737" y="146677"/>
                  <a:pt x="260413" y="148292"/>
                </a:cubicBezTo>
                <a:cubicBezTo>
                  <a:pt x="260916" y="147911"/>
                  <a:pt x="261434" y="147576"/>
                  <a:pt x="261982" y="147286"/>
                </a:cubicBezTo>
                <a:cubicBezTo>
                  <a:pt x="259941" y="145138"/>
                  <a:pt x="257213" y="143828"/>
                  <a:pt x="254181" y="143828"/>
                </a:cubicBezTo>
                <a:close/>
                <a:moveTo>
                  <a:pt x="97023" y="148856"/>
                </a:moveTo>
                <a:cubicBezTo>
                  <a:pt x="97025" y="148856"/>
                  <a:pt x="97028" y="148856"/>
                  <a:pt x="97030" y="148856"/>
                </a:cubicBezTo>
                <a:lnTo>
                  <a:pt x="97030" y="148856"/>
                </a:lnTo>
                <a:cubicBezTo>
                  <a:pt x="97033" y="148856"/>
                  <a:pt x="97035" y="148856"/>
                  <a:pt x="97038" y="148856"/>
                </a:cubicBezTo>
                <a:close/>
                <a:moveTo>
                  <a:pt x="197096" y="146379"/>
                </a:moveTo>
                <a:cubicBezTo>
                  <a:pt x="194965" y="146379"/>
                  <a:pt x="192838" y="147191"/>
                  <a:pt x="191211" y="148810"/>
                </a:cubicBezTo>
                <a:cubicBezTo>
                  <a:pt x="191684" y="149206"/>
                  <a:pt x="192125" y="149633"/>
                  <a:pt x="192552" y="150075"/>
                </a:cubicBezTo>
                <a:cubicBezTo>
                  <a:pt x="193801" y="148947"/>
                  <a:pt x="195416" y="148322"/>
                  <a:pt x="197092" y="148307"/>
                </a:cubicBezTo>
                <a:lnTo>
                  <a:pt x="197092" y="148322"/>
                </a:lnTo>
                <a:cubicBezTo>
                  <a:pt x="198692" y="148322"/>
                  <a:pt x="200231" y="148886"/>
                  <a:pt x="201450" y="149907"/>
                </a:cubicBezTo>
                <a:cubicBezTo>
                  <a:pt x="201892" y="149465"/>
                  <a:pt x="202349" y="149039"/>
                  <a:pt x="202836" y="148658"/>
                </a:cubicBezTo>
                <a:cubicBezTo>
                  <a:pt x="201219" y="147138"/>
                  <a:pt x="199156" y="146379"/>
                  <a:pt x="197096" y="146379"/>
                </a:cubicBezTo>
                <a:close/>
                <a:moveTo>
                  <a:pt x="25856" y="146388"/>
                </a:moveTo>
                <a:cubicBezTo>
                  <a:pt x="23646" y="146403"/>
                  <a:pt x="21544" y="147286"/>
                  <a:pt x="19975" y="148825"/>
                </a:cubicBezTo>
                <a:cubicBezTo>
                  <a:pt x="20432" y="149221"/>
                  <a:pt x="20889" y="149633"/>
                  <a:pt x="21300" y="150090"/>
                </a:cubicBezTo>
                <a:cubicBezTo>
                  <a:pt x="22581" y="148910"/>
                  <a:pt x="24211" y="148320"/>
                  <a:pt x="25844" y="148320"/>
                </a:cubicBezTo>
                <a:cubicBezTo>
                  <a:pt x="27396" y="148320"/>
                  <a:pt x="28951" y="148853"/>
                  <a:pt x="30213" y="149922"/>
                </a:cubicBezTo>
                <a:cubicBezTo>
                  <a:pt x="30640" y="149480"/>
                  <a:pt x="31097" y="149054"/>
                  <a:pt x="31584" y="148673"/>
                </a:cubicBezTo>
                <a:cubicBezTo>
                  <a:pt x="30030" y="147210"/>
                  <a:pt x="27973" y="146403"/>
                  <a:pt x="25856" y="146388"/>
                </a:cubicBezTo>
                <a:close/>
                <a:moveTo>
                  <a:pt x="54393" y="146388"/>
                </a:moveTo>
                <a:cubicBezTo>
                  <a:pt x="52199" y="146403"/>
                  <a:pt x="50081" y="147286"/>
                  <a:pt x="48511" y="148825"/>
                </a:cubicBezTo>
                <a:cubicBezTo>
                  <a:pt x="48984" y="149221"/>
                  <a:pt x="49426" y="149633"/>
                  <a:pt x="49852" y="150090"/>
                </a:cubicBezTo>
                <a:cubicBezTo>
                  <a:pt x="51133" y="148910"/>
                  <a:pt x="52759" y="148320"/>
                  <a:pt x="54388" y="148320"/>
                </a:cubicBezTo>
                <a:cubicBezTo>
                  <a:pt x="55936" y="148320"/>
                  <a:pt x="57488" y="148853"/>
                  <a:pt x="58750" y="149922"/>
                </a:cubicBezTo>
                <a:cubicBezTo>
                  <a:pt x="59177" y="149480"/>
                  <a:pt x="59634" y="149054"/>
                  <a:pt x="60121" y="148673"/>
                </a:cubicBezTo>
                <a:cubicBezTo>
                  <a:pt x="58567" y="147210"/>
                  <a:pt x="56526" y="146403"/>
                  <a:pt x="54408" y="146388"/>
                </a:cubicBezTo>
                <a:close/>
                <a:moveTo>
                  <a:pt x="82929" y="146357"/>
                </a:moveTo>
                <a:lnTo>
                  <a:pt x="82929" y="146388"/>
                </a:lnTo>
                <a:cubicBezTo>
                  <a:pt x="80735" y="146403"/>
                  <a:pt x="78618" y="147286"/>
                  <a:pt x="77048" y="148825"/>
                </a:cubicBezTo>
                <a:cubicBezTo>
                  <a:pt x="77521" y="149221"/>
                  <a:pt x="77963" y="149633"/>
                  <a:pt x="78389" y="150090"/>
                </a:cubicBezTo>
                <a:cubicBezTo>
                  <a:pt x="79670" y="148910"/>
                  <a:pt x="81300" y="148320"/>
                  <a:pt x="82931" y="148320"/>
                </a:cubicBezTo>
                <a:cubicBezTo>
                  <a:pt x="84481" y="148320"/>
                  <a:pt x="86032" y="148853"/>
                  <a:pt x="87287" y="149922"/>
                </a:cubicBezTo>
                <a:cubicBezTo>
                  <a:pt x="87729" y="149480"/>
                  <a:pt x="88186" y="149054"/>
                  <a:pt x="88673" y="148673"/>
                </a:cubicBezTo>
                <a:cubicBezTo>
                  <a:pt x="87104" y="147195"/>
                  <a:pt x="85062" y="146372"/>
                  <a:pt x="82929" y="146357"/>
                </a:cubicBezTo>
                <a:close/>
                <a:moveTo>
                  <a:pt x="111482" y="146388"/>
                </a:moveTo>
                <a:cubicBezTo>
                  <a:pt x="109272" y="146418"/>
                  <a:pt x="107170" y="147286"/>
                  <a:pt x="105601" y="148825"/>
                </a:cubicBezTo>
                <a:cubicBezTo>
                  <a:pt x="106058" y="149221"/>
                  <a:pt x="106515" y="149633"/>
                  <a:pt x="106926" y="150090"/>
                </a:cubicBezTo>
                <a:cubicBezTo>
                  <a:pt x="108207" y="148910"/>
                  <a:pt x="109837" y="148320"/>
                  <a:pt x="111470" y="148320"/>
                </a:cubicBezTo>
                <a:cubicBezTo>
                  <a:pt x="113022" y="148320"/>
                  <a:pt x="114577" y="148853"/>
                  <a:pt x="115839" y="149922"/>
                </a:cubicBezTo>
                <a:cubicBezTo>
                  <a:pt x="116266" y="149480"/>
                  <a:pt x="116723" y="149054"/>
                  <a:pt x="117210" y="148673"/>
                </a:cubicBezTo>
                <a:cubicBezTo>
                  <a:pt x="115641" y="147210"/>
                  <a:pt x="113599" y="146403"/>
                  <a:pt x="111482" y="146388"/>
                </a:cubicBezTo>
                <a:close/>
                <a:moveTo>
                  <a:pt x="140019" y="146388"/>
                </a:moveTo>
                <a:cubicBezTo>
                  <a:pt x="137809" y="146403"/>
                  <a:pt x="135707" y="147286"/>
                  <a:pt x="134137" y="148825"/>
                </a:cubicBezTo>
                <a:cubicBezTo>
                  <a:pt x="134610" y="149221"/>
                  <a:pt x="135052" y="149633"/>
                  <a:pt x="135463" y="150090"/>
                </a:cubicBezTo>
                <a:cubicBezTo>
                  <a:pt x="136752" y="148910"/>
                  <a:pt x="138381" y="148320"/>
                  <a:pt x="140012" y="148320"/>
                </a:cubicBezTo>
                <a:cubicBezTo>
                  <a:pt x="141562" y="148320"/>
                  <a:pt x="143114" y="148853"/>
                  <a:pt x="144376" y="149922"/>
                </a:cubicBezTo>
                <a:cubicBezTo>
                  <a:pt x="144803" y="149480"/>
                  <a:pt x="145260" y="149054"/>
                  <a:pt x="145747" y="148673"/>
                </a:cubicBezTo>
                <a:cubicBezTo>
                  <a:pt x="144193" y="147226"/>
                  <a:pt x="142152" y="146418"/>
                  <a:pt x="140019" y="146388"/>
                </a:cubicBezTo>
                <a:close/>
                <a:moveTo>
                  <a:pt x="168560" y="146391"/>
                </a:moveTo>
                <a:cubicBezTo>
                  <a:pt x="166429" y="146391"/>
                  <a:pt x="164301" y="147198"/>
                  <a:pt x="162674" y="148810"/>
                </a:cubicBezTo>
                <a:cubicBezTo>
                  <a:pt x="163147" y="149206"/>
                  <a:pt x="163588" y="149633"/>
                  <a:pt x="164015" y="150090"/>
                </a:cubicBezTo>
                <a:cubicBezTo>
                  <a:pt x="165264" y="148962"/>
                  <a:pt x="166879" y="148322"/>
                  <a:pt x="168555" y="148322"/>
                </a:cubicBezTo>
                <a:cubicBezTo>
                  <a:pt x="170155" y="148322"/>
                  <a:pt x="171694" y="148886"/>
                  <a:pt x="172928" y="149922"/>
                </a:cubicBezTo>
                <a:cubicBezTo>
                  <a:pt x="173355" y="149480"/>
                  <a:pt x="173812" y="149054"/>
                  <a:pt x="174299" y="148658"/>
                </a:cubicBezTo>
                <a:cubicBezTo>
                  <a:pt x="172682" y="147145"/>
                  <a:pt x="170619" y="146391"/>
                  <a:pt x="168560" y="146391"/>
                </a:cubicBezTo>
                <a:close/>
                <a:moveTo>
                  <a:pt x="225649" y="146391"/>
                </a:moveTo>
                <a:cubicBezTo>
                  <a:pt x="223518" y="146391"/>
                  <a:pt x="221390" y="147198"/>
                  <a:pt x="219763" y="148810"/>
                </a:cubicBezTo>
                <a:cubicBezTo>
                  <a:pt x="220236" y="149206"/>
                  <a:pt x="220678" y="149633"/>
                  <a:pt x="221104" y="150090"/>
                </a:cubicBezTo>
                <a:cubicBezTo>
                  <a:pt x="222354" y="148962"/>
                  <a:pt x="223969" y="148322"/>
                  <a:pt x="225644" y="148322"/>
                </a:cubicBezTo>
                <a:cubicBezTo>
                  <a:pt x="227244" y="148322"/>
                  <a:pt x="228783" y="148886"/>
                  <a:pt x="230002" y="149922"/>
                </a:cubicBezTo>
                <a:cubicBezTo>
                  <a:pt x="230444" y="149480"/>
                  <a:pt x="230901" y="149054"/>
                  <a:pt x="231388" y="148658"/>
                </a:cubicBezTo>
                <a:cubicBezTo>
                  <a:pt x="229771" y="147145"/>
                  <a:pt x="227708" y="146391"/>
                  <a:pt x="225649" y="146391"/>
                </a:cubicBezTo>
                <a:close/>
                <a:moveTo>
                  <a:pt x="254186" y="146391"/>
                </a:moveTo>
                <a:cubicBezTo>
                  <a:pt x="252055" y="146391"/>
                  <a:pt x="249927" y="147198"/>
                  <a:pt x="248300" y="148810"/>
                </a:cubicBezTo>
                <a:cubicBezTo>
                  <a:pt x="248773" y="149206"/>
                  <a:pt x="249214" y="149633"/>
                  <a:pt x="249641" y="150090"/>
                </a:cubicBezTo>
                <a:cubicBezTo>
                  <a:pt x="250890" y="148962"/>
                  <a:pt x="252505" y="148322"/>
                  <a:pt x="254197" y="148322"/>
                </a:cubicBezTo>
                <a:cubicBezTo>
                  <a:pt x="255781" y="148322"/>
                  <a:pt x="257320" y="148901"/>
                  <a:pt x="258554" y="149922"/>
                </a:cubicBezTo>
                <a:cubicBezTo>
                  <a:pt x="258981" y="149480"/>
                  <a:pt x="259438" y="149054"/>
                  <a:pt x="259925" y="148658"/>
                </a:cubicBezTo>
                <a:cubicBezTo>
                  <a:pt x="258308" y="147145"/>
                  <a:pt x="256245" y="146391"/>
                  <a:pt x="254186" y="146391"/>
                </a:cubicBezTo>
                <a:close/>
                <a:moveTo>
                  <a:pt x="197091" y="148950"/>
                </a:moveTo>
                <a:cubicBezTo>
                  <a:pt x="195610" y="148950"/>
                  <a:pt x="194133" y="149480"/>
                  <a:pt x="192963" y="150532"/>
                </a:cubicBezTo>
                <a:cubicBezTo>
                  <a:pt x="193360" y="151004"/>
                  <a:pt x="193740" y="151492"/>
                  <a:pt x="194076" y="151994"/>
                </a:cubicBezTo>
                <a:cubicBezTo>
                  <a:pt x="194929" y="151278"/>
                  <a:pt x="195995" y="150882"/>
                  <a:pt x="197092" y="150867"/>
                </a:cubicBezTo>
                <a:lnTo>
                  <a:pt x="197092" y="150882"/>
                </a:lnTo>
                <a:cubicBezTo>
                  <a:pt x="198098" y="150882"/>
                  <a:pt x="199088" y="151217"/>
                  <a:pt x="199880" y="151827"/>
                </a:cubicBezTo>
                <a:cubicBezTo>
                  <a:pt x="200231" y="151309"/>
                  <a:pt x="200612" y="150821"/>
                  <a:pt x="201023" y="150364"/>
                </a:cubicBezTo>
                <a:cubicBezTo>
                  <a:pt x="199878" y="149419"/>
                  <a:pt x="198483" y="148950"/>
                  <a:pt x="197091" y="148950"/>
                </a:cubicBezTo>
                <a:close/>
                <a:moveTo>
                  <a:pt x="25856" y="148962"/>
                </a:moveTo>
                <a:cubicBezTo>
                  <a:pt x="24332" y="148978"/>
                  <a:pt x="22854" y="149541"/>
                  <a:pt x="21711" y="150547"/>
                </a:cubicBezTo>
                <a:cubicBezTo>
                  <a:pt x="22108" y="151019"/>
                  <a:pt x="22488" y="151507"/>
                  <a:pt x="22839" y="152010"/>
                </a:cubicBezTo>
                <a:cubicBezTo>
                  <a:pt x="23698" y="151262"/>
                  <a:pt x="24773" y="150884"/>
                  <a:pt x="25849" y="150884"/>
                </a:cubicBezTo>
                <a:cubicBezTo>
                  <a:pt x="26834" y="150884"/>
                  <a:pt x="27821" y="151201"/>
                  <a:pt x="28644" y="151842"/>
                </a:cubicBezTo>
                <a:cubicBezTo>
                  <a:pt x="28994" y="151324"/>
                  <a:pt x="29375" y="150836"/>
                  <a:pt x="29786" y="150379"/>
                </a:cubicBezTo>
                <a:cubicBezTo>
                  <a:pt x="28674" y="149465"/>
                  <a:pt x="27288" y="148962"/>
                  <a:pt x="25856" y="148962"/>
                </a:cubicBezTo>
                <a:close/>
                <a:moveTo>
                  <a:pt x="54408" y="148947"/>
                </a:moveTo>
                <a:lnTo>
                  <a:pt x="54393" y="148962"/>
                </a:lnTo>
                <a:cubicBezTo>
                  <a:pt x="52869" y="148962"/>
                  <a:pt x="51391" y="149526"/>
                  <a:pt x="50248" y="150547"/>
                </a:cubicBezTo>
                <a:cubicBezTo>
                  <a:pt x="50660" y="151004"/>
                  <a:pt x="51025" y="151507"/>
                  <a:pt x="51376" y="152010"/>
                </a:cubicBezTo>
                <a:cubicBezTo>
                  <a:pt x="52214" y="151293"/>
                  <a:pt x="53280" y="150897"/>
                  <a:pt x="54393" y="150882"/>
                </a:cubicBezTo>
                <a:cubicBezTo>
                  <a:pt x="55398" y="150882"/>
                  <a:pt x="56388" y="151217"/>
                  <a:pt x="57181" y="151842"/>
                </a:cubicBezTo>
                <a:cubicBezTo>
                  <a:pt x="57531" y="151324"/>
                  <a:pt x="57912" y="150836"/>
                  <a:pt x="58323" y="150379"/>
                </a:cubicBezTo>
                <a:cubicBezTo>
                  <a:pt x="57226" y="149465"/>
                  <a:pt x="55840" y="148962"/>
                  <a:pt x="54408" y="148947"/>
                </a:cubicBezTo>
                <a:close/>
                <a:moveTo>
                  <a:pt x="82929" y="148917"/>
                </a:moveTo>
                <a:lnTo>
                  <a:pt x="82929" y="148962"/>
                </a:lnTo>
                <a:cubicBezTo>
                  <a:pt x="81406" y="148978"/>
                  <a:pt x="79943" y="149541"/>
                  <a:pt x="78801" y="150547"/>
                </a:cubicBezTo>
                <a:cubicBezTo>
                  <a:pt x="79212" y="151004"/>
                  <a:pt x="79578" y="151492"/>
                  <a:pt x="79928" y="152010"/>
                </a:cubicBezTo>
                <a:cubicBezTo>
                  <a:pt x="80766" y="151293"/>
                  <a:pt x="81832" y="150897"/>
                  <a:pt x="82929" y="150882"/>
                </a:cubicBezTo>
                <a:cubicBezTo>
                  <a:pt x="83950" y="150882"/>
                  <a:pt x="84925" y="151217"/>
                  <a:pt x="85733" y="151842"/>
                </a:cubicBezTo>
                <a:cubicBezTo>
                  <a:pt x="86083" y="151324"/>
                  <a:pt x="86464" y="150836"/>
                  <a:pt x="86876" y="150379"/>
                </a:cubicBezTo>
                <a:cubicBezTo>
                  <a:pt x="85763" y="149450"/>
                  <a:pt x="84377" y="148932"/>
                  <a:pt x="82929" y="148917"/>
                </a:cubicBezTo>
                <a:close/>
                <a:moveTo>
                  <a:pt x="111482" y="148962"/>
                </a:moveTo>
                <a:cubicBezTo>
                  <a:pt x="109958" y="148962"/>
                  <a:pt x="108480" y="149526"/>
                  <a:pt x="107337" y="150547"/>
                </a:cubicBezTo>
                <a:cubicBezTo>
                  <a:pt x="107734" y="151004"/>
                  <a:pt x="108114" y="151507"/>
                  <a:pt x="108465" y="152010"/>
                </a:cubicBezTo>
                <a:cubicBezTo>
                  <a:pt x="109303" y="151293"/>
                  <a:pt x="110369" y="150897"/>
                  <a:pt x="111482" y="150882"/>
                </a:cubicBezTo>
                <a:cubicBezTo>
                  <a:pt x="112487" y="150882"/>
                  <a:pt x="113462" y="151217"/>
                  <a:pt x="114270" y="151842"/>
                </a:cubicBezTo>
                <a:cubicBezTo>
                  <a:pt x="114620" y="151324"/>
                  <a:pt x="115001" y="150836"/>
                  <a:pt x="115412" y="150379"/>
                </a:cubicBezTo>
                <a:cubicBezTo>
                  <a:pt x="114300" y="149465"/>
                  <a:pt x="112914" y="148962"/>
                  <a:pt x="111482" y="148962"/>
                </a:cubicBezTo>
                <a:close/>
                <a:moveTo>
                  <a:pt x="140019" y="148962"/>
                </a:moveTo>
                <a:cubicBezTo>
                  <a:pt x="138495" y="148962"/>
                  <a:pt x="137017" y="149526"/>
                  <a:pt x="135874" y="150547"/>
                </a:cubicBezTo>
                <a:cubicBezTo>
                  <a:pt x="136286" y="151004"/>
                  <a:pt x="136651" y="151507"/>
                  <a:pt x="137002" y="152010"/>
                </a:cubicBezTo>
                <a:cubicBezTo>
                  <a:pt x="137840" y="151293"/>
                  <a:pt x="138906" y="150897"/>
                  <a:pt x="140019" y="150882"/>
                </a:cubicBezTo>
                <a:cubicBezTo>
                  <a:pt x="141024" y="150882"/>
                  <a:pt x="141999" y="151217"/>
                  <a:pt x="142807" y="151842"/>
                </a:cubicBezTo>
                <a:cubicBezTo>
                  <a:pt x="143157" y="151324"/>
                  <a:pt x="143538" y="150836"/>
                  <a:pt x="143949" y="150379"/>
                </a:cubicBezTo>
                <a:cubicBezTo>
                  <a:pt x="142837" y="149465"/>
                  <a:pt x="141451" y="148978"/>
                  <a:pt x="140019" y="148962"/>
                </a:cubicBezTo>
                <a:close/>
                <a:moveTo>
                  <a:pt x="168554" y="148965"/>
                </a:moveTo>
                <a:cubicBezTo>
                  <a:pt x="167073" y="148965"/>
                  <a:pt x="165596" y="149495"/>
                  <a:pt x="164426" y="150547"/>
                </a:cubicBezTo>
                <a:cubicBezTo>
                  <a:pt x="164823" y="151004"/>
                  <a:pt x="165204" y="151492"/>
                  <a:pt x="165554" y="152010"/>
                </a:cubicBezTo>
                <a:cubicBezTo>
                  <a:pt x="166392" y="151293"/>
                  <a:pt x="167458" y="150897"/>
                  <a:pt x="168555" y="150882"/>
                </a:cubicBezTo>
                <a:cubicBezTo>
                  <a:pt x="169561" y="150897"/>
                  <a:pt x="170536" y="151233"/>
                  <a:pt x="171344" y="151842"/>
                </a:cubicBezTo>
                <a:cubicBezTo>
                  <a:pt x="171694" y="151324"/>
                  <a:pt x="172075" y="150836"/>
                  <a:pt x="172486" y="150379"/>
                </a:cubicBezTo>
                <a:cubicBezTo>
                  <a:pt x="171342" y="149434"/>
                  <a:pt x="169946" y="148965"/>
                  <a:pt x="168554" y="148965"/>
                </a:cubicBezTo>
                <a:close/>
                <a:moveTo>
                  <a:pt x="225642" y="148959"/>
                </a:moveTo>
                <a:cubicBezTo>
                  <a:pt x="224161" y="148959"/>
                  <a:pt x="222683" y="149489"/>
                  <a:pt x="221516" y="150547"/>
                </a:cubicBezTo>
                <a:cubicBezTo>
                  <a:pt x="221912" y="151004"/>
                  <a:pt x="222293" y="151492"/>
                  <a:pt x="222643" y="152010"/>
                </a:cubicBezTo>
                <a:cubicBezTo>
                  <a:pt x="223481" y="151293"/>
                  <a:pt x="224547" y="150897"/>
                  <a:pt x="225644" y="150882"/>
                </a:cubicBezTo>
                <a:cubicBezTo>
                  <a:pt x="226650" y="150882"/>
                  <a:pt x="227640" y="151217"/>
                  <a:pt x="228448" y="151827"/>
                </a:cubicBezTo>
                <a:cubicBezTo>
                  <a:pt x="228798" y="151324"/>
                  <a:pt x="229179" y="150836"/>
                  <a:pt x="229591" y="150379"/>
                </a:cubicBezTo>
                <a:cubicBezTo>
                  <a:pt x="228443" y="149432"/>
                  <a:pt x="227041" y="148959"/>
                  <a:pt x="225642" y="148959"/>
                </a:cubicBezTo>
                <a:close/>
                <a:moveTo>
                  <a:pt x="254179" y="148959"/>
                </a:moveTo>
                <a:cubicBezTo>
                  <a:pt x="252698" y="148959"/>
                  <a:pt x="251220" y="149489"/>
                  <a:pt x="250052" y="150547"/>
                </a:cubicBezTo>
                <a:cubicBezTo>
                  <a:pt x="250449" y="151004"/>
                  <a:pt x="250829" y="151492"/>
                  <a:pt x="251180" y="152010"/>
                </a:cubicBezTo>
                <a:cubicBezTo>
                  <a:pt x="252018" y="151293"/>
                  <a:pt x="253084" y="150897"/>
                  <a:pt x="254197" y="150882"/>
                </a:cubicBezTo>
                <a:cubicBezTo>
                  <a:pt x="255202" y="150882"/>
                  <a:pt x="256177" y="151217"/>
                  <a:pt x="256985" y="151827"/>
                </a:cubicBezTo>
                <a:cubicBezTo>
                  <a:pt x="257335" y="151324"/>
                  <a:pt x="257716" y="150836"/>
                  <a:pt x="258127" y="150379"/>
                </a:cubicBezTo>
                <a:cubicBezTo>
                  <a:pt x="256980" y="149432"/>
                  <a:pt x="255578" y="148959"/>
                  <a:pt x="254179" y="148959"/>
                </a:cubicBezTo>
                <a:close/>
                <a:moveTo>
                  <a:pt x="82929" y="151492"/>
                </a:moveTo>
                <a:lnTo>
                  <a:pt x="82929" y="151522"/>
                </a:lnTo>
                <a:cubicBezTo>
                  <a:pt x="81954" y="151522"/>
                  <a:pt x="81010" y="151857"/>
                  <a:pt x="80263" y="152497"/>
                </a:cubicBezTo>
                <a:cubicBezTo>
                  <a:pt x="80355" y="152649"/>
                  <a:pt x="80461" y="152817"/>
                  <a:pt x="80553" y="152985"/>
                </a:cubicBezTo>
                <a:cubicBezTo>
                  <a:pt x="81330" y="152848"/>
                  <a:pt x="82137" y="152771"/>
                  <a:pt x="82929" y="152771"/>
                </a:cubicBezTo>
                <a:cubicBezTo>
                  <a:pt x="83630" y="152771"/>
                  <a:pt x="84316" y="152817"/>
                  <a:pt x="85002" y="152939"/>
                </a:cubicBezTo>
                <a:cubicBezTo>
                  <a:pt x="85123" y="152726"/>
                  <a:pt x="85261" y="152512"/>
                  <a:pt x="85382" y="152299"/>
                </a:cubicBezTo>
                <a:cubicBezTo>
                  <a:pt x="84682" y="151781"/>
                  <a:pt x="83813" y="151492"/>
                  <a:pt x="82929" y="151492"/>
                </a:cubicBezTo>
                <a:close/>
                <a:moveTo>
                  <a:pt x="256255" y="152982"/>
                </a:moveTo>
                <a:cubicBezTo>
                  <a:pt x="256254" y="152983"/>
                  <a:pt x="256254" y="152984"/>
                  <a:pt x="256253" y="152985"/>
                </a:cubicBezTo>
                <a:lnTo>
                  <a:pt x="256269" y="152985"/>
                </a:lnTo>
                <a:cubicBezTo>
                  <a:pt x="256264" y="152984"/>
                  <a:pt x="256259" y="152983"/>
                  <a:pt x="256255" y="152982"/>
                </a:cubicBezTo>
                <a:close/>
                <a:moveTo>
                  <a:pt x="25856" y="151522"/>
                </a:moveTo>
                <a:cubicBezTo>
                  <a:pt x="24865" y="151522"/>
                  <a:pt x="23921" y="151888"/>
                  <a:pt x="23174" y="152528"/>
                </a:cubicBezTo>
                <a:cubicBezTo>
                  <a:pt x="23281" y="152695"/>
                  <a:pt x="23372" y="152863"/>
                  <a:pt x="23464" y="153030"/>
                </a:cubicBezTo>
                <a:cubicBezTo>
                  <a:pt x="24256" y="152878"/>
                  <a:pt x="25048" y="152817"/>
                  <a:pt x="25856" y="152817"/>
                </a:cubicBezTo>
                <a:cubicBezTo>
                  <a:pt x="25925" y="152816"/>
                  <a:pt x="25994" y="152815"/>
                  <a:pt x="26064" y="152815"/>
                </a:cubicBezTo>
                <a:cubicBezTo>
                  <a:pt x="26683" y="152815"/>
                  <a:pt x="27311" y="152875"/>
                  <a:pt x="27928" y="152985"/>
                </a:cubicBezTo>
                <a:cubicBezTo>
                  <a:pt x="28050" y="152756"/>
                  <a:pt x="28171" y="152558"/>
                  <a:pt x="28309" y="152345"/>
                </a:cubicBezTo>
                <a:cubicBezTo>
                  <a:pt x="27593" y="151812"/>
                  <a:pt x="26739" y="151537"/>
                  <a:pt x="25856" y="151522"/>
                </a:cubicBezTo>
                <a:close/>
                <a:moveTo>
                  <a:pt x="54393" y="151522"/>
                </a:moveTo>
                <a:cubicBezTo>
                  <a:pt x="53417" y="151522"/>
                  <a:pt x="52458" y="151888"/>
                  <a:pt x="51726" y="152528"/>
                </a:cubicBezTo>
                <a:cubicBezTo>
                  <a:pt x="51833" y="152695"/>
                  <a:pt x="51924" y="152863"/>
                  <a:pt x="52016" y="153030"/>
                </a:cubicBezTo>
                <a:cubicBezTo>
                  <a:pt x="52808" y="152878"/>
                  <a:pt x="53600" y="152802"/>
                  <a:pt x="54393" y="152802"/>
                </a:cubicBezTo>
                <a:cubicBezTo>
                  <a:pt x="55093" y="152802"/>
                  <a:pt x="55779" y="152863"/>
                  <a:pt x="56465" y="152969"/>
                </a:cubicBezTo>
                <a:cubicBezTo>
                  <a:pt x="56602" y="152756"/>
                  <a:pt x="56724" y="152543"/>
                  <a:pt x="56846" y="152345"/>
                </a:cubicBezTo>
                <a:cubicBezTo>
                  <a:pt x="56145" y="151812"/>
                  <a:pt x="55291" y="151522"/>
                  <a:pt x="54408" y="151522"/>
                </a:cubicBezTo>
                <a:close/>
                <a:moveTo>
                  <a:pt x="111482" y="151522"/>
                </a:moveTo>
                <a:cubicBezTo>
                  <a:pt x="110491" y="151522"/>
                  <a:pt x="109531" y="151888"/>
                  <a:pt x="108785" y="152528"/>
                </a:cubicBezTo>
                <a:cubicBezTo>
                  <a:pt x="108907" y="152695"/>
                  <a:pt x="108998" y="152863"/>
                  <a:pt x="109090" y="153030"/>
                </a:cubicBezTo>
                <a:cubicBezTo>
                  <a:pt x="109882" y="152878"/>
                  <a:pt x="110674" y="152817"/>
                  <a:pt x="111466" y="152817"/>
                </a:cubicBezTo>
                <a:cubicBezTo>
                  <a:pt x="111537" y="152816"/>
                  <a:pt x="111608" y="152815"/>
                  <a:pt x="111678" y="152815"/>
                </a:cubicBezTo>
                <a:cubicBezTo>
                  <a:pt x="112306" y="152815"/>
                  <a:pt x="112922" y="152875"/>
                  <a:pt x="113538" y="152985"/>
                </a:cubicBezTo>
                <a:cubicBezTo>
                  <a:pt x="113676" y="152756"/>
                  <a:pt x="113797" y="152558"/>
                  <a:pt x="113919" y="152345"/>
                </a:cubicBezTo>
                <a:cubicBezTo>
                  <a:pt x="113218" y="151812"/>
                  <a:pt x="112350" y="151537"/>
                  <a:pt x="111482" y="151522"/>
                </a:cubicBezTo>
                <a:close/>
                <a:moveTo>
                  <a:pt x="140019" y="151522"/>
                </a:moveTo>
                <a:cubicBezTo>
                  <a:pt x="139028" y="151537"/>
                  <a:pt x="138084" y="151888"/>
                  <a:pt x="137352" y="152543"/>
                </a:cubicBezTo>
                <a:cubicBezTo>
                  <a:pt x="137459" y="152695"/>
                  <a:pt x="137550" y="152863"/>
                  <a:pt x="137642" y="153030"/>
                </a:cubicBezTo>
                <a:cubicBezTo>
                  <a:pt x="138434" y="152893"/>
                  <a:pt x="139226" y="152817"/>
                  <a:pt x="140019" y="152817"/>
                </a:cubicBezTo>
                <a:cubicBezTo>
                  <a:pt x="140719" y="152817"/>
                  <a:pt x="141405" y="152863"/>
                  <a:pt x="142091" y="152985"/>
                </a:cubicBezTo>
                <a:cubicBezTo>
                  <a:pt x="142212" y="152771"/>
                  <a:pt x="142350" y="152558"/>
                  <a:pt x="142471" y="152345"/>
                </a:cubicBezTo>
                <a:cubicBezTo>
                  <a:pt x="141771" y="151827"/>
                  <a:pt x="140902" y="151537"/>
                  <a:pt x="140019" y="151537"/>
                </a:cubicBezTo>
                <a:lnTo>
                  <a:pt x="140019" y="151522"/>
                </a:lnTo>
                <a:close/>
                <a:moveTo>
                  <a:pt x="168558" y="151525"/>
                </a:moveTo>
                <a:cubicBezTo>
                  <a:pt x="167601" y="151525"/>
                  <a:pt x="166644" y="151862"/>
                  <a:pt x="165874" y="152528"/>
                </a:cubicBezTo>
                <a:cubicBezTo>
                  <a:pt x="165981" y="152695"/>
                  <a:pt x="166072" y="152863"/>
                  <a:pt x="166179" y="153030"/>
                </a:cubicBezTo>
                <a:cubicBezTo>
                  <a:pt x="166956" y="152878"/>
                  <a:pt x="167763" y="152817"/>
                  <a:pt x="168555" y="152817"/>
                </a:cubicBezTo>
                <a:cubicBezTo>
                  <a:pt x="168626" y="152816"/>
                  <a:pt x="168697" y="152815"/>
                  <a:pt x="168767" y="152815"/>
                </a:cubicBezTo>
                <a:cubicBezTo>
                  <a:pt x="169395" y="152815"/>
                  <a:pt x="170011" y="152875"/>
                  <a:pt x="170627" y="152985"/>
                </a:cubicBezTo>
                <a:cubicBezTo>
                  <a:pt x="170749" y="152756"/>
                  <a:pt x="170887" y="152558"/>
                  <a:pt x="171008" y="152345"/>
                </a:cubicBezTo>
                <a:cubicBezTo>
                  <a:pt x="170280" y="151797"/>
                  <a:pt x="169419" y="151525"/>
                  <a:pt x="168558" y="151525"/>
                </a:cubicBezTo>
                <a:close/>
                <a:moveTo>
                  <a:pt x="197114" y="151517"/>
                </a:moveTo>
                <a:cubicBezTo>
                  <a:pt x="196152" y="151517"/>
                  <a:pt x="195193" y="151858"/>
                  <a:pt x="194426" y="152528"/>
                </a:cubicBezTo>
                <a:cubicBezTo>
                  <a:pt x="194517" y="152695"/>
                  <a:pt x="194624" y="152863"/>
                  <a:pt x="194716" y="153030"/>
                </a:cubicBezTo>
                <a:cubicBezTo>
                  <a:pt x="195493" y="152878"/>
                  <a:pt x="196300" y="152802"/>
                  <a:pt x="197092" y="152802"/>
                </a:cubicBezTo>
                <a:cubicBezTo>
                  <a:pt x="197793" y="152802"/>
                  <a:pt x="198479" y="152848"/>
                  <a:pt x="199164" y="152969"/>
                </a:cubicBezTo>
                <a:lnTo>
                  <a:pt x="199164" y="152985"/>
                </a:lnTo>
                <a:cubicBezTo>
                  <a:pt x="199286" y="152756"/>
                  <a:pt x="199423" y="152558"/>
                  <a:pt x="199545" y="152330"/>
                </a:cubicBezTo>
                <a:cubicBezTo>
                  <a:pt x="198822" y="151785"/>
                  <a:pt x="197967" y="151517"/>
                  <a:pt x="197114" y="151517"/>
                </a:cubicBezTo>
                <a:close/>
                <a:moveTo>
                  <a:pt x="225647" y="151525"/>
                </a:moveTo>
                <a:cubicBezTo>
                  <a:pt x="224690" y="151525"/>
                  <a:pt x="223733" y="151862"/>
                  <a:pt x="222963" y="152528"/>
                </a:cubicBezTo>
                <a:cubicBezTo>
                  <a:pt x="223070" y="152695"/>
                  <a:pt x="223161" y="152863"/>
                  <a:pt x="223268" y="153030"/>
                </a:cubicBezTo>
                <a:cubicBezTo>
                  <a:pt x="224045" y="152878"/>
                  <a:pt x="224852" y="152817"/>
                  <a:pt x="225644" y="152817"/>
                </a:cubicBezTo>
                <a:cubicBezTo>
                  <a:pt x="225715" y="152816"/>
                  <a:pt x="225786" y="152815"/>
                  <a:pt x="225856" y="152815"/>
                </a:cubicBezTo>
                <a:cubicBezTo>
                  <a:pt x="226484" y="152815"/>
                  <a:pt x="227100" y="152875"/>
                  <a:pt x="227717" y="152985"/>
                </a:cubicBezTo>
                <a:cubicBezTo>
                  <a:pt x="227823" y="152756"/>
                  <a:pt x="227960" y="152558"/>
                  <a:pt x="228097" y="152345"/>
                </a:cubicBezTo>
                <a:cubicBezTo>
                  <a:pt x="227369" y="151797"/>
                  <a:pt x="226508" y="151525"/>
                  <a:pt x="225647" y="151525"/>
                </a:cubicBezTo>
                <a:close/>
                <a:moveTo>
                  <a:pt x="254188" y="151525"/>
                </a:moveTo>
                <a:cubicBezTo>
                  <a:pt x="253230" y="151525"/>
                  <a:pt x="252277" y="151862"/>
                  <a:pt x="251515" y="152528"/>
                </a:cubicBezTo>
                <a:cubicBezTo>
                  <a:pt x="251622" y="152695"/>
                  <a:pt x="251713" y="152863"/>
                  <a:pt x="251805" y="153030"/>
                </a:cubicBezTo>
                <a:cubicBezTo>
                  <a:pt x="252597" y="152878"/>
                  <a:pt x="253389" y="152817"/>
                  <a:pt x="254197" y="152817"/>
                </a:cubicBezTo>
                <a:cubicBezTo>
                  <a:pt x="254266" y="152816"/>
                  <a:pt x="254335" y="152815"/>
                  <a:pt x="254405" y="152815"/>
                </a:cubicBezTo>
                <a:cubicBezTo>
                  <a:pt x="255019" y="152815"/>
                  <a:pt x="255643" y="152874"/>
                  <a:pt x="256255" y="152982"/>
                </a:cubicBezTo>
                <a:lnTo>
                  <a:pt x="256255" y="152982"/>
                </a:lnTo>
                <a:cubicBezTo>
                  <a:pt x="256376" y="152755"/>
                  <a:pt x="256498" y="152557"/>
                  <a:pt x="256650" y="152345"/>
                </a:cubicBezTo>
                <a:cubicBezTo>
                  <a:pt x="255914" y="151797"/>
                  <a:pt x="255049" y="151525"/>
                  <a:pt x="254188" y="151525"/>
                </a:cubicBezTo>
                <a:close/>
                <a:moveTo>
                  <a:pt x="211201" y="146250"/>
                </a:moveTo>
                <a:cubicBezTo>
                  <a:pt x="206447" y="146250"/>
                  <a:pt x="202242" y="148962"/>
                  <a:pt x="199789" y="153046"/>
                </a:cubicBezTo>
                <a:cubicBezTo>
                  <a:pt x="200399" y="153183"/>
                  <a:pt x="201008" y="153350"/>
                  <a:pt x="201587" y="153579"/>
                </a:cubicBezTo>
                <a:cubicBezTo>
                  <a:pt x="203766" y="150303"/>
                  <a:pt x="207255" y="148185"/>
                  <a:pt x="211201" y="148185"/>
                </a:cubicBezTo>
                <a:lnTo>
                  <a:pt x="211201" y="148216"/>
                </a:lnTo>
                <a:cubicBezTo>
                  <a:pt x="215162" y="148216"/>
                  <a:pt x="218697" y="150395"/>
                  <a:pt x="220860" y="153686"/>
                </a:cubicBezTo>
                <a:cubicBezTo>
                  <a:pt x="221439" y="153442"/>
                  <a:pt x="222034" y="153259"/>
                  <a:pt x="222643" y="153122"/>
                </a:cubicBezTo>
                <a:cubicBezTo>
                  <a:pt x="220190" y="148993"/>
                  <a:pt x="215939" y="146250"/>
                  <a:pt x="211201" y="146250"/>
                </a:cubicBezTo>
                <a:close/>
                <a:moveTo>
                  <a:pt x="39949" y="146281"/>
                </a:moveTo>
                <a:lnTo>
                  <a:pt x="39949" y="146296"/>
                </a:lnTo>
                <a:cubicBezTo>
                  <a:pt x="35195" y="146296"/>
                  <a:pt x="31005" y="148993"/>
                  <a:pt x="28537" y="153091"/>
                </a:cubicBezTo>
                <a:cubicBezTo>
                  <a:pt x="29162" y="153213"/>
                  <a:pt x="29756" y="153396"/>
                  <a:pt x="30350" y="153609"/>
                </a:cubicBezTo>
                <a:cubicBezTo>
                  <a:pt x="32514" y="150349"/>
                  <a:pt x="36003" y="148216"/>
                  <a:pt x="39949" y="148216"/>
                </a:cubicBezTo>
                <a:cubicBezTo>
                  <a:pt x="43925" y="148216"/>
                  <a:pt x="47445" y="150379"/>
                  <a:pt x="49624" y="153716"/>
                </a:cubicBezTo>
                <a:cubicBezTo>
                  <a:pt x="50187" y="153472"/>
                  <a:pt x="50782" y="153289"/>
                  <a:pt x="51391" y="153152"/>
                </a:cubicBezTo>
                <a:cubicBezTo>
                  <a:pt x="48938" y="149023"/>
                  <a:pt x="44733" y="146281"/>
                  <a:pt x="39949" y="146281"/>
                </a:cubicBezTo>
                <a:close/>
                <a:moveTo>
                  <a:pt x="97023" y="146281"/>
                </a:moveTo>
                <a:lnTo>
                  <a:pt x="97038" y="146296"/>
                </a:lnTo>
                <a:cubicBezTo>
                  <a:pt x="92284" y="146296"/>
                  <a:pt x="88079" y="148993"/>
                  <a:pt x="85626" y="153091"/>
                </a:cubicBezTo>
                <a:cubicBezTo>
                  <a:pt x="86236" y="153213"/>
                  <a:pt x="86845" y="153381"/>
                  <a:pt x="87424" y="153609"/>
                </a:cubicBezTo>
                <a:cubicBezTo>
                  <a:pt x="89603" y="150349"/>
                  <a:pt x="93092" y="148216"/>
                  <a:pt x="97023" y="148216"/>
                </a:cubicBezTo>
                <a:cubicBezTo>
                  <a:pt x="101014" y="148216"/>
                  <a:pt x="104519" y="150379"/>
                  <a:pt x="106698" y="153716"/>
                </a:cubicBezTo>
                <a:cubicBezTo>
                  <a:pt x="107276" y="153472"/>
                  <a:pt x="107871" y="153289"/>
                  <a:pt x="108480" y="153152"/>
                </a:cubicBezTo>
                <a:cubicBezTo>
                  <a:pt x="106027" y="149023"/>
                  <a:pt x="101807" y="146281"/>
                  <a:pt x="97023" y="146281"/>
                </a:cubicBezTo>
                <a:close/>
                <a:moveTo>
                  <a:pt x="125575" y="146296"/>
                </a:moveTo>
                <a:cubicBezTo>
                  <a:pt x="120821" y="146296"/>
                  <a:pt x="116631" y="148993"/>
                  <a:pt x="114178" y="153091"/>
                </a:cubicBezTo>
                <a:cubicBezTo>
                  <a:pt x="114788" y="153228"/>
                  <a:pt x="115382" y="153396"/>
                  <a:pt x="115976" y="153625"/>
                </a:cubicBezTo>
                <a:cubicBezTo>
                  <a:pt x="118155" y="150349"/>
                  <a:pt x="121644" y="148216"/>
                  <a:pt x="125575" y="148216"/>
                </a:cubicBezTo>
                <a:cubicBezTo>
                  <a:pt x="129551" y="148216"/>
                  <a:pt x="133071" y="150395"/>
                  <a:pt x="135250" y="153716"/>
                </a:cubicBezTo>
                <a:cubicBezTo>
                  <a:pt x="135813" y="153487"/>
                  <a:pt x="136408" y="153305"/>
                  <a:pt x="137017" y="153168"/>
                </a:cubicBezTo>
                <a:cubicBezTo>
                  <a:pt x="134564" y="149023"/>
                  <a:pt x="130359" y="146296"/>
                  <a:pt x="125575" y="146296"/>
                </a:cubicBezTo>
                <a:close/>
                <a:moveTo>
                  <a:pt x="154127" y="146296"/>
                </a:moveTo>
                <a:cubicBezTo>
                  <a:pt x="149373" y="146296"/>
                  <a:pt x="145168" y="149008"/>
                  <a:pt x="142715" y="153091"/>
                </a:cubicBezTo>
                <a:cubicBezTo>
                  <a:pt x="143325" y="153228"/>
                  <a:pt x="143934" y="153396"/>
                  <a:pt x="144528" y="153625"/>
                </a:cubicBezTo>
                <a:cubicBezTo>
                  <a:pt x="146690" y="150351"/>
                  <a:pt x="150192" y="148219"/>
                  <a:pt x="154119" y="148216"/>
                </a:cubicBezTo>
                <a:lnTo>
                  <a:pt x="154119" y="148216"/>
                </a:lnTo>
                <a:cubicBezTo>
                  <a:pt x="158093" y="148219"/>
                  <a:pt x="161609" y="150397"/>
                  <a:pt x="163802" y="153716"/>
                </a:cubicBezTo>
                <a:cubicBezTo>
                  <a:pt x="164366" y="153487"/>
                  <a:pt x="164960" y="153305"/>
                  <a:pt x="165569" y="153168"/>
                </a:cubicBezTo>
                <a:cubicBezTo>
                  <a:pt x="163116" y="149023"/>
                  <a:pt x="158911" y="146296"/>
                  <a:pt x="154127" y="146296"/>
                </a:cubicBezTo>
                <a:close/>
                <a:moveTo>
                  <a:pt x="182649" y="146296"/>
                </a:moveTo>
                <a:cubicBezTo>
                  <a:pt x="177895" y="146296"/>
                  <a:pt x="173705" y="148993"/>
                  <a:pt x="171252" y="153091"/>
                </a:cubicBezTo>
                <a:cubicBezTo>
                  <a:pt x="171862" y="153228"/>
                  <a:pt x="172471" y="153396"/>
                  <a:pt x="173050" y="153625"/>
                </a:cubicBezTo>
                <a:cubicBezTo>
                  <a:pt x="175229" y="150349"/>
                  <a:pt x="178718" y="148216"/>
                  <a:pt x="182649" y="148216"/>
                </a:cubicBezTo>
                <a:cubicBezTo>
                  <a:pt x="186625" y="148216"/>
                  <a:pt x="190145" y="150395"/>
                  <a:pt x="192323" y="153716"/>
                </a:cubicBezTo>
                <a:cubicBezTo>
                  <a:pt x="192902" y="153487"/>
                  <a:pt x="193497" y="153305"/>
                  <a:pt x="194091" y="153168"/>
                </a:cubicBezTo>
                <a:cubicBezTo>
                  <a:pt x="191653" y="149023"/>
                  <a:pt x="187433" y="146296"/>
                  <a:pt x="182649" y="146296"/>
                </a:cubicBezTo>
                <a:close/>
                <a:moveTo>
                  <a:pt x="239738" y="146281"/>
                </a:moveTo>
                <a:cubicBezTo>
                  <a:pt x="234999" y="146281"/>
                  <a:pt x="230809" y="148993"/>
                  <a:pt x="228341" y="153091"/>
                </a:cubicBezTo>
                <a:cubicBezTo>
                  <a:pt x="228951" y="153213"/>
                  <a:pt x="229560" y="153396"/>
                  <a:pt x="230139" y="153609"/>
                </a:cubicBezTo>
                <a:cubicBezTo>
                  <a:pt x="232316" y="150351"/>
                  <a:pt x="235802" y="148219"/>
                  <a:pt x="239745" y="148216"/>
                </a:cubicBezTo>
                <a:lnTo>
                  <a:pt x="239745" y="148216"/>
                </a:lnTo>
                <a:cubicBezTo>
                  <a:pt x="243719" y="148219"/>
                  <a:pt x="247235" y="150397"/>
                  <a:pt x="249413" y="153716"/>
                </a:cubicBezTo>
                <a:cubicBezTo>
                  <a:pt x="249992" y="153487"/>
                  <a:pt x="250586" y="153305"/>
                  <a:pt x="251180" y="153152"/>
                </a:cubicBezTo>
                <a:cubicBezTo>
                  <a:pt x="248742" y="149023"/>
                  <a:pt x="244491" y="146281"/>
                  <a:pt x="239738" y="146281"/>
                </a:cubicBezTo>
                <a:close/>
                <a:moveTo>
                  <a:pt x="268275" y="146296"/>
                </a:moveTo>
                <a:cubicBezTo>
                  <a:pt x="263521" y="146296"/>
                  <a:pt x="259331" y="148993"/>
                  <a:pt x="256878" y="153091"/>
                </a:cubicBezTo>
                <a:cubicBezTo>
                  <a:pt x="257488" y="153228"/>
                  <a:pt x="258082" y="153396"/>
                  <a:pt x="258676" y="153625"/>
                </a:cubicBezTo>
                <a:cubicBezTo>
                  <a:pt x="260855" y="150349"/>
                  <a:pt x="264344" y="148216"/>
                  <a:pt x="268275" y="148216"/>
                </a:cubicBezTo>
                <a:cubicBezTo>
                  <a:pt x="272251" y="148216"/>
                  <a:pt x="275771" y="150395"/>
                  <a:pt x="277949" y="153716"/>
                </a:cubicBezTo>
                <a:cubicBezTo>
                  <a:pt x="278528" y="153487"/>
                  <a:pt x="279123" y="153305"/>
                  <a:pt x="279717" y="153168"/>
                </a:cubicBezTo>
                <a:cubicBezTo>
                  <a:pt x="277264" y="149023"/>
                  <a:pt x="273028" y="146296"/>
                  <a:pt x="268275" y="146296"/>
                </a:cubicBezTo>
                <a:close/>
                <a:moveTo>
                  <a:pt x="11397" y="146311"/>
                </a:moveTo>
                <a:cubicBezTo>
                  <a:pt x="6643" y="146311"/>
                  <a:pt x="2453" y="149023"/>
                  <a:pt x="0" y="153107"/>
                </a:cubicBezTo>
                <a:lnTo>
                  <a:pt x="15" y="153091"/>
                </a:lnTo>
                <a:cubicBezTo>
                  <a:pt x="610" y="153228"/>
                  <a:pt x="1219" y="153411"/>
                  <a:pt x="1798" y="153640"/>
                </a:cubicBezTo>
                <a:cubicBezTo>
                  <a:pt x="3977" y="150364"/>
                  <a:pt x="7466" y="148231"/>
                  <a:pt x="11397" y="148231"/>
                </a:cubicBezTo>
                <a:cubicBezTo>
                  <a:pt x="15373" y="148231"/>
                  <a:pt x="18893" y="150410"/>
                  <a:pt x="21072" y="153731"/>
                </a:cubicBezTo>
                <a:cubicBezTo>
                  <a:pt x="21651" y="153503"/>
                  <a:pt x="22229" y="153320"/>
                  <a:pt x="22839" y="153183"/>
                </a:cubicBezTo>
                <a:cubicBezTo>
                  <a:pt x="20386" y="149039"/>
                  <a:pt x="16150" y="146311"/>
                  <a:pt x="11397" y="146311"/>
                </a:cubicBezTo>
                <a:close/>
                <a:moveTo>
                  <a:pt x="68501" y="146296"/>
                </a:moveTo>
                <a:cubicBezTo>
                  <a:pt x="63747" y="146296"/>
                  <a:pt x="59558" y="148993"/>
                  <a:pt x="57089" y="153107"/>
                </a:cubicBezTo>
                <a:cubicBezTo>
                  <a:pt x="57714" y="153228"/>
                  <a:pt x="58308" y="153411"/>
                  <a:pt x="58902" y="153625"/>
                </a:cubicBezTo>
                <a:cubicBezTo>
                  <a:pt x="61081" y="150364"/>
                  <a:pt x="64570" y="148231"/>
                  <a:pt x="68501" y="148231"/>
                </a:cubicBezTo>
                <a:cubicBezTo>
                  <a:pt x="72478" y="148231"/>
                  <a:pt x="75997" y="150395"/>
                  <a:pt x="78176" y="153731"/>
                </a:cubicBezTo>
                <a:cubicBezTo>
                  <a:pt x="78740" y="153503"/>
                  <a:pt x="79334" y="153320"/>
                  <a:pt x="79943" y="153168"/>
                </a:cubicBezTo>
                <a:cubicBezTo>
                  <a:pt x="77490" y="149039"/>
                  <a:pt x="73285" y="146296"/>
                  <a:pt x="68501" y="146296"/>
                </a:cubicBezTo>
                <a:close/>
                <a:moveTo>
                  <a:pt x="2377" y="153838"/>
                </a:moveTo>
                <a:lnTo>
                  <a:pt x="2377" y="153853"/>
                </a:lnTo>
                <a:cubicBezTo>
                  <a:pt x="2380" y="153849"/>
                  <a:pt x="2383" y="153845"/>
                  <a:pt x="2385" y="153841"/>
                </a:cubicBezTo>
                <a:lnTo>
                  <a:pt x="2385" y="153841"/>
                </a:lnTo>
                <a:cubicBezTo>
                  <a:pt x="2383" y="153840"/>
                  <a:pt x="2380" y="153839"/>
                  <a:pt x="2377" y="153838"/>
                </a:cubicBezTo>
                <a:close/>
                <a:moveTo>
                  <a:pt x="211201" y="148810"/>
                </a:moveTo>
                <a:cubicBezTo>
                  <a:pt x="207514" y="148810"/>
                  <a:pt x="204238" y="150775"/>
                  <a:pt x="202166" y="153792"/>
                </a:cubicBezTo>
                <a:cubicBezTo>
                  <a:pt x="202714" y="154036"/>
                  <a:pt x="203263" y="154310"/>
                  <a:pt x="203781" y="154615"/>
                </a:cubicBezTo>
                <a:cubicBezTo>
                  <a:pt x="205548" y="152253"/>
                  <a:pt x="208215" y="150745"/>
                  <a:pt x="211201" y="150745"/>
                </a:cubicBezTo>
                <a:lnTo>
                  <a:pt x="211201" y="150791"/>
                </a:lnTo>
                <a:cubicBezTo>
                  <a:pt x="214233" y="150791"/>
                  <a:pt x="216945" y="152360"/>
                  <a:pt x="218712" y="154752"/>
                </a:cubicBezTo>
                <a:cubicBezTo>
                  <a:pt x="219230" y="154447"/>
                  <a:pt x="219763" y="154158"/>
                  <a:pt x="220312" y="153914"/>
                </a:cubicBezTo>
                <a:cubicBezTo>
                  <a:pt x="218225" y="150821"/>
                  <a:pt x="214918" y="148810"/>
                  <a:pt x="211201" y="148810"/>
                </a:cubicBezTo>
                <a:close/>
                <a:moveTo>
                  <a:pt x="11412" y="148856"/>
                </a:moveTo>
                <a:cubicBezTo>
                  <a:pt x="7730" y="148856"/>
                  <a:pt x="4473" y="150816"/>
                  <a:pt x="2385" y="153841"/>
                </a:cubicBezTo>
                <a:lnTo>
                  <a:pt x="2385" y="153841"/>
                </a:lnTo>
                <a:cubicBezTo>
                  <a:pt x="2946" y="154069"/>
                  <a:pt x="3477" y="154342"/>
                  <a:pt x="3992" y="154661"/>
                </a:cubicBezTo>
                <a:cubicBezTo>
                  <a:pt x="5775" y="152284"/>
                  <a:pt x="8426" y="150791"/>
                  <a:pt x="11412" y="150791"/>
                </a:cubicBezTo>
                <a:cubicBezTo>
                  <a:pt x="14444" y="150791"/>
                  <a:pt x="17156" y="152360"/>
                  <a:pt x="18923" y="154798"/>
                </a:cubicBezTo>
                <a:cubicBezTo>
                  <a:pt x="19441" y="154478"/>
                  <a:pt x="19975" y="154204"/>
                  <a:pt x="20523" y="153960"/>
                </a:cubicBezTo>
                <a:cubicBezTo>
                  <a:pt x="18451" y="150867"/>
                  <a:pt x="15145" y="148856"/>
                  <a:pt x="11412" y="148856"/>
                </a:cubicBezTo>
                <a:close/>
                <a:moveTo>
                  <a:pt x="39949" y="148856"/>
                </a:moveTo>
                <a:cubicBezTo>
                  <a:pt x="36262" y="148856"/>
                  <a:pt x="33001" y="150821"/>
                  <a:pt x="30914" y="153823"/>
                </a:cubicBezTo>
                <a:cubicBezTo>
                  <a:pt x="31478" y="154066"/>
                  <a:pt x="32011" y="154341"/>
                  <a:pt x="32529" y="154645"/>
                </a:cubicBezTo>
                <a:cubicBezTo>
                  <a:pt x="34296" y="152284"/>
                  <a:pt x="36978" y="150775"/>
                  <a:pt x="39949" y="150775"/>
                </a:cubicBezTo>
                <a:cubicBezTo>
                  <a:pt x="42981" y="150775"/>
                  <a:pt x="45693" y="152345"/>
                  <a:pt x="47460" y="154798"/>
                </a:cubicBezTo>
                <a:cubicBezTo>
                  <a:pt x="47978" y="154478"/>
                  <a:pt x="48511" y="154188"/>
                  <a:pt x="49060" y="153945"/>
                </a:cubicBezTo>
                <a:cubicBezTo>
                  <a:pt x="46973" y="150867"/>
                  <a:pt x="43682" y="148856"/>
                  <a:pt x="39949" y="148856"/>
                </a:cubicBezTo>
                <a:close/>
                <a:moveTo>
                  <a:pt x="68501" y="148856"/>
                </a:moveTo>
                <a:cubicBezTo>
                  <a:pt x="64814" y="148856"/>
                  <a:pt x="61538" y="150821"/>
                  <a:pt x="59466" y="153838"/>
                </a:cubicBezTo>
                <a:cubicBezTo>
                  <a:pt x="60030" y="154066"/>
                  <a:pt x="60563" y="154341"/>
                  <a:pt x="61081" y="154661"/>
                </a:cubicBezTo>
                <a:cubicBezTo>
                  <a:pt x="62864" y="152284"/>
                  <a:pt x="65515" y="150791"/>
                  <a:pt x="68501" y="150791"/>
                </a:cubicBezTo>
                <a:cubicBezTo>
                  <a:pt x="71533" y="150791"/>
                  <a:pt x="74245" y="152360"/>
                  <a:pt x="76012" y="154798"/>
                </a:cubicBezTo>
                <a:cubicBezTo>
                  <a:pt x="76530" y="154478"/>
                  <a:pt x="77064" y="154204"/>
                  <a:pt x="77612" y="153960"/>
                </a:cubicBezTo>
                <a:cubicBezTo>
                  <a:pt x="75540" y="150867"/>
                  <a:pt x="72234" y="148856"/>
                  <a:pt x="68501" y="148856"/>
                </a:cubicBezTo>
                <a:close/>
                <a:moveTo>
                  <a:pt x="97030" y="148856"/>
                </a:moveTo>
                <a:cubicBezTo>
                  <a:pt x="93346" y="148858"/>
                  <a:pt x="90089" y="150823"/>
                  <a:pt x="88003" y="153823"/>
                </a:cubicBezTo>
                <a:cubicBezTo>
                  <a:pt x="88552" y="154066"/>
                  <a:pt x="89100" y="154341"/>
                  <a:pt x="89618" y="154645"/>
                </a:cubicBezTo>
                <a:cubicBezTo>
                  <a:pt x="91385" y="152284"/>
                  <a:pt x="94052" y="150775"/>
                  <a:pt x="97023" y="150775"/>
                </a:cubicBezTo>
                <a:cubicBezTo>
                  <a:pt x="100070" y="150775"/>
                  <a:pt x="102782" y="152345"/>
                  <a:pt x="104549" y="154798"/>
                </a:cubicBezTo>
                <a:cubicBezTo>
                  <a:pt x="105052" y="154478"/>
                  <a:pt x="105585" y="154188"/>
                  <a:pt x="106149" y="153945"/>
                </a:cubicBezTo>
                <a:cubicBezTo>
                  <a:pt x="104063" y="150869"/>
                  <a:pt x="100760" y="148858"/>
                  <a:pt x="97030" y="148856"/>
                </a:cubicBezTo>
                <a:close/>
                <a:moveTo>
                  <a:pt x="125575" y="148856"/>
                </a:moveTo>
                <a:cubicBezTo>
                  <a:pt x="121888" y="148856"/>
                  <a:pt x="118627" y="150821"/>
                  <a:pt x="116540" y="153838"/>
                </a:cubicBezTo>
                <a:cubicBezTo>
                  <a:pt x="117104" y="154066"/>
                  <a:pt x="117637" y="154341"/>
                  <a:pt x="118155" y="154661"/>
                </a:cubicBezTo>
                <a:cubicBezTo>
                  <a:pt x="119938" y="152284"/>
                  <a:pt x="122604" y="150791"/>
                  <a:pt x="125575" y="150791"/>
                </a:cubicBezTo>
                <a:cubicBezTo>
                  <a:pt x="128607" y="150791"/>
                  <a:pt x="131319" y="152360"/>
                  <a:pt x="133101" y="154798"/>
                </a:cubicBezTo>
                <a:cubicBezTo>
                  <a:pt x="133604" y="154478"/>
                  <a:pt x="134137" y="154204"/>
                  <a:pt x="134686" y="153960"/>
                </a:cubicBezTo>
                <a:cubicBezTo>
                  <a:pt x="132614" y="150867"/>
                  <a:pt x="129308" y="148856"/>
                  <a:pt x="125575" y="148856"/>
                </a:cubicBezTo>
                <a:close/>
                <a:moveTo>
                  <a:pt x="154112" y="148856"/>
                </a:moveTo>
                <a:cubicBezTo>
                  <a:pt x="150440" y="148856"/>
                  <a:pt x="147164" y="150821"/>
                  <a:pt x="145092" y="153838"/>
                </a:cubicBezTo>
                <a:cubicBezTo>
                  <a:pt x="145641" y="154082"/>
                  <a:pt x="146189" y="154356"/>
                  <a:pt x="146707" y="154661"/>
                </a:cubicBezTo>
                <a:cubicBezTo>
                  <a:pt x="148473" y="152301"/>
                  <a:pt x="151151" y="150793"/>
                  <a:pt x="154119" y="150791"/>
                </a:cubicBezTo>
                <a:lnTo>
                  <a:pt x="154119" y="150791"/>
                </a:lnTo>
                <a:cubicBezTo>
                  <a:pt x="157163" y="150793"/>
                  <a:pt x="159872" y="152362"/>
                  <a:pt x="161638" y="154798"/>
                </a:cubicBezTo>
                <a:cubicBezTo>
                  <a:pt x="162141" y="154478"/>
                  <a:pt x="162674" y="154204"/>
                  <a:pt x="163223" y="153960"/>
                </a:cubicBezTo>
                <a:cubicBezTo>
                  <a:pt x="161151" y="150867"/>
                  <a:pt x="157845" y="148856"/>
                  <a:pt x="154112" y="148856"/>
                </a:cubicBezTo>
                <a:close/>
                <a:moveTo>
                  <a:pt x="182649" y="148856"/>
                </a:moveTo>
                <a:cubicBezTo>
                  <a:pt x="178977" y="148856"/>
                  <a:pt x="175701" y="150821"/>
                  <a:pt x="173614" y="153838"/>
                </a:cubicBezTo>
                <a:cubicBezTo>
                  <a:pt x="174177" y="154066"/>
                  <a:pt x="174726" y="154341"/>
                  <a:pt x="175244" y="154661"/>
                </a:cubicBezTo>
                <a:cubicBezTo>
                  <a:pt x="177011" y="152284"/>
                  <a:pt x="179678" y="150791"/>
                  <a:pt x="182649" y="150791"/>
                </a:cubicBezTo>
                <a:cubicBezTo>
                  <a:pt x="185696" y="150791"/>
                  <a:pt x="188408" y="152360"/>
                  <a:pt x="190175" y="154798"/>
                </a:cubicBezTo>
                <a:cubicBezTo>
                  <a:pt x="190693" y="154478"/>
                  <a:pt x="191211" y="154204"/>
                  <a:pt x="191760" y="153960"/>
                </a:cubicBezTo>
                <a:cubicBezTo>
                  <a:pt x="189703" y="150867"/>
                  <a:pt x="186381" y="148856"/>
                  <a:pt x="182649" y="148856"/>
                </a:cubicBezTo>
                <a:close/>
                <a:moveTo>
                  <a:pt x="239753" y="148856"/>
                </a:moveTo>
                <a:cubicBezTo>
                  <a:pt x="236066" y="148856"/>
                  <a:pt x="232790" y="150806"/>
                  <a:pt x="230718" y="153838"/>
                </a:cubicBezTo>
                <a:cubicBezTo>
                  <a:pt x="231267" y="154066"/>
                  <a:pt x="231815" y="154341"/>
                  <a:pt x="232333" y="154645"/>
                </a:cubicBezTo>
                <a:cubicBezTo>
                  <a:pt x="234100" y="152284"/>
                  <a:pt x="236767" y="150775"/>
                  <a:pt x="239753" y="150775"/>
                </a:cubicBezTo>
                <a:lnTo>
                  <a:pt x="239738" y="150791"/>
                </a:lnTo>
                <a:cubicBezTo>
                  <a:pt x="242770" y="150791"/>
                  <a:pt x="245482" y="152360"/>
                  <a:pt x="247264" y="154798"/>
                </a:cubicBezTo>
                <a:cubicBezTo>
                  <a:pt x="247782" y="154478"/>
                  <a:pt x="248300" y="154188"/>
                  <a:pt x="248864" y="153945"/>
                </a:cubicBezTo>
                <a:cubicBezTo>
                  <a:pt x="246777" y="150867"/>
                  <a:pt x="243471" y="148856"/>
                  <a:pt x="239753" y="148856"/>
                </a:cubicBezTo>
                <a:close/>
                <a:moveTo>
                  <a:pt x="268290" y="148856"/>
                </a:moveTo>
                <a:cubicBezTo>
                  <a:pt x="264603" y="148856"/>
                  <a:pt x="261327" y="150821"/>
                  <a:pt x="259240" y="153838"/>
                </a:cubicBezTo>
                <a:cubicBezTo>
                  <a:pt x="259803" y="154066"/>
                  <a:pt x="260337" y="154341"/>
                  <a:pt x="260870" y="154661"/>
                </a:cubicBezTo>
                <a:cubicBezTo>
                  <a:pt x="262637" y="152284"/>
                  <a:pt x="265304" y="150791"/>
                  <a:pt x="268275" y="150791"/>
                </a:cubicBezTo>
                <a:cubicBezTo>
                  <a:pt x="271322" y="150791"/>
                  <a:pt x="274034" y="152360"/>
                  <a:pt x="275801" y="154798"/>
                </a:cubicBezTo>
                <a:cubicBezTo>
                  <a:pt x="276304" y="154478"/>
                  <a:pt x="276837" y="154204"/>
                  <a:pt x="277401" y="153960"/>
                </a:cubicBezTo>
                <a:cubicBezTo>
                  <a:pt x="275314" y="150867"/>
                  <a:pt x="272007" y="148856"/>
                  <a:pt x="268290" y="148856"/>
                </a:cubicBezTo>
                <a:close/>
                <a:moveTo>
                  <a:pt x="4510" y="154981"/>
                </a:moveTo>
                <a:lnTo>
                  <a:pt x="4510" y="154996"/>
                </a:lnTo>
                <a:cubicBezTo>
                  <a:pt x="4513" y="154992"/>
                  <a:pt x="4515" y="154989"/>
                  <a:pt x="4518" y="154986"/>
                </a:cubicBezTo>
                <a:lnTo>
                  <a:pt x="4518" y="154986"/>
                </a:lnTo>
                <a:cubicBezTo>
                  <a:pt x="4515" y="154984"/>
                  <a:pt x="4513" y="154982"/>
                  <a:pt x="4510" y="154981"/>
                </a:cubicBezTo>
                <a:close/>
                <a:moveTo>
                  <a:pt x="211201" y="151385"/>
                </a:moveTo>
                <a:cubicBezTo>
                  <a:pt x="208428" y="151385"/>
                  <a:pt x="205960" y="152771"/>
                  <a:pt x="204299" y="154935"/>
                </a:cubicBezTo>
                <a:cubicBezTo>
                  <a:pt x="204802" y="155255"/>
                  <a:pt x="205289" y="155620"/>
                  <a:pt x="205746" y="156017"/>
                </a:cubicBezTo>
                <a:cubicBezTo>
                  <a:pt x="207087" y="154356"/>
                  <a:pt x="209037" y="153305"/>
                  <a:pt x="211201" y="153305"/>
                </a:cubicBezTo>
                <a:lnTo>
                  <a:pt x="211201" y="153350"/>
                </a:lnTo>
                <a:cubicBezTo>
                  <a:pt x="213440" y="153350"/>
                  <a:pt x="215436" y="154478"/>
                  <a:pt x="216777" y="156199"/>
                </a:cubicBezTo>
                <a:cubicBezTo>
                  <a:pt x="217234" y="155788"/>
                  <a:pt x="217707" y="155422"/>
                  <a:pt x="218209" y="155087"/>
                </a:cubicBezTo>
                <a:cubicBezTo>
                  <a:pt x="216549" y="152832"/>
                  <a:pt x="214019" y="151385"/>
                  <a:pt x="211201" y="151385"/>
                </a:cubicBezTo>
                <a:close/>
                <a:moveTo>
                  <a:pt x="39949" y="151415"/>
                </a:moveTo>
                <a:lnTo>
                  <a:pt x="39949" y="151431"/>
                </a:lnTo>
                <a:cubicBezTo>
                  <a:pt x="37191" y="151431"/>
                  <a:pt x="34723" y="152817"/>
                  <a:pt x="33047" y="154965"/>
                </a:cubicBezTo>
                <a:cubicBezTo>
                  <a:pt x="33550" y="155301"/>
                  <a:pt x="34037" y="155651"/>
                  <a:pt x="34510" y="156047"/>
                </a:cubicBezTo>
                <a:cubicBezTo>
                  <a:pt x="35850" y="154386"/>
                  <a:pt x="37785" y="153335"/>
                  <a:pt x="39949" y="153335"/>
                </a:cubicBezTo>
                <a:cubicBezTo>
                  <a:pt x="42189" y="153335"/>
                  <a:pt x="44184" y="154463"/>
                  <a:pt x="45540" y="156230"/>
                </a:cubicBezTo>
                <a:cubicBezTo>
                  <a:pt x="45982" y="155819"/>
                  <a:pt x="46470" y="155453"/>
                  <a:pt x="46957" y="155118"/>
                </a:cubicBezTo>
                <a:cubicBezTo>
                  <a:pt x="45297" y="152863"/>
                  <a:pt x="42768" y="151415"/>
                  <a:pt x="39949" y="151415"/>
                </a:cubicBezTo>
                <a:close/>
                <a:moveTo>
                  <a:pt x="68501" y="151431"/>
                </a:moveTo>
                <a:cubicBezTo>
                  <a:pt x="65728" y="151431"/>
                  <a:pt x="63260" y="152817"/>
                  <a:pt x="61599" y="154965"/>
                </a:cubicBezTo>
                <a:cubicBezTo>
                  <a:pt x="62102" y="155301"/>
                  <a:pt x="62589" y="155666"/>
                  <a:pt x="63062" y="156062"/>
                </a:cubicBezTo>
                <a:cubicBezTo>
                  <a:pt x="64403" y="154402"/>
                  <a:pt x="66338" y="153350"/>
                  <a:pt x="68501" y="153350"/>
                </a:cubicBezTo>
                <a:cubicBezTo>
                  <a:pt x="70741" y="153350"/>
                  <a:pt x="72737" y="154478"/>
                  <a:pt x="74093" y="156230"/>
                </a:cubicBezTo>
                <a:cubicBezTo>
                  <a:pt x="74534" y="155834"/>
                  <a:pt x="75022" y="155453"/>
                  <a:pt x="75510" y="155118"/>
                </a:cubicBezTo>
                <a:cubicBezTo>
                  <a:pt x="73849" y="152863"/>
                  <a:pt x="71320" y="151431"/>
                  <a:pt x="68501" y="151431"/>
                </a:cubicBezTo>
                <a:close/>
                <a:moveTo>
                  <a:pt x="97023" y="151415"/>
                </a:moveTo>
                <a:lnTo>
                  <a:pt x="97038" y="151431"/>
                </a:lnTo>
                <a:cubicBezTo>
                  <a:pt x="94280" y="151431"/>
                  <a:pt x="91797" y="152817"/>
                  <a:pt x="90136" y="154965"/>
                </a:cubicBezTo>
                <a:cubicBezTo>
                  <a:pt x="90639" y="155301"/>
                  <a:pt x="91126" y="155651"/>
                  <a:pt x="91583" y="156047"/>
                </a:cubicBezTo>
                <a:cubicBezTo>
                  <a:pt x="92924" y="154386"/>
                  <a:pt x="94874" y="153335"/>
                  <a:pt x="97023" y="153335"/>
                </a:cubicBezTo>
                <a:cubicBezTo>
                  <a:pt x="99262" y="153335"/>
                  <a:pt x="101274" y="154463"/>
                  <a:pt x="102614" y="156230"/>
                </a:cubicBezTo>
                <a:cubicBezTo>
                  <a:pt x="103071" y="155819"/>
                  <a:pt x="103544" y="155453"/>
                  <a:pt x="104046" y="155118"/>
                </a:cubicBezTo>
                <a:cubicBezTo>
                  <a:pt x="102386" y="152863"/>
                  <a:pt x="99857" y="151415"/>
                  <a:pt x="97023" y="151415"/>
                </a:cubicBezTo>
                <a:close/>
                <a:moveTo>
                  <a:pt x="125575" y="151431"/>
                </a:moveTo>
                <a:cubicBezTo>
                  <a:pt x="122817" y="151431"/>
                  <a:pt x="120349" y="152817"/>
                  <a:pt x="118673" y="154981"/>
                </a:cubicBezTo>
                <a:cubicBezTo>
                  <a:pt x="119191" y="155301"/>
                  <a:pt x="119663" y="155666"/>
                  <a:pt x="120136" y="156062"/>
                </a:cubicBezTo>
                <a:cubicBezTo>
                  <a:pt x="121476" y="154402"/>
                  <a:pt x="123411" y="153350"/>
                  <a:pt x="125575" y="153350"/>
                </a:cubicBezTo>
                <a:cubicBezTo>
                  <a:pt x="127815" y="153350"/>
                  <a:pt x="129810" y="154478"/>
                  <a:pt x="131166" y="156230"/>
                </a:cubicBezTo>
                <a:cubicBezTo>
                  <a:pt x="131608" y="155834"/>
                  <a:pt x="132096" y="155468"/>
                  <a:pt x="132583" y="155118"/>
                </a:cubicBezTo>
                <a:cubicBezTo>
                  <a:pt x="130923" y="152863"/>
                  <a:pt x="128393" y="151431"/>
                  <a:pt x="125575" y="151431"/>
                </a:cubicBezTo>
                <a:close/>
                <a:moveTo>
                  <a:pt x="154127" y="151431"/>
                </a:moveTo>
                <a:cubicBezTo>
                  <a:pt x="151369" y="151431"/>
                  <a:pt x="148886" y="152817"/>
                  <a:pt x="147225" y="154981"/>
                </a:cubicBezTo>
                <a:cubicBezTo>
                  <a:pt x="147728" y="155301"/>
                  <a:pt x="148215" y="155666"/>
                  <a:pt x="148673" y="156062"/>
                </a:cubicBezTo>
                <a:cubicBezTo>
                  <a:pt x="150027" y="154404"/>
                  <a:pt x="151959" y="153353"/>
                  <a:pt x="154119" y="153350"/>
                </a:cubicBezTo>
                <a:lnTo>
                  <a:pt x="154119" y="153350"/>
                </a:lnTo>
                <a:cubicBezTo>
                  <a:pt x="156356" y="153353"/>
                  <a:pt x="158364" y="154480"/>
                  <a:pt x="159719" y="156230"/>
                </a:cubicBezTo>
                <a:cubicBezTo>
                  <a:pt x="160160" y="155834"/>
                  <a:pt x="160648" y="155468"/>
                  <a:pt x="161136" y="155118"/>
                </a:cubicBezTo>
                <a:cubicBezTo>
                  <a:pt x="159475" y="152878"/>
                  <a:pt x="156946" y="151431"/>
                  <a:pt x="154127" y="151431"/>
                </a:cubicBezTo>
                <a:close/>
                <a:moveTo>
                  <a:pt x="182649" y="151431"/>
                </a:moveTo>
                <a:cubicBezTo>
                  <a:pt x="179891" y="151431"/>
                  <a:pt x="177423" y="152817"/>
                  <a:pt x="175762" y="154981"/>
                </a:cubicBezTo>
                <a:cubicBezTo>
                  <a:pt x="176265" y="155301"/>
                  <a:pt x="176752" y="155666"/>
                  <a:pt x="177209" y="156062"/>
                </a:cubicBezTo>
                <a:cubicBezTo>
                  <a:pt x="178550" y="154402"/>
                  <a:pt x="180500" y="153350"/>
                  <a:pt x="182649" y="153350"/>
                </a:cubicBezTo>
                <a:cubicBezTo>
                  <a:pt x="184888" y="153350"/>
                  <a:pt x="186899" y="154478"/>
                  <a:pt x="188240" y="156230"/>
                </a:cubicBezTo>
                <a:cubicBezTo>
                  <a:pt x="188697" y="155834"/>
                  <a:pt x="189170" y="155468"/>
                  <a:pt x="189672" y="155118"/>
                </a:cubicBezTo>
                <a:cubicBezTo>
                  <a:pt x="188012" y="152863"/>
                  <a:pt x="185483" y="151431"/>
                  <a:pt x="182649" y="151431"/>
                </a:cubicBezTo>
                <a:close/>
                <a:moveTo>
                  <a:pt x="239753" y="151415"/>
                </a:moveTo>
                <a:cubicBezTo>
                  <a:pt x="236980" y="151415"/>
                  <a:pt x="234512" y="152802"/>
                  <a:pt x="232851" y="154965"/>
                </a:cubicBezTo>
                <a:cubicBezTo>
                  <a:pt x="233354" y="155301"/>
                  <a:pt x="233841" y="155666"/>
                  <a:pt x="234298" y="156047"/>
                </a:cubicBezTo>
                <a:cubicBezTo>
                  <a:pt x="235638" y="154404"/>
                  <a:pt x="237585" y="153353"/>
                  <a:pt x="239745" y="153350"/>
                </a:cubicBezTo>
                <a:lnTo>
                  <a:pt x="239745" y="153350"/>
                </a:lnTo>
                <a:cubicBezTo>
                  <a:pt x="241982" y="153353"/>
                  <a:pt x="243975" y="154480"/>
                  <a:pt x="245329" y="156230"/>
                </a:cubicBezTo>
                <a:cubicBezTo>
                  <a:pt x="245786" y="155834"/>
                  <a:pt x="246259" y="155453"/>
                  <a:pt x="246761" y="155118"/>
                </a:cubicBezTo>
                <a:cubicBezTo>
                  <a:pt x="245101" y="152863"/>
                  <a:pt x="242572" y="151415"/>
                  <a:pt x="239753" y="151415"/>
                </a:cubicBezTo>
                <a:close/>
                <a:moveTo>
                  <a:pt x="268275" y="151431"/>
                </a:moveTo>
                <a:cubicBezTo>
                  <a:pt x="265517" y="151431"/>
                  <a:pt x="263049" y="152817"/>
                  <a:pt x="261373" y="154981"/>
                </a:cubicBezTo>
                <a:cubicBezTo>
                  <a:pt x="261891" y="155301"/>
                  <a:pt x="262363" y="155666"/>
                  <a:pt x="262835" y="156062"/>
                </a:cubicBezTo>
                <a:cubicBezTo>
                  <a:pt x="264176" y="154402"/>
                  <a:pt x="266111" y="153350"/>
                  <a:pt x="268275" y="153350"/>
                </a:cubicBezTo>
                <a:cubicBezTo>
                  <a:pt x="270514" y="153350"/>
                  <a:pt x="272510" y="154478"/>
                  <a:pt x="273866" y="156230"/>
                </a:cubicBezTo>
                <a:cubicBezTo>
                  <a:pt x="274308" y="155834"/>
                  <a:pt x="274796" y="155453"/>
                  <a:pt x="275298" y="155118"/>
                </a:cubicBezTo>
                <a:cubicBezTo>
                  <a:pt x="273622" y="152863"/>
                  <a:pt x="271109" y="151431"/>
                  <a:pt x="268275" y="151431"/>
                </a:cubicBezTo>
                <a:close/>
                <a:moveTo>
                  <a:pt x="11397" y="151446"/>
                </a:moveTo>
                <a:cubicBezTo>
                  <a:pt x="8643" y="151446"/>
                  <a:pt x="6179" y="152828"/>
                  <a:pt x="4518" y="154986"/>
                </a:cubicBezTo>
                <a:lnTo>
                  <a:pt x="4518" y="154986"/>
                </a:lnTo>
                <a:cubicBezTo>
                  <a:pt x="5018" y="155304"/>
                  <a:pt x="5503" y="155668"/>
                  <a:pt x="5973" y="156062"/>
                </a:cubicBezTo>
                <a:cubicBezTo>
                  <a:pt x="7313" y="154402"/>
                  <a:pt x="9248" y="153350"/>
                  <a:pt x="11412" y="153350"/>
                </a:cubicBezTo>
                <a:cubicBezTo>
                  <a:pt x="13652" y="153350"/>
                  <a:pt x="15648" y="154478"/>
                  <a:pt x="16988" y="156260"/>
                </a:cubicBezTo>
                <a:cubicBezTo>
                  <a:pt x="17430" y="155864"/>
                  <a:pt x="17918" y="155483"/>
                  <a:pt x="18405" y="155148"/>
                </a:cubicBezTo>
                <a:cubicBezTo>
                  <a:pt x="16745" y="152893"/>
                  <a:pt x="14231" y="151446"/>
                  <a:pt x="11397" y="151446"/>
                </a:cubicBezTo>
                <a:close/>
                <a:moveTo>
                  <a:pt x="6399" y="156458"/>
                </a:moveTo>
                <a:lnTo>
                  <a:pt x="6399" y="156489"/>
                </a:lnTo>
                <a:cubicBezTo>
                  <a:pt x="6404" y="156483"/>
                  <a:pt x="6409" y="156477"/>
                  <a:pt x="6414" y="156471"/>
                </a:cubicBezTo>
                <a:lnTo>
                  <a:pt x="6414" y="156471"/>
                </a:lnTo>
                <a:cubicBezTo>
                  <a:pt x="6409" y="156467"/>
                  <a:pt x="6404" y="156463"/>
                  <a:pt x="6399" y="156458"/>
                </a:cubicBezTo>
                <a:close/>
                <a:moveTo>
                  <a:pt x="211201" y="153960"/>
                </a:moveTo>
                <a:cubicBezTo>
                  <a:pt x="209220" y="153960"/>
                  <a:pt x="207438" y="154904"/>
                  <a:pt x="206203" y="156413"/>
                </a:cubicBezTo>
                <a:cubicBezTo>
                  <a:pt x="206645" y="156824"/>
                  <a:pt x="207072" y="157266"/>
                  <a:pt x="207468" y="157723"/>
                </a:cubicBezTo>
                <a:cubicBezTo>
                  <a:pt x="208367" y="156580"/>
                  <a:pt x="209738" y="155895"/>
                  <a:pt x="211201" y="155880"/>
                </a:cubicBezTo>
                <a:lnTo>
                  <a:pt x="211201" y="155910"/>
                </a:lnTo>
                <a:cubicBezTo>
                  <a:pt x="212740" y="155925"/>
                  <a:pt x="214187" y="156672"/>
                  <a:pt x="215086" y="157936"/>
                </a:cubicBezTo>
                <a:cubicBezTo>
                  <a:pt x="215482" y="157464"/>
                  <a:pt x="215893" y="157022"/>
                  <a:pt x="216335" y="156596"/>
                </a:cubicBezTo>
                <a:cubicBezTo>
                  <a:pt x="215101" y="154981"/>
                  <a:pt x="213258" y="153960"/>
                  <a:pt x="211201" y="153960"/>
                </a:cubicBezTo>
                <a:close/>
                <a:moveTo>
                  <a:pt x="39949" y="153975"/>
                </a:moveTo>
                <a:lnTo>
                  <a:pt x="39949" y="154005"/>
                </a:lnTo>
                <a:cubicBezTo>
                  <a:pt x="37968" y="154005"/>
                  <a:pt x="36170" y="154950"/>
                  <a:pt x="34936" y="156443"/>
                </a:cubicBezTo>
                <a:cubicBezTo>
                  <a:pt x="35393" y="156855"/>
                  <a:pt x="35820" y="157296"/>
                  <a:pt x="36216" y="157754"/>
                </a:cubicBezTo>
                <a:cubicBezTo>
                  <a:pt x="37160" y="156515"/>
                  <a:pt x="38553" y="155904"/>
                  <a:pt x="39944" y="155904"/>
                </a:cubicBezTo>
                <a:cubicBezTo>
                  <a:pt x="41427" y="155904"/>
                  <a:pt x="42906" y="156599"/>
                  <a:pt x="43834" y="157967"/>
                </a:cubicBezTo>
                <a:cubicBezTo>
                  <a:pt x="44230" y="157495"/>
                  <a:pt x="44642" y="157053"/>
                  <a:pt x="45083" y="156626"/>
                </a:cubicBezTo>
                <a:cubicBezTo>
                  <a:pt x="43849" y="155011"/>
                  <a:pt x="42006" y="153975"/>
                  <a:pt x="39949" y="153975"/>
                </a:cubicBezTo>
                <a:close/>
                <a:moveTo>
                  <a:pt x="97023" y="153975"/>
                </a:moveTo>
                <a:lnTo>
                  <a:pt x="97038" y="154005"/>
                </a:lnTo>
                <a:cubicBezTo>
                  <a:pt x="95057" y="154005"/>
                  <a:pt x="93259" y="154950"/>
                  <a:pt x="92025" y="156443"/>
                </a:cubicBezTo>
                <a:cubicBezTo>
                  <a:pt x="92482" y="156855"/>
                  <a:pt x="92909" y="157296"/>
                  <a:pt x="93305" y="157754"/>
                </a:cubicBezTo>
                <a:cubicBezTo>
                  <a:pt x="94250" y="156520"/>
                  <a:pt x="95646" y="155910"/>
                  <a:pt x="97039" y="155910"/>
                </a:cubicBezTo>
                <a:cubicBezTo>
                  <a:pt x="98519" y="155910"/>
                  <a:pt x="99996" y="156600"/>
                  <a:pt x="100923" y="157967"/>
                </a:cubicBezTo>
                <a:cubicBezTo>
                  <a:pt x="101319" y="157495"/>
                  <a:pt x="101731" y="157053"/>
                  <a:pt x="102172" y="156626"/>
                </a:cubicBezTo>
                <a:cubicBezTo>
                  <a:pt x="100938" y="155011"/>
                  <a:pt x="99080" y="153975"/>
                  <a:pt x="97023" y="153975"/>
                </a:cubicBezTo>
                <a:close/>
                <a:moveTo>
                  <a:pt x="239753" y="153990"/>
                </a:moveTo>
                <a:cubicBezTo>
                  <a:pt x="237772" y="153990"/>
                  <a:pt x="235990" y="154935"/>
                  <a:pt x="234756" y="156443"/>
                </a:cubicBezTo>
                <a:cubicBezTo>
                  <a:pt x="235197" y="156870"/>
                  <a:pt x="235624" y="157296"/>
                  <a:pt x="236020" y="157769"/>
                </a:cubicBezTo>
                <a:cubicBezTo>
                  <a:pt x="236919" y="156611"/>
                  <a:pt x="238289" y="155926"/>
                  <a:pt x="239751" y="155910"/>
                </a:cubicBezTo>
                <a:lnTo>
                  <a:pt x="239751" y="155910"/>
                </a:lnTo>
                <a:cubicBezTo>
                  <a:pt x="241315" y="155915"/>
                  <a:pt x="242711" y="156721"/>
                  <a:pt x="243638" y="157967"/>
                </a:cubicBezTo>
                <a:cubicBezTo>
                  <a:pt x="244034" y="157495"/>
                  <a:pt x="244446" y="157053"/>
                  <a:pt x="244887" y="156641"/>
                </a:cubicBezTo>
                <a:cubicBezTo>
                  <a:pt x="243653" y="155026"/>
                  <a:pt x="241810" y="153990"/>
                  <a:pt x="239753" y="153990"/>
                </a:cubicBezTo>
                <a:close/>
                <a:moveTo>
                  <a:pt x="68501" y="154005"/>
                </a:moveTo>
                <a:cubicBezTo>
                  <a:pt x="66520" y="154005"/>
                  <a:pt x="64722" y="154950"/>
                  <a:pt x="63488" y="156458"/>
                </a:cubicBezTo>
                <a:cubicBezTo>
                  <a:pt x="63945" y="156870"/>
                  <a:pt x="64372" y="157312"/>
                  <a:pt x="64768" y="157769"/>
                </a:cubicBezTo>
                <a:cubicBezTo>
                  <a:pt x="65667" y="156611"/>
                  <a:pt x="67038" y="155940"/>
                  <a:pt x="68501" y="155910"/>
                </a:cubicBezTo>
                <a:cubicBezTo>
                  <a:pt x="70070" y="155910"/>
                  <a:pt x="71472" y="156717"/>
                  <a:pt x="72401" y="157982"/>
                </a:cubicBezTo>
                <a:cubicBezTo>
                  <a:pt x="72782" y="157510"/>
                  <a:pt x="73194" y="157068"/>
                  <a:pt x="73651" y="156657"/>
                </a:cubicBezTo>
                <a:cubicBezTo>
                  <a:pt x="72401" y="155026"/>
                  <a:pt x="70558" y="154005"/>
                  <a:pt x="68501" y="154005"/>
                </a:cubicBezTo>
                <a:close/>
                <a:moveTo>
                  <a:pt x="125575" y="153990"/>
                </a:moveTo>
                <a:lnTo>
                  <a:pt x="125575" y="154005"/>
                </a:lnTo>
                <a:cubicBezTo>
                  <a:pt x="123594" y="154005"/>
                  <a:pt x="121812" y="154950"/>
                  <a:pt x="120577" y="156458"/>
                </a:cubicBezTo>
                <a:cubicBezTo>
                  <a:pt x="121019" y="156870"/>
                  <a:pt x="121446" y="157296"/>
                  <a:pt x="121842" y="157769"/>
                </a:cubicBezTo>
                <a:cubicBezTo>
                  <a:pt x="122741" y="156611"/>
                  <a:pt x="124112" y="155925"/>
                  <a:pt x="125575" y="155910"/>
                </a:cubicBezTo>
                <a:cubicBezTo>
                  <a:pt x="127144" y="155910"/>
                  <a:pt x="128546" y="156717"/>
                  <a:pt x="129475" y="157982"/>
                </a:cubicBezTo>
                <a:cubicBezTo>
                  <a:pt x="129856" y="157510"/>
                  <a:pt x="130283" y="157068"/>
                  <a:pt x="130725" y="156641"/>
                </a:cubicBezTo>
                <a:cubicBezTo>
                  <a:pt x="129475" y="155026"/>
                  <a:pt x="127632" y="153990"/>
                  <a:pt x="125575" y="153990"/>
                </a:cubicBezTo>
                <a:close/>
                <a:moveTo>
                  <a:pt x="154127" y="153990"/>
                </a:moveTo>
                <a:cubicBezTo>
                  <a:pt x="152146" y="153990"/>
                  <a:pt x="150364" y="154935"/>
                  <a:pt x="149130" y="156458"/>
                </a:cubicBezTo>
                <a:cubicBezTo>
                  <a:pt x="149571" y="156870"/>
                  <a:pt x="149998" y="157312"/>
                  <a:pt x="150394" y="157769"/>
                </a:cubicBezTo>
                <a:cubicBezTo>
                  <a:pt x="151293" y="156626"/>
                  <a:pt x="152664" y="155940"/>
                  <a:pt x="154127" y="155925"/>
                </a:cubicBezTo>
                <a:lnTo>
                  <a:pt x="154112" y="155910"/>
                </a:lnTo>
                <a:lnTo>
                  <a:pt x="154112" y="155910"/>
                </a:lnTo>
                <a:cubicBezTo>
                  <a:pt x="155666" y="155940"/>
                  <a:pt x="157128" y="156702"/>
                  <a:pt x="158027" y="157982"/>
                </a:cubicBezTo>
                <a:cubicBezTo>
                  <a:pt x="158408" y="157510"/>
                  <a:pt x="158820" y="157053"/>
                  <a:pt x="159261" y="156641"/>
                </a:cubicBezTo>
                <a:cubicBezTo>
                  <a:pt x="158027" y="155026"/>
                  <a:pt x="156184" y="153990"/>
                  <a:pt x="154127" y="153990"/>
                </a:cubicBezTo>
                <a:close/>
                <a:moveTo>
                  <a:pt x="182649" y="154005"/>
                </a:moveTo>
                <a:cubicBezTo>
                  <a:pt x="180683" y="154005"/>
                  <a:pt x="178901" y="154950"/>
                  <a:pt x="177667" y="156458"/>
                </a:cubicBezTo>
                <a:cubicBezTo>
                  <a:pt x="178108" y="156870"/>
                  <a:pt x="178535" y="157312"/>
                  <a:pt x="178931" y="157769"/>
                </a:cubicBezTo>
                <a:cubicBezTo>
                  <a:pt x="179815" y="156626"/>
                  <a:pt x="181186" y="155940"/>
                  <a:pt x="182649" y="155910"/>
                </a:cubicBezTo>
                <a:cubicBezTo>
                  <a:pt x="184233" y="155910"/>
                  <a:pt x="185635" y="156717"/>
                  <a:pt x="186549" y="157982"/>
                </a:cubicBezTo>
                <a:cubicBezTo>
                  <a:pt x="186945" y="157510"/>
                  <a:pt x="187357" y="157068"/>
                  <a:pt x="187798" y="156641"/>
                </a:cubicBezTo>
                <a:cubicBezTo>
                  <a:pt x="186564" y="155026"/>
                  <a:pt x="184721" y="154005"/>
                  <a:pt x="182649" y="154005"/>
                </a:cubicBezTo>
                <a:close/>
                <a:moveTo>
                  <a:pt x="268275" y="153990"/>
                </a:moveTo>
                <a:cubicBezTo>
                  <a:pt x="266294" y="153990"/>
                  <a:pt x="264527" y="154950"/>
                  <a:pt x="263292" y="156458"/>
                </a:cubicBezTo>
                <a:cubicBezTo>
                  <a:pt x="263734" y="156870"/>
                  <a:pt x="264146" y="157312"/>
                  <a:pt x="264542" y="157769"/>
                </a:cubicBezTo>
                <a:cubicBezTo>
                  <a:pt x="265487" y="156528"/>
                  <a:pt x="266887" y="155914"/>
                  <a:pt x="268283" y="155914"/>
                </a:cubicBezTo>
                <a:cubicBezTo>
                  <a:pt x="269768" y="155914"/>
                  <a:pt x="271249" y="156608"/>
                  <a:pt x="272175" y="157982"/>
                </a:cubicBezTo>
                <a:cubicBezTo>
                  <a:pt x="272571" y="157510"/>
                  <a:pt x="272983" y="157068"/>
                  <a:pt x="273424" y="156641"/>
                </a:cubicBezTo>
                <a:cubicBezTo>
                  <a:pt x="272175" y="155026"/>
                  <a:pt x="270331" y="153990"/>
                  <a:pt x="268275" y="153990"/>
                </a:cubicBezTo>
                <a:close/>
                <a:moveTo>
                  <a:pt x="11397" y="154005"/>
                </a:moveTo>
                <a:cubicBezTo>
                  <a:pt x="9439" y="154005"/>
                  <a:pt x="7647" y="154958"/>
                  <a:pt x="6414" y="156471"/>
                </a:cubicBezTo>
                <a:lnTo>
                  <a:pt x="6414" y="156471"/>
                </a:lnTo>
                <a:cubicBezTo>
                  <a:pt x="6865" y="156879"/>
                  <a:pt x="7272" y="157317"/>
                  <a:pt x="7664" y="157784"/>
                </a:cubicBezTo>
                <a:cubicBezTo>
                  <a:pt x="8563" y="156626"/>
                  <a:pt x="9934" y="155940"/>
                  <a:pt x="11397" y="155925"/>
                </a:cubicBezTo>
                <a:cubicBezTo>
                  <a:pt x="12966" y="155925"/>
                  <a:pt x="14368" y="156733"/>
                  <a:pt x="15297" y="157997"/>
                </a:cubicBezTo>
                <a:cubicBezTo>
                  <a:pt x="15678" y="157525"/>
                  <a:pt x="16105" y="157083"/>
                  <a:pt x="16546" y="156657"/>
                </a:cubicBezTo>
                <a:cubicBezTo>
                  <a:pt x="15297" y="155042"/>
                  <a:pt x="13454" y="154005"/>
                  <a:pt x="11397" y="154005"/>
                </a:cubicBezTo>
                <a:close/>
                <a:moveTo>
                  <a:pt x="211201" y="156519"/>
                </a:moveTo>
                <a:cubicBezTo>
                  <a:pt x="209860" y="156519"/>
                  <a:pt x="208687" y="157190"/>
                  <a:pt x="207864" y="158226"/>
                </a:cubicBezTo>
                <a:cubicBezTo>
                  <a:pt x="208940" y="157942"/>
                  <a:pt x="210045" y="157801"/>
                  <a:pt x="211150" y="157801"/>
                </a:cubicBezTo>
                <a:cubicBezTo>
                  <a:pt x="212300" y="157801"/>
                  <a:pt x="213450" y="157953"/>
                  <a:pt x="214568" y="158256"/>
                </a:cubicBezTo>
                <a:cubicBezTo>
                  <a:pt x="213776" y="157175"/>
                  <a:pt x="212526" y="156535"/>
                  <a:pt x="211201" y="156519"/>
                </a:cubicBezTo>
                <a:close/>
                <a:moveTo>
                  <a:pt x="236420" y="158252"/>
                </a:moveTo>
                <a:cubicBezTo>
                  <a:pt x="236414" y="158253"/>
                  <a:pt x="236407" y="158255"/>
                  <a:pt x="236401" y="158256"/>
                </a:cubicBezTo>
                <a:lnTo>
                  <a:pt x="236416" y="158256"/>
                </a:lnTo>
                <a:cubicBezTo>
                  <a:pt x="236418" y="158255"/>
                  <a:pt x="236419" y="158253"/>
                  <a:pt x="236420" y="158252"/>
                </a:cubicBezTo>
                <a:close/>
                <a:moveTo>
                  <a:pt x="39949" y="156550"/>
                </a:moveTo>
                <a:cubicBezTo>
                  <a:pt x="38608" y="156550"/>
                  <a:pt x="37435" y="157220"/>
                  <a:pt x="36612" y="158256"/>
                </a:cubicBezTo>
                <a:cubicBezTo>
                  <a:pt x="37695" y="157972"/>
                  <a:pt x="38800" y="157831"/>
                  <a:pt x="39904" y="157831"/>
                </a:cubicBezTo>
                <a:cubicBezTo>
                  <a:pt x="41052" y="157831"/>
                  <a:pt x="42198" y="157984"/>
                  <a:pt x="43316" y="158287"/>
                </a:cubicBezTo>
                <a:lnTo>
                  <a:pt x="43331" y="158287"/>
                </a:lnTo>
                <a:cubicBezTo>
                  <a:pt x="42539" y="157220"/>
                  <a:pt x="41290" y="156565"/>
                  <a:pt x="39949" y="156550"/>
                </a:cubicBezTo>
                <a:close/>
                <a:moveTo>
                  <a:pt x="97023" y="156550"/>
                </a:moveTo>
                <a:cubicBezTo>
                  <a:pt x="95697" y="156550"/>
                  <a:pt x="94524" y="157220"/>
                  <a:pt x="93701" y="158256"/>
                </a:cubicBezTo>
                <a:cubicBezTo>
                  <a:pt x="94777" y="157972"/>
                  <a:pt x="95882" y="157831"/>
                  <a:pt x="96987" y="157831"/>
                </a:cubicBezTo>
                <a:cubicBezTo>
                  <a:pt x="98137" y="157831"/>
                  <a:pt x="99287" y="157984"/>
                  <a:pt x="100405" y="158287"/>
                </a:cubicBezTo>
                <a:cubicBezTo>
                  <a:pt x="99613" y="157220"/>
                  <a:pt x="98363" y="156565"/>
                  <a:pt x="97023" y="156550"/>
                </a:cubicBezTo>
                <a:close/>
                <a:moveTo>
                  <a:pt x="125582" y="156563"/>
                </a:moveTo>
                <a:cubicBezTo>
                  <a:pt x="124324" y="156563"/>
                  <a:pt x="123064" y="157127"/>
                  <a:pt x="122238" y="158256"/>
                </a:cubicBezTo>
                <a:cubicBezTo>
                  <a:pt x="123321" y="157980"/>
                  <a:pt x="124425" y="157843"/>
                  <a:pt x="125528" y="157843"/>
                </a:cubicBezTo>
                <a:cubicBezTo>
                  <a:pt x="126676" y="157843"/>
                  <a:pt x="127823" y="157992"/>
                  <a:pt x="128942" y="158287"/>
                </a:cubicBezTo>
                <a:cubicBezTo>
                  <a:pt x="128123" y="157138"/>
                  <a:pt x="126853" y="156563"/>
                  <a:pt x="125582" y="156563"/>
                </a:cubicBezTo>
                <a:close/>
                <a:moveTo>
                  <a:pt x="154141" y="156565"/>
                </a:moveTo>
                <a:cubicBezTo>
                  <a:pt x="152881" y="156565"/>
                  <a:pt x="151618" y="157133"/>
                  <a:pt x="150790" y="158272"/>
                </a:cubicBezTo>
                <a:cubicBezTo>
                  <a:pt x="151880" y="157986"/>
                  <a:pt x="152993" y="157845"/>
                  <a:pt x="154104" y="157845"/>
                </a:cubicBezTo>
                <a:cubicBezTo>
                  <a:pt x="155244" y="157845"/>
                  <a:pt x="156383" y="157993"/>
                  <a:pt x="157494" y="158287"/>
                </a:cubicBezTo>
                <a:cubicBezTo>
                  <a:pt x="156676" y="157140"/>
                  <a:pt x="155410" y="156565"/>
                  <a:pt x="154141" y="156565"/>
                </a:cubicBezTo>
                <a:close/>
                <a:moveTo>
                  <a:pt x="182666" y="156563"/>
                </a:moveTo>
                <a:cubicBezTo>
                  <a:pt x="181409" y="156563"/>
                  <a:pt x="180153" y="157127"/>
                  <a:pt x="179327" y="158256"/>
                </a:cubicBezTo>
                <a:cubicBezTo>
                  <a:pt x="180402" y="157980"/>
                  <a:pt x="181507" y="157843"/>
                  <a:pt x="182611" y="157843"/>
                </a:cubicBezTo>
                <a:cubicBezTo>
                  <a:pt x="183761" y="157843"/>
                  <a:pt x="184912" y="157992"/>
                  <a:pt x="186031" y="158287"/>
                </a:cubicBezTo>
                <a:cubicBezTo>
                  <a:pt x="185204" y="157138"/>
                  <a:pt x="183935" y="156563"/>
                  <a:pt x="182666" y="156563"/>
                </a:cubicBezTo>
                <a:close/>
                <a:moveTo>
                  <a:pt x="239753" y="156550"/>
                </a:moveTo>
                <a:cubicBezTo>
                  <a:pt x="238414" y="156550"/>
                  <a:pt x="237243" y="157218"/>
                  <a:pt x="236420" y="158252"/>
                </a:cubicBezTo>
                <a:lnTo>
                  <a:pt x="236420" y="158252"/>
                </a:lnTo>
                <a:cubicBezTo>
                  <a:pt x="237461" y="157993"/>
                  <a:pt x="238529" y="157844"/>
                  <a:pt x="239598" y="157844"/>
                </a:cubicBezTo>
                <a:cubicBezTo>
                  <a:pt x="239650" y="157844"/>
                  <a:pt x="239701" y="157844"/>
                  <a:pt x="239753" y="157845"/>
                </a:cubicBezTo>
                <a:cubicBezTo>
                  <a:pt x="240880" y="157845"/>
                  <a:pt x="242023" y="157982"/>
                  <a:pt x="243120" y="158287"/>
                </a:cubicBezTo>
                <a:cubicBezTo>
                  <a:pt x="242328" y="157220"/>
                  <a:pt x="241078" y="156580"/>
                  <a:pt x="239753" y="156550"/>
                </a:cubicBezTo>
                <a:close/>
                <a:moveTo>
                  <a:pt x="268275" y="156565"/>
                </a:moveTo>
                <a:cubicBezTo>
                  <a:pt x="266949" y="156565"/>
                  <a:pt x="265761" y="157235"/>
                  <a:pt x="264953" y="158256"/>
                </a:cubicBezTo>
                <a:cubicBezTo>
                  <a:pt x="266028" y="157980"/>
                  <a:pt x="267133" y="157843"/>
                  <a:pt x="268237" y="157843"/>
                </a:cubicBezTo>
                <a:cubicBezTo>
                  <a:pt x="269387" y="157843"/>
                  <a:pt x="270538" y="157992"/>
                  <a:pt x="271657" y="158287"/>
                </a:cubicBezTo>
                <a:cubicBezTo>
                  <a:pt x="270865" y="157220"/>
                  <a:pt x="269615" y="156580"/>
                  <a:pt x="268275" y="156565"/>
                </a:cubicBezTo>
                <a:close/>
                <a:moveTo>
                  <a:pt x="68501" y="156565"/>
                </a:moveTo>
                <a:cubicBezTo>
                  <a:pt x="67175" y="156565"/>
                  <a:pt x="65987" y="157235"/>
                  <a:pt x="65180" y="158272"/>
                </a:cubicBezTo>
                <a:cubicBezTo>
                  <a:pt x="66262" y="157993"/>
                  <a:pt x="67374" y="157852"/>
                  <a:pt x="68487" y="157852"/>
                </a:cubicBezTo>
                <a:cubicBezTo>
                  <a:pt x="69629" y="157852"/>
                  <a:pt x="70772" y="158001"/>
                  <a:pt x="71883" y="158302"/>
                </a:cubicBezTo>
                <a:lnTo>
                  <a:pt x="71868" y="158287"/>
                </a:lnTo>
                <a:cubicBezTo>
                  <a:pt x="71076" y="157220"/>
                  <a:pt x="69827" y="156580"/>
                  <a:pt x="68501" y="156565"/>
                </a:cubicBezTo>
                <a:close/>
                <a:moveTo>
                  <a:pt x="11406" y="156582"/>
                </a:moveTo>
                <a:cubicBezTo>
                  <a:pt x="10146" y="156582"/>
                  <a:pt x="8886" y="157150"/>
                  <a:pt x="8060" y="158287"/>
                </a:cubicBezTo>
                <a:cubicBezTo>
                  <a:pt x="9150" y="158009"/>
                  <a:pt x="10262" y="157868"/>
                  <a:pt x="11375" y="157868"/>
                </a:cubicBezTo>
                <a:cubicBezTo>
                  <a:pt x="12517" y="157868"/>
                  <a:pt x="13660" y="158016"/>
                  <a:pt x="14779" y="158317"/>
                </a:cubicBezTo>
                <a:cubicBezTo>
                  <a:pt x="13952" y="157161"/>
                  <a:pt x="12679" y="156582"/>
                  <a:pt x="11406" y="156582"/>
                </a:cubicBezTo>
                <a:close/>
                <a:moveTo>
                  <a:pt x="82929" y="153411"/>
                </a:moveTo>
                <a:lnTo>
                  <a:pt x="82929" y="153442"/>
                </a:lnTo>
                <a:cubicBezTo>
                  <a:pt x="78877" y="153442"/>
                  <a:pt x="75235" y="155422"/>
                  <a:pt x="72706" y="158500"/>
                </a:cubicBezTo>
                <a:cubicBezTo>
                  <a:pt x="73316" y="158713"/>
                  <a:pt x="73895" y="158957"/>
                  <a:pt x="74458" y="159247"/>
                </a:cubicBezTo>
                <a:cubicBezTo>
                  <a:pt x="76622" y="156824"/>
                  <a:pt x="79623" y="155331"/>
                  <a:pt x="82929" y="155331"/>
                </a:cubicBezTo>
                <a:cubicBezTo>
                  <a:pt x="86190" y="155331"/>
                  <a:pt x="89130" y="156794"/>
                  <a:pt x="91294" y="159140"/>
                </a:cubicBezTo>
                <a:cubicBezTo>
                  <a:pt x="91873" y="158851"/>
                  <a:pt x="92467" y="158607"/>
                  <a:pt x="93077" y="158424"/>
                </a:cubicBezTo>
                <a:cubicBezTo>
                  <a:pt x="90578" y="155346"/>
                  <a:pt x="86952" y="153411"/>
                  <a:pt x="82929" y="153411"/>
                </a:cubicBezTo>
                <a:close/>
                <a:moveTo>
                  <a:pt x="25856" y="153442"/>
                </a:moveTo>
                <a:cubicBezTo>
                  <a:pt x="21803" y="153442"/>
                  <a:pt x="18146" y="155422"/>
                  <a:pt x="15632" y="158546"/>
                </a:cubicBezTo>
                <a:cubicBezTo>
                  <a:pt x="16227" y="158759"/>
                  <a:pt x="16821" y="159003"/>
                  <a:pt x="17384" y="159292"/>
                </a:cubicBezTo>
                <a:cubicBezTo>
                  <a:pt x="19548" y="156870"/>
                  <a:pt x="22534" y="155377"/>
                  <a:pt x="25856" y="155377"/>
                </a:cubicBezTo>
                <a:cubicBezTo>
                  <a:pt x="29101" y="155377"/>
                  <a:pt x="32057" y="156824"/>
                  <a:pt x="34205" y="159186"/>
                </a:cubicBezTo>
                <a:cubicBezTo>
                  <a:pt x="34784" y="158896"/>
                  <a:pt x="35393" y="158652"/>
                  <a:pt x="36003" y="158454"/>
                </a:cubicBezTo>
                <a:cubicBezTo>
                  <a:pt x="33489" y="155392"/>
                  <a:pt x="29878" y="153442"/>
                  <a:pt x="25856" y="153442"/>
                </a:cubicBezTo>
                <a:close/>
                <a:moveTo>
                  <a:pt x="54393" y="153442"/>
                </a:moveTo>
                <a:cubicBezTo>
                  <a:pt x="50340" y="153442"/>
                  <a:pt x="46683" y="155422"/>
                  <a:pt x="44184" y="158546"/>
                </a:cubicBezTo>
                <a:cubicBezTo>
                  <a:pt x="44779" y="158744"/>
                  <a:pt x="45373" y="159003"/>
                  <a:pt x="45937" y="159292"/>
                </a:cubicBezTo>
                <a:cubicBezTo>
                  <a:pt x="48100" y="156870"/>
                  <a:pt x="51102" y="155361"/>
                  <a:pt x="54408" y="155361"/>
                </a:cubicBezTo>
                <a:cubicBezTo>
                  <a:pt x="57653" y="155361"/>
                  <a:pt x="60609" y="156824"/>
                  <a:pt x="62772" y="159170"/>
                </a:cubicBezTo>
                <a:cubicBezTo>
                  <a:pt x="63336" y="158896"/>
                  <a:pt x="63945" y="158652"/>
                  <a:pt x="64555" y="158454"/>
                </a:cubicBezTo>
                <a:cubicBezTo>
                  <a:pt x="62041" y="155377"/>
                  <a:pt x="58415" y="153442"/>
                  <a:pt x="54408" y="153442"/>
                </a:cubicBezTo>
                <a:close/>
                <a:moveTo>
                  <a:pt x="111482" y="153442"/>
                </a:moveTo>
                <a:cubicBezTo>
                  <a:pt x="107414" y="153442"/>
                  <a:pt x="103772" y="155422"/>
                  <a:pt x="101258" y="158546"/>
                </a:cubicBezTo>
                <a:cubicBezTo>
                  <a:pt x="101852" y="158759"/>
                  <a:pt x="102431" y="159003"/>
                  <a:pt x="102995" y="159292"/>
                </a:cubicBezTo>
                <a:cubicBezTo>
                  <a:pt x="105174" y="156870"/>
                  <a:pt x="108175" y="155377"/>
                  <a:pt x="111482" y="155377"/>
                </a:cubicBezTo>
                <a:cubicBezTo>
                  <a:pt x="114727" y="155377"/>
                  <a:pt x="117683" y="156824"/>
                  <a:pt x="119846" y="159186"/>
                </a:cubicBezTo>
                <a:cubicBezTo>
                  <a:pt x="120410" y="158896"/>
                  <a:pt x="121019" y="158652"/>
                  <a:pt x="121629" y="158454"/>
                </a:cubicBezTo>
                <a:cubicBezTo>
                  <a:pt x="119115" y="155392"/>
                  <a:pt x="115504" y="153442"/>
                  <a:pt x="111482" y="153442"/>
                </a:cubicBezTo>
                <a:close/>
                <a:moveTo>
                  <a:pt x="140019" y="153442"/>
                </a:moveTo>
                <a:cubicBezTo>
                  <a:pt x="135966" y="153442"/>
                  <a:pt x="132309" y="155422"/>
                  <a:pt x="129810" y="158546"/>
                </a:cubicBezTo>
                <a:cubicBezTo>
                  <a:pt x="130405" y="158759"/>
                  <a:pt x="130984" y="159003"/>
                  <a:pt x="131547" y="159292"/>
                </a:cubicBezTo>
                <a:cubicBezTo>
                  <a:pt x="133726" y="156870"/>
                  <a:pt x="136712" y="155377"/>
                  <a:pt x="140019" y="155377"/>
                </a:cubicBezTo>
                <a:cubicBezTo>
                  <a:pt x="143279" y="155377"/>
                  <a:pt x="146235" y="156824"/>
                  <a:pt x="148383" y="159186"/>
                </a:cubicBezTo>
                <a:cubicBezTo>
                  <a:pt x="148962" y="158896"/>
                  <a:pt x="149556" y="158652"/>
                  <a:pt x="150181" y="158454"/>
                </a:cubicBezTo>
                <a:cubicBezTo>
                  <a:pt x="147667" y="155392"/>
                  <a:pt x="144041" y="153457"/>
                  <a:pt x="140019" y="153457"/>
                </a:cubicBezTo>
                <a:lnTo>
                  <a:pt x="140019" y="153442"/>
                </a:lnTo>
                <a:close/>
                <a:moveTo>
                  <a:pt x="168555" y="153442"/>
                </a:moveTo>
                <a:cubicBezTo>
                  <a:pt x="164503" y="153442"/>
                  <a:pt x="160846" y="155422"/>
                  <a:pt x="158347" y="158546"/>
                </a:cubicBezTo>
                <a:cubicBezTo>
                  <a:pt x="158942" y="158759"/>
                  <a:pt x="159521" y="159003"/>
                  <a:pt x="160084" y="159292"/>
                </a:cubicBezTo>
                <a:cubicBezTo>
                  <a:pt x="162248" y="156870"/>
                  <a:pt x="165249" y="155377"/>
                  <a:pt x="168555" y="155377"/>
                </a:cubicBezTo>
                <a:cubicBezTo>
                  <a:pt x="171816" y="155377"/>
                  <a:pt x="174772" y="156824"/>
                  <a:pt x="176920" y="159186"/>
                </a:cubicBezTo>
                <a:cubicBezTo>
                  <a:pt x="177499" y="158896"/>
                  <a:pt x="178093" y="158652"/>
                  <a:pt x="178703" y="158454"/>
                </a:cubicBezTo>
                <a:cubicBezTo>
                  <a:pt x="176204" y="155392"/>
                  <a:pt x="172578" y="153442"/>
                  <a:pt x="168555" y="153442"/>
                </a:cubicBezTo>
                <a:close/>
                <a:moveTo>
                  <a:pt x="197092" y="153442"/>
                </a:moveTo>
                <a:cubicBezTo>
                  <a:pt x="193040" y="153442"/>
                  <a:pt x="189383" y="155407"/>
                  <a:pt x="186884" y="158546"/>
                </a:cubicBezTo>
                <a:cubicBezTo>
                  <a:pt x="187478" y="158744"/>
                  <a:pt x="188057" y="158988"/>
                  <a:pt x="188621" y="159292"/>
                </a:cubicBezTo>
                <a:cubicBezTo>
                  <a:pt x="190785" y="156870"/>
                  <a:pt x="193786" y="155361"/>
                  <a:pt x="197092" y="155361"/>
                </a:cubicBezTo>
                <a:lnTo>
                  <a:pt x="197092" y="155377"/>
                </a:lnTo>
                <a:cubicBezTo>
                  <a:pt x="200353" y="155377"/>
                  <a:pt x="203309" y="156824"/>
                  <a:pt x="205457" y="159170"/>
                </a:cubicBezTo>
                <a:cubicBezTo>
                  <a:pt x="206036" y="158881"/>
                  <a:pt x="206630" y="158637"/>
                  <a:pt x="207239" y="158454"/>
                </a:cubicBezTo>
                <a:cubicBezTo>
                  <a:pt x="204741" y="155377"/>
                  <a:pt x="201115" y="153442"/>
                  <a:pt x="197092" y="153442"/>
                </a:cubicBezTo>
                <a:close/>
                <a:moveTo>
                  <a:pt x="254197" y="153442"/>
                </a:moveTo>
                <a:cubicBezTo>
                  <a:pt x="250129" y="153442"/>
                  <a:pt x="246487" y="155422"/>
                  <a:pt x="243973" y="158546"/>
                </a:cubicBezTo>
                <a:cubicBezTo>
                  <a:pt x="244568" y="158759"/>
                  <a:pt x="245162" y="159003"/>
                  <a:pt x="245725" y="159292"/>
                </a:cubicBezTo>
                <a:cubicBezTo>
                  <a:pt x="247889" y="156870"/>
                  <a:pt x="250875" y="155377"/>
                  <a:pt x="254197" y="155377"/>
                </a:cubicBezTo>
                <a:cubicBezTo>
                  <a:pt x="257427" y="155377"/>
                  <a:pt x="260382" y="156824"/>
                  <a:pt x="262546" y="159186"/>
                </a:cubicBezTo>
                <a:cubicBezTo>
                  <a:pt x="263125" y="158896"/>
                  <a:pt x="263734" y="158652"/>
                  <a:pt x="264344" y="158454"/>
                </a:cubicBezTo>
                <a:cubicBezTo>
                  <a:pt x="261830" y="155392"/>
                  <a:pt x="258219" y="153442"/>
                  <a:pt x="254197" y="153442"/>
                </a:cubicBezTo>
                <a:close/>
                <a:moveTo>
                  <a:pt x="225644" y="153457"/>
                </a:moveTo>
                <a:cubicBezTo>
                  <a:pt x="221592" y="153457"/>
                  <a:pt x="217935" y="155422"/>
                  <a:pt x="215436" y="158561"/>
                </a:cubicBezTo>
                <a:cubicBezTo>
                  <a:pt x="216031" y="158759"/>
                  <a:pt x="216610" y="159018"/>
                  <a:pt x="217173" y="159308"/>
                </a:cubicBezTo>
                <a:cubicBezTo>
                  <a:pt x="219337" y="156885"/>
                  <a:pt x="222338" y="155377"/>
                  <a:pt x="225644" y="155377"/>
                </a:cubicBezTo>
                <a:cubicBezTo>
                  <a:pt x="228890" y="155377"/>
                  <a:pt x="231845" y="156824"/>
                  <a:pt x="234009" y="159186"/>
                </a:cubicBezTo>
                <a:cubicBezTo>
                  <a:pt x="234588" y="158896"/>
                  <a:pt x="235182" y="158668"/>
                  <a:pt x="235792" y="158470"/>
                </a:cubicBezTo>
                <a:cubicBezTo>
                  <a:pt x="233293" y="155392"/>
                  <a:pt x="229667" y="153457"/>
                  <a:pt x="225644" y="153457"/>
                </a:cubicBezTo>
                <a:close/>
                <a:moveTo>
                  <a:pt x="82929" y="155971"/>
                </a:moveTo>
                <a:lnTo>
                  <a:pt x="82929" y="156017"/>
                </a:lnTo>
                <a:cubicBezTo>
                  <a:pt x="79852" y="156017"/>
                  <a:pt x="77079" y="157388"/>
                  <a:pt x="75022" y="159551"/>
                </a:cubicBezTo>
                <a:cubicBezTo>
                  <a:pt x="75555" y="159856"/>
                  <a:pt x="76073" y="160207"/>
                  <a:pt x="76561" y="160587"/>
                </a:cubicBezTo>
                <a:cubicBezTo>
                  <a:pt x="78267" y="158911"/>
                  <a:pt x="80492" y="157906"/>
                  <a:pt x="82929" y="157906"/>
                </a:cubicBezTo>
                <a:cubicBezTo>
                  <a:pt x="85245" y="157921"/>
                  <a:pt x="87485" y="158820"/>
                  <a:pt x="89146" y="160435"/>
                </a:cubicBezTo>
                <a:cubicBezTo>
                  <a:pt x="89648" y="160069"/>
                  <a:pt x="90182" y="159734"/>
                  <a:pt x="90730" y="159429"/>
                </a:cubicBezTo>
                <a:cubicBezTo>
                  <a:pt x="88689" y="157296"/>
                  <a:pt x="85946" y="155971"/>
                  <a:pt x="82929" y="155971"/>
                </a:cubicBezTo>
                <a:close/>
                <a:moveTo>
                  <a:pt x="54393" y="156017"/>
                </a:moveTo>
                <a:cubicBezTo>
                  <a:pt x="51315" y="156017"/>
                  <a:pt x="48527" y="157388"/>
                  <a:pt x="46485" y="159597"/>
                </a:cubicBezTo>
                <a:cubicBezTo>
                  <a:pt x="47018" y="159902"/>
                  <a:pt x="47536" y="160237"/>
                  <a:pt x="48039" y="160618"/>
                </a:cubicBezTo>
                <a:cubicBezTo>
                  <a:pt x="49778" y="158833"/>
                  <a:pt x="52084" y="157938"/>
                  <a:pt x="54394" y="157938"/>
                </a:cubicBezTo>
                <a:cubicBezTo>
                  <a:pt x="56640" y="157938"/>
                  <a:pt x="58889" y="158784"/>
                  <a:pt x="60624" y="160481"/>
                </a:cubicBezTo>
                <a:cubicBezTo>
                  <a:pt x="61127" y="160100"/>
                  <a:pt x="61645" y="159765"/>
                  <a:pt x="62193" y="159460"/>
                </a:cubicBezTo>
                <a:cubicBezTo>
                  <a:pt x="60167" y="157327"/>
                  <a:pt x="57424" y="156017"/>
                  <a:pt x="54408" y="156017"/>
                </a:cubicBezTo>
                <a:close/>
                <a:moveTo>
                  <a:pt x="197092" y="156001"/>
                </a:moveTo>
                <a:cubicBezTo>
                  <a:pt x="194015" y="156001"/>
                  <a:pt x="191226" y="157373"/>
                  <a:pt x="189170" y="159582"/>
                </a:cubicBezTo>
                <a:cubicBezTo>
                  <a:pt x="189718" y="159902"/>
                  <a:pt x="190236" y="160237"/>
                  <a:pt x="190724" y="160618"/>
                </a:cubicBezTo>
                <a:cubicBezTo>
                  <a:pt x="192430" y="158957"/>
                  <a:pt x="194655" y="157936"/>
                  <a:pt x="197092" y="157936"/>
                </a:cubicBezTo>
                <a:cubicBezTo>
                  <a:pt x="199423" y="157952"/>
                  <a:pt x="201648" y="158866"/>
                  <a:pt x="203324" y="160466"/>
                </a:cubicBezTo>
                <a:cubicBezTo>
                  <a:pt x="203811" y="160100"/>
                  <a:pt x="204345" y="159765"/>
                  <a:pt x="204893" y="159460"/>
                </a:cubicBezTo>
                <a:cubicBezTo>
                  <a:pt x="202852" y="157327"/>
                  <a:pt x="200109" y="156001"/>
                  <a:pt x="197092" y="156001"/>
                </a:cubicBezTo>
                <a:close/>
                <a:moveTo>
                  <a:pt x="25856" y="156017"/>
                </a:moveTo>
                <a:cubicBezTo>
                  <a:pt x="22778" y="156017"/>
                  <a:pt x="19990" y="157388"/>
                  <a:pt x="17933" y="159597"/>
                </a:cubicBezTo>
                <a:cubicBezTo>
                  <a:pt x="18481" y="159902"/>
                  <a:pt x="18999" y="160252"/>
                  <a:pt x="19487" y="160633"/>
                </a:cubicBezTo>
                <a:cubicBezTo>
                  <a:pt x="21227" y="158839"/>
                  <a:pt x="23537" y="157940"/>
                  <a:pt x="25850" y="157940"/>
                </a:cubicBezTo>
                <a:cubicBezTo>
                  <a:pt x="28093" y="157940"/>
                  <a:pt x="30339" y="158785"/>
                  <a:pt x="32072" y="160481"/>
                </a:cubicBezTo>
                <a:cubicBezTo>
                  <a:pt x="32575" y="160100"/>
                  <a:pt x="33093" y="159765"/>
                  <a:pt x="33641" y="159475"/>
                </a:cubicBezTo>
                <a:cubicBezTo>
                  <a:pt x="31600" y="157327"/>
                  <a:pt x="28872" y="156017"/>
                  <a:pt x="25856" y="156017"/>
                </a:cubicBezTo>
                <a:close/>
                <a:moveTo>
                  <a:pt x="111482" y="156017"/>
                </a:moveTo>
                <a:cubicBezTo>
                  <a:pt x="108404" y="156017"/>
                  <a:pt x="105601" y="157388"/>
                  <a:pt x="103559" y="159597"/>
                </a:cubicBezTo>
                <a:cubicBezTo>
                  <a:pt x="104092" y="159902"/>
                  <a:pt x="104610" y="160252"/>
                  <a:pt x="105113" y="160633"/>
                </a:cubicBezTo>
                <a:cubicBezTo>
                  <a:pt x="106853" y="158839"/>
                  <a:pt x="109163" y="157940"/>
                  <a:pt x="111476" y="157940"/>
                </a:cubicBezTo>
                <a:cubicBezTo>
                  <a:pt x="113719" y="157940"/>
                  <a:pt x="115965" y="158785"/>
                  <a:pt x="117698" y="160481"/>
                </a:cubicBezTo>
                <a:cubicBezTo>
                  <a:pt x="118201" y="160100"/>
                  <a:pt x="118719" y="159765"/>
                  <a:pt x="119267" y="159475"/>
                </a:cubicBezTo>
                <a:cubicBezTo>
                  <a:pt x="117241" y="157327"/>
                  <a:pt x="114498" y="156017"/>
                  <a:pt x="111482" y="156017"/>
                </a:cubicBezTo>
                <a:close/>
                <a:moveTo>
                  <a:pt x="140019" y="156017"/>
                </a:moveTo>
                <a:cubicBezTo>
                  <a:pt x="136941" y="156017"/>
                  <a:pt x="134153" y="157388"/>
                  <a:pt x="132096" y="159597"/>
                </a:cubicBezTo>
                <a:cubicBezTo>
                  <a:pt x="132644" y="159902"/>
                  <a:pt x="133162" y="160252"/>
                  <a:pt x="133650" y="160633"/>
                </a:cubicBezTo>
                <a:cubicBezTo>
                  <a:pt x="135356" y="158957"/>
                  <a:pt x="137581" y="157936"/>
                  <a:pt x="140019" y="157936"/>
                </a:cubicBezTo>
                <a:cubicBezTo>
                  <a:pt x="142334" y="157952"/>
                  <a:pt x="144574" y="158866"/>
                  <a:pt x="146250" y="160481"/>
                </a:cubicBezTo>
                <a:cubicBezTo>
                  <a:pt x="146738" y="160115"/>
                  <a:pt x="147271" y="159765"/>
                  <a:pt x="147819" y="159475"/>
                </a:cubicBezTo>
                <a:cubicBezTo>
                  <a:pt x="145778" y="157342"/>
                  <a:pt x="143050" y="156017"/>
                  <a:pt x="140019" y="156017"/>
                </a:cubicBezTo>
                <a:close/>
                <a:moveTo>
                  <a:pt x="168555" y="156017"/>
                </a:moveTo>
                <a:cubicBezTo>
                  <a:pt x="165478" y="156017"/>
                  <a:pt x="162690" y="157388"/>
                  <a:pt x="160648" y="159597"/>
                </a:cubicBezTo>
                <a:cubicBezTo>
                  <a:pt x="161181" y="159902"/>
                  <a:pt x="161699" y="160252"/>
                  <a:pt x="162202" y="160633"/>
                </a:cubicBezTo>
                <a:cubicBezTo>
                  <a:pt x="163893" y="158957"/>
                  <a:pt x="166118" y="157936"/>
                  <a:pt x="168555" y="157936"/>
                </a:cubicBezTo>
                <a:cubicBezTo>
                  <a:pt x="170871" y="157952"/>
                  <a:pt x="173096" y="158866"/>
                  <a:pt x="174772" y="160481"/>
                </a:cubicBezTo>
                <a:cubicBezTo>
                  <a:pt x="175274" y="160100"/>
                  <a:pt x="175808" y="159765"/>
                  <a:pt x="176356" y="159475"/>
                </a:cubicBezTo>
                <a:cubicBezTo>
                  <a:pt x="174315" y="157327"/>
                  <a:pt x="171587" y="156017"/>
                  <a:pt x="168555" y="156017"/>
                </a:cubicBezTo>
                <a:close/>
                <a:moveTo>
                  <a:pt x="225644" y="156032"/>
                </a:moveTo>
                <a:cubicBezTo>
                  <a:pt x="222567" y="156032"/>
                  <a:pt x="219779" y="157388"/>
                  <a:pt x="217722" y="159597"/>
                </a:cubicBezTo>
                <a:cubicBezTo>
                  <a:pt x="218270" y="159917"/>
                  <a:pt x="218788" y="160252"/>
                  <a:pt x="219276" y="160633"/>
                </a:cubicBezTo>
                <a:cubicBezTo>
                  <a:pt x="220982" y="158972"/>
                  <a:pt x="223207" y="157952"/>
                  <a:pt x="225644" y="157952"/>
                </a:cubicBezTo>
                <a:lnTo>
                  <a:pt x="225644" y="157936"/>
                </a:lnTo>
                <a:cubicBezTo>
                  <a:pt x="227960" y="157952"/>
                  <a:pt x="230200" y="158866"/>
                  <a:pt x="231861" y="160481"/>
                </a:cubicBezTo>
                <a:cubicBezTo>
                  <a:pt x="232364" y="160115"/>
                  <a:pt x="232897" y="159780"/>
                  <a:pt x="233445" y="159475"/>
                </a:cubicBezTo>
                <a:cubicBezTo>
                  <a:pt x="231404" y="157342"/>
                  <a:pt x="228661" y="156032"/>
                  <a:pt x="225644" y="156032"/>
                </a:cubicBezTo>
                <a:close/>
                <a:moveTo>
                  <a:pt x="254181" y="156017"/>
                </a:moveTo>
                <a:cubicBezTo>
                  <a:pt x="251119" y="156017"/>
                  <a:pt x="248316" y="157388"/>
                  <a:pt x="246274" y="159597"/>
                </a:cubicBezTo>
                <a:cubicBezTo>
                  <a:pt x="246807" y="159902"/>
                  <a:pt x="247325" y="160252"/>
                  <a:pt x="247828" y="160633"/>
                </a:cubicBezTo>
                <a:cubicBezTo>
                  <a:pt x="249519" y="158957"/>
                  <a:pt x="251744" y="157936"/>
                  <a:pt x="254197" y="157936"/>
                </a:cubicBezTo>
                <a:cubicBezTo>
                  <a:pt x="256512" y="157952"/>
                  <a:pt x="258737" y="158866"/>
                  <a:pt x="260413" y="160481"/>
                </a:cubicBezTo>
                <a:cubicBezTo>
                  <a:pt x="260916" y="160100"/>
                  <a:pt x="261434" y="159765"/>
                  <a:pt x="261982" y="159475"/>
                </a:cubicBezTo>
                <a:cubicBezTo>
                  <a:pt x="259941" y="157327"/>
                  <a:pt x="257213" y="156017"/>
                  <a:pt x="254181" y="156017"/>
                </a:cubicBezTo>
                <a:close/>
              </a:path>
            </a:pathLst>
          </a:custGeom>
          <a:solidFill>
            <a:srgbClr val="E3E4DF">
              <a:alpha val="134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subTitle" idx="1"/>
          </p:nvPr>
        </p:nvSpPr>
        <p:spPr>
          <a:xfrm>
            <a:off x="2981550" y="3705375"/>
            <a:ext cx="3180900" cy="68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9"/>
          <p:cNvSpPr txBox="1">
            <a:spLocks noGrp="1"/>
          </p:cNvSpPr>
          <p:nvPr>
            <p:ph type="title"/>
          </p:nvPr>
        </p:nvSpPr>
        <p:spPr>
          <a:xfrm>
            <a:off x="2981450" y="2260594"/>
            <a:ext cx="3180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9"/>
          <p:cNvSpPr txBox="1">
            <a:spLocks noGrp="1"/>
          </p:cNvSpPr>
          <p:nvPr>
            <p:ph type="title" idx="2" hasCustomPrompt="1"/>
          </p:nvPr>
        </p:nvSpPr>
        <p:spPr>
          <a:xfrm>
            <a:off x="2981647" y="884013"/>
            <a:ext cx="3180900" cy="1051200"/>
          </a:xfrm>
          <a:prstGeom prst="rect">
            <a:avLst/>
          </a:prstGeom>
          <a:effectLst>
            <a:outerShdw dist="47625" dir="162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t>xx%</a:t>
            </a:r>
          </a:p>
        </p:txBody>
      </p:sp>
      <p:sp>
        <p:nvSpPr>
          <p:cNvPr id="43" name="Google Shape;43;p9"/>
          <p:cNvSpPr txBox="1">
            <a:spLocks noGrp="1"/>
          </p:cNvSpPr>
          <p:nvPr>
            <p:ph type="subTitle" idx="3"/>
          </p:nvPr>
        </p:nvSpPr>
        <p:spPr>
          <a:xfrm>
            <a:off x="2981453" y="2982984"/>
            <a:ext cx="3180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0"/>
          <p:cNvSpPr txBox="1">
            <a:spLocks noGrp="1"/>
          </p:cNvSpPr>
          <p:nvPr>
            <p:ph type="title"/>
          </p:nvPr>
        </p:nvSpPr>
        <p:spPr>
          <a:xfrm>
            <a:off x="829800" y="747225"/>
            <a:ext cx="3243300" cy="2395800"/>
          </a:xfrm>
          <a:prstGeom prst="rect">
            <a:avLst/>
          </a:prstGeom>
          <a:noFill/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redondeado 3"/>
          <p:cNvSpPr/>
          <p:nvPr userDrawn="1"/>
        </p:nvSpPr>
        <p:spPr>
          <a:xfrm>
            <a:off x="134006" y="126123"/>
            <a:ext cx="8907517" cy="4934607"/>
          </a:xfrm>
          <a:prstGeom prst="roundRect">
            <a:avLst>
              <a:gd name="adj" fmla="val 9382"/>
            </a:avLst>
          </a:prstGeom>
          <a:solidFill>
            <a:srgbClr val="F9FAF9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sz="1050" dirty="0"/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800" cy="5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Denk One"/>
              <a:buNone/>
              <a:defRPr sz="4000">
                <a:solidFill>
                  <a:schemeClr val="dk1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37559"/>
            <a:ext cx="7717800" cy="337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●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○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■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●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○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■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●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○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■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  <p:sldLayoutId id="2147483679" r:id="rId30"/>
    <p:sldLayoutId id="2147483680" r:id="rId31"/>
    <p:sldLayoutId id="2147483681" r:id="rId32"/>
    <p:sldLayoutId id="2147483682" r:id="rId33"/>
    <p:sldLayoutId id="2147483683" r:id="rId34"/>
    <p:sldLayoutId id="2147483689" r:id="rId35"/>
    <p:sldLayoutId id="2147483690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/>
          <p:cNvSpPr/>
          <p:nvPr userDrawn="1"/>
        </p:nvSpPr>
        <p:spPr>
          <a:xfrm>
            <a:off x="0" y="0"/>
            <a:ext cx="9144000" cy="514349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224" name="Google Shape;224;p38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25" name="Google Shape;225;p38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  <p:sldLayoutId id="2147483685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openxmlformats.org/officeDocument/2006/relationships/image" Target="../media/image2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microsoft.com/office/2007/relationships/hdphoto" Target="../media/hdphoto4.wdp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3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1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3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3.png"/><Relationship Id="rId4" Type="http://schemas.openxmlformats.org/officeDocument/2006/relationships/image" Target="../media/image3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9.png"/><Relationship Id="rId5" Type="http://schemas.openxmlformats.org/officeDocument/2006/relationships/image" Target="../media/image35.png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43.emf"/><Relationship Id="rId5" Type="http://schemas.openxmlformats.org/officeDocument/2006/relationships/image" Target="../media/image42.emf"/><Relationship Id="rId4" Type="http://schemas.openxmlformats.org/officeDocument/2006/relationships/image" Target="../media/image3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45.emf"/><Relationship Id="rId4" Type="http://schemas.openxmlformats.org/officeDocument/2006/relationships/image" Target="../media/image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51.emf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openxmlformats.org/officeDocument/2006/relationships/image" Target="../media/image7.png"/><Relationship Id="rId7" Type="http://schemas.microsoft.com/office/2007/relationships/hdphoto" Target="../media/hdphoto2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microsoft.com/office/2007/relationships/hdphoto" Target="../media/hdphoto1.wdp"/><Relationship Id="rId9" Type="http://schemas.openxmlformats.org/officeDocument/2006/relationships/image" Target="../media/image1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5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3.png"/><Relationship Id="rId4" Type="http://schemas.openxmlformats.org/officeDocument/2006/relationships/image" Target="../media/image35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35.png"/><Relationship Id="rId4" Type="http://schemas.openxmlformats.org/officeDocument/2006/relationships/image" Target="../media/image55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emf"/><Relationship Id="rId7" Type="http://schemas.openxmlformats.org/officeDocument/2006/relationships/image" Target="../media/image55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emf"/><Relationship Id="rId5" Type="http://schemas.openxmlformats.org/officeDocument/2006/relationships/image" Target="../media/image58.emf"/><Relationship Id="rId4" Type="http://schemas.openxmlformats.org/officeDocument/2006/relationships/image" Target="../media/image57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7" Type="http://schemas.openxmlformats.org/officeDocument/2006/relationships/image" Target="../media/image13.e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1.emf"/><Relationship Id="rId5" Type="http://schemas.openxmlformats.org/officeDocument/2006/relationships/image" Target="../media/image4.emf"/><Relationship Id="rId4" Type="http://schemas.openxmlformats.org/officeDocument/2006/relationships/image" Target="../media/image6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31.emf"/><Relationship Id="rId4" Type="http://schemas.openxmlformats.org/officeDocument/2006/relationships/image" Target="../media/image24.emf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emf"/><Relationship Id="rId3" Type="http://schemas.openxmlformats.org/officeDocument/2006/relationships/image" Target="../media/image35.png"/><Relationship Id="rId7" Type="http://schemas.openxmlformats.org/officeDocument/2006/relationships/image" Target="../media/image40.e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33.emf"/><Relationship Id="rId5" Type="http://schemas.openxmlformats.org/officeDocument/2006/relationships/image" Target="../media/image59.emf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3.emf"/><Relationship Id="rId4" Type="http://schemas.openxmlformats.org/officeDocument/2006/relationships/image" Target="../media/image14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3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86757" y="1797498"/>
            <a:ext cx="5345349" cy="3313316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233" name="Google Shape;233;p41"/>
          <p:cNvSpPr/>
          <p:nvPr/>
        </p:nvSpPr>
        <p:spPr>
          <a:xfrm>
            <a:off x="366384" y="618328"/>
            <a:ext cx="4268700" cy="40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234" name="Google Shape;234;p41"/>
          <p:cNvSpPr txBox="1">
            <a:spLocks noGrp="1"/>
          </p:cNvSpPr>
          <p:nvPr>
            <p:ph type="ctrTitle"/>
          </p:nvPr>
        </p:nvSpPr>
        <p:spPr>
          <a:xfrm>
            <a:off x="745707" y="3129379"/>
            <a:ext cx="3289800" cy="520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rgbClr val="FFC000"/>
                </a:solidFill>
              </a:rPr>
              <a:t>Free Template</a:t>
            </a:r>
            <a:endParaRPr dirty="0">
              <a:solidFill>
                <a:srgbClr val="FFC000"/>
              </a:solidFill>
            </a:endParaRPr>
          </a:p>
        </p:txBody>
      </p:sp>
      <p:sp>
        <p:nvSpPr>
          <p:cNvPr id="235" name="Google Shape;235;p41"/>
          <p:cNvSpPr txBox="1">
            <a:spLocks noGrp="1"/>
          </p:cNvSpPr>
          <p:nvPr>
            <p:ph type="subTitle" idx="1"/>
          </p:nvPr>
        </p:nvSpPr>
        <p:spPr>
          <a:xfrm>
            <a:off x="745707" y="3895306"/>
            <a:ext cx="2985600" cy="446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0070C0"/>
                </a:solidFill>
              </a:rPr>
              <a:t>Here is where your presentation begins</a:t>
            </a:r>
            <a:endParaRPr dirty="0">
              <a:solidFill>
                <a:srgbClr val="0070C0"/>
              </a:solidFill>
            </a:endParaRPr>
          </a:p>
        </p:txBody>
      </p:sp>
      <p:sp>
        <p:nvSpPr>
          <p:cNvPr id="237" name="Google Shape;237;p41"/>
          <p:cNvSpPr/>
          <p:nvPr/>
        </p:nvSpPr>
        <p:spPr>
          <a:xfrm>
            <a:off x="745711" y="934185"/>
            <a:ext cx="2650889" cy="86331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Denk One"/>
              </a:rPr>
              <a:t>TOKYO</a:t>
            </a:r>
          </a:p>
        </p:txBody>
      </p:sp>
      <p:sp>
        <p:nvSpPr>
          <p:cNvPr id="238" name="Google Shape;238;p41"/>
          <p:cNvSpPr/>
          <p:nvPr/>
        </p:nvSpPr>
        <p:spPr>
          <a:xfrm>
            <a:off x="745711" y="2034569"/>
            <a:ext cx="2699069" cy="86331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lang="es-ES" b="1" i="0" dirty="0" smtClean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Denk One"/>
              </a:rPr>
              <a:t>ANIME</a:t>
            </a:r>
            <a:endParaRPr b="1" i="0" dirty="0"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  <a:solidFill>
                <a:schemeClr val="accent2"/>
              </a:solidFill>
              <a:latin typeface="Denk One"/>
            </a:endParaRPr>
          </a:p>
        </p:txBody>
      </p:sp>
      <p:sp>
        <p:nvSpPr>
          <p:cNvPr id="239" name="Google Shape;239;p41"/>
          <p:cNvSpPr/>
          <p:nvPr/>
        </p:nvSpPr>
        <p:spPr>
          <a:xfrm>
            <a:off x="8362571" y="500190"/>
            <a:ext cx="339071" cy="243696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東</a:t>
            </a:r>
            <a:b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京</a:t>
            </a:r>
            <a:b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コ</a:t>
            </a:r>
            <a:b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ミ</a:t>
            </a:r>
            <a:b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ッ</a:t>
            </a:r>
            <a:b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ク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Aesthetic Anime Wallpapers Iphone Demon Slayer - Novocom.top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"/>
            <a:ext cx="9163210" cy="5143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ángulo redondeado 2"/>
          <p:cNvSpPr/>
          <p:nvPr/>
        </p:nvSpPr>
        <p:spPr>
          <a:xfrm>
            <a:off x="457200" y="252664"/>
            <a:ext cx="8354959" cy="4591373"/>
          </a:xfrm>
          <a:prstGeom prst="roundRect">
            <a:avLst>
              <a:gd name="adj" fmla="val 8940"/>
            </a:avLst>
          </a:prstGeom>
          <a:solidFill>
            <a:srgbClr val="66DAAD">
              <a:alpha val="89804"/>
            </a:srgbClr>
          </a:solidFill>
          <a:ln w="38100">
            <a:solidFill>
              <a:srgbClr val="27A17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sz="1050" dirty="0"/>
          </a:p>
        </p:txBody>
      </p:sp>
      <p:pic>
        <p:nvPicPr>
          <p:cNvPr id="3076" name="Picture 4" descr="https://o.remove.bg/downloads/97257821-04d3-4f32-86cb-c99f9a731190/b460a96b29fb472be8a7108f7b3ebe95-removebg-preview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12018" y="3734317"/>
            <a:ext cx="1738435" cy="17384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https://o.remove.bg/downloads/9de9b989-5079-449e-b49b-21d01d31f529/06c2f8501fce56330ea42614442ebbfe-removebg-preview.pn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>
                        <a14:foregroundMark x1="33600" y1="49600" x2="31600" y2="56400"/>
                        <a14:foregroundMark x1="54200" y1="49200" x2="52400" y2="55400"/>
                        <a14:backgroundMark x1="79800" y1="50200" x2="85000" y2="58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1814" y="3073853"/>
            <a:ext cx="2357078" cy="2357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 descr="https://o.remove.bg/downloads/a42937cd-0551-4c4a-88cd-6d4425cb3cec/8e9c553efcf379d07bf768b915dc245f-removebg-preview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8167" y="-84179"/>
            <a:ext cx="3626874" cy="3626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Google Shape;687;p37"/>
          <p:cNvSpPr txBox="1">
            <a:spLocks noGrp="1"/>
          </p:cNvSpPr>
          <p:nvPr>
            <p:ph type="subTitle" idx="1"/>
          </p:nvPr>
        </p:nvSpPr>
        <p:spPr>
          <a:xfrm>
            <a:off x="1960504" y="3116929"/>
            <a:ext cx="52422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ivo Black" panose="00000A00000000000000" pitchFamily="2" charset="0"/>
              </a:rPr>
              <a:t>Thhe of </a:t>
            </a:r>
            <a:r>
              <a:rPr lang="en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hivo Black" panose="00000A00000000000000" pitchFamily="2" charset="0"/>
              </a:rPr>
              <a:t>children have been featured on social media by age two</a:t>
            </a:r>
            <a:endParaRPr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hivo Black" panose="00000A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673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46"/>
          <p:cNvSpPr/>
          <p:nvPr/>
        </p:nvSpPr>
        <p:spPr>
          <a:xfrm>
            <a:off x="2437650" y="539500"/>
            <a:ext cx="4268700" cy="40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291" name="Google Shape;291;p46"/>
          <p:cNvSpPr txBox="1">
            <a:spLocks noGrp="1"/>
          </p:cNvSpPr>
          <p:nvPr>
            <p:ph type="title"/>
          </p:nvPr>
        </p:nvSpPr>
        <p:spPr>
          <a:xfrm>
            <a:off x="2981450" y="2260588"/>
            <a:ext cx="3180900" cy="121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WHAT’S TOKYO COMIC CON?</a:t>
            </a:r>
            <a:endParaRPr/>
          </a:p>
        </p:txBody>
      </p:sp>
      <p:sp>
        <p:nvSpPr>
          <p:cNvPr id="292" name="Google Shape;292;p46"/>
          <p:cNvSpPr txBox="1">
            <a:spLocks noGrp="1"/>
          </p:cNvSpPr>
          <p:nvPr>
            <p:ph type="title" idx="2"/>
          </p:nvPr>
        </p:nvSpPr>
        <p:spPr>
          <a:xfrm>
            <a:off x="2981647" y="884013"/>
            <a:ext cx="3180900" cy="105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93" name="Google Shape;293;p46"/>
          <p:cNvSpPr txBox="1">
            <a:spLocks noGrp="1"/>
          </p:cNvSpPr>
          <p:nvPr>
            <p:ph type="subTitle" idx="1"/>
          </p:nvPr>
        </p:nvSpPr>
        <p:spPr>
          <a:xfrm>
            <a:off x="2981453" y="3694788"/>
            <a:ext cx="3180900" cy="56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enter a subtitle here if you need it</a:t>
            </a:r>
            <a:endParaRPr/>
          </a:p>
        </p:txBody>
      </p:sp>
      <p:pic>
        <p:nvPicPr>
          <p:cNvPr id="294" name="Google Shape;294;p46"/>
          <p:cNvPicPr preferRelativeResize="0"/>
          <p:nvPr/>
        </p:nvPicPr>
        <p:blipFill rotWithShape="1">
          <a:blip r:embed="rId3">
            <a:alphaModFix/>
          </a:blip>
          <a:srcRect b="6950"/>
          <a:stretch/>
        </p:blipFill>
        <p:spPr>
          <a:xfrm flipH="1">
            <a:off x="6383175" y="1719250"/>
            <a:ext cx="2419525" cy="3424250"/>
          </a:xfrm>
          <a:prstGeom prst="rect">
            <a:avLst/>
          </a:prstGeom>
          <a:noFill/>
          <a:ln>
            <a:noFill/>
          </a:ln>
        </p:spPr>
      </p:pic>
      <p:sp>
        <p:nvSpPr>
          <p:cNvPr id="295" name="Google Shape;295;p46"/>
          <p:cNvSpPr/>
          <p:nvPr/>
        </p:nvSpPr>
        <p:spPr>
          <a:xfrm>
            <a:off x="713407" y="539507"/>
            <a:ext cx="339071" cy="243696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東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京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コ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ミ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ク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p47"/>
          <p:cNvSpPr txBox="1">
            <a:spLocks noGrp="1"/>
          </p:cNvSpPr>
          <p:nvPr>
            <p:ph type="subTitle" idx="1"/>
          </p:nvPr>
        </p:nvSpPr>
        <p:spPr>
          <a:xfrm>
            <a:off x="2302800" y="1471775"/>
            <a:ext cx="4538400" cy="2778000"/>
          </a:xfrm>
          <a:prstGeom prst="rect">
            <a:avLst/>
          </a:prstGeom>
        </p:spPr>
        <p:txBody>
          <a:bodyPr spcFirstLastPara="1" wrap="square" lIns="365750" tIns="91425" rIns="36575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know what helps you make your point clear? Lists like this one:</a:t>
            </a:r>
            <a:endParaRPr dirty="0"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</a:pPr>
            <a:r>
              <a:rPr lang="en" dirty="0"/>
              <a:t>They’re simple </a:t>
            </a:r>
            <a:endParaRPr dirty="0"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</a:pPr>
            <a:r>
              <a:rPr lang="en" dirty="0"/>
              <a:t>You can organize your ideas clearly</a:t>
            </a:r>
            <a:endParaRPr dirty="0"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</a:pPr>
            <a:r>
              <a:rPr lang="en" dirty="0"/>
              <a:t>You’ll never forget to buy milk!</a:t>
            </a:r>
            <a:endParaRPr dirty="0"/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n" dirty="0"/>
              <a:t>And the most important thing: the audience won’t miss the point of your presentation</a:t>
            </a:r>
            <a:endParaRPr dirty="0"/>
          </a:p>
        </p:txBody>
      </p:sp>
      <p:sp>
        <p:nvSpPr>
          <p:cNvPr id="301" name="Google Shape;301;p47"/>
          <p:cNvSpPr txBox="1">
            <a:spLocks noGrp="1"/>
          </p:cNvSpPr>
          <p:nvPr>
            <p:ph type="title"/>
          </p:nvPr>
        </p:nvSpPr>
        <p:spPr>
          <a:xfrm>
            <a:off x="1299875" y="539500"/>
            <a:ext cx="65442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WHAT’S TOKYO COMIC CON?</a:t>
            </a:r>
            <a:endParaRPr/>
          </a:p>
        </p:txBody>
      </p:sp>
      <p:pic>
        <p:nvPicPr>
          <p:cNvPr id="302" name="Google Shape;302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3224" y="3243175"/>
            <a:ext cx="1953474" cy="146602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" name="Google Shape;303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76425" y="1504301"/>
            <a:ext cx="1841549" cy="1130648"/>
          </a:xfrm>
          <a:prstGeom prst="rect">
            <a:avLst/>
          </a:prstGeom>
          <a:noFill/>
          <a:ln>
            <a:noFill/>
          </a:ln>
        </p:spPr>
      </p:pic>
      <p:sp>
        <p:nvSpPr>
          <p:cNvPr id="304" name="Google Shape;304;p47"/>
          <p:cNvSpPr/>
          <p:nvPr/>
        </p:nvSpPr>
        <p:spPr>
          <a:xfrm>
            <a:off x="1129255" y="1471773"/>
            <a:ext cx="356018" cy="133129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  <a:t>フ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  <a:t>ァ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  <a:t>ン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457201" y="507611"/>
            <a:ext cx="8678862" cy="542925"/>
          </a:xfrm>
          <a:prstGeom prst="rect">
            <a:avLst/>
          </a:prstGeom>
        </p:spPr>
        <p:txBody>
          <a:bodyPr/>
          <a:lstStyle/>
          <a:p>
            <a:pPr marL="114300" indent="0">
              <a:buNone/>
            </a:pPr>
            <a:r>
              <a:rPr lang="en-US" sz="2800" b="1" dirty="0">
                <a:solidFill>
                  <a:schemeClr val="accent2">
                    <a:lumMod val="75000"/>
                  </a:schemeClr>
                </a:solidFill>
              </a:rPr>
              <a:t>Infographic Style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490677B9-A44D-4B7E-B896-51E94379EE8D}"/>
              </a:ext>
            </a:extLst>
          </p:cNvPr>
          <p:cNvSpPr txBox="1"/>
          <p:nvPr/>
        </p:nvSpPr>
        <p:spPr>
          <a:xfrm>
            <a:off x="457202" y="2010162"/>
            <a:ext cx="2578892" cy="27238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Easy to change colors, photos and Text. </a:t>
            </a:r>
          </a:p>
          <a:p>
            <a:endParaRPr lang="en-US" altLang="ko-KR" sz="900" dirty="0">
              <a:solidFill>
                <a:srgbClr val="73503F"/>
              </a:solidFill>
              <a:cs typeface="Arial" pitchFamily="34" charset="0"/>
            </a:endParaRPr>
          </a:p>
          <a:p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8AB7C1CC-A860-4FC8-8764-0104347940C7}"/>
              </a:ext>
            </a:extLst>
          </p:cNvPr>
          <p:cNvSpPr txBox="1"/>
          <p:nvPr/>
        </p:nvSpPr>
        <p:spPr>
          <a:xfrm>
            <a:off x="457201" y="1161017"/>
            <a:ext cx="277177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100" b="1" dirty="0">
                <a:solidFill>
                  <a:srgbClr val="73503F"/>
                </a:solidFill>
                <a:latin typeface="+mj-lt"/>
                <a:cs typeface="Arial" pitchFamily="34" charset="0"/>
              </a:rPr>
              <a:t>Simple PowerPoint Presentation</a:t>
            </a:r>
            <a:endParaRPr lang="ko-KR" altLang="en-US" sz="2100" b="1" dirty="0">
              <a:solidFill>
                <a:srgbClr val="73503F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55B7C15A-1716-4CE7-8775-A8A6555CA931}"/>
              </a:ext>
            </a:extLst>
          </p:cNvPr>
          <p:cNvSpPr txBox="1"/>
          <p:nvPr/>
        </p:nvSpPr>
        <p:spPr>
          <a:xfrm>
            <a:off x="3825711" y="1686362"/>
            <a:ext cx="1817852" cy="272382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28588" indent="-128588">
              <a:buFont typeface="Wingdings" pitchFamily="2" charset="2"/>
              <a:buChar char="ü"/>
            </a:pPr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28588" indent="-128588">
              <a:buFont typeface="Wingdings" pitchFamily="2" charset="2"/>
              <a:buChar char="ü"/>
            </a:pPr>
            <a:endParaRPr lang="en-US" altLang="ko-KR" sz="900" dirty="0">
              <a:solidFill>
                <a:srgbClr val="73503F"/>
              </a:solidFill>
              <a:cs typeface="Arial" pitchFamily="34" charset="0"/>
            </a:endParaRPr>
          </a:p>
          <a:p>
            <a:pPr marL="128588" indent="-128588">
              <a:buFont typeface="Wingdings" pitchFamily="2" charset="2"/>
              <a:buChar char="ü"/>
            </a:pPr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28588" indent="-128588">
              <a:buFont typeface="Wingdings" pitchFamily="2" charset="2"/>
              <a:buChar char="ü"/>
            </a:pPr>
            <a:endParaRPr lang="en-US" altLang="ko-KR" sz="900" dirty="0">
              <a:solidFill>
                <a:srgbClr val="73503F"/>
              </a:solidFill>
              <a:cs typeface="Arial" pitchFamily="34" charset="0"/>
            </a:endParaRPr>
          </a:p>
          <a:p>
            <a:pPr marL="128588" indent="-128588">
              <a:buFont typeface="Wingdings" pitchFamily="2" charset="2"/>
              <a:buChar char="ü"/>
            </a:pPr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28588" indent="-128588">
              <a:buFont typeface="Wingdings" pitchFamily="2" charset="2"/>
              <a:buChar char="ü"/>
            </a:pPr>
            <a:endParaRPr lang="en-US" altLang="ko-KR" sz="900" dirty="0">
              <a:solidFill>
                <a:srgbClr val="73503F"/>
              </a:solidFill>
              <a:cs typeface="Arial" pitchFamily="34" charset="0"/>
            </a:endParaRPr>
          </a:p>
          <a:p>
            <a:pPr marL="128588" indent="-128588">
              <a:buFont typeface="Wingdings" pitchFamily="2" charset="2"/>
              <a:buChar char="ü"/>
            </a:pPr>
            <a:r>
              <a:rPr lang="en-US" altLang="ko-KR" sz="900" dirty="0">
                <a:solidFill>
                  <a:srgbClr val="73503F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27800" y="1588948"/>
            <a:ext cx="2193750" cy="356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638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48"/>
          <p:cNvSpPr txBox="1">
            <a:spLocks noGrp="1"/>
          </p:cNvSpPr>
          <p:nvPr>
            <p:ph type="title"/>
          </p:nvPr>
        </p:nvSpPr>
        <p:spPr>
          <a:xfrm>
            <a:off x="1246875" y="539500"/>
            <a:ext cx="6650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DOES THE EVENT COVER?</a:t>
            </a:r>
            <a:endParaRPr/>
          </a:p>
        </p:txBody>
      </p:sp>
      <p:sp>
        <p:nvSpPr>
          <p:cNvPr id="310" name="Google Shape;310;p48"/>
          <p:cNvSpPr txBox="1">
            <a:spLocks noGrp="1"/>
          </p:cNvSpPr>
          <p:nvPr>
            <p:ph type="title" idx="2"/>
          </p:nvPr>
        </p:nvSpPr>
        <p:spPr>
          <a:xfrm>
            <a:off x="1394301" y="2885166"/>
            <a:ext cx="1296900" cy="49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311" name="Google Shape;311;p48"/>
          <p:cNvSpPr txBox="1">
            <a:spLocks noGrp="1"/>
          </p:cNvSpPr>
          <p:nvPr>
            <p:ph type="subTitle" idx="1"/>
          </p:nvPr>
        </p:nvSpPr>
        <p:spPr>
          <a:xfrm>
            <a:off x="1394301" y="3466783"/>
            <a:ext cx="1296900" cy="60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312" name="Google Shape;312;p48"/>
          <p:cNvSpPr txBox="1">
            <a:spLocks noGrp="1"/>
          </p:cNvSpPr>
          <p:nvPr>
            <p:ph type="title" idx="3"/>
          </p:nvPr>
        </p:nvSpPr>
        <p:spPr>
          <a:xfrm>
            <a:off x="4766630" y="2885166"/>
            <a:ext cx="1296900" cy="49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313" name="Google Shape;313;p48"/>
          <p:cNvSpPr txBox="1">
            <a:spLocks noGrp="1"/>
          </p:cNvSpPr>
          <p:nvPr>
            <p:ph type="subTitle" idx="4"/>
          </p:nvPr>
        </p:nvSpPr>
        <p:spPr>
          <a:xfrm>
            <a:off x="4766630" y="3466757"/>
            <a:ext cx="1296900" cy="60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314" name="Google Shape;314;p48"/>
          <p:cNvSpPr txBox="1">
            <a:spLocks noGrp="1"/>
          </p:cNvSpPr>
          <p:nvPr>
            <p:ph type="title" idx="5"/>
          </p:nvPr>
        </p:nvSpPr>
        <p:spPr>
          <a:xfrm>
            <a:off x="3080466" y="2885166"/>
            <a:ext cx="1296900" cy="49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315" name="Google Shape;315;p48"/>
          <p:cNvSpPr txBox="1">
            <a:spLocks noGrp="1"/>
          </p:cNvSpPr>
          <p:nvPr>
            <p:ph type="subTitle" idx="6"/>
          </p:nvPr>
        </p:nvSpPr>
        <p:spPr>
          <a:xfrm>
            <a:off x="3080466" y="3466778"/>
            <a:ext cx="1296900" cy="60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316" name="Google Shape;316;p48"/>
          <p:cNvSpPr txBox="1">
            <a:spLocks noGrp="1"/>
          </p:cNvSpPr>
          <p:nvPr>
            <p:ph type="title" idx="7"/>
          </p:nvPr>
        </p:nvSpPr>
        <p:spPr>
          <a:xfrm>
            <a:off x="6452797" y="2885166"/>
            <a:ext cx="1296900" cy="49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317" name="Google Shape;317;p48"/>
          <p:cNvSpPr txBox="1">
            <a:spLocks noGrp="1"/>
          </p:cNvSpPr>
          <p:nvPr>
            <p:ph type="subTitle" idx="8"/>
          </p:nvPr>
        </p:nvSpPr>
        <p:spPr>
          <a:xfrm>
            <a:off x="6452797" y="3466803"/>
            <a:ext cx="1296900" cy="60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several rings</a:t>
            </a:r>
            <a:endParaRPr/>
          </a:p>
        </p:txBody>
      </p:sp>
      <p:grpSp>
        <p:nvGrpSpPr>
          <p:cNvPr id="318" name="Google Shape;318;p48"/>
          <p:cNvGrpSpPr/>
          <p:nvPr/>
        </p:nvGrpSpPr>
        <p:grpSpPr>
          <a:xfrm>
            <a:off x="1669601" y="1977141"/>
            <a:ext cx="746300" cy="746350"/>
            <a:chOff x="2678050" y="3216475"/>
            <a:chExt cx="368125" cy="368150"/>
          </a:xfrm>
        </p:grpSpPr>
        <p:sp>
          <p:nvSpPr>
            <p:cNvPr id="319" name="Google Shape;319;p48"/>
            <p:cNvSpPr/>
            <p:nvPr/>
          </p:nvSpPr>
          <p:spPr>
            <a:xfrm>
              <a:off x="2678050" y="3216475"/>
              <a:ext cx="368125" cy="328575"/>
            </a:xfrm>
            <a:custGeom>
              <a:avLst/>
              <a:gdLst/>
              <a:ahLst/>
              <a:cxnLst/>
              <a:rect l="l" t="t" r="r" b="b"/>
              <a:pathLst>
                <a:path w="14725" h="13143" extrusionOk="0">
                  <a:moveTo>
                    <a:pt x="7352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9383"/>
                    <a:pt x="817" y="11237"/>
                    <a:pt x="2208" y="12606"/>
                  </a:cubicBezTo>
                  <a:cubicBezTo>
                    <a:pt x="2599" y="13004"/>
                    <a:pt x="3044" y="13143"/>
                    <a:pt x="3531" y="13143"/>
                  </a:cubicBezTo>
                  <a:cubicBezTo>
                    <a:pt x="4637" y="13143"/>
                    <a:pt x="5957" y="12430"/>
                    <a:pt x="7352" y="12430"/>
                  </a:cubicBezTo>
                  <a:cubicBezTo>
                    <a:pt x="8762" y="12430"/>
                    <a:pt x="10076" y="13143"/>
                    <a:pt x="11213" y="13143"/>
                  </a:cubicBezTo>
                  <a:cubicBezTo>
                    <a:pt x="11714" y="13143"/>
                    <a:pt x="12181" y="13004"/>
                    <a:pt x="12606" y="12606"/>
                  </a:cubicBezTo>
                  <a:cubicBezTo>
                    <a:pt x="13886" y="11237"/>
                    <a:pt x="14725" y="9383"/>
                    <a:pt x="14725" y="7374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48"/>
            <p:cNvSpPr/>
            <p:nvPr/>
          </p:nvSpPr>
          <p:spPr>
            <a:xfrm>
              <a:off x="2733225" y="3237450"/>
              <a:ext cx="312950" cy="307600"/>
            </a:xfrm>
            <a:custGeom>
              <a:avLst/>
              <a:gdLst/>
              <a:ahLst/>
              <a:cxnLst/>
              <a:rect l="l" t="t" r="r" b="b"/>
              <a:pathLst>
                <a:path w="12518" h="12304" extrusionOk="0">
                  <a:moveTo>
                    <a:pt x="5145" y="1"/>
                  </a:moveTo>
                  <a:lnTo>
                    <a:pt x="3864" y="729"/>
                  </a:lnTo>
                  <a:lnTo>
                    <a:pt x="3864" y="1193"/>
                  </a:lnTo>
                  <a:cubicBezTo>
                    <a:pt x="3776" y="1193"/>
                    <a:pt x="3688" y="1281"/>
                    <a:pt x="3577" y="1369"/>
                  </a:cubicBezTo>
                  <a:lnTo>
                    <a:pt x="2760" y="464"/>
                  </a:lnTo>
                  <a:cubicBezTo>
                    <a:pt x="2760" y="464"/>
                    <a:pt x="2032" y="1568"/>
                    <a:pt x="2760" y="2208"/>
                  </a:cubicBezTo>
                  <a:cubicBezTo>
                    <a:pt x="2473" y="2584"/>
                    <a:pt x="2297" y="3135"/>
                    <a:pt x="2297" y="3776"/>
                  </a:cubicBezTo>
                  <a:lnTo>
                    <a:pt x="1016" y="2672"/>
                  </a:lnTo>
                  <a:lnTo>
                    <a:pt x="1657" y="5233"/>
                  </a:lnTo>
                  <a:lnTo>
                    <a:pt x="3224" y="6800"/>
                  </a:lnTo>
                  <a:cubicBezTo>
                    <a:pt x="3312" y="6999"/>
                    <a:pt x="3401" y="7087"/>
                    <a:pt x="3489" y="7264"/>
                  </a:cubicBezTo>
                  <a:lnTo>
                    <a:pt x="3224" y="8544"/>
                  </a:lnTo>
                  <a:lnTo>
                    <a:pt x="2032" y="8544"/>
                  </a:lnTo>
                  <a:cubicBezTo>
                    <a:pt x="818" y="8544"/>
                    <a:pt x="1" y="9383"/>
                    <a:pt x="1" y="10487"/>
                  </a:cubicBezTo>
                  <a:lnTo>
                    <a:pt x="1" y="11767"/>
                  </a:lnTo>
                  <a:cubicBezTo>
                    <a:pt x="392" y="12165"/>
                    <a:pt x="837" y="12304"/>
                    <a:pt x="1324" y="12304"/>
                  </a:cubicBezTo>
                  <a:cubicBezTo>
                    <a:pt x="2430" y="12304"/>
                    <a:pt x="3750" y="11591"/>
                    <a:pt x="5145" y="11591"/>
                  </a:cubicBezTo>
                  <a:cubicBezTo>
                    <a:pt x="6555" y="11591"/>
                    <a:pt x="7869" y="12304"/>
                    <a:pt x="9006" y="12304"/>
                  </a:cubicBezTo>
                  <a:cubicBezTo>
                    <a:pt x="9507" y="12304"/>
                    <a:pt x="9974" y="12165"/>
                    <a:pt x="10399" y="11767"/>
                  </a:cubicBezTo>
                  <a:cubicBezTo>
                    <a:pt x="11679" y="10398"/>
                    <a:pt x="12518" y="8544"/>
                    <a:pt x="12518" y="6535"/>
                  </a:cubicBezTo>
                  <a:cubicBezTo>
                    <a:pt x="12518" y="6072"/>
                    <a:pt x="12518" y="5696"/>
                    <a:pt x="12408" y="5233"/>
                  </a:cubicBezTo>
                  <a:lnTo>
                    <a:pt x="7551" y="464"/>
                  </a:lnTo>
                  <a:cubicBezTo>
                    <a:pt x="7441" y="818"/>
                    <a:pt x="7264" y="1105"/>
                    <a:pt x="6999" y="1281"/>
                  </a:cubicBezTo>
                  <a:lnTo>
                    <a:pt x="6447" y="729"/>
                  </a:lnTo>
                  <a:lnTo>
                    <a:pt x="5145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48"/>
            <p:cNvSpPr/>
            <p:nvPr/>
          </p:nvSpPr>
          <p:spPr>
            <a:xfrm>
              <a:off x="2781250" y="3249050"/>
              <a:ext cx="46375" cy="48025"/>
            </a:xfrm>
            <a:custGeom>
              <a:avLst/>
              <a:gdLst/>
              <a:ahLst/>
              <a:cxnLst/>
              <a:rect l="l" t="t" r="r" b="b"/>
              <a:pathLst>
                <a:path w="1855" h="1921" extrusionOk="0">
                  <a:moveTo>
                    <a:pt x="839" y="0"/>
                  </a:moveTo>
                  <a:cubicBezTo>
                    <a:pt x="839" y="0"/>
                    <a:pt x="1" y="1281"/>
                    <a:pt x="1104" y="1921"/>
                  </a:cubicBezTo>
                  <a:lnTo>
                    <a:pt x="1855" y="1192"/>
                  </a:lnTo>
                  <a:cubicBezTo>
                    <a:pt x="1855" y="1192"/>
                    <a:pt x="1104" y="817"/>
                    <a:pt x="839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48"/>
            <p:cNvSpPr/>
            <p:nvPr/>
          </p:nvSpPr>
          <p:spPr>
            <a:xfrm>
              <a:off x="2896600" y="3249050"/>
              <a:ext cx="45825" cy="48025"/>
            </a:xfrm>
            <a:custGeom>
              <a:avLst/>
              <a:gdLst/>
              <a:ahLst/>
              <a:cxnLst/>
              <a:rect l="l" t="t" r="r" b="b"/>
              <a:pathLst>
                <a:path w="1833" h="1921" extrusionOk="0">
                  <a:moveTo>
                    <a:pt x="1016" y="0"/>
                  </a:moveTo>
                  <a:lnTo>
                    <a:pt x="1016" y="0"/>
                  </a:lnTo>
                  <a:cubicBezTo>
                    <a:pt x="729" y="817"/>
                    <a:pt x="0" y="1192"/>
                    <a:pt x="0" y="1192"/>
                  </a:cubicBezTo>
                  <a:lnTo>
                    <a:pt x="729" y="1921"/>
                  </a:lnTo>
                  <a:cubicBezTo>
                    <a:pt x="1833" y="1281"/>
                    <a:pt x="1016" y="0"/>
                    <a:pt x="1016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48"/>
            <p:cNvSpPr/>
            <p:nvPr/>
          </p:nvSpPr>
          <p:spPr>
            <a:xfrm>
              <a:off x="2813825" y="3414625"/>
              <a:ext cx="96600" cy="39200"/>
            </a:xfrm>
            <a:custGeom>
              <a:avLst/>
              <a:gdLst/>
              <a:ahLst/>
              <a:cxnLst/>
              <a:rect l="l" t="t" r="r" b="b"/>
              <a:pathLst>
                <a:path w="3864" h="1568" extrusionOk="0">
                  <a:moveTo>
                    <a:pt x="265" y="0"/>
                  </a:moveTo>
                  <a:lnTo>
                    <a:pt x="0" y="1567"/>
                  </a:lnTo>
                  <a:lnTo>
                    <a:pt x="3863" y="1567"/>
                  </a:lnTo>
                  <a:lnTo>
                    <a:pt x="3576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48"/>
            <p:cNvSpPr/>
            <p:nvPr/>
          </p:nvSpPr>
          <p:spPr>
            <a:xfrm>
              <a:off x="2861825" y="3414625"/>
              <a:ext cx="48600" cy="39200"/>
            </a:xfrm>
            <a:custGeom>
              <a:avLst/>
              <a:gdLst/>
              <a:ahLst/>
              <a:cxnLst/>
              <a:rect l="l" t="t" r="r" b="b"/>
              <a:pathLst>
                <a:path w="1944" h="1568" extrusionOk="0">
                  <a:moveTo>
                    <a:pt x="1" y="0"/>
                  </a:moveTo>
                  <a:lnTo>
                    <a:pt x="1" y="1567"/>
                  </a:lnTo>
                  <a:lnTo>
                    <a:pt x="1943" y="1567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48"/>
            <p:cNvSpPr/>
            <p:nvPr/>
          </p:nvSpPr>
          <p:spPr>
            <a:xfrm>
              <a:off x="2733225" y="3451050"/>
              <a:ext cx="257775" cy="133575"/>
            </a:xfrm>
            <a:custGeom>
              <a:avLst/>
              <a:gdLst/>
              <a:ahLst/>
              <a:cxnLst/>
              <a:rect l="l" t="t" r="r" b="b"/>
              <a:pathLst>
                <a:path w="10311" h="5343" extrusionOk="0">
                  <a:moveTo>
                    <a:pt x="2032" y="0"/>
                  </a:moveTo>
                  <a:cubicBezTo>
                    <a:pt x="818" y="0"/>
                    <a:pt x="1" y="839"/>
                    <a:pt x="1" y="1943"/>
                  </a:cubicBezTo>
                  <a:lnTo>
                    <a:pt x="1" y="3223"/>
                  </a:lnTo>
                  <a:cubicBezTo>
                    <a:pt x="1281" y="4526"/>
                    <a:pt x="3136" y="5342"/>
                    <a:pt x="5145" y="5342"/>
                  </a:cubicBezTo>
                  <a:cubicBezTo>
                    <a:pt x="7176" y="5342"/>
                    <a:pt x="9008" y="4526"/>
                    <a:pt x="10310" y="3223"/>
                  </a:cubicBezTo>
                  <a:lnTo>
                    <a:pt x="10310" y="1943"/>
                  </a:lnTo>
                  <a:cubicBezTo>
                    <a:pt x="10310" y="839"/>
                    <a:pt x="9472" y="0"/>
                    <a:pt x="8279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48"/>
            <p:cNvSpPr/>
            <p:nvPr/>
          </p:nvSpPr>
          <p:spPr>
            <a:xfrm>
              <a:off x="2861825" y="3451050"/>
              <a:ext cx="129175" cy="133575"/>
            </a:xfrm>
            <a:custGeom>
              <a:avLst/>
              <a:gdLst/>
              <a:ahLst/>
              <a:cxnLst/>
              <a:rect l="l" t="t" r="r" b="b"/>
              <a:pathLst>
                <a:path w="5167" h="5343" extrusionOk="0">
                  <a:moveTo>
                    <a:pt x="1" y="0"/>
                  </a:moveTo>
                  <a:lnTo>
                    <a:pt x="1" y="5342"/>
                  </a:lnTo>
                  <a:cubicBezTo>
                    <a:pt x="2032" y="5342"/>
                    <a:pt x="3864" y="4526"/>
                    <a:pt x="5166" y="3223"/>
                  </a:cubicBezTo>
                  <a:lnTo>
                    <a:pt x="5166" y="1943"/>
                  </a:lnTo>
                  <a:cubicBezTo>
                    <a:pt x="5166" y="1479"/>
                    <a:pt x="4968" y="1016"/>
                    <a:pt x="4703" y="662"/>
                  </a:cubicBezTo>
                  <a:cubicBezTo>
                    <a:pt x="4328" y="287"/>
                    <a:pt x="3776" y="0"/>
                    <a:pt x="3135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48"/>
            <p:cNvSpPr/>
            <p:nvPr/>
          </p:nvSpPr>
          <p:spPr>
            <a:xfrm>
              <a:off x="2827600" y="3483600"/>
              <a:ext cx="69025" cy="71225"/>
            </a:xfrm>
            <a:custGeom>
              <a:avLst/>
              <a:gdLst/>
              <a:ahLst/>
              <a:cxnLst/>
              <a:rect l="l" t="t" r="r" b="b"/>
              <a:pathLst>
                <a:path w="2761" h="2849" extrusionOk="0">
                  <a:moveTo>
                    <a:pt x="1370" y="1"/>
                  </a:moveTo>
                  <a:cubicBezTo>
                    <a:pt x="553" y="1"/>
                    <a:pt x="1" y="641"/>
                    <a:pt x="1" y="1369"/>
                  </a:cubicBezTo>
                  <a:cubicBezTo>
                    <a:pt x="1" y="2208"/>
                    <a:pt x="553" y="2848"/>
                    <a:pt x="1370" y="2848"/>
                  </a:cubicBezTo>
                  <a:cubicBezTo>
                    <a:pt x="2209" y="2848"/>
                    <a:pt x="2760" y="2208"/>
                    <a:pt x="2760" y="1369"/>
                  </a:cubicBezTo>
                  <a:cubicBezTo>
                    <a:pt x="2760" y="641"/>
                    <a:pt x="2209" y="1"/>
                    <a:pt x="1370" y="1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8"/>
            <p:cNvSpPr/>
            <p:nvPr/>
          </p:nvSpPr>
          <p:spPr>
            <a:xfrm>
              <a:off x="2861825" y="3483600"/>
              <a:ext cx="34800" cy="71225"/>
            </a:xfrm>
            <a:custGeom>
              <a:avLst/>
              <a:gdLst/>
              <a:ahLst/>
              <a:cxnLst/>
              <a:rect l="l" t="t" r="r" b="b"/>
              <a:pathLst>
                <a:path w="1392" h="2849" extrusionOk="0">
                  <a:moveTo>
                    <a:pt x="1" y="1"/>
                  </a:moveTo>
                  <a:lnTo>
                    <a:pt x="1" y="2848"/>
                  </a:lnTo>
                  <a:cubicBezTo>
                    <a:pt x="840" y="2848"/>
                    <a:pt x="1391" y="2208"/>
                    <a:pt x="1391" y="1369"/>
                  </a:cubicBezTo>
                  <a:cubicBezTo>
                    <a:pt x="1391" y="641"/>
                    <a:pt x="840" y="1"/>
                    <a:pt x="1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8"/>
            <p:cNvSpPr/>
            <p:nvPr/>
          </p:nvSpPr>
          <p:spPr>
            <a:xfrm>
              <a:off x="2843625" y="3499600"/>
              <a:ext cx="37000" cy="39225"/>
            </a:xfrm>
            <a:custGeom>
              <a:avLst/>
              <a:gdLst/>
              <a:ahLst/>
              <a:cxnLst/>
              <a:rect l="l" t="t" r="r" b="b"/>
              <a:pathLst>
                <a:path w="1480" h="1569" extrusionOk="0">
                  <a:moveTo>
                    <a:pt x="729" y="1"/>
                  </a:moveTo>
                  <a:cubicBezTo>
                    <a:pt x="265" y="1"/>
                    <a:pt x="0" y="376"/>
                    <a:pt x="0" y="729"/>
                  </a:cubicBezTo>
                  <a:cubicBezTo>
                    <a:pt x="0" y="1193"/>
                    <a:pt x="265" y="1568"/>
                    <a:pt x="729" y="1568"/>
                  </a:cubicBezTo>
                  <a:cubicBezTo>
                    <a:pt x="1192" y="1568"/>
                    <a:pt x="1479" y="1193"/>
                    <a:pt x="1479" y="729"/>
                  </a:cubicBezTo>
                  <a:cubicBezTo>
                    <a:pt x="1479" y="376"/>
                    <a:pt x="1192" y="1"/>
                    <a:pt x="729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8"/>
            <p:cNvSpPr/>
            <p:nvPr/>
          </p:nvSpPr>
          <p:spPr>
            <a:xfrm>
              <a:off x="2861825" y="3499600"/>
              <a:ext cx="18800" cy="39225"/>
            </a:xfrm>
            <a:custGeom>
              <a:avLst/>
              <a:gdLst/>
              <a:ahLst/>
              <a:cxnLst/>
              <a:rect l="l" t="t" r="r" b="b"/>
              <a:pathLst>
                <a:path w="752" h="1569" extrusionOk="0">
                  <a:moveTo>
                    <a:pt x="1" y="1"/>
                  </a:moveTo>
                  <a:lnTo>
                    <a:pt x="1" y="1568"/>
                  </a:lnTo>
                  <a:cubicBezTo>
                    <a:pt x="464" y="1568"/>
                    <a:pt x="751" y="1193"/>
                    <a:pt x="751" y="729"/>
                  </a:cubicBezTo>
                  <a:cubicBezTo>
                    <a:pt x="751" y="376"/>
                    <a:pt x="464" y="1"/>
                    <a:pt x="1" y="1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8"/>
            <p:cNvSpPr/>
            <p:nvPr/>
          </p:nvSpPr>
          <p:spPr>
            <a:xfrm>
              <a:off x="2767450" y="3513400"/>
              <a:ext cx="21000" cy="55225"/>
            </a:xfrm>
            <a:custGeom>
              <a:avLst/>
              <a:gdLst/>
              <a:ahLst/>
              <a:cxnLst/>
              <a:rect l="l" t="t" r="r" b="b"/>
              <a:pathLst>
                <a:path w="840" h="2209" extrusionOk="0">
                  <a:moveTo>
                    <a:pt x="1" y="1"/>
                  </a:moveTo>
                  <a:lnTo>
                    <a:pt x="1" y="1833"/>
                  </a:lnTo>
                  <a:cubicBezTo>
                    <a:pt x="288" y="1921"/>
                    <a:pt x="553" y="2120"/>
                    <a:pt x="840" y="220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8"/>
            <p:cNvSpPr/>
            <p:nvPr/>
          </p:nvSpPr>
          <p:spPr>
            <a:xfrm>
              <a:off x="2935775" y="3513400"/>
              <a:ext cx="20450" cy="55225"/>
            </a:xfrm>
            <a:custGeom>
              <a:avLst/>
              <a:gdLst/>
              <a:ahLst/>
              <a:cxnLst/>
              <a:rect l="l" t="t" r="r" b="b"/>
              <a:pathLst>
                <a:path w="818" h="2209" extrusionOk="0">
                  <a:moveTo>
                    <a:pt x="1" y="1"/>
                  </a:moveTo>
                  <a:lnTo>
                    <a:pt x="1" y="2208"/>
                  </a:lnTo>
                  <a:cubicBezTo>
                    <a:pt x="266" y="2120"/>
                    <a:pt x="553" y="1921"/>
                    <a:pt x="818" y="1833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8"/>
            <p:cNvSpPr/>
            <p:nvPr/>
          </p:nvSpPr>
          <p:spPr>
            <a:xfrm>
              <a:off x="2758625" y="3257875"/>
              <a:ext cx="206975" cy="184350"/>
            </a:xfrm>
            <a:custGeom>
              <a:avLst/>
              <a:gdLst/>
              <a:ahLst/>
              <a:cxnLst/>
              <a:rect l="l" t="t" r="r" b="b"/>
              <a:pathLst>
                <a:path w="8279" h="7374" extrusionOk="0">
                  <a:moveTo>
                    <a:pt x="4129" y="1"/>
                  </a:moveTo>
                  <a:cubicBezTo>
                    <a:pt x="2848" y="1"/>
                    <a:pt x="1369" y="1104"/>
                    <a:pt x="1281" y="2959"/>
                  </a:cubicBezTo>
                  <a:lnTo>
                    <a:pt x="0" y="1855"/>
                  </a:lnTo>
                  <a:lnTo>
                    <a:pt x="641" y="4416"/>
                  </a:lnTo>
                  <a:lnTo>
                    <a:pt x="1568" y="4791"/>
                  </a:lnTo>
                  <a:cubicBezTo>
                    <a:pt x="2296" y="6734"/>
                    <a:pt x="3400" y="7286"/>
                    <a:pt x="4129" y="7374"/>
                  </a:cubicBezTo>
                  <a:cubicBezTo>
                    <a:pt x="4879" y="7286"/>
                    <a:pt x="5983" y="6734"/>
                    <a:pt x="6712" y="4791"/>
                  </a:cubicBezTo>
                  <a:lnTo>
                    <a:pt x="7639" y="4416"/>
                  </a:lnTo>
                  <a:lnTo>
                    <a:pt x="8279" y="1855"/>
                  </a:lnTo>
                  <a:lnTo>
                    <a:pt x="6976" y="2959"/>
                  </a:lnTo>
                  <a:cubicBezTo>
                    <a:pt x="6888" y="1104"/>
                    <a:pt x="5431" y="1"/>
                    <a:pt x="4129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8"/>
            <p:cNvSpPr/>
            <p:nvPr/>
          </p:nvSpPr>
          <p:spPr>
            <a:xfrm>
              <a:off x="2861825" y="3257875"/>
              <a:ext cx="103775" cy="184350"/>
            </a:xfrm>
            <a:custGeom>
              <a:avLst/>
              <a:gdLst/>
              <a:ahLst/>
              <a:cxnLst/>
              <a:rect l="l" t="t" r="r" b="b"/>
              <a:pathLst>
                <a:path w="4151" h="7374" extrusionOk="0">
                  <a:moveTo>
                    <a:pt x="1" y="1"/>
                  </a:moveTo>
                  <a:lnTo>
                    <a:pt x="1" y="7374"/>
                  </a:lnTo>
                  <a:cubicBezTo>
                    <a:pt x="751" y="7286"/>
                    <a:pt x="1855" y="6734"/>
                    <a:pt x="2584" y="4791"/>
                  </a:cubicBezTo>
                  <a:lnTo>
                    <a:pt x="3511" y="4416"/>
                  </a:lnTo>
                  <a:lnTo>
                    <a:pt x="4151" y="1855"/>
                  </a:lnTo>
                  <a:lnTo>
                    <a:pt x="2848" y="2959"/>
                  </a:lnTo>
                  <a:cubicBezTo>
                    <a:pt x="2760" y="1656"/>
                    <a:pt x="2120" y="839"/>
                    <a:pt x="1303" y="376"/>
                  </a:cubicBezTo>
                  <a:cubicBezTo>
                    <a:pt x="840" y="111"/>
                    <a:pt x="464" y="1"/>
                    <a:pt x="1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48"/>
            <p:cNvSpPr/>
            <p:nvPr/>
          </p:nvSpPr>
          <p:spPr>
            <a:xfrm>
              <a:off x="2772425" y="3326875"/>
              <a:ext cx="22650" cy="39200"/>
            </a:xfrm>
            <a:custGeom>
              <a:avLst/>
              <a:gdLst/>
              <a:ahLst/>
              <a:cxnLst/>
              <a:rect l="l" t="t" r="r" b="b"/>
              <a:pathLst>
                <a:path w="906" h="1568" extrusionOk="0">
                  <a:moveTo>
                    <a:pt x="0" y="0"/>
                  </a:moveTo>
                  <a:lnTo>
                    <a:pt x="265" y="1391"/>
                  </a:lnTo>
                  <a:lnTo>
                    <a:pt x="905" y="1567"/>
                  </a:lnTo>
                  <a:lnTo>
                    <a:pt x="729" y="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8"/>
            <p:cNvSpPr/>
            <p:nvPr/>
          </p:nvSpPr>
          <p:spPr>
            <a:xfrm>
              <a:off x="2928600" y="3326875"/>
              <a:ext cx="23225" cy="39200"/>
            </a:xfrm>
            <a:custGeom>
              <a:avLst/>
              <a:gdLst/>
              <a:ahLst/>
              <a:cxnLst/>
              <a:rect l="l" t="t" r="r" b="b"/>
              <a:pathLst>
                <a:path w="929" h="1568" extrusionOk="0">
                  <a:moveTo>
                    <a:pt x="928" y="0"/>
                  </a:moveTo>
                  <a:lnTo>
                    <a:pt x="177" y="662"/>
                  </a:lnTo>
                  <a:lnTo>
                    <a:pt x="1" y="1567"/>
                  </a:lnTo>
                  <a:lnTo>
                    <a:pt x="641" y="1391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8"/>
            <p:cNvSpPr/>
            <p:nvPr/>
          </p:nvSpPr>
          <p:spPr>
            <a:xfrm>
              <a:off x="2822650" y="3384800"/>
              <a:ext cx="78400" cy="34250"/>
            </a:xfrm>
            <a:custGeom>
              <a:avLst/>
              <a:gdLst/>
              <a:ahLst/>
              <a:cxnLst/>
              <a:rect l="l" t="t" r="r" b="b"/>
              <a:pathLst>
                <a:path w="3136" h="1370" extrusionOk="0">
                  <a:moveTo>
                    <a:pt x="0" y="1"/>
                  </a:moveTo>
                  <a:cubicBezTo>
                    <a:pt x="0" y="1"/>
                    <a:pt x="663" y="1370"/>
                    <a:pt x="1568" y="1370"/>
                  </a:cubicBezTo>
                  <a:cubicBezTo>
                    <a:pt x="2495" y="1370"/>
                    <a:pt x="3135" y="1"/>
                    <a:pt x="3135" y="1"/>
                  </a:cubicBezTo>
                  <a:lnTo>
                    <a:pt x="3135" y="1"/>
                  </a:lnTo>
                  <a:cubicBezTo>
                    <a:pt x="2495" y="641"/>
                    <a:pt x="1656" y="818"/>
                    <a:pt x="1568" y="818"/>
                  </a:cubicBezTo>
                  <a:cubicBezTo>
                    <a:pt x="1479" y="818"/>
                    <a:pt x="663" y="641"/>
                    <a:pt x="0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8"/>
            <p:cNvSpPr/>
            <p:nvPr/>
          </p:nvSpPr>
          <p:spPr>
            <a:xfrm>
              <a:off x="2861825" y="3384800"/>
              <a:ext cx="39225" cy="34250"/>
            </a:xfrm>
            <a:custGeom>
              <a:avLst/>
              <a:gdLst/>
              <a:ahLst/>
              <a:cxnLst/>
              <a:rect l="l" t="t" r="r" b="b"/>
              <a:pathLst>
                <a:path w="1569" h="1370" extrusionOk="0">
                  <a:moveTo>
                    <a:pt x="1568" y="1"/>
                  </a:moveTo>
                  <a:cubicBezTo>
                    <a:pt x="928" y="641"/>
                    <a:pt x="89" y="818"/>
                    <a:pt x="1" y="818"/>
                  </a:cubicBezTo>
                  <a:lnTo>
                    <a:pt x="1" y="1370"/>
                  </a:lnTo>
                  <a:cubicBezTo>
                    <a:pt x="928" y="1370"/>
                    <a:pt x="1568" y="89"/>
                    <a:pt x="1568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8"/>
            <p:cNvSpPr/>
            <p:nvPr/>
          </p:nvSpPr>
          <p:spPr>
            <a:xfrm>
              <a:off x="2804425" y="3310850"/>
              <a:ext cx="53025" cy="55975"/>
            </a:xfrm>
            <a:custGeom>
              <a:avLst/>
              <a:gdLst/>
              <a:ahLst/>
              <a:cxnLst/>
              <a:rect l="l" t="t" r="r" b="b"/>
              <a:pathLst>
                <a:path w="2121" h="2239" extrusionOk="0">
                  <a:moveTo>
                    <a:pt x="288" y="1"/>
                  </a:moveTo>
                  <a:cubicBezTo>
                    <a:pt x="288" y="1"/>
                    <a:pt x="288" y="376"/>
                    <a:pt x="376" y="928"/>
                  </a:cubicBezTo>
                  <a:cubicBezTo>
                    <a:pt x="376" y="928"/>
                    <a:pt x="177" y="840"/>
                    <a:pt x="1" y="641"/>
                  </a:cubicBezTo>
                  <a:lnTo>
                    <a:pt x="1" y="641"/>
                  </a:lnTo>
                  <a:cubicBezTo>
                    <a:pt x="1" y="641"/>
                    <a:pt x="1" y="1568"/>
                    <a:pt x="729" y="2032"/>
                  </a:cubicBezTo>
                  <a:cubicBezTo>
                    <a:pt x="900" y="2175"/>
                    <a:pt x="1098" y="2238"/>
                    <a:pt x="1290" y="2238"/>
                  </a:cubicBezTo>
                  <a:cubicBezTo>
                    <a:pt x="1719" y="2238"/>
                    <a:pt x="2120" y="1922"/>
                    <a:pt x="2120" y="1480"/>
                  </a:cubicBezTo>
                  <a:cubicBezTo>
                    <a:pt x="2120" y="1480"/>
                    <a:pt x="928" y="751"/>
                    <a:pt x="288" y="1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8"/>
            <p:cNvSpPr/>
            <p:nvPr/>
          </p:nvSpPr>
          <p:spPr>
            <a:xfrm>
              <a:off x="2820425" y="3342575"/>
              <a:ext cx="27625" cy="13125"/>
            </a:xfrm>
            <a:custGeom>
              <a:avLst/>
              <a:gdLst/>
              <a:ahLst/>
              <a:cxnLst/>
              <a:rect l="l" t="t" r="r" b="b"/>
              <a:pathLst>
                <a:path w="1105" h="525" extrusionOk="0">
                  <a:moveTo>
                    <a:pt x="458" y="1"/>
                  </a:moveTo>
                  <a:cubicBezTo>
                    <a:pt x="231" y="1"/>
                    <a:pt x="1" y="123"/>
                    <a:pt x="1" y="123"/>
                  </a:cubicBezTo>
                  <a:cubicBezTo>
                    <a:pt x="1" y="123"/>
                    <a:pt x="200" y="476"/>
                    <a:pt x="465" y="476"/>
                  </a:cubicBezTo>
                  <a:cubicBezTo>
                    <a:pt x="560" y="513"/>
                    <a:pt x="663" y="525"/>
                    <a:pt x="758" y="525"/>
                  </a:cubicBezTo>
                  <a:cubicBezTo>
                    <a:pt x="948" y="525"/>
                    <a:pt x="1105" y="476"/>
                    <a:pt x="1105" y="476"/>
                  </a:cubicBezTo>
                  <a:cubicBezTo>
                    <a:pt x="1105" y="476"/>
                    <a:pt x="928" y="123"/>
                    <a:pt x="641" y="34"/>
                  </a:cubicBezTo>
                  <a:cubicBezTo>
                    <a:pt x="584" y="10"/>
                    <a:pt x="521" y="1"/>
                    <a:pt x="458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8"/>
            <p:cNvSpPr/>
            <p:nvPr/>
          </p:nvSpPr>
          <p:spPr>
            <a:xfrm>
              <a:off x="2866800" y="3310850"/>
              <a:ext cx="52450" cy="55975"/>
            </a:xfrm>
            <a:custGeom>
              <a:avLst/>
              <a:gdLst/>
              <a:ahLst/>
              <a:cxnLst/>
              <a:rect l="l" t="t" r="r" b="b"/>
              <a:pathLst>
                <a:path w="2098" h="2239" extrusionOk="0">
                  <a:moveTo>
                    <a:pt x="1833" y="1"/>
                  </a:moveTo>
                  <a:lnTo>
                    <a:pt x="1833" y="1"/>
                  </a:lnTo>
                  <a:cubicBezTo>
                    <a:pt x="1192" y="751"/>
                    <a:pt x="0" y="1480"/>
                    <a:pt x="0" y="1480"/>
                  </a:cubicBezTo>
                  <a:cubicBezTo>
                    <a:pt x="0" y="1922"/>
                    <a:pt x="390" y="2238"/>
                    <a:pt x="814" y="2238"/>
                  </a:cubicBezTo>
                  <a:cubicBezTo>
                    <a:pt x="1003" y="2238"/>
                    <a:pt x="1199" y="2175"/>
                    <a:pt x="1369" y="2032"/>
                  </a:cubicBezTo>
                  <a:cubicBezTo>
                    <a:pt x="2098" y="1568"/>
                    <a:pt x="2098" y="641"/>
                    <a:pt x="2098" y="641"/>
                  </a:cubicBezTo>
                  <a:lnTo>
                    <a:pt x="2098" y="641"/>
                  </a:lnTo>
                  <a:cubicBezTo>
                    <a:pt x="1921" y="840"/>
                    <a:pt x="1744" y="928"/>
                    <a:pt x="1744" y="928"/>
                  </a:cubicBezTo>
                  <a:cubicBezTo>
                    <a:pt x="1833" y="376"/>
                    <a:pt x="1833" y="1"/>
                    <a:pt x="1833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8"/>
            <p:cNvSpPr/>
            <p:nvPr/>
          </p:nvSpPr>
          <p:spPr>
            <a:xfrm>
              <a:off x="2875625" y="3342575"/>
              <a:ext cx="27625" cy="13125"/>
            </a:xfrm>
            <a:custGeom>
              <a:avLst/>
              <a:gdLst/>
              <a:ahLst/>
              <a:cxnLst/>
              <a:rect l="l" t="t" r="r" b="b"/>
              <a:pathLst>
                <a:path w="1105" h="525" extrusionOk="0">
                  <a:moveTo>
                    <a:pt x="656" y="1"/>
                  </a:moveTo>
                  <a:cubicBezTo>
                    <a:pt x="592" y="1"/>
                    <a:pt x="527" y="10"/>
                    <a:pt x="464" y="34"/>
                  </a:cubicBezTo>
                  <a:cubicBezTo>
                    <a:pt x="199" y="123"/>
                    <a:pt x="1" y="476"/>
                    <a:pt x="1" y="476"/>
                  </a:cubicBezTo>
                  <a:cubicBezTo>
                    <a:pt x="1" y="476"/>
                    <a:pt x="167" y="525"/>
                    <a:pt x="357" y="525"/>
                  </a:cubicBezTo>
                  <a:cubicBezTo>
                    <a:pt x="452" y="525"/>
                    <a:pt x="552" y="513"/>
                    <a:pt x="641" y="476"/>
                  </a:cubicBezTo>
                  <a:cubicBezTo>
                    <a:pt x="928" y="476"/>
                    <a:pt x="1104" y="123"/>
                    <a:pt x="1104" y="123"/>
                  </a:cubicBezTo>
                  <a:cubicBezTo>
                    <a:pt x="1104" y="123"/>
                    <a:pt x="888" y="1"/>
                    <a:pt x="656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48"/>
            <p:cNvSpPr/>
            <p:nvPr/>
          </p:nvSpPr>
          <p:spPr>
            <a:xfrm>
              <a:off x="2822650" y="3237450"/>
              <a:ext cx="78400" cy="89450"/>
            </a:xfrm>
            <a:custGeom>
              <a:avLst/>
              <a:gdLst/>
              <a:ahLst/>
              <a:cxnLst/>
              <a:rect l="l" t="t" r="r" b="b"/>
              <a:pathLst>
                <a:path w="3136" h="3578" extrusionOk="0">
                  <a:moveTo>
                    <a:pt x="1568" y="1"/>
                  </a:moveTo>
                  <a:lnTo>
                    <a:pt x="287" y="729"/>
                  </a:lnTo>
                  <a:cubicBezTo>
                    <a:pt x="287" y="729"/>
                    <a:pt x="0" y="2672"/>
                    <a:pt x="1568" y="3577"/>
                  </a:cubicBezTo>
                  <a:cubicBezTo>
                    <a:pt x="3135" y="2672"/>
                    <a:pt x="2870" y="729"/>
                    <a:pt x="2870" y="729"/>
                  </a:cubicBezTo>
                  <a:lnTo>
                    <a:pt x="1568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48"/>
            <p:cNvSpPr/>
            <p:nvPr/>
          </p:nvSpPr>
          <p:spPr>
            <a:xfrm>
              <a:off x="2861825" y="3237450"/>
              <a:ext cx="32600" cy="89450"/>
            </a:xfrm>
            <a:custGeom>
              <a:avLst/>
              <a:gdLst/>
              <a:ahLst/>
              <a:cxnLst/>
              <a:rect l="l" t="t" r="r" b="b"/>
              <a:pathLst>
                <a:path w="1304" h="3578" extrusionOk="0">
                  <a:moveTo>
                    <a:pt x="1" y="1"/>
                  </a:moveTo>
                  <a:lnTo>
                    <a:pt x="1" y="3577"/>
                  </a:lnTo>
                  <a:cubicBezTo>
                    <a:pt x="1104" y="2937"/>
                    <a:pt x="1303" y="1833"/>
                    <a:pt x="1303" y="1193"/>
                  </a:cubicBezTo>
                  <a:lnTo>
                    <a:pt x="1303" y="7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" name="Google Shape;345;p48"/>
          <p:cNvGrpSpPr/>
          <p:nvPr/>
        </p:nvGrpSpPr>
        <p:grpSpPr>
          <a:xfrm>
            <a:off x="3356323" y="1977166"/>
            <a:ext cx="745185" cy="746300"/>
            <a:chOff x="6992225" y="1515000"/>
            <a:chExt cx="367575" cy="368125"/>
          </a:xfrm>
        </p:grpSpPr>
        <p:sp>
          <p:nvSpPr>
            <p:cNvPr id="346" name="Google Shape;346;p48"/>
            <p:cNvSpPr/>
            <p:nvPr/>
          </p:nvSpPr>
          <p:spPr>
            <a:xfrm>
              <a:off x="6992225" y="1515000"/>
              <a:ext cx="367575" cy="368125"/>
            </a:xfrm>
            <a:custGeom>
              <a:avLst/>
              <a:gdLst/>
              <a:ahLst/>
              <a:cxnLst/>
              <a:rect l="l" t="t" r="r" b="b"/>
              <a:pathLst>
                <a:path w="14703" h="14725" extrusionOk="0">
                  <a:moveTo>
                    <a:pt x="7352" y="0"/>
                  </a:moveTo>
                  <a:cubicBezTo>
                    <a:pt x="3312" y="0"/>
                    <a:pt x="0" y="3311"/>
                    <a:pt x="0" y="7351"/>
                  </a:cubicBezTo>
                  <a:cubicBezTo>
                    <a:pt x="0" y="11413"/>
                    <a:pt x="3312" y="14725"/>
                    <a:pt x="7352" y="14725"/>
                  </a:cubicBezTo>
                  <a:cubicBezTo>
                    <a:pt x="11392" y="14725"/>
                    <a:pt x="14703" y="11413"/>
                    <a:pt x="14703" y="7351"/>
                  </a:cubicBezTo>
                  <a:cubicBezTo>
                    <a:pt x="14703" y="3311"/>
                    <a:pt x="11392" y="0"/>
                    <a:pt x="7352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48"/>
            <p:cNvSpPr/>
            <p:nvPr/>
          </p:nvSpPr>
          <p:spPr>
            <a:xfrm>
              <a:off x="7019825" y="1542575"/>
              <a:ext cx="339975" cy="340550"/>
            </a:xfrm>
            <a:custGeom>
              <a:avLst/>
              <a:gdLst/>
              <a:ahLst/>
              <a:cxnLst/>
              <a:rect l="l" t="t" r="r" b="b"/>
              <a:pathLst>
                <a:path w="13599" h="13622" extrusionOk="0">
                  <a:moveTo>
                    <a:pt x="5961" y="1"/>
                  </a:moveTo>
                  <a:lnTo>
                    <a:pt x="6071" y="729"/>
                  </a:lnTo>
                  <a:lnTo>
                    <a:pt x="5519" y="1193"/>
                  </a:lnTo>
                  <a:lnTo>
                    <a:pt x="6800" y="2495"/>
                  </a:lnTo>
                  <a:cubicBezTo>
                    <a:pt x="6711" y="2584"/>
                    <a:pt x="6711" y="2584"/>
                    <a:pt x="6711" y="2672"/>
                  </a:cubicBezTo>
                  <a:cubicBezTo>
                    <a:pt x="6711" y="2760"/>
                    <a:pt x="6623" y="2849"/>
                    <a:pt x="6623" y="2937"/>
                  </a:cubicBezTo>
                  <a:cubicBezTo>
                    <a:pt x="6159" y="2584"/>
                    <a:pt x="5696" y="2385"/>
                    <a:pt x="5056" y="2385"/>
                  </a:cubicBezTo>
                  <a:lnTo>
                    <a:pt x="3952" y="1193"/>
                  </a:lnTo>
                  <a:lnTo>
                    <a:pt x="3400" y="1392"/>
                  </a:lnTo>
                  <a:lnTo>
                    <a:pt x="3025" y="928"/>
                  </a:lnTo>
                  <a:lnTo>
                    <a:pt x="3025" y="1480"/>
                  </a:lnTo>
                  <a:lnTo>
                    <a:pt x="2473" y="1745"/>
                  </a:lnTo>
                  <a:lnTo>
                    <a:pt x="3025" y="2297"/>
                  </a:lnTo>
                  <a:lnTo>
                    <a:pt x="3025" y="2495"/>
                  </a:lnTo>
                  <a:lnTo>
                    <a:pt x="3400" y="2849"/>
                  </a:lnTo>
                  <a:cubicBezTo>
                    <a:pt x="2760" y="3312"/>
                    <a:pt x="2208" y="4151"/>
                    <a:pt x="2208" y="4968"/>
                  </a:cubicBezTo>
                  <a:cubicBezTo>
                    <a:pt x="2208" y="5520"/>
                    <a:pt x="2384" y="6072"/>
                    <a:pt x="2760" y="6535"/>
                  </a:cubicBezTo>
                  <a:cubicBezTo>
                    <a:pt x="2649" y="6535"/>
                    <a:pt x="2649" y="6447"/>
                    <a:pt x="2561" y="6447"/>
                  </a:cubicBezTo>
                  <a:cubicBezTo>
                    <a:pt x="2429" y="6403"/>
                    <a:pt x="2246" y="6381"/>
                    <a:pt x="2040" y="6381"/>
                  </a:cubicBezTo>
                  <a:cubicBezTo>
                    <a:pt x="1833" y="6381"/>
                    <a:pt x="1601" y="6403"/>
                    <a:pt x="1369" y="6447"/>
                  </a:cubicBezTo>
                  <a:lnTo>
                    <a:pt x="1192" y="6359"/>
                  </a:lnTo>
                  <a:lnTo>
                    <a:pt x="729" y="6800"/>
                  </a:lnTo>
                  <a:lnTo>
                    <a:pt x="89" y="6624"/>
                  </a:lnTo>
                  <a:lnTo>
                    <a:pt x="89" y="6624"/>
                  </a:lnTo>
                  <a:lnTo>
                    <a:pt x="353" y="7175"/>
                  </a:lnTo>
                  <a:lnTo>
                    <a:pt x="0" y="7727"/>
                  </a:lnTo>
                  <a:lnTo>
                    <a:pt x="5872" y="13622"/>
                  </a:lnTo>
                  <a:lnTo>
                    <a:pt x="6248" y="13622"/>
                  </a:lnTo>
                  <a:cubicBezTo>
                    <a:pt x="10288" y="13622"/>
                    <a:pt x="13599" y="10310"/>
                    <a:pt x="13599" y="6248"/>
                  </a:cubicBezTo>
                  <a:cubicBezTo>
                    <a:pt x="13599" y="5983"/>
                    <a:pt x="13599" y="5608"/>
                    <a:pt x="13511" y="5343"/>
                  </a:cubicBezTo>
                  <a:lnTo>
                    <a:pt x="9934" y="1745"/>
                  </a:lnTo>
                  <a:lnTo>
                    <a:pt x="9471" y="2032"/>
                  </a:lnTo>
                  <a:lnTo>
                    <a:pt x="9007" y="1833"/>
                  </a:lnTo>
                  <a:lnTo>
                    <a:pt x="7175" y="89"/>
                  </a:lnTo>
                  <a:lnTo>
                    <a:pt x="6513" y="376"/>
                  </a:lnTo>
                  <a:lnTo>
                    <a:pt x="5961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48"/>
            <p:cNvSpPr/>
            <p:nvPr/>
          </p:nvSpPr>
          <p:spPr>
            <a:xfrm>
              <a:off x="7035825" y="1567975"/>
              <a:ext cx="273775" cy="257750"/>
            </a:xfrm>
            <a:custGeom>
              <a:avLst/>
              <a:gdLst/>
              <a:ahLst/>
              <a:cxnLst/>
              <a:rect l="l" t="t" r="r" b="b"/>
              <a:pathLst>
                <a:path w="10951" h="10310" extrusionOk="0">
                  <a:moveTo>
                    <a:pt x="6535" y="0"/>
                  </a:moveTo>
                  <a:lnTo>
                    <a:pt x="5873" y="552"/>
                  </a:lnTo>
                  <a:cubicBezTo>
                    <a:pt x="6160" y="927"/>
                    <a:pt x="6160" y="1192"/>
                    <a:pt x="6071" y="1656"/>
                  </a:cubicBezTo>
                  <a:cubicBezTo>
                    <a:pt x="6071" y="1744"/>
                    <a:pt x="5983" y="1833"/>
                    <a:pt x="5983" y="1921"/>
                  </a:cubicBezTo>
                  <a:cubicBezTo>
                    <a:pt x="5519" y="1568"/>
                    <a:pt x="4968" y="1369"/>
                    <a:pt x="4327" y="1369"/>
                  </a:cubicBezTo>
                  <a:cubicBezTo>
                    <a:pt x="2848" y="1369"/>
                    <a:pt x="1568" y="2583"/>
                    <a:pt x="1568" y="3952"/>
                  </a:cubicBezTo>
                  <a:cubicBezTo>
                    <a:pt x="1568" y="4504"/>
                    <a:pt x="1744" y="5056"/>
                    <a:pt x="2120" y="5519"/>
                  </a:cubicBezTo>
                  <a:cubicBezTo>
                    <a:pt x="2009" y="5519"/>
                    <a:pt x="2009" y="5431"/>
                    <a:pt x="1921" y="5431"/>
                  </a:cubicBezTo>
                  <a:cubicBezTo>
                    <a:pt x="1753" y="5399"/>
                    <a:pt x="1562" y="5364"/>
                    <a:pt x="1348" y="5364"/>
                  </a:cubicBezTo>
                  <a:cubicBezTo>
                    <a:pt x="970" y="5364"/>
                    <a:pt x="521" y="5472"/>
                    <a:pt x="0" y="5895"/>
                  </a:cubicBezTo>
                  <a:lnTo>
                    <a:pt x="464" y="6535"/>
                  </a:lnTo>
                  <a:cubicBezTo>
                    <a:pt x="791" y="6298"/>
                    <a:pt x="1094" y="6228"/>
                    <a:pt x="1348" y="6228"/>
                  </a:cubicBezTo>
                  <a:cubicBezTo>
                    <a:pt x="1593" y="6228"/>
                    <a:pt x="1791" y="6293"/>
                    <a:pt x="1921" y="6336"/>
                  </a:cubicBezTo>
                  <a:cubicBezTo>
                    <a:pt x="1921" y="7440"/>
                    <a:pt x="2848" y="8367"/>
                    <a:pt x="4040" y="8367"/>
                  </a:cubicBezTo>
                  <a:cubicBezTo>
                    <a:pt x="4327" y="8367"/>
                    <a:pt x="4504" y="8367"/>
                    <a:pt x="4769" y="8279"/>
                  </a:cubicBezTo>
                  <a:lnTo>
                    <a:pt x="4769" y="8367"/>
                  </a:lnTo>
                  <a:cubicBezTo>
                    <a:pt x="4769" y="9206"/>
                    <a:pt x="5144" y="9846"/>
                    <a:pt x="5784" y="10310"/>
                  </a:cubicBezTo>
                  <a:lnTo>
                    <a:pt x="6248" y="9559"/>
                  </a:lnTo>
                  <a:cubicBezTo>
                    <a:pt x="5321" y="9007"/>
                    <a:pt x="5608" y="7992"/>
                    <a:pt x="5696" y="7727"/>
                  </a:cubicBezTo>
                  <a:lnTo>
                    <a:pt x="5696" y="7727"/>
                  </a:lnTo>
                  <a:cubicBezTo>
                    <a:pt x="6071" y="8102"/>
                    <a:pt x="6623" y="8367"/>
                    <a:pt x="7263" y="8367"/>
                  </a:cubicBezTo>
                  <a:cubicBezTo>
                    <a:pt x="8367" y="8367"/>
                    <a:pt x="9294" y="7550"/>
                    <a:pt x="9294" y="6446"/>
                  </a:cubicBezTo>
                  <a:cubicBezTo>
                    <a:pt x="9294" y="6071"/>
                    <a:pt x="9184" y="5696"/>
                    <a:pt x="9007" y="5431"/>
                  </a:cubicBezTo>
                  <a:lnTo>
                    <a:pt x="9184" y="5431"/>
                  </a:lnTo>
                  <a:cubicBezTo>
                    <a:pt x="9559" y="5519"/>
                    <a:pt x="9935" y="5784"/>
                    <a:pt x="10199" y="6159"/>
                  </a:cubicBezTo>
                  <a:lnTo>
                    <a:pt x="10950" y="5784"/>
                  </a:lnTo>
                  <a:cubicBezTo>
                    <a:pt x="10486" y="4967"/>
                    <a:pt x="9846" y="4680"/>
                    <a:pt x="9383" y="4592"/>
                  </a:cubicBezTo>
                  <a:cubicBezTo>
                    <a:pt x="9471" y="4415"/>
                    <a:pt x="9471" y="4128"/>
                    <a:pt x="9471" y="3864"/>
                  </a:cubicBezTo>
                  <a:cubicBezTo>
                    <a:pt x="9471" y="2760"/>
                    <a:pt x="8544" y="1921"/>
                    <a:pt x="7440" y="1921"/>
                  </a:cubicBezTo>
                  <a:cubicBezTo>
                    <a:pt x="7263" y="1921"/>
                    <a:pt x="7087" y="1921"/>
                    <a:pt x="6888" y="2031"/>
                  </a:cubicBezTo>
                  <a:lnTo>
                    <a:pt x="6888" y="1921"/>
                  </a:lnTo>
                  <a:cubicBezTo>
                    <a:pt x="7087" y="1192"/>
                    <a:pt x="6976" y="552"/>
                    <a:pt x="6535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48"/>
            <p:cNvSpPr/>
            <p:nvPr/>
          </p:nvSpPr>
          <p:spPr>
            <a:xfrm>
              <a:off x="7175100" y="1567975"/>
              <a:ext cx="134500" cy="257750"/>
            </a:xfrm>
            <a:custGeom>
              <a:avLst/>
              <a:gdLst/>
              <a:ahLst/>
              <a:cxnLst/>
              <a:rect l="l" t="t" r="r" b="b"/>
              <a:pathLst>
                <a:path w="5380" h="10310" extrusionOk="0">
                  <a:moveTo>
                    <a:pt x="964" y="0"/>
                  </a:moveTo>
                  <a:lnTo>
                    <a:pt x="302" y="552"/>
                  </a:lnTo>
                  <a:cubicBezTo>
                    <a:pt x="589" y="927"/>
                    <a:pt x="589" y="1192"/>
                    <a:pt x="500" y="1656"/>
                  </a:cubicBezTo>
                  <a:cubicBezTo>
                    <a:pt x="500" y="1744"/>
                    <a:pt x="412" y="1833"/>
                    <a:pt x="412" y="1921"/>
                  </a:cubicBezTo>
                  <a:cubicBezTo>
                    <a:pt x="302" y="1833"/>
                    <a:pt x="125" y="1744"/>
                    <a:pt x="37" y="1656"/>
                  </a:cubicBezTo>
                  <a:lnTo>
                    <a:pt x="37" y="8089"/>
                  </a:lnTo>
                  <a:lnTo>
                    <a:pt x="37" y="8089"/>
                  </a:lnTo>
                  <a:cubicBezTo>
                    <a:pt x="62" y="7928"/>
                    <a:pt x="101" y="7799"/>
                    <a:pt x="125" y="7727"/>
                  </a:cubicBezTo>
                  <a:lnTo>
                    <a:pt x="125" y="7727"/>
                  </a:lnTo>
                  <a:cubicBezTo>
                    <a:pt x="500" y="8102"/>
                    <a:pt x="1052" y="8367"/>
                    <a:pt x="1692" y="8367"/>
                  </a:cubicBezTo>
                  <a:cubicBezTo>
                    <a:pt x="2796" y="8367"/>
                    <a:pt x="3723" y="7550"/>
                    <a:pt x="3723" y="6446"/>
                  </a:cubicBezTo>
                  <a:cubicBezTo>
                    <a:pt x="3723" y="6071"/>
                    <a:pt x="3613" y="5696"/>
                    <a:pt x="3436" y="5431"/>
                  </a:cubicBezTo>
                  <a:lnTo>
                    <a:pt x="3613" y="5431"/>
                  </a:lnTo>
                  <a:cubicBezTo>
                    <a:pt x="3988" y="5519"/>
                    <a:pt x="4364" y="5784"/>
                    <a:pt x="4628" y="6159"/>
                  </a:cubicBezTo>
                  <a:lnTo>
                    <a:pt x="5379" y="5784"/>
                  </a:lnTo>
                  <a:cubicBezTo>
                    <a:pt x="4915" y="4967"/>
                    <a:pt x="4275" y="4680"/>
                    <a:pt x="3812" y="4592"/>
                  </a:cubicBezTo>
                  <a:cubicBezTo>
                    <a:pt x="3900" y="4415"/>
                    <a:pt x="3900" y="4128"/>
                    <a:pt x="3900" y="3864"/>
                  </a:cubicBezTo>
                  <a:cubicBezTo>
                    <a:pt x="3900" y="2760"/>
                    <a:pt x="2973" y="1921"/>
                    <a:pt x="1869" y="1921"/>
                  </a:cubicBezTo>
                  <a:cubicBezTo>
                    <a:pt x="1692" y="1921"/>
                    <a:pt x="1516" y="1921"/>
                    <a:pt x="1317" y="2031"/>
                  </a:cubicBezTo>
                  <a:lnTo>
                    <a:pt x="1317" y="1921"/>
                  </a:lnTo>
                  <a:cubicBezTo>
                    <a:pt x="1516" y="1192"/>
                    <a:pt x="1405" y="552"/>
                    <a:pt x="964" y="0"/>
                  </a:cubicBezTo>
                  <a:close/>
                  <a:moveTo>
                    <a:pt x="37" y="8089"/>
                  </a:moveTo>
                  <a:cubicBezTo>
                    <a:pt x="11" y="8254"/>
                    <a:pt x="0" y="8453"/>
                    <a:pt x="37" y="8658"/>
                  </a:cubicBezTo>
                  <a:lnTo>
                    <a:pt x="37" y="8658"/>
                  </a:lnTo>
                  <a:lnTo>
                    <a:pt x="37" y="8089"/>
                  </a:lnTo>
                  <a:close/>
                  <a:moveTo>
                    <a:pt x="37" y="8658"/>
                  </a:moveTo>
                  <a:lnTo>
                    <a:pt x="37" y="10111"/>
                  </a:lnTo>
                  <a:cubicBezTo>
                    <a:pt x="37" y="10199"/>
                    <a:pt x="125" y="10199"/>
                    <a:pt x="213" y="10310"/>
                  </a:cubicBezTo>
                  <a:lnTo>
                    <a:pt x="677" y="9559"/>
                  </a:lnTo>
                  <a:cubicBezTo>
                    <a:pt x="266" y="9315"/>
                    <a:pt x="94" y="8979"/>
                    <a:pt x="37" y="8658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48"/>
            <p:cNvSpPr/>
            <p:nvPr/>
          </p:nvSpPr>
          <p:spPr>
            <a:xfrm>
              <a:off x="7171600" y="1673925"/>
              <a:ext cx="34225" cy="34250"/>
            </a:xfrm>
            <a:custGeom>
              <a:avLst/>
              <a:gdLst/>
              <a:ahLst/>
              <a:cxnLst/>
              <a:rect l="l" t="t" r="r" b="b"/>
              <a:pathLst>
                <a:path w="1369" h="1370" extrusionOk="0">
                  <a:moveTo>
                    <a:pt x="817" y="266"/>
                  </a:moveTo>
                  <a:cubicBezTo>
                    <a:pt x="817" y="354"/>
                    <a:pt x="905" y="354"/>
                    <a:pt x="905" y="354"/>
                  </a:cubicBezTo>
                  <a:cubicBezTo>
                    <a:pt x="994" y="442"/>
                    <a:pt x="994" y="442"/>
                    <a:pt x="994" y="553"/>
                  </a:cubicBezTo>
                  <a:lnTo>
                    <a:pt x="994" y="641"/>
                  </a:lnTo>
                  <a:lnTo>
                    <a:pt x="994" y="818"/>
                  </a:lnTo>
                  <a:cubicBezTo>
                    <a:pt x="994" y="906"/>
                    <a:pt x="994" y="906"/>
                    <a:pt x="905" y="906"/>
                  </a:cubicBezTo>
                  <a:cubicBezTo>
                    <a:pt x="905" y="994"/>
                    <a:pt x="905" y="994"/>
                    <a:pt x="817" y="994"/>
                  </a:cubicBezTo>
                  <a:cubicBezTo>
                    <a:pt x="817" y="1105"/>
                    <a:pt x="729" y="1105"/>
                    <a:pt x="640" y="1105"/>
                  </a:cubicBezTo>
                  <a:lnTo>
                    <a:pt x="552" y="1105"/>
                  </a:lnTo>
                  <a:cubicBezTo>
                    <a:pt x="442" y="994"/>
                    <a:pt x="442" y="994"/>
                    <a:pt x="353" y="994"/>
                  </a:cubicBezTo>
                  <a:lnTo>
                    <a:pt x="353" y="818"/>
                  </a:lnTo>
                  <a:cubicBezTo>
                    <a:pt x="353" y="818"/>
                    <a:pt x="265" y="729"/>
                    <a:pt x="265" y="641"/>
                  </a:cubicBezTo>
                  <a:lnTo>
                    <a:pt x="353" y="553"/>
                  </a:lnTo>
                  <a:lnTo>
                    <a:pt x="353" y="354"/>
                  </a:lnTo>
                  <a:cubicBezTo>
                    <a:pt x="442" y="354"/>
                    <a:pt x="442" y="354"/>
                    <a:pt x="552" y="266"/>
                  </a:cubicBezTo>
                  <a:close/>
                  <a:moveTo>
                    <a:pt x="640" y="1"/>
                  </a:moveTo>
                  <a:cubicBezTo>
                    <a:pt x="552" y="1"/>
                    <a:pt x="442" y="1"/>
                    <a:pt x="353" y="89"/>
                  </a:cubicBezTo>
                  <a:cubicBezTo>
                    <a:pt x="353" y="89"/>
                    <a:pt x="265" y="177"/>
                    <a:pt x="177" y="177"/>
                  </a:cubicBezTo>
                  <a:cubicBezTo>
                    <a:pt x="88" y="266"/>
                    <a:pt x="88" y="354"/>
                    <a:pt x="88" y="442"/>
                  </a:cubicBezTo>
                  <a:cubicBezTo>
                    <a:pt x="0" y="442"/>
                    <a:pt x="0" y="553"/>
                    <a:pt x="0" y="641"/>
                  </a:cubicBezTo>
                  <a:cubicBezTo>
                    <a:pt x="0" y="729"/>
                    <a:pt x="0" y="818"/>
                    <a:pt x="88" y="906"/>
                  </a:cubicBezTo>
                  <a:cubicBezTo>
                    <a:pt x="88" y="994"/>
                    <a:pt x="88" y="1105"/>
                    <a:pt x="177" y="1193"/>
                  </a:cubicBezTo>
                  <a:cubicBezTo>
                    <a:pt x="265" y="1193"/>
                    <a:pt x="265" y="1281"/>
                    <a:pt x="353" y="1281"/>
                  </a:cubicBezTo>
                  <a:cubicBezTo>
                    <a:pt x="442" y="1370"/>
                    <a:pt x="552" y="1370"/>
                    <a:pt x="640" y="1370"/>
                  </a:cubicBezTo>
                  <a:cubicBezTo>
                    <a:pt x="729" y="1370"/>
                    <a:pt x="817" y="1370"/>
                    <a:pt x="905" y="1281"/>
                  </a:cubicBezTo>
                  <a:cubicBezTo>
                    <a:pt x="994" y="1281"/>
                    <a:pt x="1104" y="1193"/>
                    <a:pt x="1192" y="1193"/>
                  </a:cubicBezTo>
                  <a:cubicBezTo>
                    <a:pt x="1192" y="1105"/>
                    <a:pt x="1281" y="994"/>
                    <a:pt x="1281" y="906"/>
                  </a:cubicBezTo>
                  <a:cubicBezTo>
                    <a:pt x="1281" y="818"/>
                    <a:pt x="1369" y="729"/>
                    <a:pt x="1369" y="641"/>
                  </a:cubicBezTo>
                  <a:cubicBezTo>
                    <a:pt x="1369" y="641"/>
                    <a:pt x="1281" y="553"/>
                    <a:pt x="1281" y="442"/>
                  </a:cubicBezTo>
                  <a:cubicBezTo>
                    <a:pt x="1281" y="354"/>
                    <a:pt x="1192" y="266"/>
                    <a:pt x="1192" y="177"/>
                  </a:cubicBezTo>
                  <a:cubicBezTo>
                    <a:pt x="1104" y="177"/>
                    <a:pt x="994" y="89"/>
                    <a:pt x="905" y="89"/>
                  </a:cubicBezTo>
                  <a:cubicBezTo>
                    <a:pt x="817" y="1"/>
                    <a:pt x="729" y="1"/>
                    <a:pt x="640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48"/>
            <p:cNvSpPr/>
            <p:nvPr/>
          </p:nvSpPr>
          <p:spPr>
            <a:xfrm>
              <a:off x="7176000" y="1673925"/>
              <a:ext cx="29825" cy="34250"/>
            </a:xfrm>
            <a:custGeom>
              <a:avLst/>
              <a:gdLst/>
              <a:ahLst/>
              <a:cxnLst/>
              <a:rect l="l" t="t" r="r" b="b"/>
              <a:pathLst>
                <a:path w="1193" h="1370" extrusionOk="0">
                  <a:moveTo>
                    <a:pt x="641" y="266"/>
                  </a:moveTo>
                  <a:cubicBezTo>
                    <a:pt x="641" y="354"/>
                    <a:pt x="729" y="354"/>
                    <a:pt x="729" y="354"/>
                  </a:cubicBezTo>
                  <a:cubicBezTo>
                    <a:pt x="818" y="442"/>
                    <a:pt x="818" y="442"/>
                    <a:pt x="818" y="553"/>
                  </a:cubicBezTo>
                  <a:lnTo>
                    <a:pt x="818" y="641"/>
                  </a:lnTo>
                  <a:lnTo>
                    <a:pt x="818" y="818"/>
                  </a:lnTo>
                  <a:cubicBezTo>
                    <a:pt x="818" y="906"/>
                    <a:pt x="818" y="906"/>
                    <a:pt x="729" y="906"/>
                  </a:cubicBezTo>
                  <a:cubicBezTo>
                    <a:pt x="729" y="994"/>
                    <a:pt x="729" y="994"/>
                    <a:pt x="641" y="994"/>
                  </a:cubicBezTo>
                  <a:cubicBezTo>
                    <a:pt x="641" y="1105"/>
                    <a:pt x="553" y="1105"/>
                    <a:pt x="464" y="1105"/>
                  </a:cubicBezTo>
                  <a:lnTo>
                    <a:pt x="376" y="1105"/>
                  </a:lnTo>
                  <a:cubicBezTo>
                    <a:pt x="266" y="994"/>
                    <a:pt x="266" y="994"/>
                    <a:pt x="177" y="994"/>
                  </a:cubicBezTo>
                  <a:lnTo>
                    <a:pt x="177" y="818"/>
                  </a:lnTo>
                  <a:cubicBezTo>
                    <a:pt x="177" y="818"/>
                    <a:pt x="89" y="729"/>
                    <a:pt x="89" y="641"/>
                  </a:cubicBezTo>
                  <a:lnTo>
                    <a:pt x="177" y="553"/>
                  </a:lnTo>
                  <a:lnTo>
                    <a:pt x="177" y="354"/>
                  </a:lnTo>
                  <a:cubicBezTo>
                    <a:pt x="266" y="354"/>
                    <a:pt x="266" y="354"/>
                    <a:pt x="376" y="266"/>
                  </a:cubicBezTo>
                  <a:close/>
                  <a:moveTo>
                    <a:pt x="464" y="1"/>
                  </a:moveTo>
                  <a:cubicBezTo>
                    <a:pt x="376" y="1"/>
                    <a:pt x="266" y="1"/>
                    <a:pt x="177" y="89"/>
                  </a:cubicBezTo>
                  <a:cubicBezTo>
                    <a:pt x="177" y="89"/>
                    <a:pt x="89" y="177"/>
                    <a:pt x="1" y="177"/>
                  </a:cubicBezTo>
                  <a:lnTo>
                    <a:pt x="1" y="266"/>
                  </a:lnTo>
                  <a:lnTo>
                    <a:pt x="1" y="1105"/>
                  </a:lnTo>
                  <a:lnTo>
                    <a:pt x="1" y="1193"/>
                  </a:lnTo>
                  <a:cubicBezTo>
                    <a:pt x="89" y="1193"/>
                    <a:pt x="89" y="1281"/>
                    <a:pt x="177" y="1281"/>
                  </a:cubicBezTo>
                  <a:cubicBezTo>
                    <a:pt x="266" y="1370"/>
                    <a:pt x="376" y="1370"/>
                    <a:pt x="464" y="1370"/>
                  </a:cubicBezTo>
                  <a:cubicBezTo>
                    <a:pt x="553" y="1370"/>
                    <a:pt x="641" y="1370"/>
                    <a:pt x="729" y="1281"/>
                  </a:cubicBezTo>
                  <a:cubicBezTo>
                    <a:pt x="818" y="1281"/>
                    <a:pt x="928" y="1193"/>
                    <a:pt x="1016" y="1193"/>
                  </a:cubicBezTo>
                  <a:cubicBezTo>
                    <a:pt x="1016" y="1105"/>
                    <a:pt x="1105" y="994"/>
                    <a:pt x="1105" y="906"/>
                  </a:cubicBezTo>
                  <a:cubicBezTo>
                    <a:pt x="1105" y="818"/>
                    <a:pt x="1193" y="729"/>
                    <a:pt x="1193" y="641"/>
                  </a:cubicBezTo>
                  <a:cubicBezTo>
                    <a:pt x="1193" y="641"/>
                    <a:pt x="1105" y="553"/>
                    <a:pt x="1105" y="442"/>
                  </a:cubicBezTo>
                  <a:cubicBezTo>
                    <a:pt x="1105" y="354"/>
                    <a:pt x="1016" y="266"/>
                    <a:pt x="1016" y="177"/>
                  </a:cubicBezTo>
                  <a:cubicBezTo>
                    <a:pt x="928" y="177"/>
                    <a:pt x="818" y="89"/>
                    <a:pt x="729" y="89"/>
                  </a:cubicBezTo>
                  <a:cubicBezTo>
                    <a:pt x="641" y="1"/>
                    <a:pt x="553" y="1"/>
                    <a:pt x="464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48"/>
            <p:cNvSpPr/>
            <p:nvPr/>
          </p:nvSpPr>
          <p:spPr>
            <a:xfrm>
              <a:off x="7157800" y="1542575"/>
              <a:ext cx="50250" cy="50800"/>
            </a:xfrm>
            <a:custGeom>
              <a:avLst/>
              <a:gdLst/>
              <a:ahLst/>
              <a:cxnLst/>
              <a:rect l="l" t="t" r="r" b="b"/>
              <a:pathLst>
                <a:path w="2010" h="2032" extrusionOk="0">
                  <a:moveTo>
                    <a:pt x="442" y="1"/>
                  </a:moveTo>
                  <a:lnTo>
                    <a:pt x="552" y="729"/>
                  </a:lnTo>
                  <a:lnTo>
                    <a:pt x="0" y="1193"/>
                  </a:lnTo>
                  <a:lnTo>
                    <a:pt x="729" y="1281"/>
                  </a:lnTo>
                  <a:lnTo>
                    <a:pt x="994" y="2032"/>
                  </a:lnTo>
                  <a:lnTo>
                    <a:pt x="1281" y="1281"/>
                  </a:lnTo>
                  <a:lnTo>
                    <a:pt x="2009" y="1281"/>
                  </a:lnTo>
                  <a:lnTo>
                    <a:pt x="1457" y="729"/>
                  </a:lnTo>
                  <a:lnTo>
                    <a:pt x="1656" y="89"/>
                  </a:lnTo>
                  <a:lnTo>
                    <a:pt x="994" y="376"/>
                  </a:lnTo>
                  <a:lnTo>
                    <a:pt x="442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48"/>
            <p:cNvSpPr/>
            <p:nvPr/>
          </p:nvSpPr>
          <p:spPr>
            <a:xfrm>
              <a:off x="7168825" y="1798100"/>
              <a:ext cx="48600" cy="50250"/>
            </a:xfrm>
            <a:custGeom>
              <a:avLst/>
              <a:gdLst/>
              <a:ahLst/>
              <a:cxnLst/>
              <a:rect l="l" t="t" r="r" b="b"/>
              <a:pathLst>
                <a:path w="1944" h="2010" extrusionOk="0">
                  <a:moveTo>
                    <a:pt x="751" y="1"/>
                  </a:moveTo>
                  <a:lnTo>
                    <a:pt x="663" y="729"/>
                  </a:lnTo>
                  <a:lnTo>
                    <a:pt x="1" y="994"/>
                  </a:lnTo>
                  <a:lnTo>
                    <a:pt x="663" y="1281"/>
                  </a:lnTo>
                  <a:lnTo>
                    <a:pt x="751" y="2010"/>
                  </a:lnTo>
                  <a:lnTo>
                    <a:pt x="1215" y="1458"/>
                  </a:lnTo>
                  <a:lnTo>
                    <a:pt x="1943" y="1657"/>
                  </a:lnTo>
                  <a:lnTo>
                    <a:pt x="1568" y="994"/>
                  </a:lnTo>
                  <a:lnTo>
                    <a:pt x="1943" y="354"/>
                  </a:lnTo>
                  <a:lnTo>
                    <a:pt x="1215" y="553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48"/>
            <p:cNvSpPr/>
            <p:nvPr/>
          </p:nvSpPr>
          <p:spPr>
            <a:xfrm>
              <a:off x="7081625" y="1565750"/>
              <a:ext cx="37000" cy="39225"/>
            </a:xfrm>
            <a:custGeom>
              <a:avLst/>
              <a:gdLst/>
              <a:ahLst/>
              <a:cxnLst/>
              <a:rect l="l" t="t" r="r" b="b"/>
              <a:pathLst>
                <a:path w="1480" h="1569" extrusionOk="0">
                  <a:moveTo>
                    <a:pt x="553" y="1"/>
                  </a:moveTo>
                  <a:lnTo>
                    <a:pt x="553" y="553"/>
                  </a:lnTo>
                  <a:lnTo>
                    <a:pt x="1" y="818"/>
                  </a:lnTo>
                  <a:lnTo>
                    <a:pt x="553" y="1016"/>
                  </a:lnTo>
                  <a:lnTo>
                    <a:pt x="553" y="1568"/>
                  </a:lnTo>
                  <a:lnTo>
                    <a:pt x="928" y="1193"/>
                  </a:lnTo>
                  <a:lnTo>
                    <a:pt x="1480" y="1281"/>
                  </a:lnTo>
                  <a:lnTo>
                    <a:pt x="1480" y="1281"/>
                  </a:lnTo>
                  <a:lnTo>
                    <a:pt x="1193" y="818"/>
                  </a:lnTo>
                  <a:lnTo>
                    <a:pt x="1480" y="266"/>
                  </a:lnTo>
                  <a:lnTo>
                    <a:pt x="928" y="465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48"/>
            <p:cNvSpPr/>
            <p:nvPr/>
          </p:nvSpPr>
          <p:spPr>
            <a:xfrm>
              <a:off x="7237825" y="1586175"/>
              <a:ext cx="41400" cy="39225"/>
            </a:xfrm>
            <a:custGeom>
              <a:avLst/>
              <a:gdLst/>
              <a:ahLst/>
              <a:cxnLst/>
              <a:rect l="l" t="t" r="r" b="b"/>
              <a:pathLst>
                <a:path w="1656" h="1569" extrusionOk="0">
                  <a:moveTo>
                    <a:pt x="1214" y="1"/>
                  </a:moveTo>
                  <a:lnTo>
                    <a:pt x="751" y="288"/>
                  </a:lnTo>
                  <a:lnTo>
                    <a:pt x="199" y="89"/>
                  </a:lnTo>
                  <a:lnTo>
                    <a:pt x="376" y="641"/>
                  </a:lnTo>
                  <a:lnTo>
                    <a:pt x="0" y="1105"/>
                  </a:lnTo>
                  <a:lnTo>
                    <a:pt x="662" y="1105"/>
                  </a:lnTo>
                  <a:lnTo>
                    <a:pt x="927" y="1568"/>
                  </a:lnTo>
                  <a:lnTo>
                    <a:pt x="1104" y="1016"/>
                  </a:lnTo>
                  <a:lnTo>
                    <a:pt x="1656" y="928"/>
                  </a:lnTo>
                  <a:lnTo>
                    <a:pt x="1214" y="553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48"/>
            <p:cNvSpPr/>
            <p:nvPr/>
          </p:nvSpPr>
          <p:spPr>
            <a:xfrm>
              <a:off x="7099850" y="1784325"/>
              <a:ext cx="37000" cy="34225"/>
            </a:xfrm>
            <a:custGeom>
              <a:avLst/>
              <a:gdLst/>
              <a:ahLst/>
              <a:cxnLst/>
              <a:rect l="l" t="t" r="r" b="b"/>
              <a:pathLst>
                <a:path w="1480" h="1369" extrusionOk="0">
                  <a:moveTo>
                    <a:pt x="751" y="0"/>
                  </a:moveTo>
                  <a:lnTo>
                    <a:pt x="552" y="442"/>
                  </a:lnTo>
                  <a:lnTo>
                    <a:pt x="0" y="552"/>
                  </a:lnTo>
                  <a:lnTo>
                    <a:pt x="376" y="905"/>
                  </a:lnTo>
                  <a:lnTo>
                    <a:pt x="287" y="1369"/>
                  </a:lnTo>
                  <a:lnTo>
                    <a:pt x="751" y="1104"/>
                  </a:lnTo>
                  <a:lnTo>
                    <a:pt x="1214" y="1369"/>
                  </a:lnTo>
                  <a:lnTo>
                    <a:pt x="1104" y="817"/>
                  </a:lnTo>
                  <a:lnTo>
                    <a:pt x="1479" y="442"/>
                  </a:lnTo>
                  <a:lnTo>
                    <a:pt x="927" y="442"/>
                  </a:lnTo>
                  <a:lnTo>
                    <a:pt x="751" y="0"/>
                  </a:ln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48"/>
            <p:cNvSpPr/>
            <p:nvPr/>
          </p:nvSpPr>
          <p:spPr>
            <a:xfrm>
              <a:off x="7019825" y="1701525"/>
              <a:ext cx="45825" cy="45825"/>
            </a:xfrm>
            <a:custGeom>
              <a:avLst/>
              <a:gdLst/>
              <a:ahLst/>
              <a:cxnLst/>
              <a:rect l="l" t="t" r="r" b="b"/>
              <a:pathLst>
                <a:path w="1833" h="1833" extrusionOk="0">
                  <a:moveTo>
                    <a:pt x="1192" y="1"/>
                  </a:moveTo>
                  <a:lnTo>
                    <a:pt x="729" y="442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353" y="817"/>
                  </a:lnTo>
                  <a:lnTo>
                    <a:pt x="0" y="1369"/>
                  </a:lnTo>
                  <a:lnTo>
                    <a:pt x="640" y="1281"/>
                  </a:lnTo>
                  <a:lnTo>
                    <a:pt x="994" y="1833"/>
                  </a:lnTo>
                  <a:lnTo>
                    <a:pt x="1192" y="1193"/>
                  </a:lnTo>
                  <a:lnTo>
                    <a:pt x="1833" y="994"/>
                  </a:lnTo>
                  <a:lnTo>
                    <a:pt x="1281" y="641"/>
                  </a:lnTo>
                  <a:lnTo>
                    <a:pt x="1192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48"/>
            <p:cNvSpPr/>
            <p:nvPr/>
          </p:nvSpPr>
          <p:spPr>
            <a:xfrm>
              <a:off x="7279200" y="1692150"/>
              <a:ext cx="48600" cy="43625"/>
            </a:xfrm>
            <a:custGeom>
              <a:avLst/>
              <a:gdLst/>
              <a:ahLst/>
              <a:cxnLst/>
              <a:rect l="l" t="t" r="r" b="b"/>
              <a:pathLst>
                <a:path w="1944" h="1745" extrusionOk="0">
                  <a:moveTo>
                    <a:pt x="1016" y="0"/>
                  </a:moveTo>
                  <a:lnTo>
                    <a:pt x="663" y="552"/>
                  </a:lnTo>
                  <a:lnTo>
                    <a:pt x="1" y="641"/>
                  </a:lnTo>
                  <a:lnTo>
                    <a:pt x="464" y="1104"/>
                  </a:lnTo>
                  <a:lnTo>
                    <a:pt x="376" y="1744"/>
                  </a:lnTo>
                  <a:lnTo>
                    <a:pt x="928" y="1369"/>
                  </a:lnTo>
                  <a:lnTo>
                    <a:pt x="1480" y="1744"/>
                  </a:lnTo>
                  <a:lnTo>
                    <a:pt x="1392" y="1104"/>
                  </a:lnTo>
                  <a:lnTo>
                    <a:pt x="1944" y="641"/>
                  </a:lnTo>
                  <a:lnTo>
                    <a:pt x="1215" y="552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48"/>
            <p:cNvSpPr/>
            <p:nvPr/>
          </p:nvSpPr>
          <p:spPr>
            <a:xfrm>
              <a:off x="7104800" y="1673925"/>
              <a:ext cx="27625" cy="34250"/>
            </a:xfrm>
            <a:custGeom>
              <a:avLst/>
              <a:gdLst/>
              <a:ahLst/>
              <a:cxnLst/>
              <a:rect l="l" t="t" r="r" b="b"/>
              <a:pathLst>
                <a:path w="1105" h="1370" extrusionOk="0">
                  <a:moveTo>
                    <a:pt x="729" y="266"/>
                  </a:moveTo>
                  <a:lnTo>
                    <a:pt x="729" y="354"/>
                  </a:lnTo>
                  <a:lnTo>
                    <a:pt x="729" y="553"/>
                  </a:lnTo>
                  <a:lnTo>
                    <a:pt x="266" y="553"/>
                  </a:lnTo>
                  <a:lnTo>
                    <a:pt x="266" y="266"/>
                  </a:lnTo>
                  <a:close/>
                  <a:moveTo>
                    <a:pt x="729" y="818"/>
                  </a:moveTo>
                  <a:lnTo>
                    <a:pt x="818" y="906"/>
                  </a:lnTo>
                  <a:cubicBezTo>
                    <a:pt x="818" y="994"/>
                    <a:pt x="729" y="994"/>
                    <a:pt x="729" y="994"/>
                  </a:cubicBezTo>
                  <a:cubicBezTo>
                    <a:pt x="729" y="1105"/>
                    <a:pt x="729" y="1105"/>
                    <a:pt x="641" y="1105"/>
                  </a:cubicBezTo>
                  <a:lnTo>
                    <a:pt x="266" y="1105"/>
                  </a:lnTo>
                  <a:lnTo>
                    <a:pt x="266" y="818"/>
                  </a:lnTo>
                  <a:close/>
                  <a:moveTo>
                    <a:pt x="1" y="1"/>
                  </a:moveTo>
                  <a:lnTo>
                    <a:pt x="1" y="1370"/>
                  </a:lnTo>
                  <a:lnTo>
                    <a:pt x="818" y="1370"/>
                  </a:lnTo>
                  <a:cubicBezTo>
                    <a:pt x="906" y="1281"/>
                    <a:pt x="906" y="1281"/>
                    <a:pt x="1016" y="1281"/>
                  </a:cubicBezTo>
                  <a:cubicBezTo>
                    <a:pt x="1016" y="1281"/>
                    <a:pt x="1016" y="1193"/>
                    <a:pt x="1105" y="1193"/>
                  </a:cubicBezTo>
                  <a:lnTo>
                    <a:pt x="1105" y="994"/>
                  </a:lnTo>
                  <a:cubicBezTo>
                    <a:pt x="1105" y="906"/>
                    <a:pt x="1105" y="818"/>
                    <a:pt x="1016" y="818"/>
                  </a:cubicBezTo>
                  <a:cubicBezTo>
                    <a:pt x="1016" y="729"/>
                    <a:pt x="906" y="641"/>
                    <a:pt x="818" y="641"/>
                  </a:cubicBezTo>
                  <a:cubicBezTo>
                    <a:pt x="906" y="641"/>
                    <a:pt x="1016" y="553"/>
                    <a:pt x="1016" y="553"/>
                  </a:cubicBezTo>
                  <a:lnTo>
                    <a:pt x="1016" y="354"/>
                  </a:lnTo>
                  <a:lnTo>
                    <a:pt x="1016" y="177"/>
                  </a:lnTo>
                  <a:lnTo>
                    <a:pt x="1016" y="89"/>
                  </a:lnTo>
                  <a:cubicBezTo>
                    <a:pt x="906" y="89"/>
                    <a:pt x="906" y="89"/>
                    <a:pt x="818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48"/>
            <p:cNvSpPr/>
            <p:nvPr/>
          </p:nvSpPr>
          <p:spPr>
            <a:xfrm>
              <a:off x="7134625" y="1673925"/>
              <a:ext cx="34225" cy="34250"/>
            </a:xfrm>
            <a:custGeom>
              <a:avLst/>
              <a:gdLst/>
              <a:ahLst/>
              <a:cxnLst/>
              <a:rect l="l" t="t" r="r" b="b"/>
              <a:pathLst>
                <a:path w="1369" h="1370" extrusionOk="0">
                  <a:moveTo>
                    <a:pt x="817" y="266"/>
                  </a:moveTo>
                  <a:lnTo>
                    <a:pt x="927" y="354"/>
                  </a:lnTo>
                  <a:cubicBezTo>
                    <a:pt x="1016" y="442"/>
                    <a:pt x="1016" y="442"/>
                    <a:pt x="1016" y="553"/>
                  </a:cubicBezTo>
                  <a:lnTo>
                    <a:pt x="1016" y="641"/>
                  </a:lnTo>
                  <a:lnTo>
                    <a:pt x="1016" y="818"/>
                  </a:lnTo>
                  <a:cubicBezTo>
                    <a:pt x="1016" y="906"/>
                    <a:pt x="1016" y="906"/>
                    <a:pt x="927" y="906"/>
                  </a:cubicBezTo>
                  <a:cubicBezTo>
                    <a:pt x="927" y="994"/>
                    <a:pt x="927" y="994"/>
                    <a:pt x="817" y="994"/>
                  </a:cubicBezTo>
                  <a:cubicBezTo>
                    <a:pt x="817" y="1105"/>
                    <a:pt x="729" y="1105"/>
                    <a:pt x="729" y="1105"/>
                  </a:cubicBezTo>
                  <a:lnTo>
                    <a:pt x="552" y="1105"/>
                  </a:lnTo>
                  <a:lnTo>
                    <a:pt x="464" y="994"/>
                  </a:lnTo>
                  <a:cubicBezTo>
                    <a:pt x="375" y="906"/>
                    <a:pt x="375" y="906"/>
                    <a:pt x="375" y="818"/>
                  </a:cubicBezTo>
                  <a:lnTo>
                    <a:pt x="375" y="641"/>
                  </a:lnTo>
                  <a:lnTo>
                    <a:pt x="375" y="553"/>
                  </a:lnTo>
                  <a:cubicBezTo>
                    <a:pt x="375" y="442"/>
                    <a:pt x="375" y="442"/>
                    <a:pt x="464" y="354"/>
                  </a:cubicBezTo>
                  <a:lnTo>
                    <a:pt x="552" y="266"/>
                  </a:lnTo>
                  <a:close/>
                  <a:moveTo>
                    <a:pt x="729" y="1"/>
                  </a:moveTo>
                  <a:cubicBezTo>
                    <a:pt x="640" y="1"/>
                    <a:pt x="552" y="1"/>
                    <a:pt x="464" y="89"/>
                  </a:cubicBezTo>
                  <a:cubicBezTo>
                    <a:pt x="375" y="89"/>
                    <a:pt x="265" y="177"/>
                    <a:pt x="177" y="177"/>
                  </a:cubicBezTo>
                  <a:cubicBezTo>
                    <a:pt x="177" y="266"/>
                    <a:pt x="88" y="354"/>
                    <a:pt x="88" y="442"/>
                  </a:cubicBezTo>
                  <a:cubicBezTo>
                    <a:pt x="0" y="442"/>
                    <a:pt x="0" y="553"/>
                    <a:pt x="0" y="641"/>
                  </a:cubicBezTo>
                  <a:cubicBezTo>
                    <a:pt x="0" y="729"/>
                    <a:pt x="0" y="818"/>
                    <a:pt x="88" y="906"/>
                  </a:cubicBezTo>
                  <a:cubicBezTo>
                    <a:pt x="88" y="994"/>
                    <a:pt x="177" y="1105"/>
                    <a:pt x="177" y="1193"/>
                  </a:cubicBezTo>
                  <a:cubicBezTo>
                    <a:pt x="265" y="1193"/>
                    <a:pt x="375" y="1281"/>
                    <a:pt x="464" y="1281"/>
                  </a:cubicBezTo>
                  <a:cubicBezTo>
                    <a:pt x="464" y="1370"/>
                    <a:pt x="552" y="1370"/>
                    <a:pt x="729" y="1370"/>
                  </a:cubicBezTo>
                  <a:cubicBezTo>
                    <a:pt x="817" y="1370"/>
                    <a:pt x="927" y="1370"/>
                    <a:pt x="927" y="1281"/>
                  </a:cubicBezTo>
                  <a:cubicBezTo>
                    <a:pt x="1016" y="1281"/>
                    <a:pt x="1104" y="1193"/>
                    <a:pt x="1192" y="1193"/>
                  </a:cubicBezTo>
                  <a:cubicBezTo>
                    <a:pt x="1192" y="1105"/>
                    <a:pt x="1280" y="994"/>
                    <a:pt x="1280" y="906"/>
                  </a:cubicBezTo>
                  <a:cubicBezTo>
                    <a:pt x="1369" y="818"/>
                    <a:pt x="1369" y="729"/>
                    <a:pt x="1369" y="641"/>
                  </a:cubicBezTo>
                  <a:cubicBezTo>
                    <a:pt x="1369" y="641"/>
                    <a:pt x="1369" y="553"/>
                    <a:pt x="1280" y="442"/>
                  </a:cubicBezTo>
                  <a:cubicBezTo>
                    <a:pt x="1280" y="354"/>
                    <a:pt x="1280" y="266"/>
                    <a:pt x="1192" y="177"/>
                  </a:cubicBezTo>
                  <a:cubicBezTo>
                    <a:pt x="1104" y="177"/>
                    <a:pt x="1016" y="89"/>
                    <a:pt x="1016" y="89"/>
                  </a:cubicBezTo>
                  <a:cubicBezTo>
                    <a:pt x="927" y="1"/>
                    <a:pt x="817" y="1"/>
                    <a:pt x="729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8"/>
            <p:cNvSpPr/>
            <p:nvPr/>
          </p:nvSpPr>
          <p:spPr>
            <a:xfrm>
              <a:off x="7210225" y="1673925"/>
              <a:ext cx="34800" cy="34250"/>
            </a:xfrm>
            <a:custGeom>
              <a:avLst/>
              <a:gdLst/>
              <a:ahLst/>
              <a:cxnLst/>
              <a:rect l="l" t="t" r="r" b="b"/>
              <a:pathLst>
                <a:path w="1392" h="1370" extrusionOk="0">
                  <a:moveTo>
                    <a:pt x="0" y="1"/>
                  </a:moveTo>
                  <a:lnTo>
                    <a:pt x="0" y="1370"/>
                  </a:lnTo>
                  <a:lnTo>
                    <a:pt x="287" y="1370"/>
                  </a:lnTo>
                  <a:lnTo>
                    <a:pt x="287" y="553"/>
                  </a:lnTo>
                  <a:lnTo>
                    <a:pt x="552" y="1105"/>
                  </a:lnTo>
                  <a:lnTo>
                    <a:pt x="751" y="1105"/>
                  </a:lnTo>
                  <a:lnTo>
                    <a:pt x="1016" y="553"/>
                  </a:lnTo>
                  <a:lnTo>
                    <a:pt x="1016" y="1370"/>
                  </a:lnTo>
                  <a:lnTo>
                    <a:pt x="1391" y="1370"/>
                  </a:lnTo>
                  <a:lnTo>
                    <a:pt x="1391" y="1"/>
                  </a:lnTo>
                  <a:lnTo>
                    <a:pt x="1016" y="1"/>
                  </a:lnTo>
                  <a:lnTo>
                    <a:pt x="663" y="729"/>
                  </a:lnTo>
                  <a:lnTo>
                    <a:pt x="287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" name="Google Shape;362;p48"/>
          <p:cNvGrpSpPr/>
          <p:nvPr/>
        </p:nvGrpSpPr>
        <p:grpSpPr>
          <a:xfrm>
            <a:off x="5041905" y="1977166"/>
            <a:ext cx="746350" cy="746300"/>
            <a:chOff x="3312725" y="1515000"/>
            <a:chExt cx="368150" cy="368125"/>
          </a:xfrm>
        </p:grpSpPr>
        <p:sp>
          <p:nvSpPr>
            <p:cNvPr id="363" name="Google Shape;363;p48"/>
            <p:cNvSpPr/>
            <p:nvPr/>
          </p:nvSpPr>
          <p:spPr>
            <a:xfrm>
              <a:off x="3312725" y="1515000"/>
              <a:ext cx="368150" cy="368125"/>
            </a:xfrm>
            <a:custGeom>
              <a:avLst/>
              <a:gdLst/>
              <a:ahLst/>
              <a:cxnLst/>
              <a:rect l="l" t="t" r="r" b="b"/>
              <a:pathLst>
                <a:path w="14726" h="14725" extrusionOk="0">
                  <a:moveTo>
                    <a:pt x="7352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11413"/>
                    <a:pt x="3312" y="14725"/>
                    <a:pt x="7352" y="14725"/>
                  </a:cubicBezTo>
                  <a:cubicBezTo>
                    <a:pt x="11414" y="14725"/>
                    <a:pt x="14725" y="11413"/>
                    <a:pt x="14725" y="7351"/>
                  </a:cubicBezTo>
                  <a:cubicBezTo>
                    <a:pt x="14725" y="3311"/>
                    <a:pt x="11414" y="0"/>
                    <a:pt x="7352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8"/>
            <p:cNvSpPr/>
            <p:nvPr/>
          </p:nvSpPr>
          <p:spPr>
            <a:xfrm>
              <a:off x="3340325" y="1662350"/>
              <a:ext cx="340550" cy="220775"/>
            </a:xfrm>
            <a:custGeom>
              <a:avLst/>
              <a:gdLst/>
              <a:ahLst/>
              <a:cxnLst/>
              <a:rect l="l" t="t" r="r" b="b"/>
              <a:pathLst>
                <a:path w="13622" h="8831" extrusionOk="0">
                  <a:moveTo>
                    <a:pt x="464" y="0"/>
                  </a:moveTo>
                  <a:lnTo>
                    <a:pt x="641" y="640"/>
                  </a:lnTo>
                  <a:lnTo>
                    <a:pt x="0" y="640"/>
                  </a:lnTo>
                  <a:lnTo>
                    <a:pt x="0" y="1457"/>
                  </a:lnTo>
                  <a:lnTo>
                    <a:pt x="1281" y="2760"/>
                  </a:lnTo>
                  <a:lnTo>
                    <a:pt x="1369" y="3223"/>
                  </a:lnTo>
                  <a:lnTo>
                    <a:pt x="6998" y="8831"/>
                  </a:lnTo>
                  <a:cubicBezTo>
                    <a:pt x="10663" y="8455"/>
                    <a:pt x="13621" y="5321"/>
                    <a:pt x="13621" y="1457"/>
                  </a:cubicBezTo>
                  <a:lnTo>
                    <a:pt x="12054" y="0"/>
                  </a:lnTo>
                  <a:lnTo>
                    <a:pt x="6800" y="0"/>
                  </a:lnTo>
                  <a:lnTo>
                    <a:pt x="6800" y="640"/>
                  </a:lnTo>
                  <a:lnTo>
                    <a:pt x="6336" y="640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8"/>
            <p:cNvSpPr/>
            <p:nvPr/>
          </p:nvSpPr>
          <p:spPr>
            <a:xfrm>
              <a:off x="3340325" y="1662350"/>
              <a:ext cx="312950" cy="80600"/>
            </a:xfrm>
            <a:custGeom>
              <a:avLst/>
              <a:gdLst/>
              <a:ahLst/>
              <a:cxnLst/>
              <a:rect l="l" t="t" r="r" b="b"/>
              <a:pathLst>
                <a:path w="12518" h="3224" extrusionOk="0">
                  <a:moveTo>
                    <a:pt x="4968" y="729"/>
                  </a:moveTo>
                  <a:lnTo>
                    <a:pt x="4968" y="2473"/>
                  </a:lnTo>
                  <a:lnTo>
                    <a:pt x="1921" y="2473"/>
                  </a:lnTo>
                  <a:lnTo>
                    <a:pt x="1480" y="729"/>
                  </a:lnTo>
                  <a:close/>
                  <a:moveTo>
                    <a:pt x="11038" y="729"/>
                  </a:moveTo>
                  <a:lnTo>
                    <a:pt x="10575" y="2473"/>
                  </a:lnTo>
                  <a:lnTo>
                    <a:pt x="7550" y="2473"/>
                  </a:lnTo>
                  <a:lnTo>
                    <a:pt x="7550" y="729"/>
                  </a:lnTo>
                  <a:close/>
                  <a:moveTo>
                    <a:pt x="464" y="0"/>
                  </a:moveTo>
                  <a:lnTo>
                    <a:pt x="641" y="640"/>
                  </a:lnTo>
                  <a:lnTo>
                    <a:pt x="0" y="640"/>
                  </a:lnTo>
                  <a:lnTo>
                    <a:pt x="0" y="1457"/>
                  </a:lnTo>
                  <a:lnTo>
                    <a:pt x="928" y="1457"/>
                  </a:lnTo>
                  <a:lnTo>
                    <a:pt x="1369" y="3223"/>
                  </a:lnTo>
                  <a:lnTo>
                    <a:pt x="5696" y="3223"/>
                  </a:lnTo>
                  <a:lnTo>
                    <a:pt x="5696" y="1457"/>
                  </a:lnTo>
                  <a:lnTo>
                    <a:pt x="6800" y="1457"/>
                  </a:lnTo>
                  <a:lnTo>
                    <a:pt x="6800" y="3223"/>
                  </a:lnTo>
                  <a:lnTo>
                    <a:pt x="11127" y="3223"/>
                  </a:lnTo>
                  <a:lnTo>
                    <a:pt x="11590" y="1457"/>
                  </a:lnTo>
                  <a:lnTo>
                    <a:pt x="12517" y="1457"/>
                  </a:lnTo>
                  <a:lnTo>
                    <a:pt x="12517" y="640"/>
                  </a:lnTo>
                  <a:lnTo>
                    <a:pt x="11855" y="640"/>
                  </a:lnTo>
                  <a:lnTo>
                    <a:pt x="12054" y="0"/>
                  </a:lnTo>
                  <a:lnTo>
                    <a:pt x="6800" y="0"/>
                  </a:lnTo>
                  <a:lnTo>
                    <a:pt x="6800" y="640"/>
                  </a:lnTo>
                  <a:lnTo>
                    <a:pt x="5696" y="640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8"/>
            <p:cNvSpPr/>
            <p:nvPr/>
          </p:nvSpPr>
          <p:spPr>
            <a:xfrm>
              <a:off x="3496500" y="1662350"/>
              <a:ext cx="156775" cy="80600"/>
            </a:xfrm>
            <a:custGeom>
              <a:avLst/>
              <a:gdLst/>
              <a:ahLst/>
              <a:cxnLst/>
              <a:rect l="l" t="t" r="r" b="b"/>
              <a:pathLst>
                <a:path w="6271" h="3224" extrusionOk="0">
                  <a:moveTo>
                    <a:pt x="4791" y="729"/>
                  </a:moveTo>
                  <a:lnTo>
                    <a:pt x="4328" y="2473"/>
                  </a:lnTo>
                  <a:lnTo>
                    <a:pt x="1303" y="2473"/>
                  </a:lnTo>
                  <a:lnTo>
                    <a:pt x="1303" y="729"/>
                  </a:lnTo>
                  <a:close/>
                  <a:moveTo>
                    <a:pt x="553" y="0"/>
                  </a:moveTo>
                  <a:lnTo>
                    <a:pt x="553" y="640"/>
                  </a:lnTo>
                  <a:lnTo>
                    <a:pt x="1" y="640"/>
                  </a:lnTo>
                  <a:lnTo>
                    <a:pt x="1" y="1457"/>
                  </a:lnTo>
                  <a:lnTo>
                    <a:pt x="553" y="1457"/>
                  </a:lnTo>
                  <a:lnTo>
                    <a:pt x="553" y="3223"/>
                  </a:lnTo>
                  <a:lnTo>
                    <a:pt x="4880" y="3223"/>
                  </a:lnTo>
                  <a:lnTo>
                    <a:pt x="5343" y="1457"/>
                  </a:lnTo>
                  <a:lnTo>
                    <a:pt x="6270" y="1457"/>
                  </a:lnTo>
                  <a:lnTo>
                    <a:pt x="6270" y="640"/>
                  </a:lnTo>
                  <a:lnTo>
                    <a:pt x="5608" y="640"/>
                  </a:lnTo>
                  <a:lnTo>
                    <a:pt x="5807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8"/>
            <p:cNvSpPr/>
            <p:nvPr/>
          </p:nvSpPr>
          <p:spPr>
            <a:xfrm>
              <a:off x="3372325" y="1676150"/>
              <a:ext cx="94400" cy="53000"/>
            </a:xfrm>
            <a:custGeom>
              <a:avLst/>
              <a:gdLst/>
              <a:ahLst/>
              <a:cxnLst/>
              <a:rect l="l" t="t" r="r" b="b"/>
              <a:pathLst>
                <a:path w="3776" h="2120" extrusionOk="0">
                  <a:moveTo>
                    <a:pt x="1" y="0"/>
                  </a:moveTo>
                  <a:lnTo>
                    <a:pt x="641" y="2119"/>
                  </a:lnTo>
                  <a:lnTo>
                    <a:pt x="3776" y="2119"/>
                  </a:lnTo>
                  <a:lnTo>
                    <a:pt x="3776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8"/>
            <p:cNvSpPr/>
            <p:nvPr/>
          </p:nvSpPr>
          <p:spPr>
            <a:xfrm>
              <a:off x="3526325" y="1676150"/>
              <a:ext cx="94375" cy="53000"/>
            </a:xfrm>
            <a:custGeom>
              <a:avLst/>
              <a:gdLst/>
              <a:ahLst/>
              <a:cxnLst/>
              <a:rect l="l" t="t" r="r" b="b"/>
              <a:pathLst>
                <a:path w="3775" h="2120" extrusionOk="0">
                  <a:moveTo>
                    <a:pt x="0" y="0"/>
                  </a:moveTo>
                  <a:lnTo>
                    <a:pt x="0" y="2119"/>
                  </a:lnTo>
                  <a:lnTo>
                    <a:pt x="3135" y="2119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8"/>
            <p:cNvSpPr/>
            <p:nvPr/>
          </p:nvSpPr>
          <p:spPr>
            <a:xfrm>
              <a:off x="3386125" y="1676150"/>
              <a:ext cx="48600" cy="53000"/>
            </a:xfrm>
            <a:custGeom>
              <a:avLst/>
              <a:gdLst/>
              <a:ahLst/>
              <a:cxnLst/>
              <a:rect l="l" t="t" r="r" b="b"/>
              <a:pathLst>
                <a:path w="1944" h="2120" extrusionOk="0">
                  <a:moveTo>
                    <a:pt x="928" y="0"/>
                  </a:moveTo>
                  <a:lnTo>
                    <a:pt x="1" y="1744"/>
                  </a:lnTo>
                  <a:lnTo>
                    <a:pt x="89" y="2119"/>
                  </a:lnTo>
                  <a:lnTo>
                    <a:pt x="840" y="2119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8"/>
            <p:cNvSpPr/>
            <p:nvPr/>
          </p:nvSpPr>
          <p:spPr>
            <a:xfrm>
              <a:off x="3526325" y="1676150"/>
              <a:ext cx="50775" cy="53000"/>
            </a:xfrm>
            <a:custGeom>
              <a:avLst/>
              <a:gdLst/>
              <a:ahLst/>
              <a:cxnLst/>
              <a:rect l="l" t="t" r="r" b="b"/>
              <a:pathLst>
                <a:path w="2031" h="2120" extrusionOk="0">
                  <a:moveTo>
                    <a:pt x="1104" y="0"/>
                  </a:moveTo>
                  <a:lnTo>
                    <a:pt x="0" y="2009"/>
                  </a:lnTo>
                  <a:lnTo>
                    <a:pt x="0" y="2119"/>
                  </a:lnTo>
                  <a:lnTo>
                    <a:pt x="927" y="2119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" name="Google Shape;371;p48"/>
          <p:cNvGrpSpPr/>
          <p:nvPr/>
        </p:nvGrpSpPr>
        <p:grpSpPr>
          <a:xfrm>
            <a:off x="6728642" y="1977737"/>
            <a:ext cx="745209" cy="745159"/>
            <a:chOff x="2098550" y="1515000"/>
            <a:chExt cx="368150" cy="368125"/>
          </a:xfrm>
        </p:grpSpPr>
        <p:sp>
          <p:nvSpPr>
            <p:cNvPr id="372" name="Google Shape;372;p48"/>
            <p:cNvSpPr/>
            <p:nvPr/>
          </p:nvSpPr>
          <p:spPr>
            <a:xfrm>
              <a:off x="2098550" y="1515000"/>
              <a:ext cx="368150" cy="368125"/>
            </a:xfrm>
            <a:custGeom>
              <a:avLst/>
              <a:gdLst/>
              <a:ahLst/>
              <a:cxnLst/>
              <a:rect l="l" t="t" r="r" b="b"/>
              <a:pathLst>
                <a:path w="14726" h="14725" extrusionOk="0">
                  <a:moveTo>
                    <a:pt x="7352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8654"/>
                    <a:pt x="266" y="9846"/>
                    <a:pt x="928" y="10861"/>
                  </a:cubicBezTo>
                  <a:cubicBezTo>
                    <a:pt x="1193" y="11413"/>
                    <a:pt x="1833" y="11590"/>
                    <a:pt x="2297" y="12053"/>
                  </a:cubicBezTo>
                  <a:cubicBezTo>
                    <a:pt x="2672" y="12517"/>
                    <a:pt x="2849" y="13246"/>
                    <a:pt x="3312" y="13532"/>
                  </a:cubicBezTo>
                  <a:cubicBezTo>
                    <a:pt x="4504" y="14261"/>
                    <a:pt x="5895" y="14725"/>
                    <a:pt x="7352" y="14725"/>
                  </a:cubicBezTo>
                  <a:cubicBezTo>
                    <a:pt x="11414" y="14725"/>
                    <a:pt x="14725" y="11413"/>
                    <a:pt x="14725" y="7351"/>
                  </a:cubicBezTo>
                  <a:cubicBezTo>
                    <a:pt x="14725" y="6071"/>
                    <a:pt x="14438" y="4879"/>
                    <a:pt x="13798" y="3863"/>
                  </a:cubicBezTo>
                  <a:cubicBezTo>
                    <a:pt x="13622" y="3400"/>
                    <a:pt x="12694" y="3223"/>
                    <a:pt x="12407" y="2848"/>
                  </a:cubicBezTo>
                  <a:cubicBezTo>
                    <a:pt x="11966" y="2296"/>
                    <a:pt x="11966" y="1567"/>
                    <a:pt x="11414" y="1192"/>
                  </a:cubicBezTo>
                  <a:cubicBezTo>
                    <a:pt x="10200" y="464"/>
                    <a:pt x="8831" y="0"/>
                    <a:pt x="7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8"/>
            <p:cNvSpPr/>
            <p:nvPr/>
          </p:nvSpPr>
          <p:spPr>
            <a:xfrm>
              <a:off x="2121725" y="1544800"/>
              <a:ext cx="344975" cy="338325"/>
            </a:xfrm>
            <a:custGeom>
              <a:avLst/>
              <a:gdLst/>
              <a:ahLst/>
              <a:cxnLst/>
              <a:rect l="l" t="t" r="r" b="b"/>
              <a:pathLst>
                <a:path w="13799" h="13533" extrusionOk="0">
                  <a:moveTo>
                    <a:pt x="10487" y="0"/>
                  </a:moveTo>
                  <a:lnTo>
                    <a:pt x="8831" y="751"/>
                  </a:lnTo>
                  <a:lnTo>
                    <a:pt x="8920" y="927"/>
                  </a:lnTo>
                  <a:cubicBezTo>
                    <a:pt x="8754" y="978"/>
                    <a:pt x="8625" y="1029"/>
                    <a:pt x="8422" y="1029"/>
                  </a:cubicBezTo>
                  <a:cubicBezTo>
                    <a:pt x="8274" y="1029"/>
                    <a:pt x="8086" y="1002"/>
                    <a:pt x="7816" y="927"/>
                  </a:cubicBezTo>
                  <a:cubicBezTo>
                    <a:pt x="7692" y="888"/>
                    <a:pt x="7564" y="870"/>
                    <a:pt x="7434" y="870"/>
                  </a:cubicBezTo>
                  <a:cubicBezTo>
                    <a:pt x="6982" y="870"/>
                    <a:pt x="6500" y="1080"/>
                    <a:pt x="6072" y="1303"/>
                  </a:cubicBezTo>
                  <a:lnTo>
                    <a:pt x="3312" y="2671"/>
                  </a:lnTo>
                  <a:cubicBezTo>
                    <a:pt x="2849" y="2848"/>
                    <a:pt x="2650" y="3311"/>
                    <a:pt x="2849" y="3775"/>
                  </a:cubicBezTo>
                  <a:lnTo>
                    <a:pt x="2937" y="3863"/>
                  </a:lnTo>
                  <a:lnTo>
                    <a:pt x="4129" y="5055"/>
                  </a:lnTo>
                  <a:cubicBezTo>
                    <a:pt x="4041" y="5055"/>
                    <a:pt x="4041" y="5055"/>
                    <a:pt x="4041" y="5166"/>
                  </a:cubicBezTo>
                  <a:lnTo>
                    <a:pt x="3953" y="5166"/>
                  </a:lnTo>
                  <a:cubicBezTo>
                    <a:pt x="3953" y="5254"/>
                    <a:pt x="3864" y="5254"/>
                    <a:pt x="3864" y="5254"/>
                  </a:cubicBezTo>
                  <a:lnTo>
                    <a:pt x="3864" y="5342"/>
                  </a:lnTo>
                  <a:lnTo>
                    <a:pt x="4416" y="5894"/>
                  </a:lnTo>
                  <a:lnTo>
                    <a:pt x="4416" y="5983"/>
                  </a:lnTo>
                  <a:lnTo>
                    <a:pt x="4416" y="6071"/>
                  </a:lnTo>
                  <a:cubicBezTo>
                    <a:pt x="4416" y="6358"/>
                    <a:pt x="4416" y="7086"/>
                    <a:pt x="5145" y="8014"/>
                  </a:cubicBezTo>
                  <a:lnTo>
                    <a:pt x="4416" y="8367"/>
                  </a:lnTo>
                  <a:cubicBezTo>
                    <a:pt x="4129" y="8279"/>
                    <a:pt x="3953" y="8279"/>
                    <a:pt x="3953" y="8279"/>
                  </a:cubicBezTo>
                  <a:cubicBezTo>
                    <a:pt x="3750" y="8216"/>
                    <a:pt x="3602" y="8154"/>
                    <a:pt x="3431" y="8154"/>
                  </a:cubicBezTo>
                  <a:cubicBezTo>
                    <a:pt x="3361" y="8154"/>
                    <a:pt x="3286" y="8164"/>
                    <a:pt x="3202" y="8190"/>
                  </a:cubicBezTo>
                  <a:cubicBezTo>
                    <a:pt x="3202" y="8190"/>
                    <a:pt x="2937" y="8367"/>
                    <a:pt x="2562" y="8566"/>
                  </a:cubicBezTo>
                  <a:lnTo>
                    <a:pt x="2473" y="8367"/>
                  </a:lnTo>
                  <a:lnTo>
                    <a:pt x="1" y="9669"/>
                  </a:lnTo>
                  <a:cubicBezTo>
                    <a:pt x="266" y="10221"/>
                    <a:pt x="906" y="10398"/>
                    <a:pt x="1370" y="10861"/>
                  </a:cubicBezTo>
                  <a:cubicBezTo>
                    <a:pt x="1745" y="11325"/>
                    <a:pt x="1922" y="12054"/>
                    <a:pt x="2385" y="12340"/>
                  </a:cubicBezTo>
                  <a:cubicBezTo>
                    <a:pt x="3577" y="13069"/>
                    <a:pt x="4968" y="13533"/>
                    <a:pt x="6425" y="13533"/>
                  </a:cubicBezTo>
                  <a:cubicBezTo>
                    <a:pt x="10487" y="13533"/>
                    <a:pt x="13798" y="10221"/>
                    <a:pt x="13798" y="6159"/>
                  </a:cubicBezTo>
                  <a:cubicBezTo>
                    <a:pt x="13798" y="4879"/>
                    <a:pt x="13511" y="3687"/>
                    <a:pt x="12871" y="2671"/>
                  </a:cubicBezTo>
                  <a:cubicBezTo>
                    <a:pt x="12695" y="2208"/>
                    <a:pt x="11767" y="2031"/>
                    <a:pt x="11480" y="1656"/>
                  </a:cubicBezTo>
                  <a:cubicBezTo>
                    <a:pt x="11039" y="1104"/>
                    <a:pt x="11039" y="375"/>
                    <a:pt x="104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8"/>
            <p:cNvSpPr/>
            <p:nvPr/>
          </p:nvSpPr>
          <p:spPr>
            <a:xfrm>
              <a:off x="2218325" y="1629775"/>
              <a:ext cx="128600" cy="129175"/>
            </a:xfrm>
            <a:custGeom>
              <a:avLst/>
              <a:gdLst/>
              <a:ahLst/>
              <a:cxnLst/>
              <a:rect l="l" t="t" r="r" b="b"/>
              <a:pathLst>
                <a:path w="5144" h="5167" extrusionOk="0">
                  <a:moveTo>
                    <a:pt x="2384" y="1"/>
                  </a:moveTo>
                  <a:lnTo>
                    <a:pt x="2384" y="1"/>
                  </a:lnTo>
                  <a:cubicBezTo>
                    <a:pt x="2384" y="1"/>
                    <a:pt x="2649" y="288"/>
                    <a:pt x="2848" y="663"/>
                  </a:cubicBezTo>
                  <a:lnTo>
                    <a:pt x="2649" y="663"/>
                  </a:lnTo>
                  <a:cubicBezTo>
                    <a:pt x="2612" y="663"/>
                    <a:pt x="2529" y="654"/>
                    <a:pt x="2409" y="654"/>
                  </a:cubicBezTo>
                  <a:cubicBezTo>
                    <a:pt x="1964" y="654"/>
                    <a:pt x="1009" y="778"/>
                    <a:pt x="0" y="1943"/>
                  </a:cubicBezTo>
                  <a:cubicBezTo>
                    <a:pt x="0" y="1943"/>
                    <a:pt x="353" y="1767"/>
                    <a:pt x="817" y="1767"/>
                  </a:cubicBezTo>
                  <a:cubicBezTo>
                    <a:pt x="640" y="2032"/>
                    <a:pt x="552" y="2319"/>
                    <a:pt x="552" y="2584"/>
                  </a:cubicBezTo>
                  <a:lnTo>
                    <a:pt x="552" y="2672"/>
                  </a:lnTo>
                  <a:cubicBezTo>
                    <a:pt x="552" y="3047"/>
                    <a:pt x="640" y="4151"/>
                    <a:pt x="1921" y="5167"/>
                  </a:cubicBezTo>
                  <a:cubicBezTo>
                    <a:pt x="1921" y="5167"/>
                    <a:pt x="1833" y="4880"/>
                    <a:pt x="1744" y="4615"/>
                  </a:cubicBezTo>
                  <a:lnTo>
                    <a:pt x="1744" y="4615"/>
                  </a:lnTo>
                  <a:cubicBezTo>
                    <a:pt x="2009" y="4703"/>
                    <a:pt x="2296" y="4791"/>
                    <a:pt x="2649" y="4791"/>
                  </a:cubicBezTo>
                  <a:cubicBezTo>
                    <a:pt x="2848" y="4791"/>
                    <a:pt x="3025" y="4703"/>
                    <a:pt x="3312" y="4703"/>
                  </a:cubicBezTo>
                  <a:cubicBezTo>
                    <a:pt x="3400" y="4615"/>
                    <a:pt x="3488" y="4615"/>
                    <a:pt x="3488" y="4526"/>
                  </a:cubicBezTo>
                  <a:cubicBezTo>
                    <a:pt x="3952" y="4328"/>
                    <a:pt x="4680" y="3864"/>
                    <a:pt x="5144" y="2407"/>
                  </a:cubicBezTo>
                  <a:lnTo>
                    <a:pt x="5144" y="2407"/>
                  </a:lnTo>
                  <a:cubicBezTo>
                    <a:pt x="5144" y="2407"/>
                    <a:pt x="4967" y="2672"/>
                    <a:pt x="4680" y="2760"/>
                  </a:cubicBezTo>
                  <a:lnTo>
                    <a:pt x="4680" y="2672"/>
                  </a:lnTo>
                  <a:cubicBezTo>
                    <a:pt x="4680" y="2407"/>
                    <a:pt x="4680" y="2208"/>
                    <a:pt x="4592" y="1943"/>
                  </a:cubicBezTo>
                  <a:cubicBezTo>
                    <a:pt x="4504" y="1855"/>
                    <a:pt x="4217" y="663"/>
                    <a:pt x="2384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8"/>
            <p:cNvSpPr/>
            <p:nvPr/>
          </p:nvSpPr>
          <p:spPr>
            <a:xfrm>
              <a:off x="2282350" y="1632550"/>
              <a:ext cx="64575" cy="117025"/>
            </a:xfrm>
            <a:custGeom>
              <a:avLst/>
              <a:gdLst/>
              <a:ahLst/>
              <a:cxnLst/>
              <a:rect l="l" t="t" r="r" b="b"/>
              <a:pathLst>
                <a:path w="2583" h="4681" extrusionOk="0">
                  <a:moveTo>
                    <a:pt x="0" y="0"/>
                  </a:moveTo>
                  <a:lnTo>
                    <a:pt x="0" y="88"/>
                  </a:lnTo>
                  <a:cubicBezTo>
                    <a:pt x="88" y="265"/>
                    <a:pt x="199" y="353"/>
                    <a:pt x="287" y="552"/>
                  </a:cubicBezTo>
                  <a:lnTo>
                    <a:pt x="0" y="552"/>
                  </a:lnTo>
                  <a:lnTo>
                    <a:pt x="0" y="4680"/>
                  </a:lnTo>
                  <a:lnTo>
                    <a:pt x="88" y="4680"/>
                  </a:lnTo>
                  <a:cubicBezTo>
                    <a:pt x="287" y="4680"/>
                    <a:pt x="464" y="4592"/>
                    <a:pt x="751" y="4592"/>
                  </a:cubicBezTo>
                  <a:cubicBezTo>
                    <a:pt x="839" y="4504"/>
                    <a:pt x="927" y="4504"/>
                    <a:pt x="927" y="4415"/>
                  </a:cubicBezTo>
                  <a:cubicBezTo>
                    <a:pt x="1391" y="4217"/>
                    <a:pt x="2119" y="3753"/>
                    <a:pt x="2583" y="2296"/>
                  </a:cubicBezTo>
                  <a:lnTo>
                    <a:pt x="2583" y="2296"/>
                  </a:lnTo>
                  <a:cubicBezTo>
                    <a:pt x="2583" y="2296"/>
                    <a:pt x="2406" y="2561"/>
                    <a:pt x="2119" y="2649"/>
                  </a:cubicBezTo>
                  <a:lnTo>
                    <a:pt x="2119" y="2561"/>
                  </a:lnTo>
                  <a:cubicBezTo>
                    <a:pt x="2119" y="2296"/>
                    <a:pt x="2119" y="2097"/>
                    <a:pt x="2031" y="1832"/>
                  </a:cubicBezTo>
                  <a:cubicBezTo>
                    <a:pt x="1943" y="1744"/>
                    <a:pt x="1656" y="640"/>
                    <a:pt x="0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8"/>
            <p:cNvSpPr/>
            <p:nvPr/>
          </p:nvSpPr>
          <p:spPr>
            <a:xfrm>
              <a:off x="2252525" y="1668900"/>
              <a:ext cx="57425" cy="53425"/>
            </a:xfrm>
            <a:custGeom>
              <a:avLst/>
              <a:gdLst/>
              <a:ahLst/>
              <a:cxnLst/>
              <a:rect l="l" t="t" r="r" b="b"/>
              <a:pathLst>
                <a:path w="2297" h="2137" extrusionOk="0">
                  <a:moveTo>
                    <a:pt x="1147" y="1"/>
                  </a:moveTo>
                  <a:cubicBezTo>
                    <a:pt x="920" y="1"/>
                    <a:pt x="627" y="46"/>
                    <a:pt x="288" y="202"/>
                  </a:cubicBezTo>
                  <a:cubicBezTo>
                    <a:pt x="288" y="202"/>
                    <a:pt x="465" y="202"/>
                    <a:pt x="641" y="290"/>
                  </a:cubicBezTo>
                  <a:cubicBezTo>
                    <a:pt x="553" y="290"/>
                    <a:pt x="553" y="290"/>
                    <a:pt x="553" y="378"/>
                  </a:cubicBezTo>
                  <a:cubicBezTo>
                    <a:pt x="553" y="378"/>
                    <a:pt x="1" y="754"/>
                    <a:pt x="89" y="1659"/>
                  </a:cubicBezTo>
                  <a:cubicBezTo>
                    <a:pt x="89" y="1659"/>
                    <a:pt x="178" y="1482"/>
                    <a:pt x="288" y="1394"/>
                  </a:cubicBezTo>
                  <a:cubicBezTo>
                    <a:pt x="376" y="1482"/>
                    <a:pt x="465" y="1571"/>
                    <a:pt x="553" y="1747"/>
                  </a:cubicBezTo>
                  <a:cubicBezTo>
                    <a:pt x="631" y="1845"/>
                    <a:pt x="938" y="2136"/>
                    <a:pt x="1581" y="2136"/>
                  </a:cubicBezTo>
                  <a:cubicBezTo>
                    <a:pt x="1660" y="2136"/>
                    <a:pt x="1744" y="2132"/>
                    <a:pt x="1833" y="2122"/>
                  </a:cubicBezTo>
                  <a:cubicBezTo>
                    <a:pt x="1833" y="2122"/>
                    <a:pt x="1745" y="2034"/>
                    <a:pt x="1568" y="1946"/>
                  </a:cubicBezTo>
                  <a:cubicBezTo>
                    <a:pt x="1745" y="1946"/>
                    <a:pt x="1833" y="1858"/>
                    <a:pt x="1944" y="1747"/>
                  </a:cubicBezTo>
                  <a:cubicBezTo>
                    <a:pt x="2032" y="1659"/>
                    <a:pt x="2120" y="1571"/>
                    <a:pt x="2120" y="1482"/>
                  </a:cubicBezTo>
                  <a:lnTo>
                    <a:pt x="2208" y="1394"/>
                  </a:lnTo>
                  <a:cubicBezTo>
                    <a:pt x="2297" y="1195"/>
                    <a:pt x="2297" y="754"/>
                    <a:pt x="2032" y="91"/>
                  </a:cubicBezTo>
                  <a:lnTo>
                    <a:pt x="2032" y="378"/>
                  </a:lnTo>
                  <a:lnTo>
                    <a:pt x="1944" y="378"/>
                  </a:lnTo>
                  <a:cubicBezTo>
                    <a:pt x="1833" y="290"/>
                    <a:pt x="1745" y="202"/>
                    <a:pt x="1657" y="91"/>
                  </a:cubicBezTo>
                  <a:cubicBezTo>
                    <a:pt x="1657" y="91"/>
                    <a:pt x="1467" y="1"/>
                    <a:pt x="1147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8"/>
            <p:cNvSpPr/>
            <p:nvPr/>
          </p:nvSpPr>
          <p:spPr>
            <a:xfrm>
              <a:off x="2282350" y="1668975"/>
              <a:ext cx="27600" cy="53000"/>
            </a:xfrm>
            <a:custGeom>
              <a:avLst/>
              <a:gdLst/>
              <a:ahLst/>
              <a:cxnLst/>
              <a:rect l="l" t="t" r="r" b="b"/>
              <a:pathLst>
                <a:path w="1104" h="2120" extrusionOk="0">
                  <a:moveTo>
                    <a:pt x="0" y="0"/>
                  </a:moveTo>
                  <a:lnTo>
                    <a:pt x="0" y="2119"/>
                  </a:lnTo>
                  <a:lnTo>
                    <a:pt x="640" y="2119"/>
                  </a:lnTo>
                  <a:cubicBezTo>
                    <a:pt x="640" y="2119"/>
                    <a:pt x="552" y="2031"/>
                    <a:pt x="375" y="1943"/>
                  </a:cubicBezTo>
                  <a:cubicBezTo>
                    <a:pt x="552" y="1943"/>
                    <a:pt x="640" y="1855"/>
                    <a:pt x="751" y="1744"/>
                  </a:cubicBezTo>
                  <a:cubicBezTo>
                    <a:pt x="839" y="1656"/>
                    <a:pt x="927" y="1568"/>
                    <a:pt x="927" y="1479"/>
                  </a:cubicBezTo>
                  <a:lnTo>
                    <a:pt x="1015" y="1391"/>
                  </a:lnTo>
                  <a:cubicBezTo>
                    <a:pt x="1104" y="1192"/>
                    <a:pt x="1104" y="751"/>
                    <a:pt x="839" y="88"/>
                  </a:cubicBezTo>
                  <a:lnTo>
                    <a:pt x="839" y="375"/>
                  </a:lnTo>
                  <a:lnTo>
                    <a:pt x="751" y="375"/>
                  </a:lnTo>
                  <a:cubicBezTo>
                    <a:pt x="640" y="287"/>
                    <a:pt x="552" y="199"/>
                    <a:pt x="464" y="88"/>
                  </a:cubicBezTo>
                  <a:cubicBezTo>
                    <a:pt x="464" y="88"/>
                    <a:pt x="287" y="0"/>
                    <a:pt x="0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8"/>
            <p:cNvSpPr/>
            <p:nvPr/>
          </p:nvSpPr>
          <p:spPr>
            <a:xfrm>
              <a:off x="2130575" y="1749575"/>
              <a:ext cx="246150" cy="101000"/>
            </a:xfrm>
            <a:custGeom>
              <a:avLst/>
              <a:gdLst/>
              <a:ahLst/>
              <a:cxnLst/>
              <a:rect l="l" t="t" r="r" b="b"/>
              <a:pathLst>
                <a:path w="9846" h="4040" extrusionOk="0">
                  <a:moveTo>
                    <a:pt x="8940" y="0"/>
                  </a:moveTo>
                  <a:cubicBezTo>
                    <a:pt x="8810" y="0"/>
                    <a:pt x="8682" y="29"/>
                    <a:pt x="8566" y="88"/>
                  </a:cubicBezTo>
                  <a:lnTo>
                    <a:pt x="5894" y="1390"/>
                  </a:lnTo>
                  <a:lnTo>
                    <a:pt x="5894" y="1478"/>
                  </a:lnTo>
                  <a:lnTo>
                    <a:pt x="5806" y="1478"/>
                  </a:lnTo>
                  <a:lnTo>
                    <a:pt x="3135" y="639"/>
                  </a:lnTo>
                  <a:lnTo>
                    <a:pt x="2958" y="639"/>
                  </a:lnTo>
                  <a:lnTo>
                    <a:pt x="0" y="2119"/>
                  </a:lnTo>
                  <a:cubicBezTo>
                    <a:pt x="88" y="2207"/>
                    <a:pt x="199" y="2383"/>
                    <a:pt x="287" y="2494"/>
                  </a:cubicBezTo>
                  <a:cubicBezTo>
                    <a:pt x="751" y="3134"/>
                    <a:pt x="1303" y="3598"/>
                    <a:pt x="1943" y="4039"/>
                  </a:cubicBezTo>
                  <a:lnTo>
                    <a:pt x="3510" y="3311"/>
                  </a:lnTo>
                  <a:cubicBezTo>
                    <a:pt x="3729" y="3201"/>
                    <a:pt x="3846" y="3126"/>
                    <a:pt x="4080" y="3126"/>
                  </a:cubicBezTo>
                  <a:cubicBezTo>
                    <a:pt x="4226" y="3126"/>
                    <a:pt x="4416" y="3155"/>
                    <a:pt x="4702" y="3222"/>
                  </a:cubicBezTo>
                  <a:cubicBezTo>
                    <a:pt x="4826" y="3262"/>
                    <a:pt x="4954" y="3279"/>
                    <a:pt x="5084" y="3279"/>
                  </a:cubicBezTo>
                  <a:cubicBezTo>
                    <a:pt x="5536" y="3279"/>
                    <a:pt x="6018" y="3070"/>
                    <a:pt x="6446" y="2847"/>
                  </a:cubicBezTo>
                  <a:lnTo>
                    <a:pt x="9206" y="1478"/>
                  </a:lnTo>
                  <a:cubicBezTo>
                    <a:pt x="9669" y="1280"/>
                    <a:pt x="9846" y="838"/>
                    <a:pt x="9669" y="375"/>
                  </a:cubicBezTo>
                  <a:cubicBezTo>
                    <a:pt x="9477" y="123"/>
                    <a:pt x="9205" y="0"/>
                    <a:pt x="8940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8"/>
            <p:cNvSpPr/>
            <p:nvPr/>
          </p:nvSpPr>
          <p:spPr>
            <a:xfrm>
              <a:off x="2121725" y="1748625"/>
              <a:ext cx="158425" cy="63300"/>
            </a:xfrm>
            <a:custGeom>
              <a:avLst/>
              <a:gdLst/>
              <a:ahLst/>
              <a:cxnLst/>
              <a:rect l="l" t="t" r="r" b="b"/>
              <a:pathLst>
                <a:path w="6337" h="2532" extrusionOk="0">
                  <a:moveTo>
                    <a:pt x="3431" y="1"/>
                  </a:moveTo>
                  <a:cubicBezTo>
                    <a:pt x="3361" y="1"/>
                    <a:pt x="3286" y="11"/>
                    <a:pt x="3202" y="37"/>
                  </a:cubicBezTo>
                  <a:cubicBezTo>
                    <a:pt x="3202" y="37"/>
                    <a:pt x="1546" y="876"/>
                    <a:pt x="1" y="1605"/>
                  </a:cubicBezTo>
                  <a:cubicBezTo>
                    <a:pt x="89" y="1781"/>
                    <a:pt x="266" y="1980"/>
                    <a:pt x="354" y="2157"/>
                  </a:cubicBezTo>
                  <a:cubicBezTo>
                    <a:pt x="442" y="2245"/>
                    <a:pt x="553" y="2421"/>
                    <a:pt x="641" y="2532"/>
                  </a:cubicBezTo>
                  <a:lnTo>
                    <a:pt x="3489" y="1141"/>
                  </a:lnTo>
                  <a:lnTo>
                    <a:pt x="4769" y="1605"/>
                  </a:lnTo>
                  <a:lnTo>
                    <a:pt x="5410" y="1781"/>
                  </a:lnTo>
                  <a:cubicBezTo>
                    <a:pt x="5503" y="1803"/>
                    <a:pt x="5597" y="1814"/>
                    <a:pt x="5687" y="1814"/>
                  </a:cubicBezTo>
                  <a:cubicBezTo>
                    <a:pt x="5955" y="1814"/>
                    <a:pt x="6182" y="1715"/>
                    <a:pt x="6248" y="1516"/>
                  </a:cubicBezTo>
                  <a:lnTo>
                    <a:pt x="6248" y="1428"/>
                  </a:lnTo>
                  <a:cubicBezTo>
                    <a:pt x="6337" y="1229"/>
                    <a:pt x="6337" y="1141"/>
                    <a:pt x="6248" y="964"/>
                  </a:cubicBezTo>
                  <a:cubicBezTo>
                    <a:pt x="6160" y="876"/>
                    <a:pt x="5961" y="766"/>
                    <a:pt x="5873" y="677"/>
                  </a:cubicBezTo>
                  <a:cubicBezTo>
                    <a:pt x="5873" y="677"/>
                    <a:pt x="4041" y="126"/>
                    <a:pt x="3953" y="126"/>
                  </a:cubicBezTo>
                  <a:cubicBezTo>
                    <a:pt x="3750" y="63"/>
                    <a:pt x="3602" y="1"/>
                    <a:pt x="3431" y="1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48"/>
            <p:cNvSpPr/>
            <p:nvPr/>
          </p:nvSpPr>
          <p:spPr>
            <a:xfrm>
              <a:off x="2121725" y="1753950"/>
              <a:ext cx="101025" cy="99375"/>
            </a:xfrm>
            <a:custGeom>
              <a:avLst/>
              <a:gdLst/>
              <a:ahLst/>
              <a:cxnLst/>
              <a:rect l="l" t="t" r="r" b="b"/>
              <a:pathLst>
                <a:path w="4041" h="3975" extrusionOk="0">
                  <a:moveTo>
                    <a:pt x="2473" y="1"/>
                  </a:moveTo>
                  <a:lnTo>
                    <a:pt x="1" y="1303"/>
                  </a:lnTo>
                  <a:cubicBezTo>
                    <a:pt x="553" y="2407"/>
                    <a:pt x="1370" y="3312"/>
                    <a:pt x="2385" y="3974"/>
                  </a:cubicBezTo>
                  <a:lnTo>
                    <a:pt x="4041" y="3224"/>
                  </a:lnTo>
                  <a:lnTo>
                    <a:pt x="2473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48"/>
            <p:cNvSpPr/>
            <p:nvPr/>
          </p:nvSpPr>
          <p:spPr>
            <a:xfrm>
              <a:off x="2137750" y="1784325"/>
              <a:ext cx="85000" cy="69000"/>
            </a:xfrm>
            <a:custGeom>
              <a:avLst/>
              <a:gdLst/>
              <a:ahLst/>
              <a:cxnLst/>
              <a:rect l="l" t="t" r="r" b="b"/>
              <a:pathLst>
                <a:path w="3400" h="2760" extrusionOk="0">
                  <a:moveTo>
                    <a:pt x="2384" y="0"/>
                  </a:moveTo>
                  <a:lnTo>
                    <a:pt x="0" y="1104"/>
                  </a:lnTo>
                  <a:cubicBezTo>
                    <a:pt x="464" y="1744"/>
                    <a:pt x="1104" y="2296"/>
                    <a:pt x="1744" y="2759"/>
                  </a:cubicBezTo>
                  <a:lnTo>
                    <a:pt x="3400" y="2009"/>
                  </a:lnTo>
                  <a:lnTo>
                    <a:pt x="2384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48"/>
            <p:cNvSpPr/>
            <p:nvPr/>
          </p:nvSpPr>
          <p:spPr>
            <a:xfrm>
              <a:off x="2187975" y="1547000"/>
              <a:ext cx="246150" cy="101550"/>
            </a:xfrm>
            <a:custGeom>
              <a:avLst/>
              <a:gdLst/>
              <a:ahLst/>
              <a:cxnLst/>
              <a:rect l="l" t="t" r="r" b="b"/>
              <a:pathLst>
                <a:path w="9846" h="4062" extrusionOk="0">
                  <a:moveTo>
                    <a:pt x="7925" y="0"/>
                  </a:moveTo>
                  <a:lnTo>
                    <a:pt x="6358" y="751"/>
                  </a:lnTo>
                  <a:cubicBezTo>
                    <a:pt x="6126" y="860"/>
                    <a:pt x="6004" y="936"/>
                    <a:pt x="5772" y="936"/>
                  </a:cubicBezTo>
                  <a:cubicBezTo>
                    <a:pt x="5629" y="936"/>
                    <a:pt x="5444" y="907"/>
                    <a:pt x="5166" y="839"/>
                  </a:cubicBezTo>
                  <a:cubicBezTo>
                    <a:pt x="5042" y="800"/>
                    <a:pt x="4914" y="782"/>
                    <a:pt x="4784" y="782"/>
                  </a:cubicBezTo>
                  <a:cubicBezTo>
                    <a:pt x="4332" y="782"/>
                    <a:pt x="3850" y="992"/>
                    <a:pt x="3422" y="1215"/>
                  </a:cubicBezTo>
                  <a:lnTo>
                    <a:pt x="662" y="2583"/>
                  </a:lnTo>
                  <a:cubicBezTo>
                    <a:pt x="199" y="2760"/>
                    <a:pt x="0" y="3223"/>
                    <a:pt x="199" y="3687"/>
                  </a:cubicBezTo>
                  <a:cubicBezTo>
                    <a:pt x="377" y="3939"/>
                    <a:pt x="644" y="4062"/>
                    <a:pt x="914" y="4062"/>
                  </a:cubicBezTo>
                  <a:cubicBezTo>
                    <a:pt x="1046" y="4062"/>
                    <a:pt x="1179" y="4032"/>
                    <a:pt x="1303" y="3974"/>
                  </a:cubicBezTo>
                  <a:lnTo>
                    <a:pt x="3974" y="2672"/>
                  </a:lnTo>
                  <a:cubicBezTo>
                    <a:pt x="3974" y="2583"/>
                    <a:pt x="4062" y="2583"/>
                    <a:pt x="4062" y="2583"/>
                  </a:cubicBezTo>
                  <a:lnTo>
                    <a:pt x="6733" y="3422"/>
                  </a:lnTo>
                  <a:lnTo>
                    <a:pt x="6910" y="3422"/>
                  </a:lnTo>
                  <a:lnTo>
                    <a:pt x="9846" y="1943"/>
                  </a:lnTo>
                  <a:cubicBezTo>
                    <a:pt x="9758" y="1855"/>
                    <a:pt x="9669" y="1656"/>
                    <a:pt x="9581" y="1568"/>
                  </a:cubicBezTo>
                  <a:cubicBezTo>
                    <a:pt x="9117" y="928"/>
                    <a:pt x="8565" y="464"/>
                    <a:pt x="7925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48"/>
            <p:cNvSpPr/>
            <p:nvPr/>
          </p:nvSpPr>
          <p:spPr>
            <a:xfrm>
              <a:off x="2284550" y="1586175"/>
              <a:ext cx="158975" cy="63300"/>
            </a:xfrm>
            <a:custGeom>
              <a:avLst/>
              <a:gdLst/>
              <a:ahLst/>
              <a:cxnLst/>
              <a:rect l="l" t="t" r="r" b="b"/>
              <a:pathLst>
                <a:path w="6359" h="2532" extrusionOk="0">
                  <a:moveTo>
                    <a:pt x="5718" y="1"/>
                  </a:moveTo>
                  <a:lnTo>
                    <a:pt x="2870" y="1392"/>
                  </a:lnTo>
                  <a:lnTo>
                    <a:pt x="1568" y="928"/>
                  </a:lnTo>
                  <a:lnTo>
                    <a:pt x="927" y="751"/>
                  </a:lnTo>
                  <a:cubicBezTo>
                    <a:pt x="855" y="730"/>
                    <a:pt x="783" y="720"/>
                    <a:pt x="714" y="720"/>
                  </a:cubicBezTo>
                  <a:cubicBezTo>
                    <a:pt x="426" y="720"/>
                    <a:pt x="182" y="891"/>
                    <a:pt x="111" y="1105"/>
                  </a:cubicBezTo>
                  <a:cubicBezTo>
                    <a:pt x="0" y="1303"/>
                    <a:pt x="0" y="1392"/>
                    <a:pt x="111" y="1568"/>
                  </a:cubicBezTo>
                  <a:cubicBezTo>
                    <a:pt x="199" y="1656"/>
                    <a:pt x="376" y="1745"/>
                    <a:pt x="464" y="1855"/>
                  </a:cubicBezTo>
                  <a:cubicBezTo>
                    <a:pt x="464" y="1855"/>
                    <a:pt x="2318" y="2407"/>
                    <a:pt x="2407" y="2407"/>
                  </a:cubicBezTo>
                  <a:cubicBezTo>
                    <a:pt x="2594" y="2469"/>
                    <a:pt x="2748" y="2532"/>
                    <a:pt x="2916" y="2532"/>
                  </a:cubicBezTo>
                  <a:cubicBezTo>
                    <a:pt x="2986" y="2532"/>
                    <a:pt x="3057" y="2521"/>
                    <a:pt x="3135" y="2495"/>
                  </a:cubicBezTo>
                  <a:cubicBezTo>
                    <a:pt x="3135" y="2495"/>
                    <a:pt x="4791" y="1656"/>
                    <a:pt x="6358" y="928"/>
                  </a:cubicBezTo>
                  <a:cubicBezTo>
                    <a:pt x="6270" y="751"/>
                    <a:pt x="6071" y="553"/>
                    <a:pt x="5983" y="376"/>
                  </a:cubicBezTo>
                  <a:cubicBezTo>
                    <a:pt x="5895" y="288"/>
                    <a:pt x="5806" y="89"/>
                    <a:pt x="5718" y="1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48"/>
            <p:cNvSpPr/>
            <p:nvPr/>
          </p:nvSpPr>
          <p:spPr>
            <a:xfrm>
              <a:off x="2342500" y="1544800"/>
              <a:ext cx="101025" cy="98800"/>
            </a:xfrm>
            <a:custGeom>
              <a:avLst/>
              <a:gdLst/>
              <a:ahLst/>
              <a:cxnLst/>
              <a:rect l="l" t="t" r="r" b="b"/>
              <a:pathLst>
                <a:path w="4041" h="3952" extrusionOk="0">
                  <a:moveTo>
                    <a:pt x="1656" y="0"/>
                  </a:moveTo>
                  <a:lnTo>
                    <a:pt x="0" y="751"/>
                  </a:lnTo>
                  <a:lnTo>
                    <a:pt x="1546" y="3952"/>
                  </a:lnTo>
                  <a:lnTo>
                    <a:pt x="4040" y="2671"/>
                  </a:lnTo>
                  <a:cubicBezTo>
                    <a:pt x="3864" y="2296"/>
                    <a:pt x="3665" y="1943"/>
                    <a:pt x="3400" y="1656"/>
                  </a:cubicBezTo>
                  <a:cubicBezTo>
                    <a:pt x="2936" y="1016"/>
                    <a:pt x="2296" y="464"/>
                    <a:pt x="1656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48"/>
            <p:cNvSpPr/>
            <p:nvPr/>
          </p:nvSpPr>
          <p:spPr>
            <a:xfrm>
              <a:off x="2342500" y="1544800"/>
              <a:ext cx="85000" cy="69000"/>
            </a:xfrm>
            <a:custGeom>
              <a:avLst/>
              <a:gdLst/>
              <a:ahLst/>
              <a:cxnLst/>
              <a:rect l="l" t="t" r="r" b="b"/>
              <a:pathLst>
                <a:path w="3400" h="2760" extrusionOk="0">
                  <a:moveTo>
                    <a:pt x="1656" y="0"/>
                  </a:moveTo>
                  <a:lnTo>
                    <a:pt x="0" y="751"/>
                  </a:lnTo>
                  <a:lnTo>
                    <a:pt x="994" y="2760"/>
                  </a:lnTo>
                  <a:lnTo>
                    <a:pt x="3400" y="1656"/>
                  </a:lnTo>
                  <a:cubicBezTo>
                    <a:pt x="2936" y="1016"/>
                    <a:pt x="2296" y="464"/>
                    <a:pt x="1656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86" name="Google Shape;386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66475" y="0"/>
            <a:ext cx="693511" cy="1617526"/>
          </a:xfrm>
          <a:prstGeom prst="rect">
            <a:avLst/>
          </a:prstGeom>
          <a:noFill/>
          <a:ln>
            <a:noFill/>
          </a:ln>
        </p:spPr>
      </p:pic>
      <p:sp>
        <p:nvSpPr>
          <p:cNvPr id="387" name="Google Shape;387;p48"/>
          <p:cNvSpPr/>
          <p:nvPr/>
        </p:nvSpPr>
        <p:spPr>
          <a:xfrm>
            <a:off x="8197901" y="615707"/>
            <a:ext cx="369143" cy="36122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I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49"/>
          <p:cNvSpPr txBox="1">
            <a:spLocks noGrp="1"/>
          </p:cNvSpPr>
          <p:nvPr>
            <p:ph type="title"/>
          </p:nvPr>
        </p:nvSpPr>
        <p:spPr>
          <a:xfrm>
            <a:off x="1381350" y="539500"/>
            <a:ext cx="63816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ORIGINS</a:t>
            </a:r>
            <a:endParaRPr/>
          </a:p>
        </p:txBody>
      </p:sp>
      <p:sp>
        <p:nvSpPr>
          <p:cNvPr id="393" name="Google Shape;393;p49"/>
          <p:cNvSpPr/>
          <p:nvPr/>
        </p:nvSpPr>
        <p:spPr>
          <a:xfrm>
            <a:off x="713325" y="1865975"/>
            <a:ext cx="7717500" cy="9141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394" name="Google Shape;394;p49"/>
          <p:cNvSpPr txBox="1"/>
          <p:nvPr/>
        </p:nvSpPr>
        <p:spPr>
          <a:xfrm>
            <a:off x="713225" y="1865975"/>
            <a:ext cx="1690200" cy="914100"/>
          </a:xfrm>
          <a:prstGeom prst="rect">
            <a:avLst/>
          </a:prstGeom>
          <a:noFill/>
          <a:ln>
            <a:noFill/>
          </a:ln>
          <a:effectLst>
            <a:outerShdw dist="47625" dir="1620000" algn="bl" rotWithShape="0">
              <a:srgbClr val="4B2B72"/>
            </a:outerShdw>
          </a:effectLst>
        </p:spPr>
        <p:txBody>
          <a:bodyPr spcFirstLastPara="1" wrap="square" lIns="0" tIns="4570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>
                <a:solidFill>
                  <a:schemeClr val="accent5"/>
                </a:solidFill>
                <a:latin typeface="Denk One"/>
                <a:ea typeface="Denk One"/>
                <a:cs typeface="Denk One"/>
                <a:sym typeface="Denk One"/>
              </a:rPr>
              <a:t>1970</a:t>
            </a:r>
            <a:endParaRPr sz="5000">
              <a:solidFill>
                <a:schemeClr val="accent5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395" name="Google Shape;395;p49"/>
          <p:cNvSpPr txBox="1"/>
          <p:nvPr/>
        </p:nvSpPr>
        <p:spPr>
          <a:xfrm>
            <a:off x="2722358" y="1865975"/>
            <a:ext cx="1690200" cy="914100"/>
          </a:xfrm>
          <a:prstGeom prst="rect">
            <a:avLst/>
          </a:prstGeom>
          <a:noFill/>
          <a:ln>
            <a:noFill/>
          </a:ln>
          <a:effectLst>
            <a:outerShdw dist="47625" dir="1620000" algn="bl" rotWithShape="0">
              <a:srgbClr val="4B2B72"/>
            </a:outerShdw>
          </a:effectLst>
        </p:spPr>
        <p:txBody>
          <a:bodyPr spcFirstLastPara="1" wrap="square" lIns="0" tIns="4570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>
                <a:solidFill>
                  <a:schemeClr val="accent2"/>
                </a:solidFill>
                <a:latin typeface="Denk One"/>
                <a:ea typeface="Denk One"/>
                <a:cs typeface="Denk One"/>
                <a:sym typeface="Denk One"/>
              </a:rPr>
              <a:t>2016</a:t>
            </a:r>
            <a:endParaRPr sz="5000">
              <a:solidFill>
                <a:schemeClr val="accent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396" name="Google Shape;396;p49"/>
          <p:cNvSpPr txBox="1"/>
          <p:nvPr/>
        </p:nvSpPr>
        <p:spPr>
          <a:xfrm>
            <a:off x="4731492" y="1865975"/>
            <a:ext cx="1690200" cy="914100"/>
          </a:xfrm>
          <a:prstGeom prst="rect">
            <a:avLst/>
          </a:prstGeom>
          <a:noFill/>
          <a:ln>
            <a:noFill/>
          </a:ln>
          <a:effectLst>
            <a:outerShdw dist="47625" dir="1620000" algn="bl" rotWithShape="0">
              <a:srgbClr val="4B2B72"/>
            </a:outerShdw>
          </a:effectLst>
        </p:spPr>
        <p:txBody>
          <a:bodyPr spcFirstLastPara="1" wrap="square" lIns="0" tIns="4570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>
                <a:solidFill>
                  <a:schemeClr val="accent4"/>
                </a:solidFill>
                <a:latin typeface="Denk One"/>
                <a:ea typeface="Denk One"/>
                <a:cs typeface="Denk One"/>
                <a:sym typeface="Denk One"/>
              </a:rPr>
              <a:t>2020</a:t>
            </a:r>
            <a:endParaRPr sz="5000">
              <a:solidFill>
                <a:schemeClr val="accent4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397" name="Google Shape;397;p49"/>
          <p:cNvSpPr txBox="1"/>
          <p:nvPr/>
        </p:nvSpPr>
        <p:spPr>
          <a:xfrm>
            <a:off x="6740625" y="1865975"/>
            <a:ext cx="1690200" cy="914100"/>
          </a:xfrm>
          <a:prstGeom prst="rect">
            <a:avLst/>
          </a:prstGeom>
          <a:noFill/>
          <a:ln>
            <a:noFill/>
          </a:ln>
          <a:effectLst>
            <a:outerShdw dist="47625" dir="1620000" algn="bl" rotWithShape="0">
              <a:srgbClr val="4B2B72"/>
            </a:outerShdw>
          </a:effectLst>
        </p:spPr>
        <p:txBody>
          <a:bodyPr spcFirstLastPara="1" wrap="square" lIns="0" tIns="4570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>
                <a:solidFill>
                  <a:srgbClr val="E5A92A"/>
                </a:solidFill>
                <a:latin typeface="Denk One"/>
                <a:ea typeface="Denk One"/>
                <a:cs typeface="Denk One"/>
                <a:sym typeface="Denk One"/>
              </a:rPr>
              <a:t>2021</a:t>
            </a:r>
            <a:endParaRPr sz="5000">
              <a:solidFill>
                <a:srgbClr val="E5A92A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398" name="Google Shape;398;p49"/>
          <p:cNvSpPr txBox="1"/>
          <p:nvPr/>
        </p:nvSpPr>
        <p:spPr>
          <a:xfrm>
            <a:off x="891125" y="3376888"/>
            <a:ext cx="1334400" cy="6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VENUS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399" name="Google Shape;399;p49"/>
          <p:cNvSpPr txBox="1"/>
          <p:nvPr/>
        </p:nvSpPr>
        <p:spPr>
          <a:xfrm>
            <a:off x="891125" y="3927900"/>
            <a:ext cx="1334400" cy="68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Venus is the second planet from the Sun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400" name="Google Shape;400;p49"/>
          <p:cNvSpPr txBox="1"/>
          <p:nvPr/>
        </p:nvSpPr>
        <p:spPr>
          <a:xfrm>
            <a:off x="4909375" y="3376888"/>
            <a:ext cx="1334400" cy="6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JUPITER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401" name="Google Shape;401;p49"/>
          <p:cNvSpPr txBox="1"/>
          <p:nvPr/>
        </p:nvSpPr>
        <p:spPr>
          <a:xfrm>
            <a:off x="4909400" y="3927900"/>
            <a:ext cx="1334400" cy="68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It’s the biggest planet in the Solar System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402" name="Google Shape;402;p49"/>
          <p:cNvSpPr txBox="1"/>
          <p:nvPr/>
        </p:nvSpPr>
        <p:spPr>
          <a:xfrm>
            <a:off x="2900225" y="3376888"/>
            <a:ext cx="1334400" cy="6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MARS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403" name="Google Shape;403;p49"/>
          <p:cNvSpPr txBox="1"/>
          <p:nvPr/>
        </p:nvSpPr>
        <p:spPr>
          <a:xfrm>
            <a:off x="2900225" y="3927900"/>
            <a:ext cx="1334400" cy="68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Despite being red, Mars is a cold place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404" name="Google Shape;404;p49"/>
          <p:cNvSpPr txBox="1"/>
          <p:nvPr/>
        </p:nvSpPr>
        <p:spPr>
          <a:xfrm>
            <a:off x="6918550" y="3376888"/>
            <a:ext cx="1334400" cy="6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SATURN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405" name="Google Shape;405;p49"/>
          <p:cNvSpPr txBox="1"/>
          <p:nvPr/>
        </p:nvSpPr>
        <p:spPr>
          <a:xfrm>
            <a:off x="6918555" y="3927900"/>
            <a:ext cx="1334400" cy="68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Saturn is a gas giant and has several rings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cxnSp>
        <p:nvCxnSpPr>
          <p:cNvPr id="406" name="Google Shape;406;p49"/>
          <p:cNvCxnSpPr>
            <a:stCxn id="394" idx="2"/>
            <a:endCxn id="398" idx="0"/>
          </p:cNvCxnSpPr>
          <p:nvPr/>
        </p:nvCxnSpPr>
        <p:spPr>
          <a:xfrm>
            <a:off x="1558325" y="2780075"/>
            <a:ext cx="0" cy="596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07" name="Google Shape;407;p49"/>
          <p:cNvCxnSpPr>
            <a:stCxn id="395" idx="2"/>
            <a:endCxn id="402" idx="0"/>
          </p:cNvCxnSpPr>
          <p:nvPr/>
        </p:nvCxnSpPr>
        <p:spPr>
          <a:xfrm>
            <a:off x="3567458" y="2780075"/>
            <a:ext cx="0" cy="596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08" name="Google Shape;408;p49"/>
          <p:cNvCxnSpPr>
            <a:stCxn id="396" idx="2"/>
            <a:endCxn id="400" idx="0"/>
          </p:cNvCxnSpPr>
          <p:nvPr/>
        </p:nvCxnSpPr>
        <p:spPr>
          <a:xfrm>
            <a:off x="5576592" y="2780075"/>
            <a:ext cx="0" cy="596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09" name="Google Shape;409;p49"/>
          <p:cNvCxnSpPr>
            <a:stCxn id="397" idx="2"/>
            <a:endCxn id="404" idx="0"/>
          </p:cNvCxnSpPr>
          <p:nvPr/>
        </p:nvCxnSpPr>
        <p:spPr>
          <a:xfrm>
            <a:off x="7585725" y="2780075"/>
            <a:ext cx="0" cy="596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pic>
        <p:nvPicPr>
          <p:cNvPr id="410" name="Google Shape;410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3225" y="355576"/>
            <a:ext cx="1811499" cy="1112200"/>
          </a:xfrm>
          <a:prstGeom prst="rect">
            <a:avLst/>
          </a:prstGeom>
          <a:noFill/>
          <a:ln>
            <a:noFill/>
          </a:ln>
        </p:spPr>
      </p:pic>
      <p:sp>
        <p:nvSpPr>
          <p:cNvPr id="411" name="Google Shape;411;p49"/>
          <p:cNvSpPr/>
          <p:nvPr/>
        </p:nvSpPr>
        <p:spPr>
          <a:xfrm>
            <a:off x="8074805" y="539498"/>
            <a:ext cx="356018" cy="133129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フ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ァ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ン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Text Placeholder 1"/>
          <p:cNvSpPr txBox="1">
            <a:spLocks/>
          </p:cNvSpPr>
          <p:nvPr/>
        </p:nvSpPr>
        <p:spPr>
          <a:xfrm>
            <a:off x="242647" y="254632"/>
            <a:ext cx="8679898" cy="543185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17">
              <a:spcBef>
                <a:spcPts val="750"/>
              </a:spcBef>
              <a:defRPr/>
            </a:pPr>
            <a:r>
              <a:rPr lang="en-US" sz="4050" b="1" dirty="0">
                <a:solidFill>
                  <a:srgbClr val="93B5B3"/>
                </a:solidFill>
                <a:latin typeface="Arial"/>
                <a:ea typeface="Arial Unicode MS"/>
              </a:rPr>
              <a:t>Infographic Style</a:t>
            </a:r>
          </a:p>
        </p:txBody>
      </p:sp>
      <p:grpSp>
        <p:nvGrpSpPr>
          <p:cNvPr id="1544" name="Group 8">
            <a:extLst>
              <a:ext uri="{FF2B5EF4-FFF2-40B4-BE49-F238E27FC236}">
                <a16:creationId xmlns=""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571651" y="3430905"/>
            <a:ext cx="1444974" cy="1444197"/>
            <a:chOff x="910640" y="3206805"/>
            <a:chExt cx="1527408" cy="1925596"/>
          </a:xfrm>
        </p:grpSpPr>
        <p:sp>
          <p:nvSpPr>
            <p:cNvPr id="1545" name="TextBox 9">
              <a:extLst>
                <a:ext uri="{FF2B5EF4-FFF2-40B4-BE49-F238E27FC236}">
                  <a16:creationId xmlns=""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06805"/>
              <a:ext cx="1527408" cy="30777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9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9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46" name="TextBox 10">
              <a:extLst>
                <a:ext uri="{FF2B5EF4-FFF2-40B4-BE49-F238E27FC236}">
                  <a16:creationId xmlns=""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600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9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47" name="Group 8">
            <a:extLst>
              <a:ext uri="{FF2B5EF4-FFF2-40B4-BE49-F238E27FC236}">
                <a16:creationId xmlns=""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7286776" y="1717145"/>
            <a:ext cx="1444974" cy="1444197"/>
            <a:chOff x="910640" y="3206805"/>
            <a:chExt cx="1527408" cy="1925596"/>
          </a:xfrm>
        </p:grpSpPr>
        <p:sp>
          <p:nvSpPr>
            <p:cNvPr id="1548" name="TextBox 9">
              <a:extLst>
                <a:ext uri="{FF2B5EF4-FFF2-40B4-BE49-F238E27FC236}">
                  <a16:creationId xmlns=""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06805"/>
              <a:ext cx="1527408" cy="30777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9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9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49" name="TextBox 10">
              <a:extLst>
                <a:ext uri="{FF2B5EF4-FFF2-40B4-BE49-F238E27FC236}">
                  <a16:creationId xmlns=""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600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9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50" name="Group 8">
            <a:extLst>
              <a:ext uri="{FF2B5EF4-FFF2-40B4-BE49-F238E27FC236}">
                <a16:creationId xmlns=""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7286776" y="3430905"/>
            <a:ext cx="1444974" cy="1444197"/>
            <a:chOff x="910640" y="3206805"/>
            <a:chExt cx="1527408" cy="1925596"/>
          </a:xfrm>
        </p:grpSpPr>
        <p:sp>
          <p:nvSpPr>
            <p:cNvPr id="1551" name="TextBox 9">
              <a:extLst>
                <a:ext uri="{FF2B5EF4-FFF2-40B4-BE49-F238E27FC236}">
                  <a16:creationId xmlns=""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06805"/>
              <a:ext cx="1527408" cy="30777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9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9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52" name="TextBox 10">
              <a:extLst>
                <a:ext uri="{FF2B5EF4-FFF2-40B4-BE49-F238E27FC236}">
                  <a16:creationId xmlns=""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600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9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53" name="Group 8">
            <a:extLst>
              <a:ext uri="{FF2B5EF4-FFF2-40B4-BE49-F238E27FC236}">
                <a16:creationId xmlns=""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569198" y="1669972"/>
            <a:ext cx="1444974" cy="1444197"/>
            <a:chOff x="910640" y="3206805"/>
            <a:chExt cx="1527408" cy="1925596"/>
          </a:xfrm>
        </p:grpSpPr>
        <p:sp>
          <p:nvSpPr>
            <p:cNvPr id="1554" name="TextBox 9">
              <a:extLst>
                <a:ext uri="{FF2B5EF4-FFF2-40B4-BE49-F238E27FC236}">
                  <a16:creationId xmlns=""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06805"/>
              <a:ext cx="1527408" cy="30777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9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9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55" name="TextBox 10">
              <a:extLst>
                <a:ext uri="{FF2B5EF4-FFF2-40B4-BE49-F238E27FC236}">
                  <a16:creationId xmlns=""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600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9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cxnSp>
        <p:nvCxnSpPr>
          <p:cNvPr id="7" name="Conector angular 6"/>
          <p:cNvCxnSpPr/>
          <p:nvPr/>
        </p:nvCxnSpPr>
        <p:spPr>
          <a:xfrm>
            <a:off x="1835696" y="1785388"/>
            <a:ext cx="1224136" cy="1074394"/>
          </a:xfrm>
          <a:prstGeom prst="bent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ector angular 8"/>
          <p:cNvCxnSpPr/>
          <p:nvPr/>
        </p:nvCxnSpPr>
        <p:spPr>
          <a:xfrm rot="10800000" flipV="1">
            <a:off x="6247166" y="1832560"/>
            <a:ext cx="917123" cy="902779"/>
          </a:xfrm>
          <a:prstGeom prst="bent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ector angular 10"/>
          <p:cNvCxnSpPr/>
          <p:nvPr/>
        </p:nvCxnSpPr>
        <p:spPr>
          <a:xfrm>
            <a:off x="1835696" y="3546321"/>
            <a:ext cx="864096" cy="728616"/>
          </a:xfrm>
          <a:prstGeom prst="bent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angular 12"/>
          <p:cNvCxnSpPr/>
          <p:nvPr/>
        </p:nvCxnSpPr>
        <p:spPr>
          <a:xfrm rot="10800000" flipV="1">
            <a:off x="6516216" y="3546320"/>
            <a:ext cx="936104" cy="686539"/>
          </a:xfrm>
          <a:prstGeom prst="bent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Imagen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78217" y="1412041"/>
            <a:ext cx="2474236" cy="3498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0521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50"/>
          <p:cNvSpPr txBox="1">
            <a:spLocks noGrp="1"/>
          </p:cNvSpPr>
          <p:nvPr>
            <p:ph type="title"/>
          </p:nvPr>
        </p:nvSpPr>
        <p:spPr>
          <a:xfrm>
            <a:off x="1557450" y="539500"/>
            <a:ext cx="60291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ALL GENRES ARE INCLUDED</a:t>
            </a:r>
            <a:endParaRPr/>
          </a:p>
        </p:txBody>
      </p:sp>
      <p:cxnSp>
        <p:nvCxnSpPr>
          <p:cNvPr id="417" name="Google Shape;417;p50"/>
          <p:cNvCxnSpPr/>
          <p:nvPr/>
        </p:nvCxnSpPr>
        <p:spPr>
          <a:xfrm rot="10800000">
            <a:off x="711000" y="2965442"/>
            <a:ext cx="77220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05" name="Google Shape;505;p50"/>
          <p:cNvSpPr txBox="1"/>
          <p:nvPr/>
        </p:nvSpPr>
        <p:spPr>
          <a:xfrm>
            <a:off x="825438" y="3532328"/>
            <a:ext cx="16224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MERCURY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506" name="Google Shape;506;p50"/>
          <p:cNvSpPr txBox="1"/>
          <p:nvPr/>
        </p:nvSpPr>
        <p:spPr>
          <a:xfrm>
            <a:off x="825438" y="3956001"/>
            <a:ext cx="1622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It’s the closest planet to the Sun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07" name="Google Shape;507;p50"/>
          <p:cNvSpPr txBox="1"/>
          <p:nvPr/>
        </p:nvSpPr>
        <p:spPr>
          <a:xfrm>
            <a:off x="3174005" y="3532309"/>
            <a:ext cx="16224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VENUS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508" name="Google Shape;508;p50"/>
          <p:cNvSpPr txBox="1"/>
          <p:nvPr/>
        </p:nvSpPr>
        <p:spPr>
          <a:xfrm>
            <a:off x="3174005" y="3955981"/>
            <a:ext cx="1622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Venus is the second planet from the Sun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09" name="Google Shape;509;p50"/>
          <p:cNvSpPr txBox="1"/>
          <p:nvPr/>
        </p:nvSpPr>
        <p:spPr>
          <a:xfrm>
            <a:off x="1999929" y="2049128"/>
            <a:ext cx="16224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JUPITER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510" name="Google Shape;510;p50"/>
          <p:cNvSpPr txBox="1"/>
          <p:nvPr/>
        </p:nvSpPr>
        <p:spPr>
          <a:xfrm>
            <a:off x="1999929" y="1533147"/>
            <a:ext cx="1622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Jupiter is the biggest planet of them all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1" name="Google Shape;511;p50"/>
          <p:cNvSpPr txBox="1"/>
          <p:nvPr/>
        </p:nvSpPr>
        <p:spPr>
          <a:xfrm>
            <a:off x="4348050" y="2048963"/>
            <a:ext cx="16224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MARS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512" name="Google Shape;512;p50"/>
          <p:cNvSpPr txBox="1"/>
          <p:nvPr/>
        </p:nvSpPr>
        <p:spPr>
          <a:xfrm>
            <a:off x="4348050" y="1532981"/>
            <a:ext cx="1622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Mars is actually a very cold place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3" name="Google Shape;513;p50"/>
          <p:cNvSpPr txBox="1"/>
          <p:nvPr/>
        </p:nvSpPr>
        <p:spPr>
          <a:xfrm>
            <a:off x="5522555" y="3532309"/>
            <a:ext cx="16224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JUPITER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514" name="Google Shape;514;p50"/>
          <p:cNvSpPr txBox="1"/>
          <p:nvPr/>
        </p:nvSpPr>
        <p:spPr>
          <a:xfrm>
            <a:off x="5522555" y="3955981"/>
            <a:ext cx="1622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Jupiter is the biggest planet of them all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5" name="Google Shape;515;p50"/>
          <p:cNvSpPr txBox="1"/>
          <p:nvPr/>
        </p:nvSpPr>
        <p:spPr>
          <a:xfrm>
            <a:off x="6696175" y="2048963"/>
            <a:ext cx="16224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NEPTUNE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516" name="Google Shape;516;p50"/>
          <p:cNvSpPr txBox="1"/>
          <p:nvPr/>
        </p:nvSpPr>
        <p:spPr>
          <a:xfrm>
            <a:off x="6696175" y="1532981"/>
            <a:ext cx="1622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It’s the farthest planet from the Sun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pic>
        <p:nvPicPr>
          <p:cNvPr id="517" name="Google Shape;517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3250" y="0"/>
            <a:ext cx="693511" cy="1617526"/>
          </a:xfrm>
          <a:prstGeom prst="rect">
            <a:avLst/>
          </a:prstGeom>
          <a:noFill/>
          <a:ln>
            <a:noFill/>
          </a:ln>
        </p:spPr>
      </p:pic>
      <p:sp>
        <p:nvSpPr>
          <p:cNvPr id="518" name="Google Shape;518;p50"/>
          <p:cNvSpPr/>
          <p:nvPr/>
        </p:nvSpPr>
        <p:spPr>
          <a:xfrm>
            <a:off x="8252755" y="3426273"/>
            <a:ext cx="356018" cy="133129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フ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ァ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ン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51"/>
          <p:cNvSpPr/>
          <p:nvPr/>
        </p:nvSpPr>
        <p:spPr>
          <a:xfrm>
            <a:off x="1592400" y="721500"/>
            <a:ext cx="5959200" cy="37005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524" name="Google Shape;524;p5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IT'S A GLOBAL FESTIVAL</a:t>
            </a:r>
            <a:endParaRPr/>
          </a:p>
        </p:txBody>
      </p:sp>
      <p:sp>
        <p:nvSpPr>
          <p:cNvPr id="525" name="Google Shape;525;p51"/>
          <p:cNvSpPr txBox="1">
            <a:spLocks noGrp="1"/>
          </p:cNvSpPr>
          <p:nvPr>
            <p:ph type="title" idx="4294967295"/>
          </p:nvPr>
        </p:nvSpPr>
        <p:spPr>
          <a:xfrm>
            <a:off x="2421168" y="1898650"/>
            <a:ext cx="1408113" cy="32067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MERCURY</a:t>
            </a:r>
            <a:endParaRPr sz="2000" dirty="0"/>
          </a:p>
        </p:txBody>
      </p:sp>
      <p:sp>
        <p:nvSpPr>
          <p:cNvPr id="526" name="Google Shape;526;p51"/>
          <p:cNvSpPr txBox="1">
            <a:spLocks noGrp="1"/>
          </p:cNvSpPr>
          <p:nvPr>
            <p:ph type="subTitle" idx="4294967295"/>
          </p:nvPr>
        </p:nvSpPr>
        <p:spPr>
          <a:xfrm>
            <a:off x="5212292" y="1883833"/>
            <a:ext cx="3000375" cy="32067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It’s the closest planet to the Sun</a:t>
            </a:r>
            <a:endParaRPr dirty="0"/>
          </a:p>
        </p:txBody>
      </p:sp>
      <p:sp>
        <p:nvSpPr>
          <p:cNvPr id="527" name="Google Shape;527;p51"/>
          <p:cNvSpPr txBox="1">
            <a:spLocks noGrp="1"/>
          </p:cNvSpPr>
          <p:nvPr>
            <p:ph type="title" idx="4294967295"/>
          </p:nvPr>
        </p:nvSpPr>
        <p:spPr>
          <a:xfrm>
            <a:off x="2421168" y="2389188"/>
            <a:ext cx="1408113" cy="32067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VENUS</a:t>
            </a:r>
            <a:endParaRPr sz="2000"/>
          </a:p>
        </p:txBody>
      </p:sp>
      <p:sp>
        <p:nvSpPr>
          <p:cNvPr id="528" name="Google Shape;528;p51"/>
          <p:cNvSpPr txBox="1">
            <a:spLocks noGrp="1"/>
          </p:cNvSpPr>
          <p:nvPr>
            <p:ph type="subTitle" idx="4294967295"/>
          </p:nvPr>
        </p:nvSpPr>
        <p:spPr>
          <a:xfrm>
            <a:off x="5212292" y="2374371"/>
            <a:ext cx="3000375" cy="32067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second planet from the Sun</a:t>
            </a:r>
            <a:endParaRPr/>
          </a:p>
        </p:txBody>
      </p:sp>
      <p:sp>
        <p:nvSpPr>
          <p:cNvPr id="529" name="Google Shape;529;p51"/>
          <p:cNvSpPr txBox="1">
            <a:spLocks noGrp="1"/>
          </p:cNvSpPr>
          <p:nvPr>
            <p:ph type="title" idx="4294967295"/>
          </p:nvPr>
        </p:nvSpPr>
        <p:spPr>
          <a:xfrm>
            <a:off x="2421168" y="2879725"/>
            <a:ext cx="1408113" cy="32067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MARS</a:t>
            </a:r>
            <a:endParaRPr sz="2000"/>
          </a:p>
        </p:txBody>
      </p:sp>
      <p:sp>
        <p:nvSpPr>
          <p:cNvPr id="530" name="Google Shape;530;p51"/>
          <p:cNvSpPr txBox="1">
            <a:spLocks noGrp="1"/>
          </p:cNvSpPr>
          <p:nvPr>
            <p:ph type="subTitle" idx="4294967295"/>
          </p:nvPr>
        </p:nvSpPr>
        <p:spPr>
          <a:xfrm>
            <a:off x="5212292" y="2864908"/>
            <a:ext cx="3000375" cy="32067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 is actually a very cold place</a:t>
            </a:r>
            <a:endParaRPr/>
          </a:p>
        </p:txBody>
      </p:sp>
      <p:sp>
        <p:nvSpPr>
          <p:cNvPr id="531" name="Google Shape;531;p51"/>
          <p:cNvSpPr txBox="1">
            <a:spLocks noGrp="1"/>
          </p:cNvSpPr>
          <p:nvPr>
            <p:ph type="title" idx="4294967295"/>
          </p:nvPr>
        </p:nvSpPr>
        <p:spPr>
          <a:xfrm>
            <a:off x="2421168" y="3370263"/>
            <a:ext cx="1408113" cy="319087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JUPITER</a:t>
            </a:r>
            <a:endParaRPr sz="2000"/>
          </a:p>
        </p:txBody>
      </p:sp>
      <p:sp>
        <p:nvSpPr>
          <p:cNvPr id="532" name="Google Shape;532;p51"/>
          <p:cNvSpPr txBox="1">
            <a:spLocks noGrp="1"/>
          </p:cNvSpPr>
          <p:nvPr>
            <p:ph type="subTitle" idx="4294967295"/>
          </p:nvPr>
        </p:nvSpPr>
        <p:spPr>
          <a:xfrm>
            <a:off x="5212292" y="3355446"/>
            <a:ext cx="3000375" cy="319087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of them all</a:t>
            </a:r>
            <a:endParaRPr/>
          </a:p>
        </p:txBody>
      </p:sp>
      <p:sp>
        <p:nvSpPr>
          <p:cNvPr id="533" name="Google Shape;533;p51"/>
          <p:cNvSpPr txBox="1">
            <a:spLocks noGrp="1"/>
          </p:cNvSpPr>
          <p:nvPr>
            <p:ph type="title" idx="4294967295"/>
          </p:nvPr>
        </p:nvSpPr>
        <p:spPr>
          <a:xfrm>
            <a:off x="2421168" y="3860800"/>
            <a:ext cx="1408113" cy="319088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SATURN</a:t>
            </a:r>
            <a:endParaRPr sz="2000"/>
          </a:p>
        </p:txBody>
      </p:sp>
      <p:sp>
        <p:nvSpPr>
          <p:cNvPr id="534" name="Google Shape;534;p51"/>
          <p:cNvSpPr txBox="1">
            <a:spLocks noGrp="1"/>
          </p:cNvSpPr>
          <p:nvPr>
            <p:ph type="subTitle" idx="4294967295"/>
          </p:nvPr>
        </p:nvSpPr>
        <p:spPr>
          <a:xfrm>
            <a:off x="5212292" y="3812239"/>
            <a:ext cx="3000375" cy="319088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composed of hydrogen and helium</a:t>
            </a:r>
            <a:endParaRPr/>
          </a:p>
        </p:txBody>
      </p:sp>
      <p:pic>
        <p:nvPicPr>
          <p:cNvPr id="535" name="Google Shape;535;p51"/>
          <p:cNvPicPr preferRelativeResize="0"/>
          <p:nvPr/>
        </p:nvPicPr>
        <p:blipFill rotWithShape="1">
          <a:blip r:embed="rId3">
            <a:alphaModFix/>
          </a:blip>
          <a:srcRect b="12126"/>
          <a:stretch/>
        </p:blipFill>
        <p:spPr>
          <a:xfrm>
            <a:off x="346000" y="1562401"/>
            <a:ext cx="1900150" cy="3581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" name="Google Shape;800;p41"/>
          <p:cNvSpPr txBox="1">
            <a:spLocks noGrp="1"/>
          </p:cNvSpPr>
          <p:nvPr>
            <p:ph type="title"/>
          </p:nvPr>
        </p:nvSpPr>
        <p:spPr>
          <a:xfrm>
            <a:off x="530098" y="338167"/>
            <a:ext cx="7704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Why so sad?</a:t>
            </a:r>
            <a:endParaRPr dirty="0"/>
          </a:p>
        </p:txBody>
      </p:sp>
      <p:cxnSp>
        <p:nvCxnSpPr>
          <p:cNvPr id="803" name="Google Shape;803;p41"/>
          <p:cNvCxnSpPr/>
          <p:nvPr/>
        </p:nvCxnSpPr>
        <p:spPr>
          <a:xfrm rot="10800000" flipH="1">
            <a:off x="5405959" y="1902163"/>
            <a:ext cx="1165800" cy="314400"/>
          </a:xfrm>
          <a:prstGeom prst="straightConnector1">
            <a:avLst/>
          </a:pr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804" name="Google Shape;804;p41"/>
          <p:cNvCxnSpPr/>
          <p:nvPr/>
        </p:nvCxnSpPr>
        <p:spPr>
          <a:xfrm>
            <a:off x="5405959" y="3496068"/>
            <a:ext cx="1252200" cy="243900"/>
          </a:xfrm>
          <a:prstGeom prst="straightConnector1">
            <a:avLst/>
          </a:pr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805" name="Google Shape;805;p41"/>
          <p:cNvCxnSpPr/>
          <p:nvPr/>
        </p:nvCxnSpPr>
        <p:spPr>
          <a:xfrm>
            <a:off x="2505662" y="1945963"/>
            <a:ext cx="1239000" cy="226800"/>
          </a:xfrm>
          <a:prstGeom prst="straightConnector1">
            <a:avLst/>
          </a:prstGeom>
          <a:noFill/>
          <a:ln w="38100" cap="flat" cmpd="sng">
            <a:solidFill>
              <a:schemeClr val="accent2"/>
            </a:solidFill>
            <a:prstDash val="solid"/>
            <a:round/>
            <a:headEnd type="triangle" w="med" len="med"/>
            <a:tailEnd type="none" w="med" len="med"/>
          </a:ln>
        </p:spPr>
      </p:cxnSp>
      <p:cxnSp>
        <p:nvCxnSpPr>
          <p:cNvPr id="806" name="Google Shape;806;p41"/>
          <p:cNvCxnSpPr/>
          <p:nvPr/>
        </p:nvCxnSpPr>
        <p:spPr>
          <a:xfrm rot="10800000" flipH="1">
            <a:off x="2485838" y="3506118"/>
            <a:ext cx="1258800" cy="223800"/>
          </a:xfrm>
          <a:prstGeom prst="straightConnector1">
            <a:avLst/>
          </a:prstGeom>
          <a:noFill/>
          <a:ln w="38100" cap="flat" cmpd="sng">
            <a:solidFill>
              <a:schemeClr val="accent2"/>
            </a:solidFill>
            <a:prstDash val="solid"/>
            <a:round/>
            <a:headEnd type="triangle" w="med" len="med"/>
            <a:tailEnd type="none" w="med" len="med"/>
          </a:ln>
        </p:spPr>
      </p:cxnSp>
      <p:sp>
        <p:nvSpPr>
          <p:cNvPr id="807" name="Google Shape;807;p41"/>
          <p:cNvSpPr txBox="1">
            <a:spLocks noGrp="1"/>
          </p:cNvSpPr>
          <p:nvPr>
            <p:ph type="title" idx="4294967295"/>
          </p:nvPr>
        </p:nvSpPr>
        <p:spPr>
          <a:xfrm>
            <a:off x="6656425" y="1432825"/>
            <a:ext cx="1627500" cy="4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Mercury</a:t>
            </a:r>
            <a:endParaRPr sz="2400"/>
          </a:p>
        </p:txBody>
      </p:sp>
      <p:sp>
        <p:nvSpPr>
          <p:cNvPr id="808" name="Google Shape;808;p41"/>
          <p:cNvSpPr txBox="1">
            <a:spLocks noGrp="1"/>
          </p:cNvSpPr>
          <p:nvPr>
            <p:ph type="subTitle" idx="4294967295"/>
          </p:nvPr>
        </p:nvSpPr>
        <p:spPr>
          <a:xfrm>
            <a:off x="6656425" y="1882550"/>
            <a:ext cx="1627500" cy="8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809" name="Google Shape;809;p41"/>
          <p:cNvSpPr txBox="1">
            <a:spLocks noGrp="1"/>
          </p:cNvSpPr>
          <p:nvPr>
            <p:ph type="title" idx="4294967295"/>
          </p:nvPr>
        </p:nvSpPr>
        <p:spPr>
          <a:xfrm>
            <a:off x="829775" y="1354225"/>
            <a:ext cx="1657800" cy="4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Mars</a:t>
            </a:r>
            <a:endParaRPr sz="2400"/>
          </a:p>
        </p:txBody>
      </p:sp>
      <p:sp>
        <p:nvSpPr>
          <p:cNvPr id="810" name="Google Shape;810;p41"/>
          <p:cNvSpPr txBox="1">
            <a:spLocks noGrp="1"/>
          </p:cNvSpPr>
          <p:nvPr>
            <p:ph type="subTitle" idx="4294967295"/>
          </p:nvPr>
        </p:nvSpPr>
        <p:spPr>
          <a:xfrm>
            <a:off x="829775" y="1788350"/>
            <a:ext cx="1657800" cy="8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Mars is actually a very cold place</a:t>
            </a:r>
            <a:endParaRPr sz="1400"/>
          </a:p>
        </p:txBody>
      </p:sp>
      <p:sp>
        <p:nvSpPr>
          <p:cNvPr id="811" name="Google Shape;811;p41"/>
          <p:cNvSpPr txBox="1">
            <a:spLocks noGrp="1"/>
          </p:cNvSpPr>
          <p:nvPr>
            <p:ph type="title" idx="4294967295"/>
          </p:nvPr>
        </p:nvSpPr>
        <p:spPr>
          <a:xfrm>
            <a:off x="6656425" y="3287900"/>
            <a:ext cx="1627500" cy="4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Saturn</a:t>
            </a:r>
            <a:endParaRPr sz="2400"/>
          </a:p>
        </p:txBody>
      </p:sp>
      <p:sp>
        <p:nvSpPr>
          <p:cNvPr id="812" name="Google Shape;812;p41"/>
          <p:cNvSpPr txBox="1">
            <a:spLocks noGrp="1"/>
          </p:cNvSpPr>
          <p:nvPr>
            <p:ph type="subTitle" idx="4294967295"/>
          </p:nvPr>
        </p:nvSpPr>
        <p:spPr>
          <a:xfrm>
            <a:off x="6656425" y="3722025"/>
            <a:ext cx="1627500" cy="8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It’s composed of hydrogen and helium</a:t>
            </a:r>
            <a:endParaRPr sz="1400"/>
          </a:p>
        </p:txBody>
      </p:sp>
      <p:sp>
        <p:nvSpPr>
          <p:cNvPr id="813" name="Google Shape;813;p41"/>
          <p:cNvSpPr txBox="1">
            <a:spLocks noGrp="1"/>
          </p:cNvSpPr>
          <p:nvPr>
            <p:ph type="title" idx="4294967295"/>
          </p:nvPr>
        </p:nvSpPr>
        <p:spPr>
          <a:xfrm>
            <a:off x="829775" y="3287900"/>
            <a:ext cx="1657800" cy="4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Venus</a:t>
            </a:r>
            <a:endParaRPr sz="2400"/>
          </a:p>
        </p:txBody>
      </p:sp>
      <p:sp>
        <p:nvSpPr>
          <p:cNvPr id="814" name="Google Shape;814;p41"/>
          <p:cNvSpPr txBox="1">
            <a:spLocks noGrp="1"/>
          </p:cNvSpPr>
          <p:nvPr>
            <p:ph type="subTitle" idx="4294967295"/>
          </p:nvPr>
        </p:nvSpPr>
        <p:spPr>
          <a:xfrm>
            <a:off x="829775" y="3722025"/>
            <a:ext cx="1657800" cy="8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400"/>
              <a:t>Venus is the second planet from the Sun </a:t>
            </a:r>
            <a:endParaRPr sz="140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1609" y="1850110"/>
            <a:ext cx="1971825" cy="1971825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8;p15"/>
          <p:cNvSpPr txBox="1">
            <a:spLocks/>
          </p:cNvSpPr>
          <p:nvPr/>
        </p:nvSpPr>
        <p:spPr>
          <a:xfrm>
            <a:off x="2472487" y="3400967"/>
            <a:ext cx="5113282" cy="126562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600" dirty="0">
                <a:solidFill>
                  <a:srgbClr val="4B2B72"/>
                </a:solidFill>
              </a:rPr>
              <a:t>Here is where your presentation </a:t>
            </a:r>
            <a:r>
              <a:rPr lang="en-US" sz="1600" dirty="0">
                <a:solidFill>
                  <a:srgbClr val="4B2B72"/>
                </a:solidFill>
              </a:rPr>
              <a:t>begins </a:t>
            </a:r>
            <a:endParaRPr lang="en-US" sz="1600" dirty="0" smtClean="0">
              <a:solidFill>
                <a:srgbClr val="4B2B72"/>
              </a:solidFill>
            </a:endParaRPr>
          </a:p>
          <a:p>
            <a:pPr algn="ctr"/>
            <a:r>
              <a:rPr lang="en-US" sz="1600" dirty="0" smtClean="0">
                <a:solidFill>
                  <a:srgbClr val="4B2B72"/>
                </a:solidFill>
              </a:rPr>
              <a:t>Here </a:t>
            </a:r>
            <a:r>
              <a:rPr lang="en-US" sz="1600" dirty="0">
                <a:solidFill>
                  <a:srgbClr val="4B2B72"/>
                </a:solidFill>
              </a:rPr>
              <a:t>is where your presentation begins</a:t>
            </a:r>
          </a:p>
          <a:p>
            <a:pPr algn="ctr"/>
            <a:r>
              <a:rPr lang="en-US" sz="1600" dirty="0">
                <a:solidFill>
                  <a:srgbClr val="4B2B72"/>
                </a:solidFill>
              </a:rPr>
              <a:t>Here is where your presentation begins</a:t>
            </a:r>
          </a:p>
          <a:p>
            <a:pPr algn="ctr"/>
            <a:r>
              <a:rPr lang="en-US" sz="1600" dirty="0">
                <a:solidFill>
                  <a:srgbClr val="4B2B72"/>
                </a:solidFill>
              </a:rPr>
              <a:t>Here is where your presentation begins</a:t>
            </a:r>
          </a:p>
          <a:p>
            <a:pPr algn="ctr"/>
            <a:r>
              <a:rPr lang="en-US" sz="1600" dirty="0">
                <a:solidFill>
                  <a:srgbClr val="4B2B72"/>
                </a:solidFill>
              </a:rPr>
              <a:t>Here is where your presentation begins</a:t>
            </a:r>
          </a:p>
          <a:p>
            <a:pPr algn="ctr"/>
            <a:endParaRPr lang="en-US" sz="1600" dirty="0">
              <a:solidFill>
                <a:srgbClr val="4B2B72"/>
              </a:solidFill>
            </a:endParaRPr>
          </a:p>
        </p:txBody>
      </p:sp>
      <p:sp>
        <p:nvSpPr>
          <p:cNvPr id="52" name="Rectángulo 51"/>
          <p:cNvSpPr/>
          <p:nvPr/>
        </p:nvSpPr>
        <p:spPr>
          <a:xfrm>
            <a:off x="2727434" y="2157843"/>
            <a:ext cx="4603387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6000" b="1" dirty="0">
                <a:solidFill>
                  <a:srgbClr val="CCA98F"/>
                </a:solidFill>
              </a:rPr>
              <a:t>Break Out</a:t>
            </a:r>
            <a:endParaRPr lang="es-PE" sz="6000" b="1" dirty="0">
              <a:solidFill>
                <a:srgbClr val="CCA98F"/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7851"/>
            <a:ext cx="2727434" cy="495564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p53"/>
          <p:cNvSpPr txBox="1">
            <a:spLocks noGrp="1"/>
          </p:cNvSpPr>
          <p:nvPr>
            <p:ph type="title"/>
          </p:nvPr>
        </p:nvSpPr>
        <p:spPr>
          <a:xfrm>
            <a:off x="713325" y="539500"/>
            <a:ext cx="77175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IMPORTANT DATES</a:t>
            </a:r>
            <a:endParaRPr/>
          </a:p>
        </p:txBody>
      </p:sp>
      <p:graphicFrame>
        <p:nvGraphicFramePr>
          <p:cNvPr id="564" name="Google Shape;564;p53"/>
          <p:cNvGraphicFramePr/>
          <p:nvPr/>
        </p:nvGraphicFramePr>
        <p:xfrm>
          <a:off x="713250" y="1929150"/>
          <a:ext cx="7717500" cy="2377650"/>
        </p:xfrm>
        <a:graphic>
          <a:graphicData uri="http://schemas.openxmlformats.org/drawingml/2006/table">
            <a:tbl>
              <a:tblPr>
                <a:noFill/>
                <a:tableStyleId>{6DFFD825-2F1E-4934-9F0E-9EAA90C2D56B}</a:tableStyleId>
              </a:tblPr>
              <a:tblGrid>
                <a:gridCol w="1286250"/>
                <a:gridCol w="1286250"/>
                <a:gridCol w="1286250"/>
                <a:gridCol w="1286250"/>
                <a:gridCol w="1286250"/>
                <a:gridCol w="1286250"/>
              </a:tblGrid>
              <a:tr h="792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Denk One"/>
                          <a:ea typeface="Denk One"/>
                          <a:cs typeface="Denk One"/>
                          <a:sym typeface="Denk One"/>
                        </a:rPr>
                        <a:t>JANUARY</a:t>
                      </a:r>
                      <a:endParaRPr sz="2000">
                        <a:solidFill>
                          <a:schemeClr val="dk1"/>
                        </a:solidFill>
                        <a:latin typeface="Denk One"/>
                        <a:ea typeface="Denk One"/>
                        <a:cs typeface="Denk One"/>
                        <a:sym typeface="Denk One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gradFill>
                      <a:gsLst>
                        <a:gs pos="0">
                          <a:srgbClr val="F1E5E9"/>
                        </a:gs>
                        <a:gs pos="100000">
                          <a:srgbClr val="FFFFFF"/>
                        </a:gs>
                      </a:gsLst>
                      <a:lin ang="5400700" scaled="0"/>
                    </a:gra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Denk One"/>
                          <a:ea typeface="Denk One"/>
                          <a:cs typeface="Denk One"/>
                          <a:sym typeface="Denk One"/>
                        </a:rPr>
                        <a:t>FEBRUARY</a:t>
                      </a:r>
                      <a:endParaRPr sz="2000">
                        <a:solidFill>
                          <a:schemeClr val="dk1"/>
                        </a:solidFill>
                        <a:latin typeface="Denk One"/>
                        <a:ea typeface="Denk One"/>
                        <a:cs typeface="Denk One"/>
                        <a:sym typeface="Denk One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gradFill>
                      <a:gsLst>
                        <a:gs pos="0">
                          <a:srgbClr val="F1E5E9"/>
                        </a:gs>
                        <a:gs pos="100000">
                          <a:srgbClr val="FFFFFF"/>
                        </a:gs>
                      </a:gsLst>
                      <a:lin ang="5400700" scaled="0"/>
                    </a:gra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Denk One"/>
                          <a:ea typeface="Denk One"/>
                          <a:cs typeface="Denk One"/>
                          <a:sym typeface="Denk One"/>
                        </a:rPr>
                        <a:t>MARCH</a:t>
                      </a:r>
                      <a:endParaRPr sz="2000">
                        <a:solidFill>
                          <a:schemeClr val="dk1"/>
                        </a:solidFill>
                        <a:latin typeface="Denk One"/>
                        <a:ea typeface="Denk One"/>
                        <a:cs typeface="Denk One"/>
                        <a:sym typeface="Denk One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gradFill>
                      <a:gsLst>
                        <a:gs pos="0">
                          <a:srgbClr val="F1E5E9"/>
                        </a:gs>
                        <a:gs pos="100000">
                          <a:srgbClr val="FFFFFF"/>
                        </a:gs>
                      </a:gsLst>
                      <a:lin ang="5400700" scaled="0"/>
                    </a:gra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Denk One"/>
                          <a:ea typeface="Denk One"/>
                          <a:cs typeface="Denk One"/>
                          <a:sym typeface="Denk One"/>
                        </a:rPr>
                        <a:t>APRIL</a:t>
                      </a:r>
                      <a:endParaRPr sz="2000">
                        <a:solidFill>
                          <a:schemeClr val="dk1"/>
                        </a:solidFill>
                        <a:latin typeface="Denk One"/>
                        <a:ea typeface="Denk One"/>
                        <a:cs typeface="Denk One"/>
                        <a:sym typeface="Denk One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gradFill>
                      <a:gsLst>
                        <a:gs pos="0">
                          <a:srgbClr val="F1E5E9"/>
                        </a:gs>
                        <a:gs pos="100000">
                          <a:srgbClr val="FFFFFF"/>
                        </a:gs>
                      </a:gsLst>
                      <a:lin ang="5400700" scaled="0"/>
                    </a:gra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Denk One"/>
                          <a:ea typeface="Denk One"/>
                          <a:cs typeface="Denk One"/>
                          <a:sym typeface="Denk One"/>
                        </a:rPr>
                        <a:t>MAY</a:t>
                      </a:r>
                      <a:endParaRPr sz="2000">
                        <a:solidFill>
                          <a:schemeClr val="dk1"/>
                        </a:solidFill>
                        <a:latin typeface="Denk One"/>
                        <a:ea typeface="Denk One"/>
                        <a:cs typeface="Denk One"/>
                        <a:sym typeface="Denk One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gradFill>
                      <a:gsLst>
                        <a:gs pos="0">
                          <a:srgbClr val="F1E5E9"/>
                        </a:gs>
                        <a:gs pos="100000">
                          <a:srgbClr val="FFFFFF"/>
                        </a:gs>
                      </a:gsLst>
                      <a:lin ang="5400700" scaled="0"/>
                    </a:gra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Denk One"/>
                          <a:ea typeface="Denk One"/>
                          <a:cs typeface="Denk One"/>
                          <a:sym typeface="Denk One"/>
                        </a:rPr>
                        <a:t>JUNE</a:t>
                      </a:r>
                      <a:endParaRPr sz="2000">
                        <a:solidFill>
                          <a:schemeClr val="dk1"/>
                        </a:solidFill>
                        <a:latin typeface="Denk One"/>
                        <a:ea typeface="Denk One"/>
                        <a:cs typeface="Denk One"/>
                        <a:sym typeface="Denk One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gradFill>
                      <a:gsLst>
                        <a:gs pos="0">
                          <a:srgbClr val="F1E5E9"/>
                        </a:gs>
                        <a:gs pos="100000">
                          <a:srgbClr val="FFFFFF"/>
                        </a:gs>
                      </a:gsLst>
                      <a:lin ang="5400700" scaled="0"/>
                    </a:gradFill>
                  </a:tcPr>
                </a:tc>
              </a:tr>
              <a:tr h="792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Day 5/12h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Day 13/20h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Day 21/13h</a:t>
                      </a:r>
                      <a:endParaRPr b="1"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Day 8/10h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Day 10/9h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Day 28/8h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7925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Exposition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Meeting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News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Meeting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News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Didact Gothic"/>
                          <a:ea typeface="Didact Gothic"/>
                          <a:cs typeface="Didact Gothic"/>
                          <a:sym typeface="Didact Gothic"/>
                        </a:rPr>
                        <a:t>Exposition</a:t>
                      </a:r>
                      <a:endParaRPr>
                        <a:solidFill>
                          <a:schemeClr val="dk1"/>
                        </a:solidFill>
                        <a:latin typeface="Didact Gothic"/>
                        <a:ea typeface="Didact Gothic"/>
                        <a:cs typeface="Didact Gothic"/>
                        <a:sym typeface="Didact Gothic"/>
                      </a:endParaRPr>
                    </a:p>
                  </a:txBody>
                  <a:tcPr marL="0" marR="0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  <p:pic>
        <p:nvPicPr>
          <p:cNvPr id="565" name="Google Shape;565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3250" y="0"/>
            <a:ext cx="693511" cy="1617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566" name="Google Shape;566;p5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899993">
            <a:off x="7191434" y="461346"/>
            <a:ext cx="1726033" cy="10597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" name="Google Shape;843;p42"/>
          <p:cNvSpPr txBox="1">
            <a:spLocks noGrp="1"/>
          </p:cNvSpPr>
          <p:nvPr>
            <p:ph type="title"/>
          </p:nvPr>
        </p:nvSpPr>
        <p:spPr>
          <a:xfrm>
            <a:off x="3437650" y="2906125"/>
            <a:ext cx="4954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</a:rPr>
              <a:t>—Someone famous</a:t>
            </a:r>
            <a:endParaRPr>
              <a:solidFill>
                <a:srgbClr val="4B2B72"/>
              </a:solidFill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B2B72"/>
              </a:solidFill>
            </a:endParaRPr>
          </a:p>
        </p:txBody>
      </p:sp>
      <p:sp>
        <p:nvSpPr>
          <p:cNvPr id="844" name="Google Shape;844;p42"/>
          <p:cNvSpPr txBox="1">
            <a:spLocks noGrp="1"/>
          </p:cNvSpPr>
          <p:nvPr>
            <p:ph type="subTitle" idx="1"/>
          </p:nvPr>
        </p:nvSpPr>
        <p:spPr>
          <a:xfrm>
            <a:off x="3437600" y="1214400"/>
            <a:ext cx="4954200" cy="165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4B2B72"/>
                </a:solidFill>
              </a:rPr>
              <a:t>“This is a quote, words full of wisdom that someone important said and can make the reader get inspired”</a:t>
            </a:r>
            <a:endParaRPr dirty="0">
              <a:solidFill>
                <a:srgbClr val="4B2B72"/>
              </a:solidFill>
            </a:endParaRPr>
          </a:p>
        </p:txBody>
      </p:sp>
      <p:sp>
        <p:nvSpPr>
          <p:cNvPr id="869" name="Google Shape;869;p42"/>
          <p:cNvSpPr/>
          <p:nvPr/>
        </p:nvSpPr>
        <p:spPr>
          <a:xfrm>
            <a:off x="2391895" y="712373"/>
            <a:ext cx="70979" cy="46970"/>
          </a:xfrm>
          <a:custGeom>
            <a:avLst/>
            <a:gdLst/>
            <a:ahLst/>
            <a:cxnLst/>
            <a:rect l="l" t="t" r="r" b="b"/>
            <a:pathLst>
              <a:path w="3755" h="2767" extrusionOk="0">
                <a:moveTo>
                  <a:pt x="1986" y="0"/>
                </a:moveTo>
                <a:cubicBezTo>
                  <a:pt x="61" y="0"/>
                  <a:pt x="1" y="2275"/>
                  <a:pt x="1568" y="2766"/>
                </a:cubicBezTo>
                <a:cubicBezTo>
                  <a:pt x="3311" y="2697"/>
                  <a:pt x="3755" y="608"/>
                  <a:pt x="2040" y="1"/>
                </a:cubicBezTo>
                <a:cubicBezTo>
                  <a:pt x="2022" y="0"/>
                  <a:pt x="2004" y="0"/>
                  <a:pt x="1986" y="0"/>
                </a:cubicBezTo>
                <a:close/>
              </a:path>
            </a:pathLst>
          </a:custGeom>
          <a:solidFill>
            <a:srgbClr val="4D4D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0" name="Google Shape;870;p42"/>
          <p:cNvSpPr/>
          <p:nvPr/>
        </p:nvSpPr>
        <p:spPr>
          <a:xfrm>
            <a:off x="3855472" y="3270274"/>
            <a:ext cx="70979" cy="46970"/>
          </a:xfrm>
          <a:custGeom>
            <a:avLst/>
            <a:gdLst/>
            <a:ahLst/>
            <a:cxnLst/>
            <a:rect l="l" t="t" r="r" b="b"/>
            <a:pathLst>
              <a:path w="3755" h="2767" extrusionOk="0">
                <a:moveTo>
                  <a:pt x="1986" y="0"/>
                </a:moveTo>
                <a:cubicBezTo>
                  <a:pt x="61" y="0"/>
                  <a:pt x="1" y="2275"/>
                  <a:pt x="1568" y="2766"/>
                </a:cubicBezTo>
                <a:cubicBezTo>
                  <a:pt x="3311" y="2697"/>
                  <a:pt x="3755" y="608"/>
                  <a:pt x="2040" y="1"/>
                </a:cubicBezTo>
                <a:cubicBezTo>
                  <a:pt x="2022" y="0"/>
                  <a:pt x="2004" y="0"/>
                  <a:pt x="1986" y="0"/>
                </a:cubicBezTo>
                <a:close/>
              </a:path>
            </a:pathLst>
          </a:custGeom>
          <a:solidFill>
            <a:srgbClr val="4D4D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B2B72"/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841" y="2074324"/>
            <a:ext cx="3024720" cy="2642650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p54"/>
          <p:cNvSpPr/>
          <p:nvPr/>
        </p:nvSpPr>
        <p:spPr>
          <a:xfrm>
            <a:off x="2437650" y="539500"/>
            <a:ext cx="4268700" cy="40647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572" name="Google Shape;572;p54"/>
          <p:cNvSpPr txBox="1">
            <a:spLocks noGrp="1"/>
          </p:cNvSpPr>
          <p:nvPr>
            <p:ph type="subTitle" idx="1"/>
          </p:nvPr>
        </p:nvSpPr>
        <p:spPr>
          <a:xfrm>
            <a:off x="2981550" y="3705375"/>
            <a:ext cx="3180900" cy="68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Venus has a beautiful name and is the second planet from the Sun. It’s hot and has a poisonous atmosphere</a:t>
            </a:r>
            <a:endParaRPr dirty="0"/>
          </a:p>
        </p:txBody>
      </p:sp>
      <p:sp>
        <p:nvSpPr>
          <p:cNvPr id="573" name="Google Shape;573;p54"/>
          <p:cNvSpPr txBox="1">
            <a:spLocks noGrp="1"/>
          </p:cNvSpPr>
          <p:nvPr>
            <p:ph type="title"/>
          </p:nvPr>
        </p:nvSpPr>
        <p:spPr>
          <a:xfrm>
            <a:off x="2981450" y="2260594"/>
            <a:ext cx="3180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TOKYO</a:t>
            </a:r>
            <a:endParaRPr/>
          </a:p>
        </p:txBody>
      </p:sp>
      <p:sp>
        <p:nvSpPr>
          <p:cNvPr id="574" name="Google Shape;574;p54"/>
          <p:cNvSpPr txBox="1">
            <a:spLocks noGrp="1"/>
          </p:cNvSpPr>
          <p:nvPr>
            <p:ph type="title" idx="2"/>
          </p:nvPr>
        </p:nvSpPr>
        <p:spPr>
          <a:xfrm>
            <a:off x="2981647" y="884013"/>
            <a:ext cx="3180900" cy="105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575" name="Google Shape;575;p54"/>
          <p:cNvSpPr txBox="1">
            <a:spLocks noGrp="1"/>
          </p:cNvSpPr>
          <p:nvPr>
            <p:ph type="subTitle" idx="3"/>
          </p:nvPr>
        </p:nvSpPr>
        <p:spPr>
          <a:xfrm>
            <a:off x="2981453" y="2982984"/>
            <a:ext cx="3180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pic>
        <p:nvPicPr>
          <p:cNvPr id="576" name="Google Shape;576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4800" y="1223275"/>
            <a:ext cx="2456925" cy="3831476"/>
          </a:xfrm>
          <a:prstGeom prst="rect">
            <a:avLst/>
          </a:prstGeom>
          <a:noFill/>
          <a:ln>
            <a:noFill/>
          </a:ln>
        </p:spPr>
      </p:pic>
      <p:pic>
        <p:nvPicPr>
          <p:cNvPr id="577" name="Google Shape;577;p5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6460499" y="3203465"/>
            <a:ext cx="1976076" cy="1557510"/>
          </a:xfrm>
          <a:prstGeom prst="rect">
            <a:avLst/>
          </a:prstGeom>
          <a:noFill/>
          <a:ln>
            <a:noFill/>
          </a:ln>
        </p:spPr>
      </p:pic>
      <p:sp>
        <p:nvSpPr>
          <p:cNvPr id="578" name="Google Shape;578;p54"/>
          <p:cNvSpPr/>
          <p:nvPr/>
        </p:nvSpPr>
        <p:spPr>
          <a:xfrm>
            <a:off x="8097507" y="539507"/>
            <a:ext cx="339071" cy="243696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東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京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コ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ミ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ク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ipse 3"/>
          <p:cNvSpPr/>
          <p:nvPr/>
        </p:nvSpPr>
        <p:spPr>
          <a:xfrm>
            <a:off x="713225" y="4307850"/>
            <a:ext cx="7902418" cy="53085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583" name="Google Shape;583;p55"/>
          <p:cNvSpPr/>
          <p:nvPr/>
        </p:nvSpPr>
        <p:spPr>
          <a:xfrm>
            <a:off x="713225" y="539500"/>
            <a:ext cx="3476400" cy="28113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" name="Google Shape;584;p55"/>
          <p:cNvSpPr txBox="1">
            <a:spLocks noGrp="1"/>
          </p:cNvSpPr>
          <p:nvPr>
            <p:ph type="title"/>
          </p:nvPr>
        </p:nvSpPr>
        <p:spPr>
          <a:xfrm>
            <a:off x="829800" y="747225"/>
            <a:ext cx="3243300" cy="2395800"/>
          </a:xfrm>
          <a:prstGeom prst="rect">
            <a:avLst/>
          </a:prstGeom>
        </p:spPr>
        <p:txBody>
          <a:bodyPr spcFirstLastPara="1" wrap="square" lIns="182875" tIns="18287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2500" y="446275"/>
            <a:ext cx="3433143" cy="4251751"/>
          </a:xfrm>
          <a:prstGeom prst="rect">
            <a:avLst/>
          </a:prstGeom>
        </p:spPr>
      </p:pic>
      <p:sp>
        <p:nvSpPr>
          <p:cNvPr id="7" name="Google Shape;572;p54"/>
          <p:cNvSpPr txBox="1">
            <a:spLocks/>
          </p:cNvSpPr>
          <p:nvPr/>
        </p:nvSpPr>
        <p:spPr>
          <a:xfrm>
            <a:off x="1008725" y="3484925"/>
            <a:ext cx="3180900" cy="68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mtClean="0">
                <a:solidFill>
                  <a:srgbClr val="4B2B72"/>
                </a:solidFill>
              </a:rPr>
              <a:t>Venus has a beautiful name and is the second planet from the Sun. It’s hot and has a poisonous atmosphere</a:t>
            </a:r>
            <a:endParaRPr lang="en-US" dirty="0">
              <a:solidFill>
                <a:srgbClr val="4B2B72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p56"/>
          <p:cNvSpPr txBox="1">
            <a:spLocks noGrp="1"/>
          </p:cNvSpPr>
          <p:nvPr>
            <p:ph type="title"/>
          </p:nvPr>
        </p:nvSpPr>
        <p:spPr>
          <a:xfrm>
            <a:off x="3909566" y="1764725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590" name="Google Shape;590;p56"/>
          <p:cNvSpPr txBox="1">
            <a:spLocks noGrp="1"/>
          </p:cNvSpPr>
          <p:nvPr>
            <p:ph type="subTitle" idx="1"/>
          </p:nvPr>
        </p:nvSpPr>
        <p:spPr>
          <a:xfrm>
            <a:off x="3909513" y="2259677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591" name="Google Shape;591;p56"/>
          <p:cNvSpPr txBox="1">
            <a:spLocks noGrp="1"/>
          </p:cNvSpPr>
          <p:nvPr>
            <p:ph type="title" idx="2"/>
          </p:nvPr>
        </p:nvSpPr>
        <p:spPr>
          <a:xfrm>
            <a:off x="5613196" y="1764725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592" name="Google Shape;592;p56"/>
          <p:cNvSpPr txBox="1">
            <a:spLocks noGrp="1"/>
          </p:cNvSpPr>
          <p:nvPr>
            <p:ph type="subTitle" idx="3"/>
          </p:nvPr>
        </p:nvSpPr>
        <p:spPr>
          <a:xfrm>
            <a:off x="5613143" y="2259677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593" name="Google Shape;593;p56"/>
          <p:cNvSpPr txBox="1">
            <a:spLocks noGrp="1"/>
          </p:cNvSpPr>
          <p:nvPr>
            <p:ph type="title" idx="4"/>
          </p:nvPr>
        </p:nvSpPr>
        <p:spPr>
          <a:xfrm>
            <a:off x="7316886" y="1764725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594" name="Google Shape;594;p56"/>
          <p:cNvSpPr txBox="1">
            <a:spLocks noGrp="1"/>
          </p:cNvSpPr>
          <p:nvPr>
            <p:ph type="subTitle" idx="5"/>
          </p:nvPr>
        </p:nvSpPr>
        <p:spPr>
          <a:xfrm>
            <a:off x="7316833" y="2259677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 is actually a very cold place</a:t>
            </a:r>
            <a:endParaRPr/>
          </a:p>
        </p:txBody>
      </p:sp>
      <p:sp>
        <p:nvSpPr>
          <p:cNvPr id="595" name="Google Shape;595;p56"/>
          <p:cNvSpPr txBox="1">
            <a:spLocks noGrp="1"/>
          </p:cNvSpPr>
          <p:nvPr>
            <p:ph type="title" idx="6"/>
          </p:nvPr>
        </p:nvSpPr>
        <p:spPr>
          <a:xfrm>
            <a:off x="3909566" y="3214823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596" name="Google Shape;596;p56"/>
          <p:cNvSpPr txBox="1">
            <a:spLocks noGrp="1"/>
          </p:cNvSpPr>
          <p:nvPr>
            <p:ph type="subTitle" idx="7"/>
          </p:nvPr>
        </p:nvSpPr>
        <p:spPr>
          <a:xfrm>
            <a:off x="3909513" y="3709775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of them all</a:t>
            </a:r>
            <a:endParaRPr/>
          </a:p>
        </p:txBody>
      </p:sp>
      <p:sp>
        <p:nvSpPr>
          <p:cNvPr id="597" name="Google Shape;597;p56"/>
          <p:cNvSpPr txBox="1">
            <a:spLocks noGrp="1"/>
          </p:cNvSpPr>
          <p:nvPr>
            <p:ph type="title" idx="8"/>
          </p:nvPr>
        </p:nvSpPr>
        <p:spPr>
          <a:xfrm>
            <a:off x="5613196" y="3214823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598" name="Google Shape;598;p56"/>
          <p:cNvSpPr txBox="1">
            <a:spLocks noGrp="1"/>
          </p:cNvSpPr>
          <p:nvPr>
            <p:ph type="subTitle" idx="9"/>
          </p:nvPr>
        </p:nvSpPr>
        <p:spPr>
          <a:xfrm>
            <a:off x="5613143" y="3709775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composed of hydrogen and helium</a:t>
            </a:r>
            <a:endParaRPr/>
          </a:p>
        </p:txBody>
      </p:sp>
      <p:sp>
        <p:nvSpPr>
          <p:cNvPr id="599" name="Google Shape;599;p56"/>
          <p:cNvSpPr txBox="1">
            <a:spLocks noGrp="1"/>
          </p:cNvSpPr>
          <p:nvPr>
            <p:ph type="title" idx="13"/>
          </p:nvPr>
        </p:nvSpPr>
        <p:spPr>
          <a:xfrm>
            <a:off x="7316886" y="3214823"/>
            <a:ext cx="1113900" cy="4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600" name="Google Shape;600;p56"/>
          <p:cNvSpPr txBox="1">
            <a:spLocks noGrp="1"/>
          </p:cNvSpPr>
          <p:nvPr>
            <p:ph type="subTitle" idx="14"/>
          </p:nvPr>
        </p:nvSpPr>
        <p:spPr>
          <a:xfrm>
            <a:off x="7316833" y="3709775"/>
            <a:ext cx="11139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sp>
        <p:nvSpPr>
          <p:cNvPr id="601" name="Google Shape;601;p56"/>
          <p:cNvSpPr txBox="1">
            <a:spLocks noGrp="1"/>
          </p:cNvSpPr>
          <p:nvPr>
            <p:ph type="title" idx="15"/>
          </p:nvPr>
        </p:nvSpPr>
        <p:spPr>
          <a:xfrm>
            <a:off x="2170625" y="539500"/>
            <a:ext cx="62601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MAIN CULTURAL REFERENCES</a:t>
            </a:r>
            <a:endParaRPr/>
          </a:p>
        </p:txBody>
      </p:sp>
      <p:pic>
        <p:nvPicPr>
          <p:cNvPr id="602" name="Google Shape;602;p56"/>
          <p:cNvPicPr preferRelativeResize="0"/>
          <p:nvPr/>
        </p:nvPicPr>
        <p:blipFill rotWithShape="1">
          <a:blip r:embed="rId3">
            <a:alphaModFix/>
          </a:blip>
          <a:srcRect b="3864"/>
          <a:stretch/>
        </p:blipFill>
        <p:spPr>
          <a:xfrm>
            <a:off x="1232725" y="1348800"/>
            <a:ext cx="2087075" cy="3794700"/>
          </a:xfrm>
          <a:prstGeom prst="rect">
            <a:avLst/>
          </a:prstGeom>
          <a:noFill/>
          <a:ln>
            <a:noFill/>
          </a:ln>
        </p:spPr>
      </p:pic>
      <p:sp>
        <p:nvSpPr>
          <p:cNvPr id="603" name="Google Shape;603;p56"/>
          <p:cNvSpPr/>
          <p:nvPr/>
        </p:nvSpPr>
        <p:spPr>
          <a:xfrm>
            <a:off x="556151" y="539507"/>
            <a:ext cx="369143" cy="36122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I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" name="Google Shape;608;p57"/>
          <p:cNvSpPr/>
          <p:nvPr/>
        </p:nvSpPr>
        <p:spPr>
          <a:xfrm>
            <a:off x="5861625" y="1578300"/>
            <a:ext cx="2107200" cy="30258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609" name="Google Shape;609;p57"/>
          <p:cNvSpPr/>
          <p:nvPr/>
        </p:nvSpPr>
        <p:spPr>
          <a:xfrm>
            <a:off x="3518400" y="1578300"/>
            <a:ext cx="2107200" cy="30258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610" name="Google Shape;610;p57"/>
          <p:cNvSpPr/>
          <p:nvPr/>
        </p:nvSpPr>
        <p:spPr>
          <a:xfrm>
            <a:off x="1175175" y="1578300"/>
            <a:ext cx="2107200" cy="30258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611" name="Google Shape;611;p57"/>
          <p:cNvSpPr txBox="1">
            <a:spLocks noGrp="1"/>
          </p:cNvSpPr>
          <p:nvPr>
            <p:ph type="title"/>
          </p:nvPr>
        </p:nvSpPr>
        <p:spPr>
          <a:xfrm>
            <a:off x="1458075" y="2689213"/>
            <a:ext cx="1541400" cy="56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612" name="Google Shape;612;p57"/>
          <p:cNvSpPr txBox="1">
            <a:spLocks noGrp="1"/>
          </p:cNvSpPr>
          <p:nvPr>
            <p:ph type="subTitle" idx="1"/>
          </p:nvPr>
        </p:nvSpPr>
        <p:spPr>
          <a:xfrm>
            <a:off x="1458075" y="3252613"/>
            <a:ext cx="1541400" cy="10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closest planet to the Sun and the smallest in the Solar System</a:t>
            </a:r>
            <a:endParaRPr/>
          </a:p>
        </p:txBody>
      </p:sp>
      <p:sp>
        <p:nvSpPr>
          <p:cNvPr id="613" name="Google Shape;613;p57"/>
          <p:cNvSpPr txBox="1">
            <a:spLocks noGrp="1"/>
          </p:cNvSpPr>
          <p:nvPr>
            <p:ph type="title" idx="2"/>
          </p:nvPr>
        </p:nvSpPr>
        <p:spPr>
          <a:xfrm>
            <a:off x="3801300" y="2689413"/>
            <a:ext cx="1541400" cy="56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614" name="Google Shape;614;p57"/>
          <p:cNvSpPr txBox="1">
            <a:spLocks noGrp="1"/>
          </p:cNvSpPr>
          <p:nvPr>
            <p:ph type="subTitle" idx="3"/>
          </p:nvPr>
        </p:nvSpPr>
        <p:spPr>
          <a:xfrm>
            <a:off x="3801300" y="3252813"/>
            <a:ext cx="1541400" cy="10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615" name="Google Shape;615;p57"/>
          <p:cNvSpPr txBox="1">
            <a:spLocks noGrp="1"/>
          </p:cNvSpPr>
          <p:nvPr>
            <p:ph type="title" idx="4"/>
          </p:nvPr>
        </p:nvSpPr>
        <p:spPr>
          <a:xfrm>
            <a:off x="6144525" y="2689200"/>
            <a:ext cx="1541400" cy="56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616" name="Google Shape;616;p57"/>
          <p:cNvSpPr txBox="1">
            <a:spLocks noGrp="1"/>
          </p:cNvSpPr>
          <p:nvPr>
            <p:ph type="subTitle" idx="5"/>
          </p:nvPr>
        </p:nvSpPr>
        <p:spPr>
          <a:xfrm>
            <a:off x="6144525" y="3252601"/>
            <a:ext cx="1541400" cy="10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place. It’s full of iron oxide dust</a:t>
            </a:r>
            <a:endParaRPr/>
          </a:p>
        </p:txBody>
      </p:sp>
      <p:sp>
        <p:nvSpPr>
          <p:cNvPr id="617" name="Google Shape;617;p57"/>
          <p:cNvSpPr txBox="1">
            <a:spLocks noGrp="1"/>
          </p:cNvSpPr>
          <p:nvPr>
            <p:ph type="title" idx="6"/>
          </p:nvPr>
        </p:nvSpPr>
        <p:spPr>
          <a:xfrm>
            <a:off x="713225" y="539500"/>
            <a:ext cx="77178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JAPANESE POP CULTURE</a:t>
            </a:r>
            <a:endParaRPr/>
          </a:p>
        </p:txBody>
      </p:sp>
      <p:pic>
        <p:nvPicPr>
          <p:cNvPr id="666" name="Google Shape;666;p5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66475" y="0"/>
            <a:ext cx="693511" cy="1617526"/>
          </a:xfrm>
          <a:prstGeom prst="rect">
            <a:avLst/>
          </a:prstGeom>
          <a:noFill/>
          <a:ln>
            <a:noFill/>
          </a:ln>
        </p:spPr>
      </p:pic>
      <p:sp>
        <p:nvSpPr>
          <p:cNvPr id="667" name="Google Shape;667;p57"/>
          <p:cNvSpPr/>
          <p:nvPr/>
        </p:nvSpPr>
        <p:spPr>
          <a:xfrm>
            <a:off x="8204857" y="539507"/>
            <a:ext cx="339071" cy="243696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東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京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コ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ミ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ク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13816" y="1767368"/>
            <a:ext cx="629918" cy="921832"/>
          </a:xfrm>
          <a:prstGeom prst="rect">
            <a:avLst/>
          </a:prstGeom>
        </p:spPr>
      </p:pic>
      <p:pic>
        <p:nvPicPr>
          <p:cNvPr id="63" name="Imagen 6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24979" y="1767368"/>
            <a:ext cx="629918" cy="921832"/>
          </a:xfrm>
          <a:prstGeom prst="rect">
            <a:avLst/>
          </a:prstGeom>
        </p:spPr>
      </p:pic>
      <p:pic>
        <p:nvPicPr>
          <p:cNvPr id="64" name="Imagen 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00266" y="1767368"/>
            <a:ext cx="629918" cy="921832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" name="Google Shape;953;p44"/>
          <p:cNvSpPr txBox="1">
            <a:spLocks noGrp="1"/>
          </p:cNvSpPr>
          <p:nvPr>
            <p:ph type="title"/>
          </p:nvPr>
        </p:nvSpPr>
        <p:spPr>
          <a:xfrm>
            <a:off x="720000" y="2810702"/>
            <a:ext cx="4058700" cy="53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Keep play gentle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44"/>
          <p:cNvSpPr txBox="1">
            <a:spLocks noGrp="1"/>
          </p:cNvSpPr>
          <p:nvPr>
            <p:ph type="title" idx="2"/>
          </p:nvPr>
        </p:nvSpPr>
        <p:spPr>
          <a:xfrm>
            <a:off x="720000" y="1688175"/>
            <a:ext cx="14418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955" name="Google Shape;955;p44"/>
          <p:cNvSpPr txBox="1">
            <a:spLocks noGrp="1"/>
          </p:cNvSpPr>
          <p:nvPr>
            <p:ph type="subTitle" idx="1"/>
          </p:nvPr>
        </p:nvSpPr>
        <p:spPr>
          <a:xfrm>
            <a:off x="720000" y="3323425"/>
            <a:ext cx="338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enter a subtitle here if you need it</a:t>
            </a:r>
            <a:endParaRPr/>
          </a:p>
          <a:p>
            <a:pPr marL="0" lvl="0" indent="0" algn="l" rtl="0">
              <a:spcBef>
                <a:spcPts val="1200"/>
              </a:spcBef>
              <a:spcAft>
                <a:spcPts val="1200"/>
              </a:spcAft>
              <a:buNone/>
            </a:pPr>
            <a:endParaRPr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78700" y="793501"/>
            <a:ext cx="3553707" cy="4034401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58"/>
          <p:cNvSpPr txBox="1">
            <a:spLocks noGrp="1"/>
          </p:cNvSpPr>
          <p:nvPr>
            <p:ph type="subTitle" idx="1"/>
          </p:nvPr>
        </p:nvSpPr>
        <p:spPr>
          <a:xfrm>
            <a:off x="1870950" y="3191587"/>
            <a:ext cx="5402100" cy="537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  <p:pic>
        <p:nvPicPr>
          <p:cNvPr id="673" name="Google Shape;673;p5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412225" y="3274725"/>
            <a:ext cx="1089575" cy="1443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674" name="Google Shape;674;p5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09375" y="4221423"/>
            <a:ext cx="1429975" cy="496450"/>
          </a:xfrm>
          <a:prstGeom prst="rect">
            <a:avLst/>
          </a:prstGeom>
          <a:noFill/>
          <a:ln>
            <a:noFill/>
          </a:ln>
        </p:spPr>
      </p:pic>
      <p:sp>
        <p:nvSpPr>
          <p:cNvPr id="675" name="Google Shape;675;p58"/>
          <p:cNvSpPr/>
          <p:nvPr/>
        </p:nvSpPr>
        <p:spPr>
          <a:xfrm>
            <a:off x="1891669" y="1414014"/>
            <a:ext cx="5360663" cy="159220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Denk One"/>
              </a:rPr>
              <a:t>150,000</a:t>
            </a:r>
          </a:p>
        </p:txBody>
      </p:sp>
      <p:pic>
        <p:nvPicPr>
          <p:cNvPr id="676" name="Google Shape;676;p5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899986">
            <a:off x="461747" y="338386"/>
            <a:ext cx="1725230" cy="1059227"/>
          </a:xfrm>
          <a:prstGeom prst="rect">
            <a:avLst/>
          </a:prstGeom>
          <a:noFill/>
          <a:ln>
            <a:noFill/>
          </a:ln>
        </p:spPr>
      </p:pic>
      <p:sp>
        <p:nvSpPr>
          <p:cNvPr id="677" name="Google Shape;677;p58"/>
          <p:cNvSpPr/>
          <p:nvPr/>
        </p:nvSpPr>
        <p:spPr>
          <a:xfrm>
            <a:off x="8145780" y="600210"/>
            <a:ext cx="356018" cy="133129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フ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ァ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ン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59"/>
          <p:cNvSpPr/>
          <p:nvPr/>
        </p:nvSpPr>
        <p:spPr>
          <a:xfrm>
            <a:off x="6205375" y="3220475"/>
            <a:ext cx="1814400" cy="13881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683" name="Google Shape;683;p59"/>
          <p:cNvSpPr/>
          <p:nvPr/>
        </p:nvSpPr>
        <p:spPr>
          <a:xfrm>
            <a:off x="6205375" y="1641625"/>
            <a:ext cx="1814400" cy="13881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684" name="Google Shape;684;p59"/>
          <p:cNvSpPr/>
          <p:nvPr/>
        </p:nvSpPr>
        <p:spPr>
          <a:xfrm>
            <a:off x="1124225" y="3220475"/>
            <a:ext cx="1814400" cy="13881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685" name="Google Shape;685;p59"/>
          <p:cNvSpPr/>
          <p:nvPr/>
        </p:nvSpPr>
        <p:spPr>
          <a:xfrm>
            <a:off x="1124225" y="1641625"/>
            <a:ext cx="1814400" cy="13881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686" name="Google Shape;686;p59"/>
          <p:cNvSpPr txBox="1">
            <a:spLocks noGrp="1"/>
          </p:cNvSpPr>
          <p:nvPr>
            <p:ph type="title"/>
          </p:nvPr>
        </p:nvSpPr>
        <p:spPr>
          <a:xfrm>
            <a:off x="713325" y="539500"/>
            <a:ext cx="77175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JAPANESE FOOD</a:t>
            </a:r>
            <a:endParaRPr/>
          </a:p>
        </p:txBody>
      </p:sp>
      <p:pic>
        <p:nvPicPr>
          <p:cNvPr id="687" name="Google Shape;687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52925" y="1919875"/>
            <a:ext cx="2285850" cy="844926"/>
          </a:xfrm>
          <a:prstGeom prst="rect">
            <a:avLst/>
          </a:prstGeom>
          <a:noFill/>
          <a:ln>
            <a:noFill/>
          </a:ln>
        </p:spPr>
      </p:pic>
      <p:sp>
        <p:nvSpPr>
          <p:cNvPr id="688" name="Google Shape;688;p59"/>
          <p:cNvSpPr txBox="1"/>
          <p:nvPr/>
        </p:nvSpPr>
        <p:spPr>
          <a:xfrm>
            <a:off x="6464125" y="1827409"/>
            <a:ext cx="1296900" cy="33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VENUS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689" name="Google Shape;689;p59"/>
          <p:cNvSpPr txBox="1"/>
          <p:nvPr/>
        </p:nvSpPr>
        <p:spPr>
          <a:xfrm>
            <a:off x="6464125" y="2234045"/>
            <a:ext cx="1296900" cy="6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Venus is the second planet from the Sun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690" name="Google Shape;690;p59"/>
          <p:cNvSpPr txBox="1"/>
          <p:nvPr/>
        </p:nvSpPr>
        <p:spPr>
          <a:xfrm>
            <a:off x="1382975" y="3406267"/>
            <a:ext cx="1296900" cy="33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JUPITER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691" name="Google Shape;691;p59"/>
          <p:cNvSpPr txBox="1"/>
          <p:nvPr/>
        </p:nvSpPr>
        <p:spPr>
          <a:xfrm>
            <a:off x="1382975" y="3812895"/>
            <a:ext cx="1296900" cy="6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It’s the biggest planet in the Solar System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692" name="Google Shape;692;p59"/>
          <p:cNvSpPr txBox="1"/>
          <p:nvPr/>
        </p:nvSpPr>
        <p:spPr>
          <a:xfrm>
            <a:off x="1382975" y="1827388"/>
            <a:ext cx="1296900" cy="33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MARS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693" name="Google Shape;693;p59"/>
          <p:cNvSpPr txBox="1"/>
          <p:nvPr/>
        </p:nvSpPr>
        <p:spPr>
          <a:xfrm>
            <a:off x="1382975" y="2234041"/>
            <a:ext cx="1296900" cy="6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Despite being red, Mars is a cold place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694" name="Google Shape;694;p59"/>
          <p:cNvSpPr txBox="1"/>
          <p:nvPr/>
        </p:nvSpPr>
        <p:spPr>
          <a:xfrm>
            <a:off x="6464125" y="3406243"/>
            <a:ext cx="1296900" cy="33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B2B72"/>
                </a:solidFill>
                <a:latin typeface="Denk One"/>
                <a:ea typeface="Denk One"/>
                <a:cs typeface="Denk One"/>
                <a:sym typeface="Denk One"/>
              </a:rPr>
              <a:t>SATURN</a:t>
            </a:r>
            <a:endParaRPr sz="2500">
              <a:solidFill>
                <a:srgbClr val="4B2B72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695" name="Google Shape;695;p59"/>
          <p:cNvSpPr txBox="1"/>
          <p:nvPr/>
        </p:nvSpPr>
        <p:spPr>
          <a:xfrm>
            <a:off x="6464125" y="3812903"/>
            <a:ext cx="1296900" cy="6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Saturn is a gas giant and has several rings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pic>
        <p:nvPicPr>
          <p:cNvPr id="696" name="Google Shape;696;p5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928850" y="2255587"/>
            <a:ext cx="936002" cy="42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97" name="Google Shape;697;p5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092975" y="2996400"/>
            <a:ext cx="1005600" cy="133187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698" name="Google Shape;698;p59"/>
          <p:cNvCxnSpPr>
            <a:stCxn id="685" idx="3"/>
            <a:endCxn id="687" idx="0"/>
          </p:cNvCxnSpPr>
          <p:nvPr/>
        </p:nvCxnSpPr>
        <p:spPr>
          <a:xfrm rot="10800000" flipH="1">
            <a:off x="2938625" y="1919875"/>
            <a:ext cx="1657200" cy="415800"/>
          </a:xfrm>
          <a:prstGeom prst="bentConnector4">
            <a:avLst>
              <a:gd name="adj1" fmla="val 15517"/>
              <a:gd name="adj2" fmla="val 157269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99" name="Google Shape;699;p59"/>
          <p:cNvCxnSpPr>
            <a:stCxn id="683" idx="1"/>
          </p:cNvCxnSpPr>
          <p:nvPr/>
        </p:nvCxnSpPr>
        <p:spPr>
          <a:xfrm rot="10800000">
            <a:off x="5669575" y="2057875"/>
            <a:ext cx="535800" cy="2778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700" name="Google Shape;700;p59"/>
          <p:cNvCxnSpPr>
            <a:stCxn id="684" idx="3"/>
            <a:endCxn id="697" idx="1"/>
          </p:cNvCxnSpPr>
          <p:nvPr/>
        </p:nvCxnSpPr>
        <p:spPr>
          <a:xfrm rot="10800000" flipH="1">
            <a:off x="2938625" y="3662225"/>
            <a:ext cx="1154400" cy="252300"/>
          </a:xfrm>
          <a:prstGeom prst="bentConnector3">
            <a:avLst>
              <a:gd name="adj1" fmla="val 49998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701" name="Google Shape;701;p59"/>
          <p:cNvCxnSpPr>
            <a:stCxn id="682" idx="1"/>
          </p:cNvCxnSpPr>
          <p:nvPr/>
        </p:nvCxnSpPr>
        <p:spPr>
          <a:xfrm rot="10800000">
            <a:off x="5355775" y="2865125"/>
            <a:ext cx="849600" cy="1049400"/>
          </a:xfrm>
          <a:prstGeom prst="bentConnector2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pic>
        <p:nvPicPr>
          <p:cNvPr id="702" name="Google Shape;702;p5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81800" y="539500"/>
            <a:ext cx="1769401" cy="884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3" name="Google Shape;703;p5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975113" y="470237"/>
            <a:ext cx="1455725" cy="8937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5424" y="603732"/>
            <a:ext cx="5973751" cy="4151250"/>
          </a:xfrm>
          <a:prstGeom prst="rect">
            <a:avLst/>
          </a:prstGeom>
        </p:spPr>
      </p:pic>
      <p:sp>
        <p:nvSpPr>
          <p:cNvPr id="1437" name="Google Shape;1437;p51"/>
          <p:cNvSpPr txBox="1">
            <a:spLocks noGrp="1"/>
          </p:cNvSpPr>
          <p:nvPr>
            <p:ph type="title"/>
          </p:nvPr>
        </p:nvSpPr>
        <p:spPr>
          <a:xfrm>
            <a:off x="4610100" y="309019"/>
            <a:ext cx="3990010" cy="23703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rgbClr val="FFC000"/>
                </a:solidFill>
              </a:rPr>
              <a:t>A picture always reinforces the concept</a:t>
            </a:r>
            <a:endParaRPr sz="4400" dirty="0">
              <a:solidFill>
                <a:srgbClr val="FFC000"/>
              </a:solidFill>
            </a:endParaRPr>
          </a:p>
        </p:txBody>
      </p:sp>
      <p:sp>
        <p:nvSpPr>
          <p:cNvPr id="1438" name="Google Shape;1438;p51"/>
          <p:cNvSpPr txBox="1">
            <a:spLocks noGrp="1"/>
          </p:cNvSpPr>
          <p:nvPr>
            <p:ph type="subTitle" idx="1"/>
          </p:nvPr>
        </p:nvSpPr>
        <p:spPr>
          <a:xfrm>
            <a:off x="5528110" y="3347824"/>
            <a:ext cx="3072000" cy="13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/>
              <a:t>Images reveal large amount of data, so remember: use an image instead of a long text. Your audience will appreciate it</a:t>
            </a:r>
            <a:endParaRPr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Imagen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47579" y="816902"/>
            <a:ext cx="2033298" cy="4132297"/>
          </a:xfrm>
          <a:prstGeom prst="rect">
            <a:avLst/>
          </a:prstGeom>
        </p:spPr>
      </p:pic>
      <p:sp>
        <p:nvSpPr>
          <p:cNvPr id="564" name="Google Shape;564;p34"/>
          <p:cNvSpPr txBox="1">
            <a:spLocks noGrp="1"/>
          </p:cNvSpPr>
          <p:nvPr>
            <p:ph type="title"/>
          </p:nvPr>
        </p:nvSpPr>
        <p:spPr>
          <a:xfrm>
            <a:off x="730050" y="1575725"/>
            <a:ext cx="4480200" cy="173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1"/>
                </a:solidFill>
              </a:rPr>
              <a:t>Whoa!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565" name="Google Shape;565;p34"/>
          <p:cNvSpPr txBox="1">
            <a:spLocks noGrp="1"/>
          </p:cNvSpPr>
          <p:nvPr>
            <p:ph type="subTitle" idx="1"/>
          </p:nvPr>
        </p:nvSpPr>
        <p:spPr>
          <a:xfrm>
            <a:off x="730050" y="3335425"/>
            <a:ext cx="4633060" cy="80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1"/>
                </a:solidFill>
              </a:rPr>
              <a:t>This can be the part of the presentation where you introduce yourself, write your email...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30" name="Google Shape;565;p34"/>
          <p:cNvSpPr txBox="1">
            <a:spLocks/>
          </p:cNvSpPr>
          <p:nvPr/>
        </p:nvSpPr>
        <p:spPr>
          <a:xfrm>
            <a:off x="6486164" y="2733550"/>
            <a:ext cx="1581511" cy="809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Didact Gothic"/>
              <a:buNone/>
              <a:defRPr sz="20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Didact Gothic"/>
              <a:buNone/>
              <a:defRPr sz="21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Didact Gothic"/>
              <a:buNone/>
              <a:defRPr sz="21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Didact Gothic"/>
              <a:buNone/>
              <a:defRPr sz="21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Didact Gothic"/>
              <a:buNone/>
              <a:defRPr sz="21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Didact Gothic"/>
              <a:buNone/>
              <a:defRPr sz="21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Didact Gothic"/>
              <a:buNone/>
              <a:defRPr sz="21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Didact Gothic"/>
              <a:buNone/>
              <a:defRPr sz="21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Didact Gothic"/>
              <a:buNone/>
              <a:defRPr sz="21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indent="0"/>
            <a:r>
              <a:rPr lang="en-US" sz="1000" smtClean="0">
                <a:solidFill>
                  <a:srgbClr val="4B2B72"/>
                </a:solidFill>
              </a:rPr>
              <a:t>This can be the part of the presentation where you introduce yourself, write your email...</a:t>
            </a:r>
            <a:endParaRPr lang="en-US" sz="1000" dirty="0">
              <a:solidFill>
                <a:srgbClr val="4B2B72"/>
              </a:solidFill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p60"/>
          <p:cNvSpPr/>
          <p:nvPr/>
        </p:nvSpPr>
        <p:spPr>
          <a:xfrm>
            <a:off x="1248900" y="1650775"/>
            <a:ext cx="6646200" cy="18420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709" name="Google Shape;709;p60"/>
          <p:cNvSpPr txBox="1">
            <a:spLocks noGrp="1"/>
          </p:cNvSpPr>
          <p:nvPr>
            <p:ph type="title"/>
          </p:nvPr>
        </p:nvSpPr>
        <p:spPr>
          <a:xfrm>
            <a:off x="3028729" y="2046150"/>
            <a:ext cx="4557600" cy="64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500"/>
              <a:t>THE FANS</a:t>
            </a:r>
            <a:endParaRPr sz="4500"/>
          </a:p>
        </p:txBody>
      </p:sp>
      <p:sp>
        <p:nvSpPr>
          <p:cNvPr id="710" name="Google Shape;710;p60"/>
          <p:cNvSpPr txBox="1">
            <a:spLocks noGrp="1"/>
          </p:cNvSpPr>
          <p:nvPr>
            <p:ph type="title" idx="2"/>
          </p:nvPr>
        </p:nvSpPr>
        <p:spPr>
          <a:xfrm>
            <a:off x="1557635" y="2046150"/>
            <a:ext cx="1299600" cy="105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711" name="Google Shape;711;p60"/>
          <p:cNvSpPr txBox="1">
            <a:spLocks noGrp="1"/>
          </p:cNvSpPr>
          <p:nvPr>
            <p:ph type="subTitle" idx="1"/>
          </p:nvPr>
        </p:nvSpPr>
        <p:spPr>
          <a:xfrm>
            <a:off x="3028865" y="2690550"/>
            <a:ext cx="4557600" cy="40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enter a subtitle here if you need it</a:t>
            </a:r>
            <a:endParaRPr/>
          </a:p>
        </p:txBody>
      </p:sp>
      <p:pic>
        <p:nvPicPr>
          <p:cNvPr id="712" name="Google Shape;712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557800" y="1333225"/>
            <a:ext cx="2337338" cy="1124388"/>
          </a:xfrm>
          <a:prstGeom prst="rect">
            <a:avLst/>
          </a:prstGeom>
          <a:noFill/>
          <a:ln>
            <a:noFill/>
          </a:ln>
        </p:spPr>
      </p:pic>
      <p:pic>
        <p:nvPicPr>
          <p:cNvPr id="713" name="Google Shape;713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235339" y="3810325"/>
            <a:ext cx="1831373" cy="1124400"/>
          </a:xfrm>
          <a:prstGeom prst="rect">
            <a:avLst/>
          </a:prstGeom>
          <a:noFill/>
          <a:ln>
            <a:noFill/>
          </a:ln>
        </p:spPr>
      </p:pic>
      <p:sp>
        <p:nvSpPr>
          <p:cNvPr id="714" name="Google Shape;714;p60"/>
          <p:cNvSpPr/>
          <p:nvPr/>
        </p:nvSpPr>
        <p:spPr>
          <a:xfrm>
            <a:off x="556151" y="539507"/>
            <a:ext cx="369143" cy="36122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I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p61"/>
          <p:cNvSpPr txBox="1">
            <a:spLocks noGrp="1"/>
          </p:cNvSpPr>
          <p:nvPr>
            <p:ph type="title"/>
          </p:nvPr>
        </p:nvSpPr>
        <p:spPr>
          <a:xfrm>
            <a:off x="713487" y="577863"/>
            <a:ext cx="3819900" cy="721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9h 55m 23s</a:t>
            </a:r>
            <a:endParaRPr/>
          </a:p>
        </p:txBody>
      </p:sp>
      <p:sp>
        <p:nvSpPr>
          <p:cNvPr id="720" name="Google Shape;720;p61"/>
          <p:cNvSpPr txBox="1">
            <a:spLocks noGrp="1"/>
          </p:cNvSpPr>
          <p:nvPr>
            <p:ph type="subTitle" idx="1"/>
          </p:nvPr>
        </p:nvSpPr>
        <p:spPr>
          <a:xfrm>
            <a:off x="713325" y="1299662"/>
            <a:ext cx="3819900" cy="3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Jupiter's rotation period</a:t>
            </a:r>
            <a:endParaRPr/>
          </a:p>
        </p:txBody>
      </p:sp>
      <p:sp>
        <p:nvSpPr>
          <p:cNvPr id="721" name="Google Shape;721;p61"/>
          <p:cNvSpPr txBox="1">
            <a:spLocks noGrp="1"/>
          </p:cNvSpPr>
          <p:nvPr>
            <p:ph type="subTitle" idx="2"/>
          </p:nvPr>
        </p:nvSpPr>
        <p:spPr>
          <a:xfrm>
            <a:off x="713400" y="2738411"/>
            <a:ext cx="3819900" cy="3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Earths is the Sun’s mass</a:t>
            </a:r>
            <a:endParaRPr/>
          </a:p>
        </p:txBody>
      </p:sp>
      <p:sp>
        <p:nvSpPr>
          <p:cNvPr id="722" name="Google Shape;722;p61"/>
          <p:cNvSpPr txBox="1">
            <a:spLocks noGrp="1"/>
          </p:cNvSpPr>
          <p:nvPr>
            <p:ph type="title" idx="3"/>
          </p:nvPr>
        </p:nvSpPr>
        <p:spPr>
          <a:xfrm>
            <a:off x="713559" y="2016624"/>
            <a:ext cx="3819900" cy="721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333,000</a:t>
            </a:r>
            <a:endParaRPr/>
          </a:p>
        </p:txBody>
      </p:sp>
      <p:sp>
        <p:nvSpPr>
          <p:cNvPr id="723" name="Google Shape;723;p61"/>
          <p:cNvSpPr txBox="1">
            <a:spLocks noGrp="1"/>
          </p:cNvSpPr>
          <p:nvPr>
            <p:ph type="subTitle" idx="4"/>
          </p:nvPr>
        </p:nvSpPr>
        <p:spPr>
          <a:xfrm>
            <a:off x="713225" y="4177138"/>
            <a:ext cx="3819900" cy="3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distance between the Earth and the Moon</a:t>
            </a:r>
            <a:endParaRPr/>
          </a:p>
        </p:txBody>
      </p:sp>
      <p:sp>
        <p:nvSpPr>
          <p:cNvPr id="724" name="Google Shape;724;p61"/>
          <p:cNvSpPr txBox="1">
            <a:spLocks noGrp="1"/>
          </p:cNvSpPr>
          <p:nvPr>
            <p:ph type="title" idx="5"/>
          </p:nvPr>
        </p:nvSpPr>
        <p:spPr>
          <a:xfrm>
            <a:off x="713392" y="3455365"/>
            <a:ext cx="3819900" cy="721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386,000 km</a:t>
            </a:r>
            <a:endParaRPr/>
          </a:p>
        </p:txBody>
      </p:sp>
      <p:pic>
        <p:nvPicPr>
          <p:cNvPr id="725" name="Google Shape;725;p6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6051175" y="897700"/>
            <a:ext cx="2379601" cy="3710876"/>
          </a:xfrm>
          <a:prstGeom prst="rect">
            <a:avLst/>
          </a:prstGeom>
          <a:noFill/>
          <a:ln>
            <a:noFill/>
          </a:ln>
        </p:spPr>
      </p:pic>
      <p:sp>
        <p:nvSpPr>
          <p:cNvPr id="726" name="Google Shape;726;p61"/>
          <p:cNvSpPr/>
          <p:nvPr/>
        </p:nvSpPr>
        <p:spPr>
          <a:xfrm>
            <a:off x="5260139" y="539507"/>
            <a:ext cx="369143" cy="36122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I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p62"/>
          <p:cNvSpPr/>
          <p:nvPr/>
        </p:nvSpPr>
        <p:spPr>
          <a:xfrm>
            <a:off x="1296675" y="746250"/>
            <a:ext cx="6550500" cy="36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62"/>
          <p:cNvSpPr/>
          <p:nvPr/>
        </p:nvSpPr>
        <p:spPr>
          <a:xfrm>
            <a:off x="1802450" y="1196574"/>
            <a:ext cx="5539104" cy="2750352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Denk One"/>
              </a:rPr>
              <a:t>AWESOME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Denk One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Denk One"/>
              </a:rPr>
              <a:t>WORDS</a:t>
            </a:r>
          </a:p>
        </p:txBody>
      </p:sp>
      <p:pic>
        <p:nvPicPr>
          <p:cNvPr id="734" name="Google Shape;734;p6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65550" y="280321"/>
            <a:ext cx="1716999" cy="1054180"/>
          </a:xfrm>
          <a:prstGeom prst="rect">
            <a:avLst/>
          </a:prstGeom>
          <a:noFill/>
          <a:ln>
            <a:noFill/>
          </a:ln>
        </p:spPr>
      </p:pic>
      <p:sp>
        <p:nvSpPr>
          <p:cNvPr id="735" name="Google Shape;735;p62"/>
          <p:cNvSpPr/>
          <p:nvPr/>
        </p:nvSpPr>
        <p:spPr>
          <a:xfrm>
            <a:off x="8145780" y="524010"/>
            <a:ext cx="356018" cy="133129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フ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ァ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ン</a:t>
            </a:r>
          </a:p>
        </p:txBody>
      </p:sp>
      <p:pic>
        <p:nvPicPr>
          <p:cNvPr id="7" name="Imagen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41554" y="3286813"/>
            <a:ext cx="1304509" cy="1320226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2748" y="3302186"/>
            <a:ext cx="1304509" cy="1320226"/>
          </a:xfrm>
          <a:prstGeom prst="rect">
            <a:avLst/>
          </a:prstGeom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63"/>
          <p:cNvSpPr/>
          <p:nvPr/>
        </p:nvSpPr>
        <p:spPr>
          <a:xfrm>
            <a:off x="5870825" y="3691525"/>
            <a:ext cx="2036400" cy="9171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741" name="Google Shape;741;p63"/>
          <p:cNvSpPr/>
          <p:nvPr/>
        </p:nvSpPr>
        <p:spPr>
          <a:xfrm>
            <a:off x="3553800" y="3691525"/>
            <a:ext cx="2036400" cy="9171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742" name="Google Shape;742;p63"/>
          <p:cNvSpPr/>
          <p:nvPr/>
        </p:nvSpPr>
        <p:spPr>
          <a:xfrm>
            <a:off x="1236775" y="3691525"/>
            <a:ext cx="2036400" cy="9171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743" name="Google Shape;743;p63"/>
          <p:cNvSpPr txBox="1">
            <a:spLocks noGrp="1"/>
          </p:cNvSpPr>
          <p:nvPr>
            <p:ph type="subTitle" idx="1"/>
          </p:nvPr>
        </p:nvSpPr>
        <p:spPr>
          <a:xfrm>
            <a:off x="1420975" y="4060400"/>
            <a:ext cx="1668000" cy="462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744" name="Google Shape;744;p63"/>
          <p:cNvSpPr txBox="1">
            <a:spLocks noGrp="1"/>
          </p:cNvSpPr>
          <p:nvPr>
            <p:ph type="title"/>
          </p:nvPr>
        </p:nvSpPr>
        <p:spPr>
          <a:xfrm>
            <a:off x="1420975" y="3777200"/>
            <a:ext cx="1668000" cy="28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745" name="Google Shape;745;p63"/>
          <p:cNvSpPr txBox="1">
            <a:spLocks noGrp="1"/>
          </p:cNvSpPr>
          <p:nvPr>
            <p:ph type="title" idx="4"/>
          </p:nvPr>
        </p:nvSpPr>
        <p:spPr>
          <a:xfrm>
            <a:off x="6055025" y="3777200"/>
            <a:ext cx="1668000" cy="28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746" name="Google Shape;746;p63"/>
          <p:cNvSpPr txBox="1">
            <a:spLocks noGrp="1"/>
          </p:cNvSpPr>
          <p:nvPr>
            <p:ph type="title" idx="2"/>
          </p:nvPr>
        </p:nvSpPr>
        <p:spPr>
          <a:xfrm>
            <a:off x="3738000" y="3777300"/>
            <a:ext cx="1668000" cy="28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747" name="Google Shape;747;p63"/>
          <p:cNvSpPr txBox="1">
            <a:spLocks noGrp="1"/>
          </p:cNvSpPr>
          <p:nvPr>
            <p:ph type="subTitle" idx="3"/>
          </p:nvPr>
        </p:nvSpPr>
        <p:spPr>
          <a:xfrm>
            <a:off x="3738000" y="4060493"/>
            <a:ext cx="1668000" cy="462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748" name="Google Shape;748;p63"/>
          <p:cNvSpPr txBox="1">
            <a:spLocks noGrp="1"/>
          </p:cNvSpPr>
          <p:nvPr>
            <p:ph type="subTitle" idx="5"/>
          </p:nvPr>
        </p:nvSpPr>
        <p:spPr>
          <a:xfrm>
            <a:off x="6055025" y="4060400"/>
            <a:ext cx="1668000" cy="462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sp>
        <p:nvSpPr>
          <p:cNvPr id="749" name="Google Shape;749;p63"/>
          <p:cNvSpPr txBox="1">
            <a:spLocks noGrp="1"/>
          </p:cNvSpPr>
          <p:nvPr>
            <p:ph type="title" idx="6"/>
          </p:nvPr>
        </p:nvSpPr>
        <p:spPr>
          <a:xfrm>
            <a:off x="2898125" y="539500"/>
            <a:ext cx="33480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FAN PROFILE</a:t>
            </a:r>
            <a:endParaRPr/>
          </a:p>
        </p:txBody>
      </p:sp>
      <p:pic>
        <p:nvPicPr>
          <p:cNvPr id="756" name="Google Shape;756;p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1">
            <a:off x="713232" y="922365"/>
            <a:ext cx="1558815" cy="5411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57" name="Google Shape;757;p6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899986">
            <a:off x="6977279" y="473072"/>
            <a:ext cx="1683493" cy="1033606"/>
          </a:xfrm>
          <a:prstGeom prst="rect">
            <a:avLst/>
          </a:prstGeom>
          <a:noFill/>
          <a:ln>
            <a:noFill/>
          </a:ln>
        </p:spPr>
      </p:pic>
      <p:sp>
        <p:nvSpPr>
          <p:cNvPr id="758" name="Google Shape;758;p63"/>
          <p:cNvSpPr/>
          <p:nvPr/>
        </p:nvSpPr>
        <p:spPr>
          <a:xfrm>
            <a:off x="566457" y="2171656"/>
            <a:ext cx="339071" cy="243696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東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京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コ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ミ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ク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5173" y="2604925"/>
            <a:ext cx="933750" cy="9450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99500" y="2616175"/>
            <a:ext cx="945000" cy="93375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416525" y="2604925"/>
            <a:ext cx="945000" cy="933750"/>
          </a:xfrm>
          <a:prstGeom prst="rect">
            <a:avLst/>
          </a:prstGeom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" name="Google Shape;1751;p57"/>
          <p:cNvSpPr txBox="1">
            <a:spLocks noGrp="1"/>
          </p:cNvSpPr>
          <p:nvPr>
            <p:ph type="title" idx="4294967295"/>
          </p:nvPr>
        </p:nvSpPr>
        <p:spPr>
          <a:xfrm>
            <a:off x="624600" y="485118"/>
            <a:ext cx="4987925" cy="12985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 picture is worth a thousand words</a:t>
            </a:r>
            <a:endParaRPr dirty="0"/>
          </a:p>
        </p:txBody>
      </p:sp>
      <p:sp>
        <p:nvSpPr>
          <p:cNvPr id="17" name="Google Shape;1770;p58"/>
          <p:cNvSpPr txBox="1">
            <a:spLocks/>
          </p:cNvSpPr>
          <p:nvPr/>
        </p:nvSpPr>
        <p:spPr>
          <a:xfrm>
            <a:off x="687645" y="2080400"/>
            <a:ext cx="2907600" cy="10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Aft>
                <a:spcPts val="1200"/>
              </a:spcAft>
            </a:pPr>
            <a:r>
              <a:rPr lang="en-US" dirty="0" smtClean="0">
                <a:solidFill>
                  <a:srgbClr val="0070C0"/>
                </a:solidFill>
              </a:rPr>
              <a:t>You can replace the image on the screen with your own work. Just right-click on it and select “Replace image”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4852195" y="1671753"/>
            <a:ext cx="2595562" cy="2596920"/>
          </a:xfrm>
          <a:custGeom>
            <a:avLst/>
            <a:gdLst>
              <a:gd name="T0" fmla="*/ 123 w 248"/>
              <a:gd name="T1" fmla="*/ 247 h 248"/>
              <a:gd name="T2" fmla="*/ 1 w 248"/>
              <a:gd name="T3" fmla="*/ 123 h 248"/>
              <a:gd name="T4" fmla="*/ 125 w 248"/>
              <a:gd name="T5" fmla="*/ 1 h 248"/>
              <a:gd name="T6" fmla="*/ 247 w 248"/>
              <a:gd name="T7" fmla="*/ 125 h 248"/>
              <a:gd name="T8" fmla="*/ 123 w 248"/>
              <a:gd name="T9" fmla="*/ 247 h 248"/>
              <a:gd name="T10" fmla="*/ 124 w 248"/>
              <a:gd name="T11" fmla="*/ 233 h 248"/>
              <a:gd name="T12" fmla="*/ 233 w 248"/>
              <a:gd name="T13" fmla="*/ 123 h 248"/>
              <a:gd name="T14" fmla="*/ 124 w 248"/>
              <a:gd name="T15" fmla="*/ 15 h 248"/>
              <a:gd name="T16" fmla="*/ 15 w 248"/>
              <a:gd name="T17" fmla="*/ 125 h 248"/>
              <a:gd name="T18" fmla="*/ 124 w 248"/>
              <a:gd name="T19" fmla="*/ 23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8" h="248">
                <a:moveTo>
                  <a:pt x="123" y="247"/>
                </a:moveTo>
                <a:cubicBezTo>
                  <a:pt x="55" y="247"/>
                  <a:pt x="0" y="191"/>
                  <a:pt x="1" y="123"/>
                </a:cubicBezTo>
                <a:cubicBezTo>
                  <a:pt x="1" y="55"/>
                  <a:pt x="57" y="0"/>
                  <a:pt x="125" y="1"/>
                </a:cubicBezTo>
                <a:cubicBezTo>
                  <a:pt x="193" y="1"/>
                  <a:pt x="248" y="57"/>
                  <a:pt x="247" y="125"/>
                </a:cubicBezTo>
                <a:cubicBezTo>
                  <a:pt x="247" y="193"/>
                  <a:pt x="191" y="248"/>
                  <a:pt x="123" y="247"/>
                </a:cubicBezTo>
                <a:close/>
                <a:moveTo>
                  <a:pt x="124" y="233"/>
                </a:moveTo>
                <a:cubicBezTo>
                  <a:pt x="185" y="232"/>
                  <a:pt x="233" y="184"/>
                  <a:pt x="233" y="123"/>
                </a:cubicBezTo>
                <a:cubicBezTo>
                  <a:pt x="232" y="64"/>
                  <a:pt x="183" y="15"/>
                  <a:pt x="124" y="15"/>
                </a:cubicBezTo>
                <a:cubicBezTo>
                  <a:pt x="64" y="15"/>
                  <a:pt x="15" y="65"/>
                  <a:pt x="15" y="125"/>
                </a:cubicBezTo>
                <a:cubicBezTo>
                  <a:pt x="16" y="185"/>
                  <a:pt x="65" y="233"/>
                  <a:pt x="124" y="233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5170488" y="2805113"/>
            <a:ext cx="979488" cy="330200"/>
          </a:xfrm>
          <a:custGeom>
            <a:avLst/>
            <a:gdLst>
              <a:gd name="T0" fmla="*/ 0 w 80"/>
              <a:gd name="T1" fmla="*/ 0 h 27"/>
              <a:gd name="T2" fmla="*/ 73 w 80"/>
              <a:gd name="T3" fmla="*/ 0 h 27"/>
              <a:gd name="T4" fmla="*/ 79 w 80"/>
              <a:gd name="T5" fmla="*/ 7 h 27"/>
              <a:gd name="T6" fmla="*/ 66 w 80"/>
              <a:gd name="T7" fmla="*/ 25 h 27"/>
              <a:gd name="T8" fmla="*/ 19 w 80"/>
              <a:gd name="T9" fmla="*/ 25 h 27"/>
              <a:gd name="T10" fmla="*/ 0 w 80"/>
              <a:gd name="T11" fmla="*/ 0 h 27"/>
              <a:gd name="T12" fmla="*/ 71 w 80"/>
              <a:gd name="T13" fmla="*/ 12 h 27"/>
              <a:gd name="T14" fmla="*/ 68 w 80"/>
              <a:gd name="T15" fmla="*/ 8 h 27"/>
              <a:gd name="T16" fmla="*/ 55 w 80"/>
              <a:gd name="T17" fmla="*/ 19 h 27"/>
              <a:gd name="T18" fmla="*/ 71 w 80"/>
              <a:gd name="T19" fmla="*/ 12 h 27"/>
              <a:gd name="T20" fmla="*/ 30 w 80"/>
              <a:gd name="T21" fmla="*/ 10 h 27"/>
              <a:gd name="T22" fmla="*/ 13 w 80"/>
              <a:gd name="T23" fmla="*/ 11 h 27"/>
              <a:gd name="T24" fmla="*/ 12 w 80"/>
              <a:gd name="T25" fmla="*/ 13 h 27"/>
              <a:gd name="T26" fmla="*/ 31 w 80"/>
              <a:gd name="T27" fmla="*/ 20 h 27"/>
              <a:gd name="T28" fmla="*/ 30 w 80"/>
              <a:gd name="T29" fmla="*/ 1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27">
                <a:moveTo>
                  <a:pt x="0" y="0"/>
                </a:moveTo>
                <a:cubicBezTo>
                  <a:pt x="25" y="0"/>
                  <a:pt x="49" y="0"/>
                  <a:pt x="73" y="0"/>
                </a:cubicBezTo>
                <a:cubicBezTo>
                  <a:pt x="75" y="0"/>
                  <a:pt x="79" y="4"/>
                  <a:pt x="79" y="7"/>
                </a:cubicBezTo>
                <a:cubicBezTo>
                  <a:pt x="80" y="16"/>
                  <a:pt x="75" y="24"/>
                  <a:pt x="66" y="25"/>
                </a:cubicBezTo>
                <a:cubicBezTo>
                  <a:pt x="51" y="26"/>
                  <a:pt x="35" y="27"/>
                  <a:pt x="19" y="25"/>
                </a:cubicBezTo>
                <a:cubicBezTo>
                  <a:pt x="5" y="23"/>
                  <a:pt x="0" y="16"/>
                  <a:pt x="0" y="0"/>
                </a:cubicBezTo>
                <a:close/>
                <a:moveTo>
                  <a:pt x="71" y="12"/>
                </a:moveTo>
                <a:cubicBezTo>
                  <a:pt x="70" y="11"/>
                  <a:pt x="69" y="9"/>
                  <a:pt x="68" y="8"/>
                </a:cubicBezTo>
                <a:cubicBezTo>
                  <a:pt x="64" y="12"/>
                  <a:pt x="53" y="3"/>
                  <a:pt x="55" y="19"/>
                </a:cubicBezTo>
                <a:cubicBezTo>
                  <a:pt x="61" y="17"/>
                  <a:pt x="66" y="14"/>
                  <a:pt x="71" y="12"/>
                </a:cubicBezTo>
                <a:close/>
                <a:moveTo>
                  <a:pt x="30" y="10"/>
                </a:moveTo>
                <a:cubicBezTo>
                  <a:pt x="23" y="10"/>
                  <a:pt x="18" y="10"/>
                  <a:pt x="13" y="11"/>
                </a:cubicBezTo>
                <a:cubicBezTo>
                  <a:pt x="13" y="12"/>
                  <a:pt x="13" y="13"/>
                  <a:pt x="12" y="13"/>
                </a:cubicBezTo>
                <a:cubicBezTo>
                  <a:pt x="18" y="15"/>
                  <a:pt x="24" y="17"/>
                  <a:pt x="31" y="20"/>
                </a:cubicBezTo>
                <a:cubicBezTo>
                  <a:pt x="31" y="16"/>
                  <a:pt x="31" y="13"/>
                  <a:pt x="30" y="10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6283325" y="2779713"/>
            <a:ext cx="1016000" cy="392113"/>
          </a:xfrm>
          <a:custGeom>
            <a:avLst/>
            <a:gdLst>
              <a:gd name="T0" fmla="*/ 80 w 83"/>
              <a:gd name="T1" fmla="*/ 3 h 32"/>
              <a:gd name="T2" fmla="*/ 71 w 83"/>
              <a:gd name="T3" fmla="*/ 23 h 32"/>
              <a:gd name="T4" fmla="*/ 11 w 83"/>
              <a:gd name="T5" fmla="*/ 25 h 32"/>
              <a:gd name="T6" fmla="*/ 2 w 83"/>
              <a:gd name="T7" fmla="*/ 5 h 32"/>
              <a:gd name="T8" fmla="*/ 7 w 83"/>
              <a:gd name="T9" fmla="*/ 0 h 32"/>
              <a:gd name="T10" fmla="*/ 11 w 83"/>
              <a:gd name="T11" fmla="*/ 0 h 32"/>
              <a:gd name="T12" fmla="*/ 80 w 83"/>
              <a:gd name="T13" fmla="*/ 3 h 32"/>
              <a:gd name="T14" fmla="*/ 51 w 83"/>
              <a:gd name="T15" fmla="*/ 21 h 32"/>
              <a:gd name="T16" fmla="*/ 69 w 83"/>
              <a:gd name="T17" fmla="*/ 14 h 32"/>
              <a:gd name="T18" fmla="*/ 68 w 83"/>
              <a:gd name="T19" fmla="*/ 11 h 32"/>
              <a:gd name="T20" fmla="*/ 52 w 83"/>
              <a:gd name="T21" fmla="*/ 11 h 32"/>
              <a:gd name="T22" fmla="*/ 51 w 83"/>
              <a:gd name="T23" fmla="*/ 21 h 32"/>
              <a:gd name="T24" fmla="*/ 11 w 83"/>
              <a:gd name="T25" fmla="*/ 10 h 32"/>
              <a:gd name="T26" fmla="*/ 10 w 83"/>
              <a:gd name="T27" fmla="*/ 14 h 32"/>
              <a:gd name="T28" fmla="*/ 29 w 83"/>
              <a:gd name="T29" fmla="*/ 20 h 32"/>
              <a:gd name="T30" fmla="*/ 27 w 83"/>
              <a:gd name="T31" fmla="*/ 10 h 32"/>
              <a:gd name="T32" fmla="*/ 11 w 83"/>
              <a:gd name="T33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3" h="32">
                <a:moveTo>
                  <a:pt x="80" y="3"/>
                </a:moveTo>
                <a:cubicBezTo>
                  <a:pt x="83" y="13"/>
                  <a:pt x="78" y="19"/>
                  <a:pt x="71" y="23"/>
                </a:cubicBezTo>
                <a:cubicBezTo>
                  <a:pt x="51" y="32"/>
                  <a:pt x="31" y="30"/>
                  <a:pt x="11" y="25"/>
                </a:cubicBezTo>
                <a:cubicBezTo>
                  <a:pt x="3" y="22"/>
                  <a:pt x="0" y="14"/>
                  <a:pt x="2" y="5"/>
                </a:cubicBezTo>
                <a:cubicBezTo>
                  <a:pt x="2" y="3"/>
                  <a:pt x="5" y="2"/>
                  <a:pt x="7" y="0"/>
                </a:cubicBezTo>
                <a:cubicBezTo>
                  <a:pt x="8" y="0"/>
                  <a:pt x="10" y="0"/>
                  <a:pt x="11" y="0"/>
                </a:cubicBezTo>
                <a:cubicBezTo>
                  <a:pt x="34" y="1"/>
                  <a:pt x="57" y="2"/>
                  <a:pt x="80" y="3"/>
                </a:cubicBezTo>
                <a:close/>
                <a:moveTo>
                  <a:pt x="51" y="21"/>
                </a:moveTo>
                <a:cubicBezTo>
                  <a:pt x="58" y="18"/>
                  <a:pt x="63" y="16"/>
                  <a:pt x="69" y="14"/>
                </a:cubicBezTo>
                <a:cubicBezTo>
                  <a:pt x="69" y="13"/>
                  <a:pt x="68" y="12"/>
                  <a:pt x="68" y="11"/>
                </a:cubicBezTo>
                <a:cubicBezTo>
                  <a:pt x="63" y="11"/>
                  <a:pt x="58" y="11"/>
                  <a:pt x="52" y="11"/>
                </a:cubicBezTo>
                <a:cubicBezTo>
                  <a:pt x="52" y="14"/>
                  <a:pt x="52" y="16"/>
                  <a:pt x="51" y="21"/>
                </a:cubicBezTo>
                <a:close/>
                <a:moveTo>
                  <a:pt x="11" y="10"/>
                </a:moveTo>
                <a:cubicBezTo>
                  <a:pt x="11" y="12"/>
                  <a:pt x="11" y="13"/>
                  <a:pt x="10" y="14"/>
                </a:cubicBezTo>
                <a:cubicBezTo>
                  <a:pt x="16" y="16"/>
                  <a:pt x="22" y="18"/>
                  <a:pt x="29" y="20"/>
                </a:cubicBezTo>
                <a:cubicBezTo>
                  <a:pt x="28" y="15"/>
                  <a:pt x="28" y="13"/>
                  <a:pt x="27" y="10"/>
                </a:cubicBezTo>
                <a:cubicBezTo>
                  <a:pt x="22" y="10"/>
                  <a:pt x="16" y="10"/>
                  <a:pt x="11" y="10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5856288" y="3257550"/>
            <a:ext cx="782638" cy="392113"/>
          </a:xfrm>
          <a:custGeom>
            <a:avLst/>
            <a:gdLst>
              <a:gd name="T0" fmla="*/ 63 w 64"/>
              <a:gd name="T1" fmla="*/ 8 h 32"/>
              <a:gd name="T2" fmla="*/ 37 w 64"/>
              <a:gd name="T3" fmla="*/ 27 h 32"/>
              <a:gd name="T4" fmla="*/ 25 w 64"/>
              <a:gd name="T5" fmla="*/ 26 h 32"/>
              <a:gd name="T6" fmla="*/ 3 w 64"/>
              <a:gd name="T7" fmla="*/ 21 h 32"/>
              <a:gd name="T8" fmla="*/ 1 w 64"/>
              <a:gd name="T9" fmla="*/ 4 h 32"/>
              <a:gd name="T10" fmla="*/ 7 w 64"/>
              <a:gd name="T11" fmla="*/ 0 h 32"/>
              <a:gd name="T12" fmla="*/ 9 w 64"/>
              <a:gd name="T13" fmla="*/ 6 h 32"/>
              <a:gd name="T14" fmla="*/ 14 w 64"/>
              <a:gd name="T15" fmla="*/ 18 h 32"/>
              <a:gd name="T16" fmla="*/ 26 w 64"/>
              <a:gd name="T17" fmla="*/ 14 h 32"/>
              <a:gd name="T18" fmla="*/ 36 w 64"/>
              <a:gd name="T19" fmla="*/ 14 h 32"/>
              <a:gd name="T20" fmla="*/ 49 w 64"/>
              <a:gd name="T21" fmla="*/ 18 h 32"/>
              <a:gd name="T22" fmla="*/ 53 w 64"/>
              <a:gd name="T23" fmla="*/ 6 h 32"/>
              <a:gd name="T24" fmla="*/ 56 w 64"/>
              <a:gd name="T25" fmla="*/ 0 h 32"/>
              <a:gd name="T26" fmla="*/ 63 w 64"/>
              <a:gd name="T27" fmla="*/ 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4" h="32">
                <a:moveTo>
                  <a:pt x="63" y="8"/>
                </a:moveTo>
                <a:cubicBezTo>
                  <a:pt x="64" y="23"/>
                  <a:pt x="49" y="32"/>
                  <a:pt x="37" y="27"/>
                </a:cubicBezTo>
                <a:cubicBezTo>
                  <a:pt x="33" y="25"/>
                  <a:pt x="29" y="26"/>
                  <a:pt x="25" y="26"/>
                </a:cubicBezTo>
                <a:cubicBezTo>
                  <a:pt x="18" y="27"/>
                  <a:pt x="9" y="25"/>
                  <a:pt x="3" y="21"/>
                </a:cubicBezTo>
                <a:cubicBezTo>
                  <a:pt x="0" y="19"/>
                  <a:pt x="1" y="10"/>
                  <a:pt x="1" y="4"/>
                </a:cubicBezTo>
                <a:cubicBezTo>
                  <a:pt x="1" y="3"/>
                  <a:pt x="5" y="1"/>
                  <a:pt x="7" y="0"/>
                </a:cubicBezTo>
                <a:cubicBezTo>
                  <a:pt x="8" y="2"/>
                  <a:pt x="9" y="4"/>
                  <a:pt x="9" y="6"/>
                </a:cubicBezTo>
                <a:cubicBezTo>
                  <a:pt x="7" y="12"/>
                  <a:pt x="7" y="17"/>
                  <a:pt x="14" y="18"/>
                </a:cubicBezTo>
                <a:cubicBezTo>
                  <a:pt x="17" y="18"/>
                  <a:pt x="23" y="16"/>
                  <a:pt x="26" y="14"/>
                </a:cubicBezTo>
                <a:cubicBezTo>
                  <a:pt x="30" y="10"/>
                  <a:pt x="33" y="9"/>
                  <a:pt x="36" y="14"/>
                </a:cubicBezTo>
                <a:cubicBezTo>
                  <a:pt x="39" y="20"/>
                  <a:pt x="44" y="21"/>
                  <a:pt x="49" y="18"/>
                </a:cubicBezTo>
                <a:cubicBezTo>
                  <a:pt x="52" y="16"/>
                  <a:pt x="52" y="10"/>
                  <a:pt x="53" y="6"/>
                </a:cubicBezTo>
                <a:cubicBezTo>
                  <a:pt x="54" y="4"/>
                  <a:pt x="55" y="2"/>
                  <a:pt x="56" y="0"/>
                </a:cubicBezTo>
                <a:cubicBezTo>
                  <a:pt x="59" y="3"/>
                  <a:pt x="62" y="6"/>
                  <a:pt x="63" y="8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5121275" y="2425700"/>
            <a:ext cx="1052513" cy="171450"/>
          </a:xfrm>
          <a:custGeom>
            <a:avLst/>
            <a:gdLst>
              <a:gd name="T0" fmla="*/ 83 w 86"/>
              <a:gd name="T1" fmla="*/ 0 h 14"/>
              <a:gd name="T2" fmla="*/ 73 w 86"/>
              <a:gd name="T3" fmla="*/ 11 h 14"/>
              <a:gd name="T4" fmla="*/ 3 w 86"/>
              <a:gd name="T5" fmla="*/ 14 h 14"/>
              <a:gd name="T6" fmla="*/ 0 w 86"/>
              <a:gd name="T7" fmla="*/ 11 h 14"/>
              <a:gd name="T8" fmla="*/ 11 w 86"/>
              <a:gd name="T9" fmla="*/ 8 h 14"/>
              <a:gd name="T10" fmla="*/ 63 w 86"/>
              <a:gd name="T11" fmla="*/ 6 h 14"/>
              <a:gd name="T12" fmla="*/ 83 w 8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14">
                <a:moveTo>
                  <a:pt x="83" y="0"/>
                </a:moveTo>
                <a:cubicBezTo>
                  <a:pt x="86" y="7"/>
                  <a:pt x="79" y="10"/>
                  <a:pt x="73" y="11"/>
                </a:cubicBezTo>
                <a:cubicBezTo>
                  <a:pt x="50" y="12"/>
                  <a:pt x="26" y="13"/>
                  <a:pt x="3" y="14"/>
                </a:cubicBezTo>
                <a:cubicBezTo>
                  <a:pt x="2" y="14"/>
                  <a:pt x="2" y="13"/>
                  <a:pt x="0" y="11"/>
                </a:cubicBezTo>
                <a:cubicBezTo>
                  <a:pt x="4" y="10"/>
                  <a:pt x="8" y="9"/>
                  <a:pt x="11" y="8"/>
                </a:cubicBezTo>
                <a:cubicBezTo>
                  <a:pt x="28" y="7"/>
                  <a:pt x="46" y="7"/>
                  <a:pt x="63" y="6"/>
                </a:cubicBezTo>
                <a:cubicBezTo>
                  <a:pt x="69" y="5"/>
                  <a:pt x="75" y="2"/>
                  <a:pt x="83" y="0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296025" y="2400300"/>
            <a:ext cx="942975" cy="207963"/>
          </a:xfrm>
          <a:custGeom>
            <a:avLst/>
            <a:gdLst>
              <a:gd name="T0" fmla="*/ 77 w 77"/>
              <a:gd name="T1" fmla="*/ 16 h 17"/>
              <a:gd name="T2" fmla="*/ 70 w 77"/>
              <a:gd name="T3" fmla="*/ 17 h 17"/>
              <a:gd name="T4" fmla="*/ 13 w 77"/>
              <a:gd name="T5" fmla="*/ 14 h 17"/>
              <a:gd name="T6" fmla="*/ 0 w 77"/>
              <a:gd name="T7" fmla="*/ 0 h 17"/>
              <a:gd name="T8" fmla="*/ 41 w 77"/>
              <a:gd name="T9" fmla="*/ 9 h 17"/>
              <a:gd name="T10" fmla="*/ 77 w 77"/>
              <a:gd name="T11" fmla="*/ 11 h 17"/>
              <a:gd name="T12" fmla="*/ 77 w 77"/>
              <a:gd name="T13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7">
                <a:moveTo>
                  <a:pt x="77" y="16"/>
                </a:moveTo>
                <a:cubicBezTo>
                  <a:pt x="75" y="16"/>
                  <a:pt x="72" y="17"/>
                  <a:pt x="70" y="17"/>
                </a:cubicBezTo>
                <a:cubicBezTo>
                  <a:pt x="51" y="16"/>
                  <a:pt x="32" y="15"/>
                  <a:pt x="13" y="14"/>
                </a:cubicBezTo>
                <a:cubicBezTo>
                  <a:pt x="5" y="13"/>
                  <a:pt x="0" y="9"/>
                  <a:pt x="0" y="0"/>
                </a:cubicBezTo>
                <a:cubicBezTo>
                  <a:pt x="11" y="13"/>
                  <a:pt x="27" y="8"/>
                  <a:pt x="41" y="9"/>
                </a:cubicBezTo>
                <a:cubicBezTo>
                  <a:pt x="53" y="11"/>
                  <a:pt x="65" y="11"/>
                  <a:pt x="77" y="11"/>
                </a:cubicBezTo>
                <a:cubicBezTo>
                  <a:pt x="77" y="13"/>
                  <a:pt x="77" y="14"/>
                  <a:pt x="77" y="16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27" name="Google Shape;1770;p58"/>
          <p:cNvSpPr txBox="1">
            <a:spLocks/>
          </p:cNvSpPr>
          <p:nvPr/>
        </p:nvSpPr>
        <p:spPr>
          <a:xfrm>
            <a:off x="687645" y="3342714"/>
            <a:ext cx="2907600" cy="10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Aft>
                <a:spcPts val="1200"/>
              </a:spcAft>
            </a:pPr>
            <a:r>
              <a:rPr lang="en-US" dirty="0" smtClean="0">
                <a:solidFill>
                  <a:srgbClr val="0070C0"/>
                </a:solidFill>
              </a:rPr>
              <a:t>You can replace the image on the screen with your own work. Just right-click on it and select “Replace image”</a:t>
            </a:r>
            <a:endParaRPr lang="en-US" dirty="0">
              <a:solidFill>
                <a:srgbClr val="0070C0"/>
              </a:solidFill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66"/>
          <p:cNvSpPr/>
          <p:nvPr/>
        </p:nvSpPr>
        <p:spPr>
          <a:xfrm>
            <a:off x="5350375" y="539500"/>
            <a:ext cx="3080400" cy="40692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824" name="Google Shape;824;p66"/>
          <p:cNvSpPr txBox="1">
            <a:spLocks noGrp="1"/>
          </p:cNvSpPr>
          <p:nvPr>
            <p:ph type="title"/>
          </p:nvPr>
        </p:nvSpPr>
        <p:spPr>
          <a:xfrm>
            <a:off x="5777125" y="2139900"/>
            <a:ext cx="2226900" cy="100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GET READY TO GO</a:t>
            </a:r>
            <a:endParaRPr/>
          </a:p>
        </p:txBody>
      </p:sp>
      <p:sp>
        <p:nvSpPr>
          <p:cNvPr id="825" name="Google Shape;825;p66"/>
          <p:cNvSpPr txBox="1">
            <a:spLocks noGrp="1"/>
          </p:cNvSpPr>
          <p:nvPr>
            <p:ph type="title" idx="2"/>
          </p:nvPr>
        </p:nvSpPr>
        <p:spPr>
          <a:xfrm>
            <a:off x="6771925" y="925913"/>
            <a:ext cx="1232100" cy="105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826" name="Google Shape;826;p66"/>
          <p:cNvSpPr txBox="1">
            <a:spLocks noGrp="1"/>
          </p:cNvSpPr>
          <p:nvPr>
            <p:ph type="subTitle" idx="1"/>
          </p:nvPr>
        </p:nvSpPr>
        <p:spPr>
          <a:xfrm>
            <a:off x="5777125" y="3305588"/>
            <a:ext cx="2226900" cy="91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pic>
        <p:nvPicPr>
          <p:cNvPr id="827" name="Google Shape;827;p66"/>
          <p:cNvPicPr preferRelativeResize="0"/>
          <p:nvPr/>
        </p:nvPicPr>
        <p:blipFill rotWithShape="1">
          <a:blip r:embed="rId3">
            <a:alphaModFix/>
          </a:blip>
          <a:srcRect b="6533"/>
          <a:stretch/>
        </p:blipFill>
        <p:spPr>
          <a:xfrm>
            <a:off x="713225" y="1246775"/>
            <a:ext cx="2741125" cy="3896724"/>
          </a:xfrm>
          <a:prstGeom prst="rect">
            <a:avLst/>
          </a:prstGeom>
          <a:noFill/>
          <a:ln>
            <a:noFill/>
          </a:ln>
        </p:spPr>
      </p:pic>
      <p:pic>
        <p:nvPicPr>
          <p:cNvPr id="828" name="Google Shape;828;p6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591461" y="600336"/>
            <a:ext cx="1633480" cy="1002900"/>
          </a:xfrm>
          <a:prstGeom prst="rect">
            <a:avLst/>
          </a:prstGeom>
          <a:noFill/>
          <a:ln>
            <a:noFill/>
          </a:ln>
        </p:spPr>
      </p:pic>
      <p:sp>
        <p:nvSpPr>
          <p:cNvPr id="829" name="Google Shape;829;p66"/>
          <p:cNvSpPr/>
          <p:nvPr/>
        </p:nvSpPr>
        <p:spPr>
          <a:xfrm>
            <a:off x="3790564" y="539507"/>
            <a:ext cx="369143" cy="36122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I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67"/>
          <p:cNvSpPr txBox="1">
            <a:spLocks noGrp="1"/>
          </p:cNvSpPr>
          <p:nvPr>
            <p:ph type="title"/>
          </p:nvPr>
        </p:nvSpPr>
        <p:spPr>
          <a:xfrm>
            <a:off x="2043800" y="539500"/>
            <a:ext cx="50565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ARE YOU A REAL FAN?</a:t>
            </a:r>
            <a:endParaRPr/>
          </a:p>
        </p:txBody>
      </p:sp>
      <p:sp>
        <p:nvSpPr>
          <p:cNvPr id="835" name="Google Shape;835;p67"/>
          <p:cNvSpPr/>
          <p:nvPr/>
        </p:nvSpPr>
        <p:spPr>
          <a:xfrm>
            <a:off x="1174075" y="1469000"/>
            <a:ext cx="6796200" cy="313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836" name="Google Shape;836;p67"/>
          <p:cNvSpPr txBox="1">
            <a:spLocks noGrp="1"/>
          </p:cNvSpPr>
          <p:nvPr>
            <p:ph type="subTitle" idx="4294967295"/>
          </p:nvPr>
        </p:nvSpPr>
        <p:spPr>
          <a:xfrm>
            <a:off x="1512950" y="1783757"/>
            <a:ext cx="2925600" cy="2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Mercury is the smallest planet</a:t>
            </a:r>
            <a:endParaRPr/>
          </a:p>
        </p:txBody>
      </p:sp>
      <p:sp>
        <p:nvSpPr>
          <p:cNvPr id="837" name="Google Shape;837;p67"/>
          <p:cNvSpPr txBox="1">
            <a:spLocks noGrp="1"/>
          </p:cNvSpPr>
          <p:nvPr>
            <p:ph type="subTitle" idx="4294967295"/>
          </p:nvPr>
        </p:nvSpPr>
        <p:spPr>
          <a:xfrm>
            <a:off x="1512950" y="2240088"/>
            <a:ext cx="2925600" cy="2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/>
              <a:t>Venus has a toxic atmosphere</a:t>
            </a:r>
            <a:endParaRPr dirty="0"/>
          </a:p>
        </p:txBody>
      </p:sp>
      <p:sp>
        <p:nvSpPr>
          <p:cNvPr id="838" name="Google Shape;838;p67"/>
          <p:cNvSpPr txBox="1">
            <a:spLocks noGrp="1"/>
          </p:cNvSpPr>
          <p:nvPr>
            <p:ph type="subTitle" idx="4294967295"/>
          </p:nvPr>
        </p:nvSpPr>
        <p:spPr>
          <a:xfrm>
            <a:off x="1512950" y="2696419"/>
            <a:ext cx="2925600" cy="2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Mars is actually a very cold place</a:t>
            </a:r>
            <a:endParaRPr/>
          </a:p>
        </p:txBody>
      </p:sp>
      <p:sp>
        <p:nvSpPr>
          <p:cNvPr id="839" name="Google Shape;839;p67"/>
          <p:cNvSpPr txBox="1">
            <a:spLocks noGrp="1"/>
          </p:cNvSpPr>
          <p:nvPr>
            <p:ph type="subTitle" idx="4294967295"/>
          </p:nvPr>
        </p:nvSpPr>
        <p:spPr>
          <a:xfrm>
            <a:off x="1512950" y="3152750"/>
            <a:ext cx="2925600" cy="2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Jupiter is the biggest planet</a:t>
            </a:r>
            <a:endParaRPr/>
          </a:p>
        </p:txBody>
      </p:sp>
      <p:sp>
        <p:nvSpPr>
          <p:cNvPr id="840" name="Google Shape;840;p67"/>
          <p:cNvSpPr txBox="1">
            <a:spLocks noGrp="1"/>
          </p:cNvSpPr>
          <p:nvPr>
            <p:ph type="subTitle" idx="4294967295"/>
          </p:nvPr>
        </p:nvSpPr>
        <p:spPr>
          <a:xfrm>
            <a:off x="1512950" y="3609081"/>
            <a:ext cx="2925600" cy="2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Saturn is the planet with rings</a:t>
            </a:r>
            <a:endParaRPr/>
          </a:p>
        </p:txBody>
      </p:sp>
      <p:sp>
        <p:nvSpPr>
          <p:cNvPr id="841" name="Google Shape;841;p67"/>
          <p:cNvSpPr txBox="1">
            <a:spLocks noGrp="1"/>
          </p:cNvSpPr>
          <p:nvPr>
            <p:ph type="subTitle" idx="4294967295"/>
          </p:nvPr>
        </p:nvSpPr>
        <p:spPr>
          <a:xfrm>
            <a:off x="1512950" y="4065413"/>
            <a:ext cx="2925600" cy="2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/>
              <a:t>Neptune is very far from the Sun</a:t>
            </a:r>
            <a:endParaRPr/>
          </a:p>
        </p:txBody>
      </p:sp>
      <p:pic>
        <p:nvPicPr>
          <p:cNvPr id="878" name="Google Shape;878;p6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82525" y="3429925"/>
            <a:ext cx="1040600" cy="1378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79" name="Google Shape;879;p6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42588" y="841238"/>
            <a:ext cx="1455725" cy="893774"/>
          </a:xfrm>
          <a:prstGeom prst="rect">
            <a:avLst/>
          </a:prstGeom>
          <a:noFill/>
          <a:ln>
            <a:noFill/>
          </a:ln>
        </p:spPr>
      </p:pic>
      <p:sp>
        <p:nvSpPr>
          <p:cNvPr id="880" name="Google Shape;880;p67"/>
          <p:cNvSpPr/>
          <p:nvPr/>
        </p:nvSpPr>
        <p:spPr>
          <a:xfrm>
            <a:off x="543682" y="539507"/>
            <a:ext cx="339071" cy="243696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東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京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コ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ミ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ク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30100" y="1732162"/>
            <a:ext cx="2227500" cy="2587500"/>
          </a:xfrm>
          <a:prstGeom prst="rect">
            <a:avLst/>
          </a:prstGeom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" name="Google Shape;885;p68"/>
          <p:cNvSpPr/>
          <p:nvPr/>
        </p:nvSpPr>
        <p:spPr>
          <a:xfrm>
            <a:off x="713225" y="1785575"/>
            <a:ext cx="1468200" cy="28230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886" name="Google Shape;886;p68"/>
          <p:cNvSpPr/>
          <p:nvPr/>
        </p:nvSpPr>
        <p:spPr>
          <a:xfrm>
            <a:off x="2275550" y="1785575"/>
            <a:ext cx="1468200" cy="28230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887" name="Google Shape;887;p68"/>
          <p:cNvSpPr/>
          <p:nvPr/>
        </p:nvSpPr>
        <p:spPr>
          <a:xfrm>
            <a:off x="3837876" y="1785575"/>
            <a:ext cx="1468200" cy="28230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888" name="Google Shape;888;p68"/>
          <p:cNvSpPr/>
          <p:nvPr/>
        </p:nvSpPr>
        <p:spPr>
          <a:xfrm>
            <a:off x="5400201" y="1785575"/>
            <a:ext cx="1468200" cy="28230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889" name="Google Shape;889;p68"/>
          <p:cNvSpPr/>
          <p:nvPr/>
        </p:nvSpPr>
        <p:spPr>
          <a:xfrm>
            <a:off x="6962527" y="1785575"/>
            <a:ext cx="1468200" cy="28230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890" name="Google Shape;890;p68"/>
          <p:cNvSpPr txBox="1">
            <a:spLocks noGrp="1"/>
          </p:cNvSpPr>
          <p:nvPr>
            <p:ph type="title"/>
          </p:nvPr>
        </p:nvSpPr>
        <p:spPr>
          <a:xfrm>
            <a:off x="1299875" y="539500"/>
            <a:ext cx="65442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CHECK YOUR RESULTS</a:t>
            </a:r>
            <a:endParaRPr/>
          </a:p>
        </p:txBody>
      </p:sp>
      <p:sp>
        <p:nvSpPr>
          <p:cNvPr id="891" name="Google Shape;891;p68"/>
          <p:cNvSpPr txBox="1">
            <a:spLocks noGrp="1"/>
          </p:cNvSpPr>
          <p:nvPr>
            <p:ph type="subTitle" idx="1"/>
          </p:nvPr>
        </p:nvSpPr>
        <p:spPr>
          <a:xfrm>
            <a:off x="849125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892" name="Google Shape;892;p68"/>
          <p:cNvSpPr txBox="1">
            <a:spLocks noGrp="1"/>
          </p:cNvSpPr>
          <p:nvPr>
            <p:ph type="title" idx="2"/>
          </p:nvPr>
        </p:nvSpPr>
        <p:spPr>
          <a:xfrm>
            <a:off x="849125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0%</a:t>
            </a:r>
            <a:endParaRPr/>
          </a:p>
        </p:txBody>
      </p:sp>
      <p:sp>
        <p:nvSpPr>
          <p:cNvPr id="893" name="Google Shape;893;p68"/>
          <p:cNvSpPr txBox="1">
            <a:spLocks noGrp="1"/>
          </p:cNvSpPr>
          <p:nvPr>
            <p:ph type="subTitle" idx="3"/>
          </p:nvPr>
        </p:nvSpPr>
        <p:spPr>
          <a:xfrm>
            <a:off x="2411450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894" name="Google Shape;894;p68"/>
          <p:cNvSpPr txBox="1">
            <a:spLocks noGrp="1"/>
          </p:cNvSpPr>
          <p:nvPr>
            <p:ph type="title" idx="4"/>
          </p:nvPr>
        </p:nvSpPr>
        <p:spPr>
          <a:xfrm>
            <a:off x="2411450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25%</a:t>
            </a:r>
            <a:endParaRPr/>
          </a:p>
        </p:txBody>
      </p:sp>
      <p:sp>
        <p:nvSpPr>
          <p:cNvPr id="895" name="Google Shape;895;p68"/>
          <p:cNvSpPr txBox="1">
            <a:spLocks noGrp="1"/>
          </p:cNvSpPr>
          <p:nvPr>
            <p:ph type="subTitle" idx="5"/>
          </p:nvPr>
        </p:nvSpPr>
        <p:spPr>
          <a:xfrm>
            <a:off x="3973776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896" name="Google Shape;896;p68"/>
          <p:cNvSpPr txBox="1">
            <a:spLocks noGrp="1"/>
          </p:cNvSpPr>
          <p:nvPr>
            <p:ph type="title" idx="6"/>
          </p:nvPr>
        </p:nvSpPr>
        <p:spPr>
          <a:xfrm>
            <a:off x="3973776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50%</a:t>
            </a:r>
            <a:endParaRPr/>
          </a:p>
        </p:txBody>
      </p:sp>
      <p:sp>
        <p:nvSpPr>
          <p:cNvPr id="897" name="Google Shape;897;p68"/>
          <p:cNvSpPr txBox="1">
            <a:spLocks noGrp="1"/>
          </p:cNvSpPr>
          <p:nvPr>
            <p:ph type="subTitle" idx="7"/>
          </p:nvPr>
        </p:nvSpPr>
        <p:spPr>
          <a:xfrm>
            <a:off x="5536101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of them all</a:t>
            </a:r>
            <a:endParaRPr/>
          </a:p>
        </p:txBody>
      </p:sp>
      <p:sp>
        <p:nvSpPr>
          <p:cNvPr id="898" name="Google Shape;898;p68"/>
          <p:cNvSpPr txBox="1">
            <a:spLocks noGrp="1"/>
          </p:cNvSpPr>
          <p:nvPr>
            <p:ph type="title" idx="8"/>
          </p:nvPr>
        </p:nvSpPr>
        <p:spPr>
          <a:xfrm>
            <a:off x="5536101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75%</a:t>
            </a:r>
            <a:endParaRPr/>
          </a:p>
        </p:txBody>
      </p:sp>
      <p:sp>
        <p:nvSpPr>
          <p:cNvPr id="899" name="Google Shape;899;p68"/>
          <p:cNvSpPr txBox="1">
            <a:spLocks noGrp="1"/>
          </p:cNvSpPr>
          <p:nvPr>
            <p:ph type="subTitle" idx="9"/>
          </p:nvPr>
        </p:nvSpPr>
        <p:spPr>
          <a:xfrm>
            <a:off x="7098427" y="3658388"/>
            <a:ext cx="1196400" cy="65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900" name="Google Shape;900;p68"/>
          <p:cNvSpPr txBox="1">
            <a:spLocks noGrp="1"/>
          </p:cNvSpPr>
          <p:nvPr>
            <p:ph type="title" idx="13"/>
          </p:nvPr>
        </p:nvSpPr>
        <p:spPr>
          <a:xfrm>
            <a:off x="7098427" y="3018438"/>
            <a:ext cx="1196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100%</a:t>
            </a:r>
            <a:endParaRPr/>
          </a:p>
        </p:txBody>
      </p:sp>
      <p:pic>
        <p:nvPicPr>
          <p:cNvPr id="1020" name="Google Shape;1020;p6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3250" y="0"/>
            <a:ext cx="693511" cy="1617526"/>
          </a:xfrm>
          <a:prstGeom prst="rect">
            <a:avLst/>
          </a:prstGeom>
          <a:noFill/>
          <a:ln>
            <a:noFill/>
          </a:ln>
        </p:spPr>
      </p:pic>
      <p:sp>
        <p:nvSpPr>
          <p:cNvPr id="1021" name="Google Shape;1021;p68"/>
          <p:cNvSpPr/>
          <p:nvPr/>
        </p:nvSpPr>
        <p:spPr>
          <a:xfrm>
            <a:off x="8249275" y="539500"/>
            <a:ext cx="334699" cy="125154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フ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ァ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ン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6136" y="2085389"/>
            <a:ext cx="1181250" cy="7650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11450" y="1871639"/>
            <a:ext cx="1170000" cy="97875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73776" y="1877689"/>
            <a:ext cx="1181250" cy="9675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51251" y="1968882"/>
            <a:ext cx="1181250" cy="866250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76101" y="1861100"/>
            <a:ext cx="1170000" cy="978750"/>
          </a:xfrm>
          <a:prstGeom prst="rect">
            <a:avLst/>
          </a:prstGeom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p69"/>
          <p:cNvSpPr txBox="1">
            <a:spLocks noGrp="1"/>
          </p:cNvSpPr>
          <p:nvPr>
            <p:ph type="title"/>
          </p:nvPr>
        </p:nvSpPr>
        <p:spPr>
          <a:xfrm>
            <a:off x="713325" y="539500"/>
            <a:ext cx="77175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DO YOU HAVE TO PREPARE?</a:t>
            </a:r>
            <a:endParaRPr/>
          </a:p>
        </p:txBody>
      </p:sp>
      <p:sp>
        <p:nvSpPr>
          <p:cNvPr id="1027" name="Google Shape;1027;p69"/>
          <p:cNvSpPr txBox="1"/>
          <p:nvPr/>
        </p:nvSpPr>
        <p:spPr>
          <a:xfrm>
            <a:off x="3287175" y="1438175"/>
            <a:ext cx="33390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Mercury is the smallest planet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28" name="Google Shape;1028;p69"/>
          <p:cNvSpPr txBox="1"/>
          <p:nvPr/>
        </p:nvSpPr>
        <p:spPr>
          <a:xfrm>
            <a:off x="3287175" y="1908675"/>
            <a:ext cx="33390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Venus is the second planet from the Sun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29" name="Google Shape;1029;p69"/>
          <p:cNvSpPr txBox="1"/>
          <p:nvPr/>
        </p:nvSpPr>
        <p:spPr>
          <a:xfrm>
            <a:off x="3287175" y="2379175"/>
            <a:ext cx="33390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Mars is actually a very cold place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0" name="Google Shape;1030;p69"/>
          <p:cNvSpPr txBox="1"/>
          <p:nvPr/>
        </p:nvSpPr>
        <p:spPr>
          <a:xfrm>
            <a:off x="3287175" y="2849675"/>
            <a:ext cx="33390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Jupiter is the biggest planet of them all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1" name="Google Shape;1031;p69"/>
          <p:cNvSpPr txBox="1"/>
          <p:nvPr/>
        </p:nvSpPr>
        <p:spPr>
          <a:xfrm>
            <a:off x="3287175" y="3320175"/>
            <a:ext cx="33390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Saturn is the planet with rings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2" name="Google Shape;1032;p69"/>
          <p:cNvSpPr txBox="1"/>
          <p:nvPr/>
        </p:nvSpPr>
        <p:spPr>
          <a:xfrm>
            <a:off x="3287175" y="3790675"/>
            <a:ext cx="33390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Neptune is very far from the Sun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3" name="Google Shape;1033;p69"/>
          <p:cNvSpPr txBox="1"/>
          <p:nvPr/>
        </p:nvSpPr>
        <p:spPr>
          <a:xfrm>
            <a:off x="3287175" y="4261175"/>
            <a:ext cx="33390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182875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Venus has a toxic atmosphere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4" name="Google Shape;1034;p69"/>
          <p:cNvSpPr txBox="1"/>
          <p:nvPr/>
        </p:nvSpPr>
        <p:spPr>
          <a:xfrm>
            <a:off x="1755825" y="1438175"/>
            <a:ext cx="618600" cy="347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YES!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5" name="Google Shape;1035;p69"/>
          <p:cNvSpPr txBox="1"/>
          <p:nvPr/>
        </p:nvSpPr>
        <p:spPr>
          <a:xfrm>
            <a:off x="2521500" y="1438175"/>
            <a:ext cx="6186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NO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6" name="Google Shape;1036;p69"/>
          <p:cNvSpPr txBox="1"/>
          <p:nvPr/>
        </p:nvSpPr>
        <p:spPr>
          <a:xfrm>
            <a:off x="1755825" y="1908675"/>
            <a:ext cx="6186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YES!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7" name="Google Shape;1037;p69"/>
          <p:cNvSpPr txBox="1"/>
          <p:nvPr/>
        </p:nvSpPr>
        <p:spPr>
          <a:xfrm>
            <a:off x="2521500" y="1908675"/>
            <a:ext cx="618600" cy="347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NO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8" name="Google Shape;1038;p69"/>
          <p:cNvSpPr txBox="1"/>
          <p:nvPr/>
        </p:nvSpPr>
        <p:spPr>
          <a:xfrm>
            <a:off x="1755825" y="2379175"/>
            <a:ext cx="618600" cy="347400"/>
          </a:xfrm>
          <a:prstGeom prst="rect">
            <a:avLst/>
          </a:prstGeom>
          <a:solidFill>
            <a:srgbClr val="E5A92A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YES!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39" name="Google Shape;1039;p69"/>
          <p:cNvSpPr txBox="1"/>
          <p:nvPr/>
        </p:nvSpPr>
        <p:spPr>
          <a:xfrm>
            <a:off x="2521500" y="2379175"/>
            <a:ext cx="6186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NO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40" name="Google Shape;1040;p69"/>
          <p:cNvSpPr txBox="1"/>
          <p:nvPr/>
        </p:nvSpPr>
        <p:spPr>
          <a:xfrm>
            <a:off x="1755825" y="2849675"/>
            <a:ext cx="6186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YES!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41" name="Google Shape;1041;p69"/>
          <p:cNvSpPr txBox="1"/>
          <p:nvPr/>
        </p:nvSpPr>
        <p:spPr>
          <a:xfrm>
            <a:off x="2521500" y="2849675"/>
            <a:ext cx="618600" cy="347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NO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42" name="Google Shape;1042;p69"/>
          <p:cNvSpPr txBox="1"/>
          <p:nvPr/>
        </p:nvSpPr>
        <p:spPr>
          <a:xfrm>
            <a:off x="1755825" y="3320175"/>
            <a:ext cx="618600" cy="347400"/>
          </a:xfrm>
          <a:prstGeom prst="rect">
            <a:avLst/>
          </a:prstGeom>
          <a:solidFill>
            <a:srgbClr val="E5A92A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YES!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43" name="Google Shape;1043;p69"/>
          <p:cNvSpPr txBox="1"/>
          <p:nvPr/>
        </p:nvSpPr>
        <p:spPr>
          <a:xfrm>
            <a:off x="2521500" y="3320175"/>
            <a:ext cx="6186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NO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44" name="Google Shape;1044;p69"/>
          <p:cNvSpPr txBox="1"/>
          <p:nvPr/>
        </p:nvSpPr>
        <p:spPr>
          <a:xfrm>
            <a:off x="1755825" y="3790675"/>
            <a:ext cx="618600" cy="347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YES!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45" name="Google Shape;1045;p69"/>
          <p:cNvSpPr txBox="1"/>
          <p:nvPr/>
        </p:nvSpPr>
        <p:spPr>
          <a:xfrm>
            <a:off x="2521500" y="3790675"/>
            <a:ext cx="6186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NO!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46" name="Google Shape;1046;p69"/>
          <p:cNvSpPr txBox="1"/>
          <p:nvPr/>
        </p:nvSpPr>
        <p:spPr>
          <a:xfrm>
            <a:off x="1755825" y="4261175"/>
            <a:ext cx="618600" cy="347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YES!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047" name="Google Shape;1047;p69"/>
          <p:cNvSpPr txBox="1"/>
          <p:nvPr/>
        </p:nvSpPr>
        <p:spPr>
          <a:xfrm>
            <a:off x="2521500" y="4261175"/>
            <a:ext cx="618600" cy="347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  <a:latin typeface="Didact Gothic"/>
                <a:ea typeface="Didact Gothic"/>
                <a:cs typeface="Didact Gothic"/>
                <a:sym typeface="Didact Gothic"/>
              </a:rPr>
              <a:t>NO!</a:t>
            </a:r>
            <a:endParaRPr>
              <a:solidFill>
                <a:srgbClr val="4B2B72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pic>
        <p:nvPicPr>
          <p:cNvPr id="1048" name="Google Shape;1048;p69"/>
          <p:cNvPicPr preferRelativeResize="0"/>
          <p:nvPr/>
        </p:nvPicPr>
        <p:blipFill rotWithShape="1">
          <a:blip r:embed="rId3">
            <a:alphaModFix/>
          </a:blip>
          <a:srcRect b="1970"/>
          <a:stretch/>
        </p:blipFill>
        <p:spPr>
          <a:xfrm flipH="1">
            <a:off x="7007175" y="1193325"/>
            <a:ext cx="1873700" cy="3950176"/>
          </a:xfrm>
          <a:prstGeom prst="rect">
            <a:avLst/>
          </a:prstGeom>
          <a:noFill/>
          <a:ln>
            <a:noFill/>
          </a:ln>
        </p:spPr>
      </p:pic>
      <p:sp>
        <p:nvSpPr>
          <p:cNvPr id="1049" name="Google Shape;1049;p69"/>
          <p:cNvSpPr/>
          <p:nvPr/>
        </p:nvSpPr>
        <p:spPr>
          <a:xfrm>
            <a:off x="473939" y="1145357"/>
            <a:ext cx="369143" cy="36122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I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" name="Google Shape;1054;p70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3751200" cy="56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DRESS UP!</a:t>
            </a:r>
            <a:endParaRPr/>
          </a:p>
        </p:txBody>
      </p:sp>
      <p:sp>
        <p:nvSpPr>
          <p:cNvPr id="1056" name="Google Shape;1056;p70"/>
          <p:cNvSpPr txBox="1">
            <a:spLocks noGrp="1"/>
          </p:cNvSpPr>
          <p:nvPr>
            <p:ph type="subTitle" idx="1"/>
          </p:nvPr>
        </p:nvSpPr>
        <p:spPr>
          <a:xfrm>
            <a:off x="1736950" y="1663775"/>
            <a:ext cx="2727600" cy="2099400"/>
          </a:xfrm>
          <a:prstGeom prst="rect">
            <a:avLst/>
          </a:prstGeom>
        </p:spPr>
        <p:txBody>
          <a:bodyPr spcFirstLastPara="1" wrap="square" lIns="182875" tIns="91425" rIns="18287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hot, even hotter than Mercury, and its atmosphere is extremely poisonous. It’s the second-brightest natural object in the night sky after the Moon</a:t>
            </a:r>
            <a:endParaRPr/>
          </a:p>
        </p:txBody>
      </p:sp>
      <p:pic>
        <p:nvPicPr>
          <p:cNvPr id="1058" name="Google Shape;1058;p70"/>
          <p:cNvPicPr preferRelativeResize="0"/>
          <p:nvPr/>
        </p:nvPicPr>
        <p:blipFill rotWithShape="1">
          <a:blip r:embed="rId3">
            <a:alphaModFix/>
          </a:blip>
          <a:srcRect l="327" r="337"/>
          <a:stretch/>
        </p:blipFill>
        <p:spPr>
          <a:xfrm>
            <a:off x="2288150" y="3463966"/>
            <a:ext cx="955200" cy="1273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9" name="Google Shape;1059;p7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084025" y="0"/>
            <a:ext cx="693511" cy="1617526"/>
          </a:xfrm>
          <a:prstGeom prst="rect">
            <a:avLst/>
          </a:prstGeom>
          <a:noFill/>
          <a:ln>
            <a:noFill/>
          </a:ln>
        </p:spPr>
      </p:pic>
      <p:sp>
        <p:nvSpPr>
          <p:cNvPr id="1060" name="Google Shape;1060;p70"/>
          <p:cNvSpPr/>
          <p:nvPr/>
        </p:nvSpPr>
        <p:spPr>
          <a:xfrm>
            <a:off x="778482" y="1663781"/>
            <a:ext cx="339071" cy="243696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  <a:t>東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  <a:t>京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  <a:t>コ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  <a:t>ミ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5"/>
                </a:solidFill>
                <a:latin typeface="Kosugi Maru"/>
              </a:rPr>
              <a:t>ク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04825" y="679023"/>
            <a:ext cx="2669616" cy="4406476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Kimetsu no Yaiba Nezuko yukata pattern ... | 子供 ドレス 手作り, 漫画の壁紙, 壁紙アート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9144000" cy="5143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ángulo redondeado 4"/>
          <p:cNvSpPr/>
          <p:nvPr/>
        </p:nvSpPr>
        <p:spPr>
          <a:xfrm>
            <a:off x="452157" y="287430"/>
            <a:ext cx="8239686" cy="4568638"/>
          </a:xfrm>
          <a:prstGeom prst="roundRect">
            <a:avLst>
              <a:gd name="adj" fmla="val 9382"/>
            </a:avLst>
          </a:prstGeom>
          <a:solidFill>
            <a:schemeClr val="bg1">
              <a:alpha val="80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sz="1050" dirty="0"/>
          </a:p>
        </p:txBody>
      </p:sp>
      <p:pic>
        <p:nvPicPr>
          <p:cNvPr id="1028" name="Picture 4" descr="https://o.remove.bg/downloads/c6320dfe-9cc2-4f04-b97b-536efac986ce/9fd2fcb18bfa33b4dea08221f1dde557-removebg-preview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2282" y="438150"/>
            <a:ext cx="4705349" cy="4705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Imagen 5"/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6291" b="93089" l="2806" r="5430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29" t="64692" r="45616" b="7857"/>
          <a:stretch/>
        </p:blipFill>
        <p:spPr>
          <a:xfrm rot="16724162">
            <a:off x="389696" y="4229336"/>
            <a:ext cx="756398" cy="560294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275" t="75292" r="20847" b="218"/>
          <a:stretch/>
        </p:blipFill>
        <p:spPr>
          <a:xfrm>
            <a:off x="481416" y="3146273"/>
            <a:ext cx="341274" cy="442734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3" b="45389"/>
          <a:stretch/>
        </p:blipFill>
        <p:spPr>
          <a:xfrm>
            <a:off x="314735" y="173805"/>
            <a:ext cx="674637" cy="740596"/>
          </a:xfrm>
          <a:prstGeom prst="rect">
            <a:avLst/>
          </a:prstGeom>
        </p:spPr>
      </p:pic>
      <p:sp>
        <p:nvSpPr>
          <p:cNvPr id="11" name="Google Shape;244;p42"/>
          <p:cNvSpPr txBox="1">
            <a:spLocks/>
          </p:cNvSpPr>
          <p:nvPr/>
        </p:nvSpPr>
        <p:spPr>
          <a:xfrm>
            <a:off x="652053" y="825014"/>
            <a:ext cx="6650400" cy="5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Denk One"/>
              <a:buNone/>
              <a:defRPr sz="4200" b="0" i="0" u="none" strike="noStrike" cap="none">
                <a:solidFill>
                  <a:schemeClr val="dk1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assion One"/>
              <a:buNone/>
              <a:defRPr sz="52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assion One"/>
              <a:buNone/>
              <a:defRPr sz="52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assion One"/>
              <a:buNone/>
              <a:defRPr sz="52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assion One"/>
              <a:buNone/>
              <a:defRPr sz="52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assion One"/>
              <a:buNone/>
              <a:defRPr sz="52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assion One"/>
              <a:buNone/>
              <a:defRPr sz="52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assion One"/>
              <a:buNone/>
              <a:defRPr sz="52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assion One"/>
              <a:buNone/>
              <a:defRPr sz="52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r>
              <a:rPr lang="es-PE" smtClean="0"/>
              <a:t>CONTENTS OF THIS TEMPLATE</a:t>
            </a:r>
            <a:endParaRPr lang="es-PE" dirty="0"/>
          </a:p>
        </p:txBody>
      </p:sp>
      <p:sp>
        <p:nvSpPr>
          <p:cNvPr id="12" name="Google Shape;261;p44"/>
          <p:cNvSpPr txBox="1">
            <a:spLocks noGrp="1"/>
          </p:cNvSpPr>
          <p:nvPr>
            <p:ph type="subTitle" idx="4294967295"/>
          </p:nvPr>
        </p:nvSpPr>
        <p:spPr>
          <a:xfrm>
            <a:off x="2630784" y="3451272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</a:rPr>
              <a:t>You can describe the topic of the section here</a:t>
            </a:r>
            <a:endParaRPr>
              <a:solidFill>
                <a:srgbClr val="4B2B72"/>
              </a:solidFill>
            </a:endParaRPr>
          </a:p>
        </p:txBody>
      </p:sp>
      <p:sp>
        <p:nvSpPr>
          <p:cNvPr id="13" name="Google Shape;262;p44"/>
          <p:cNvSpPr txBox="1">
            <a:spLocks/>
          </p:cNvSpPr>
          <p:nvPr/>
        </p:nvSpPr>
        <p:spPr>
          <a:xfrm>
            <a:off x="2630938" y="3120372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PE" smtClean="0">
                <a:solidFill>
                  <a:srgbClr val="4B2B72"/>
                </a:solidFill>
              </a:rPr>
              <a:t>THE FANS</a:t>
            </a:r>
            <a:endParaRPr lang="es-PE">
              <a:solidFill>
                <a:srgbClr val="4B2B72"/>
              </a:solidFill>
            </a:endParaRPr>
          </a:p>
        </p:txBody>
      </p:sp>
      <p:sp>
        <p:nvSpPr>
          <p:cNvPr id="14" name="Google Shape;263;p44"/>
          <p:cNvSpPr txBox="1">
            <a:spLocks/>
          </p:cNvSpPr>
          <p:nvPr/>
        </p:nvSpPr>
        <p:spPr>
          <a:xfrm>
            <a:off x="2630938" y="2311955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PE" smtClean="0">
                <a:solidFill>
                  <a:srgbClr val="4B2B72"/>
                </a:solidFill>
              </a:rPr>
              <a:t>ABOUT TOKYO</a:t>
            </a:r>
            <a:endParaRPr lang="es-PE">
              <a:solidFill>
                <a:srgbClr val="4B2B72"/>
              </a:solidFill>
            </a:endParaRPr>
          </a:p>
        </p:txBody>
      </p:sp>
      <p:sp>
        <p:nvSpPr>
          <p:cNvPr id="15" name="Google Shape;264;p44"/>
          <p:cNvSpPr txBox="1">
            <a:spLocks/>
          </p:cNvSpPr>
          <p:nvPr/>
        </p:nvSpPr>
        <p:spPr>
          <a:xfrm>
            <a:off x="1752309" y="3120372"/>
            <a:ext cx="767100" cy="6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mtClean="0">
                <a:solidFill>
                  <a:srgbClr val="4B2B72"/>
                </a:solidFill>
              </a:rPr>
              <a:t>03</a:t>
            </a:r>
            <a:endParaRPr lang="en">
              <a:solidFill>
                <a:srgbClr val="4B2B72"/>
              </a:solidFill>
            </a:endParaRPr>
          </a:p>
        </p:txBody>
      </p:sp>
      <p:sp>
        <p:nvSpPr>
          <p:cNvPr id="16" name="Google Shape;265;p44"/>
          <p:cNvSpPr txBox="1">
            <a:spLocks noGrp="1"/>
          </p:cNvSpPr>
          <p:nvPr>
            <p:ph type="subTitle" idx="4294967295"/>
          </p:nvPr>
        </p:nvSpPr>
        <p:spPr>
          <a:xfrm>
            <a:off x="2630784" y="2642855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</a:rPr>
              <a:t>You can describe the topic of the section here</a:t>
            </a:r>
            <a:endParaRPr>
              <a:solidFill>
                <a:srgbClr val="4B2B72"/>
              </a:solidFill>
            </a:endParaRPr>
          </a:p>
        </p:txBody>
      </p:sp>
      <p:sp>
        <p:nvSpPr>
          <p:cNvPr id="17" name="Google Shape;266;p44"/>
          <p:cNvSpPr txBox="1">
            <a:spLocks/>
          </p:cNvSpPr>
          <p:nvPr/>
        </p:nvSpPr>
        <p:spPr>
          <a:xfrm>
            <a:off x="1752309" y="2311955"/>
            <a:ext cx="767100" cy="6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mtClean="0">
                <a:solidFill>
                  <a:srgbClr val="4B2B72"/>
                </a:solidFill>
              </a:rPr>
              <a:t>02</a:t>
            </a:r>
            <a:endParaRPr lang="en">
              <a:solidFill>
                <a:srgbClr val="4B2B72"/>
              </a:solidFill>
            </a:endParaRPr>
          </a:p>
        </p:txBody>
      </p:sp>
      <p:sp>
        <p:nvSpPr>
          <p:cNvPr id="19" name="Google Shape;268;p44"/>
          <p:cNvSpPr txBox="1">
            <a:spLocks noGrp="1"/>
          </p:cNvSpPr>
          <p:nvPr>
            <p:ph type="subTitle" idx="1"/>
          </p:nvPr>
        </p:nvSpPr>
        <p:spPr>
          <a:xfrm>
            <a:off x="2630784" y="4259689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B2B72"/>
                </a:solidFill>
              </a:rPr>
              <a:t>You can describe the topic of the section here</a:t>
            </a:r>
            <a:endParaRPr>
              <a:solidFill>
                <a:srgbClr val="4B2B72"/>
              </a:solidFill>
            </a:endParaRPr>
          </a:p>
        </p:txBody>
      </p:sp>
      <p:sp>
        <p:nvSpPr>
          <p:cNvPr id="20" name="Google Shape;269;p44"/>
          <p:cNvSpPr txBox="1">
            <a:spLocks/>
          </p:cNvSpPr>
          <p:nvPr/>
        </p:nvSpPr>
        <p:spPr>
          <a:xfrm>
            <a:off x="1752309" y="3928789"/>
            <a:ext cx="767100" cy="6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mtClean="0">
                <a:solidFill>
                  <a:srgbClr val="4B2B72"/>
                </a:solidFill>
              </a:rPr>
              <a:t>04</a:t>
            </a:r>
            <a:endParaRPr lang="en">
              <a:solidFill>
                <a:srgbClr val="4B2B72"/>
              </a:solidFill>
            </a:endParaRPr>
          </a:p>
        </p:txBody>
      </p:sp>
      <p:sp>
        <p:nvSpPr>
          <p:cNvPr id="21" name="Google Shape;270;p44"/>
          <p:cNvSpPr txBox="1">
            <a:spLocks/>
          </p:cNvSpPr>
          <p:nvPr/>
        </p:nvSpPr>
        <p:spPr>
          <a:xfrm>
            <a:off x="1752309" y="1503539"/>
            <a:ext cx="767100" cy="6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mtClean="0">
                <a:solidFill>
                  <a:srgbClr val="4B2B72"/>
                </a:solidFill>
              </a:rPr>
              <a:t>01</a:t>
            </a:r>
            <a:endParaRPr lang="en">
              <a:solidFill>
                <a:srgbClr val="4B2B72"/>
              </a:solidFill>
            </a:endParaRPr>
          </a:p>
        </p:txBody>
      </p:sp>
      <p:sp>
        <p:nvSpPr>
          <p:cNvPr id="22" name="Google Shape;272;p44"/>
          <p:cNvSpPr txBox="1">
            <a:spLocks/>
          </p:cNvSpPr>
          <p:nvPr/>
        </p:nvSpPr>
        <p:spPr>
          <a:xfrm>
            <a:off x="2630938" y="1503539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PE" smtClean="0">
                <a:solidFill>
                  <a:srgbClr val="4B2B72"/>
                </a:solidFill>
              </a:rPr>
              <a:t>WHAT’S TOKYO COMIC CON?</a:t>
            </a:r>
            <a:endParaRPr lang="es-PE">
              <a:solidFill>
                <a:srgbClr val="4B2B72"/>
              </a:solidFill>
            </a:endParaRPr>
          </a:p>
        </p:txBody>
      </p:sp>
      <p:sp>
        <p:nvSpPr>
          <p:cNvPr id="23" name="Google Shape;273;p44"/>
          <p:cNvSpPr txBox="1">
            <a:spLocks/>
          </p:cNvSpPr>
          <p:nvPr/>
        </p:nvSpPr>
        <p:spPr>
          <a:xfrm>
            <a:off x="2630784" y="1834439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mtClean="0">
                <a:solidFill>
                  <a:srgbClr val="4B2B72"/>
                </a:solidFill>
              </a:rPr>
              <a:t>You can describe the topic of the section here</a:t>
            </a:r>
            <a:endParaRPr lang="en-US">
              <a:solidFill>
                <a:srgbClr val="4B2B7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4166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5" name="Google Shape;1065;p71"/>
          <p:cNvGrpSpPr/>
          <p:nvPr/>
        </p:nvGrpSpPr>
        <p:grpSpPr>
          <a:xfrm>
            <a:off x="713225" y="1528350"/>
            <a:ext cx="3759900" cy="2724001"/>
            <a:chOff x="713225" y="1615225"/>
            <a:chExt cx="3759900" cy="2724001"/>
          </a:xfrm>
        </p:grpSpPr>
        <p:grpSp>
          <p:nvGrpSpPr>
            <p:cNvPr id="1066" name="Google Shape;1066;p71"/>
            <p:cNvGrpSpPr/>
            <p:nvPr/>
          </p:nvGrpSpPr>
          <p:grpSpPr>
            <a:xfrm>
              <a:off x="789425" y="1691425"/>
              <a:ext cx="3683700" cy="2647801"/>
              <a:chOff x="789425" y="1691425"/>
              <a:chExt cx="3683700" cy="2647801"/>
            </a:xfrm>
          </p:grpSpPr>
          <p:sp>
            <p:nvSpPr>
              <p:cNvPr id="1067" name="Google Shape;1067;p71"/>
              <p:cNvSpPr/>
              <p:nvPr/>
            </p:nvSpPr>
            <p:spPr>
              <a:xfrm>
                <a:off x="789425" y="1691425"/>
                <a:ext cx="3683700" cy="23739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71"/>
              <p:cNvSpPr/>
              <p:nvPr/>
            </p:nvSpPr>
            <p:spPr>
              <a:xfrm>
                <a:off x="2018125" y="3885926"/>
                <a:ext cx="1226400" cy="4533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9" name="Google Shape;1069;p71"/>
            <p:cNvGrpSpPr/>
            <p:nvPr/>
          </p:nvGrpSpPr>
          <p:grpSpPr>
            <a:xfrm>
              <a:off x="713225" y="1615225"/>
              <a:ext cx="3683700" cy="2647773"/>
              <a:chOff x="713225" y="1615225"/>
              <a:chExt cx="3683700" cy="2647773"/>
            </a:xfrm>
          </p:grpSpPr>
          <p:sp>
            <p:nvSpPr>
              <p:cNvPr id="1070" name="Google Shape;1070;p71"/>
              <p:cNvSpPr/>
              <p:nvPr/>
            </p:nvSpPr>
            <p:spPr>
              <a:xfrm>
                <a:off x="713225" y="1615225"/>
                <a:ext cx="3683700" cy="2373900"/>
              </a:xfrm>
              <a:prstGeom prst="rect">
                <a:avLst/>
              </a:prstGeom>
              <a:gradFill>
                <a:gsLst>
                  <a:gs pos="0">
                    <a:srgbClr val="F1E5E9"/>
                  </a:gs>
                  <a:gs pos="100000">
                    <a:srgbClr val="FFFFFF"/>
                  </a:gs>
                </a:gsLst>
                <a:lin ang="5400700" scaled="0"/>
              </a:gra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71"/>
              <p:cNvSpPr/>
              <p:nvPr/>
            </p:nvSpPr>
            <p:spPr>
              <a:xfrm>
                <a:off x="1941928" y="3989098"/>
                <a:ext cx="1226400" cy="273900"/>
              </a:xfrm>
              <a:prstGeom prst="rect">
                <a:avLst/>
              </a:prstGeom>
              <a:gradFill>
                <a:gsLst>
                  <a:gs pos="0">
                    <a:srgbClr val="F1E5E9"/>
                  </a:gs>
                  <a:gs pos="100000">
                    <a:srgbClr val="FFFFFF"/>
                  </a:gs>
                </a:gsLst>
                <a:lin ang="5400700" scaled="0"/>
              </a:gra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71"/>
              <p:cNvSpPr/>
              <p:nvPr/>
            </p:nvSpPr>
            <p:spPr>
              <a:xfrm>
                <a:off x="2493425" y="3762625"/>
                <a:ext cx="123300" cy="123300"/>
              </a:xfrm>
              <a:prstGeom prst="ellipse">
                <a:avLst/>
              </a:prstGeom>
              <a:solidFill>
                <a:schemeClr val="accent4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73" name="Google Shape;1073;p71"/>
          <p:cNvSpPr txBox="1">
            <a:spLocks noGrp="1"/>
          </p:cNvSpPr>
          <p:nvPr>
            <p:ph type="subTitle" idx="1"/>
          </p:nvPr>
        </p:nvSpPr>
        <p:spPr>
          <a:xfrm>
            <a:off x="5556950" y="1528350"/>
            <a:ext cx="2873700" cy="1460700"/>
          </a:xfrm>
          <a:prstGeom prst="rect">
            <a:avLst/>
          </a:prstGeom>
        </p:spPr>
        <p:txBody>
          <a:bodyPr spcFirstLastPara="1" wrap="square" lIns="365750" tIns="0" rIns="36575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right-click on it and select “Replace image”</a:t>
            </a:r>
            <a:endParaRPr/>
          </a:p>
        </p:txBody>
      </p:sp>
      <p:sp>
        <p:nvSpPr>
          <p:cNvPr id="1074" name="Google Shape;1074;p71"/>
          <p:cNvSpPr txBox="1">
            <a:spLocks noGrp="1"/>
          </p:cNvSpPr>
          <p:nvPr>
            <p:ph type="title"/>
          </p:nvPr>
        </p:nvSpPr>
        <p:spPr>
          <a:xfrm>
            <a:off x="2308200" y="539500"/>
            <a:ext cx="45276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  <p:pic>
        <p:nvPicPr>
          <p:cNvPr id="1076" name="Google Shape;1076;p7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802625" y="3727999"/>
            <a:ext cx="2382351" cy="880575"/>
          </a:xfrm>
          <a:prstGeom prst="rect">
            <a:avLst/>
          </a:prstGeom>
          <a:noFill/>
          <a:ln>
            <a:noFill/>
          </a:ln>
        </p:spPr>
      </p:pic>
      <p:sp>
        <p:nvSpPr>
          <p:cNvPr id="1077" name="Google Shape;1077;p71"/>
          <p:cNvSpPr/>
          <p:nvPr/>
        </p:nvSpPr>
        <p:spPr>
          <a:xfrm>
            <a:off x="4844825" y="1528350"/>
            <a:ext cx="329587" cy="322531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I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488" y="1566471"/>
            <a:ext cx="3563871" cy="2012302"/>
          </a:xfrm>
          <a:prstGeom prst="rect">
            <a:avLst/>
          </a:prstGeom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" name="Google Shape;1082;p72"/>
          <p:cNvSpPr txBox="1">
            <a:spLocks noGrp="1"/>
          </p:cNvSpPr>
          <p:nvPr>
            <p:ph type="title"/>
          </p:nvPr>
        </p:nvSpPr>
        <p:spPr>
          <a:xfrm>
            <a:off x="2696400" y="539500"/>
            <a:ext cx="37512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APP</a:t>
            </a:r>
            <a:endParaRPr/>
          </a:p>
        </p:txBody>
      </p:sp>
      <p:sp>
        <p:nvSpPr>
          <p:cNvPr id="1083" name="Google Shape;1083;p72"/>
          <p:cNvSpPr txBox="1">
            <a:spLocks noGrp="1"/>
          </p:cNvSpPr>
          <p:nvPr>
            <p:ph type="subTitle" idx="1"/>
          </p:nvPr>
        </p:nvSpPr>
        <p:spPr>
          <a:xfrm>
            <a:off x="713225" y="1528350"/>
            <a:ext cx="2873700" cy="1460700"/>
          </a:xfrm>
          <a:prstGeom prst="rect">
            <a:avLst/>
          </a:prstGeom>
        </p:spPr>
        <p:txBody>
          <a:bodyPr spcFirstLastPara="1" wrap="square" lIns="365750" tIns="0" rIns="36575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right-click on it and select “Replace image”</a:t>
            </a:r>
            <a:endParaRPr/>
          </a:p>
        </p:txBody>
      </p:sp>
      <p:grpSp>
        <p:nvGrpSpPr>
          <p:cNvPr id="1084" name="Google Shape;1084;p72"/>
          <p:cNvGrpSpPr/>
          <p:nvPr/>
        </p:nvGrpSpPr>
        <p:grpSpPr>
          <a:xfrm>
            <a:off x="4542275" y="1528350"/>
            <a:ext cx="3888505" cy="2230261"/>
            <a:chOff x="713225" y="1528350"/>
            <a:chExt cx="3888505" cy="2230261"/>
          </a:xfrm>
        </p:grpSpPr>
        <p:sp>
          <p:nvSpPr>
            <p:cNvPr id="1085" name="Google Shape;1085;p72"/>
            <p:cNvSpPr/>
            <p:nvPr/>
          </p:nvSpPr>
          <p:spPr>
            <a:xfrm>
              <a:off x="792030" y="1597711"/>
              <a:ext cx="3809700" cy="21609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2"/>
            <p:cNvSpPr/>
            <p:nvPr/>
          </p:nvSpPr>
          <p:spPr>
            <a:xfrm>
              <a:off x="713225" y="1528350"/>
              <a:ext cx="3809700" cy="2160900"/>
            </a:xfrm>
            <a:prstGeom prst="rect">
              <a:avLst/>
            </a:prstGeom>
            <a:gradFill>
              <a:gsLst>
                <a:gs pos="0">
                  <a:srgbClr val="F1E5E9"/>
                </a:gs>
                <a:gs pos="100000">
                  <a:srgbClr val="FFFFFF"/>
                </a:gs>
              </a:gsLst>
              <a:lin ang="5400700" scaled="0"/>
            </a:gra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2"/>
            <p:cNvSpPr/>
            <p:nvPr/>
          </p:nvSpPr>
          <p:spPr>
            <a:xfrm>
              <a:off x="4299797" y="2547150"/>
              <a:ext cx="123300" cy="1233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89" name="Google Shape;1089;p7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56100" y="3713850"/>
            <a:ext cx="2180551" cy="1049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0" name="Google Shape;1090;p7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308026" y="3147875"/>
            <a:ext cx="1102807" cy="1460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1080" y="1607532"/>
            <a:ext cx="3428962" cy="1933450"/>
          </a:xfrm>
          <a:prstGeom prst="rect">
            <a:avLst/>
          </a:prstGeom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74"/>
          <p:cNvSpPr/>
          <p:nvPr/>
        </p:nvSpPr>
        <p:spPr>
          <a:xfrm>
            <a:off x="6105925" y="3486000"/>
            <a:ext cx="2325000" cy="11226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1110" name="Google Shape;1110;p74"/>
          <p:cNvSpPr/>
          <p:nvPr/>
        </p:nvSpPr>
        <p:spPr>
          <a:xfrm>
            <a:off x="3536650" y="3486000"/>
            <a:ext cx="2325000" cy="11226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   </a:t>
            </a:r>
            <a:endParaRPr/>
          </a:p>
        </p:txBody>
      </p:sp>
      <p:sp>
        <p:nvSpPr>
          <p:cNvPr id="1111" name="Google Shape;1111;p74"/>
          <p:cNvSpPr txBox="1">
            <a:spLocks noGrp="1"/>
          </p:cNvSpPr>
          <p:nvPr>
            <p:ph type="subTitle" idx="1"/>
          </p:nvPr>
        </p:nvSpPr>
        <p:spPr>
          <a:xfrm>
            <a:off x="3684700" y="3983188"/>
            <a:ext cx="2028900" cy="50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speak a bit about this person here</a:t>
            </a:r>
            <a:endParaRPr/>
          </a:p>
        </p:txBody>
      </p:sp>
      <p:sp>
        <p:nvSpPr>
          <p:cNvPr id="1112" name="Google Shape;1112;p74"/>
          <p:cNvSpPr txBox="1">
            <a:spLocks noGrp="1"/>
          </p:cNvSpPr>
          <p:nvPr>
            <p:ph type="title" idx="2"/>
          </p:nvPr>
        </p:nvSpPr>
        <p:spPr>
          <a:xfrm>
            <a:off x="3684700" y="3610700"/>
            <a:ext cx="2028900" cy="37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JENNA DOE</a:t>
            </a:r>
            <a:endParaRPr/>
          </a:p>
        </p:txBody>
      </p:sp>
      <p:sp>
        <p:nvSpPr>
          <p:cNvPr id="1113" name="Google Shape;1113;p74"/>
          <p:cNvSpPr txBox="1">
            <a:spLocks noGrp="1"/>
          </p:cNvSpPr>
          <p:nvPr>
            <p:ph type="title" idx="3"/>
          </p:nvPr>
        </p:nvSpPr>
        <p:spPr>
          <a:xfrm>
            <a:off x="6253975" y="3610700"/>
            <a:ext cx="2028900" cy="37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TIMMY JIMMY</a:t>
            </a:r>
            <a:endParaRPr/>
          </a:p>
        </p:txBody>
      </p:sp>
      <p:sp>
        <p:nvSpPr>
          <p:cNvPr id="1114" name="Google Shape;1114;p74"/>
          <p:cNvSpPr txBox="1">
            <a:spLocks noGrp="1"/>
          </p:cNvSpPr>
          <p:nvPr>
            <p:ph type="subTitle" idx="4"/>
          </p:nvPr>
        </p:nvSpPr>
        <p:spPr>
          <a:xfrm>
            <a:off x="6253975" y="3983188"/>
            <a:ext cx="2028900" cy="500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speak a bit about this person here</a:t>
            </a:r>
            <a:endParaRPr/>
          </a:p>
        </p:txBody>
      </p:sp>
      <p:sp>
        <p:nvSpPr>
          <p:cNvPr id="1115" name="Google Shape;1115;p7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27000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pic>
        <p:nvPicPr>
          <p:cNvPr id="1120" name="Google Shape;1120;p7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3225" y="3486000"/>
            <a:ext cx="1495867" cy="11226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1" name="Google Shape;1121;p74"/>
          <p:cNvSpPr/>
          <p:nvPr/>
        </p:nvSpPr>
        <p:spPr>
          <a:xfrm>
            <a:off x="2696486" y="1301447"/>
            <a:ext cx="352788" cy="3452212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I</a:t>
            </a:r>
          </a:p>
        </p:txBody>
      </p: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4806950" y="2349500"/>
            <a:ext cx="755650" cy="763588"/>
          </a:xfrm>
          <a:custGeom>
            <a:avLst/>
            <a:gdLst>
              <a:gd name="T0" fmla="*/ 24 w 255"/>
              <a:gd name="T1" fmla="*/ 42 h 256"/>
              <a:gd name="T2" fmla="*/ 29 w 255"/>
              <a:gd name="T3" fmla="*/ 14 h 256"/>
              <a:gd name="T4" fmla="*/ 104 w 255"/>
              <a:gd name="T5" fmla="*/ 1 h 256"/>
              <a:gd name="T6" fmla="*/ 217 w 255"/>
              <a:gd name="T7" fmla="*/ 71 h 256"/>
              <a:gd name="T8" fmla="*/ 239 w 255"/>
              <a:gd name="T9" fmla="*/ 52 h 256"/>
              <a:gd name="T10" fmla="*/ 225 w 255"/>
              <a:gd name="T11" fmla="*/ 103 h 256"/>
              <a:gd name="T12" fmla="*/ 243 w 255"/>
              <a:gd name="T13" fmla="*/ 80 h 256"/>
              <a:gd name="T14" fmla="*/ 247 w 255"/>
              <a:gd name="T15" fmla="*/ 77 h 256"/>
              <a:gd name="T16" fmla="*/ 232 w 255"/>
              <a:gd name="T17" fmla="*/ 117 h 256"/>
              <a:gd name="T18" fmla="*/ 244 w 255"/>
              <a:gd name="T19" fmla="*/ 113 h 256"/>
              <a:gd name="T20" fmla="*/ 255 w 255"/>
              <a:gd name="T21" fmla="*/ 98 h 256"/>
              <a:gd name="T22" fmla="*/ 231 w 255"/>
              <a:gd name="T23" fmla="*/ 148 h 256"/>
              <a:gd name="T24" fmla="*/ 214 w 255"/>
              <a:gd name="T25" fmla="*/ 179 h 256"/>
              <a:gd name="T26" fmla="*/ 202 w 255"/>
              <a:gd name="T27" fmla="*/ 180 h 256"/>
              <a:gd name="T28" fmla="*/ 167 w 255"/>
              <a:gd name="T29" fmla="*/ 49 h 256"/>
              <a:gd name="T30" fmla="*/ 127 w 255"/>
              <a:gd name="T31" fmla="*/ 29 h 256"/>
              <a:gd name="T32" fmla="*/ 182 w 255"/>
              <a:gd name="T33" fmla="*/ 155 h 256"/>
              <a:gd name="T34" fmla="*/ 150 w 255"/>
              <a:gd name="T35" fmla="*/ 219 h 256"/>
              <a:gd name="T36" fmla="*/ 150 w 255"/>
              <a:gd name="T37" fmla="*/ 234 h 256"/>
              <a:gd name="T38" fmla="*/ 39 w 255"/>
              <a:gd name="T39" fmla="*/ 239 h 256"/>
              <a:gd name="T40" fmla="*/ 27 w 255"/>
              <a:gd name="T41" fmla="*/ 222 h 256"/>
              <a:gd name="T42" fmla="*/ 46 w 255"/>
              <a:gd name="T43" fmla="*/ 222 h 256"/>
              <a:gd name="T44" fmla="*/ 10 w 255"/>
              <a:gd name="T45" fmla="*/ 151 h 256"/>
              <a:gd name="T46" fmla="*/ 52 w 255"/>
              <a:gd name="T47" fmla="*/ 31 h 256"/>
              <a:gd name="T48" fmla="*/ 44 w 255"/>
              <a:gd name="T49" fmla="*/ 132 h 256"/>
              <a:gd name="T50" fmla="*/ 31 w 255"/>
              <a:gd name="T51" fmla="*/ 196 h 256"/>
              <a:gd name="T52" fmla="*/ 129 w 255"/>
              <a:gd name="T53" fmla="*/ 225 h 256"/>
              <a:gd name="T54" fmla="*/ 143 w 255"/>
              <a:gd name="T55" fmla="*/ 130 h 256"/>
              <a:gd name="T56" fmla="*/ 143 w 255"/>
              <a:gd name="T57" fmla="*/ 132 h 256"/>
              <a:gd name="T58" fmla="*/ 84 w 255"/>
              <a:gd name="T59" fmla="*/ 192 h 256"/>
              <a:gd name="T60" fmla="*/ 44 w 255"/>
              <a:gd name="T61" fmla="*/ 130 h 256"/>
              <a:gd name="T62" fmla="*/ 122 w 255"/>
              <a:gd name="T63" fmla="*/ 58 h 256"/>
              <a:gd name="T64" fmla="*/ 82 w 255"/>
              <a:gd name="T65" fmla="*/ 45 h 256"/>
              <a:gd name="T66" fmla="*/ 106 w 255"/>
              <a:gd name="T67" fmla="*/ 75 h 256"/>
              <a:gd name="T68" fmla="*/ 118 w 255"/>
              <a:gd name="T69" fmla="*/ 114 h 256"/>
              <a:gd name="T70" fmla="*/ 115 w 255"/>
              <a:gd name="T71" fmla="*/ 99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5" h="256">
                <a:moveTo>
                  <a:pt x="52" y="31"/>
                </a:moveTo>
                <a:cubicBezTo>
                  <a:pt x="41" y="34"/>
                  <a:pt x="32" y="37"/>
                  <a:pt x="24" y="42"/>
                </a:cubicBezTo>
                <a:cubicBezTo>
                  <a:pt x="17" y="46"/>
                  <a:pt x="18" y="46"/>
                  <a:pt x="17" y="39"/>
                </a:cubicBezTo>
                <a:cubicBezTo>
                  <a:pt x="15" y="27"/>
                  <a:pt x="19" y="19"/>
                  <a:pt x="29" y="14"/>
                </a:cubicBezTo>
                <a:cubicBezTo>
                  <a:pt x="38" y="9"/>
                  <a:pt x="48" y="7"/>
                  <a:pt x="58" y="5"/>
                </a:cubicBezTo>
                <a:cubicBezTo>
                  <a:pt x="74" y="2"/>
                  <a:pt x="89" y="0"/>
                  <a:pt x="104" y="1"/>
                </a:cubicBezTo>
                <a:cubicBezTo>
                  <a:pt x="152" y="5"/>
                  <a:pt x="188" y="25"/>
                  <a:pt x="210" y="68"/>
                </a:cubicBezTo>
                <a:cubicBezTo>
                  <a:pt x="212" y="71"/>
                  <a:pt x="214" y="72"/>
                  <a:pt x="217" y="71"/>
                </a:cubicBezTo>
                <a:cubicBezTo>
                  <a:pt x="226" y="69"/>
                  <a:pt x="232" y="63"/>
                  <a:pt x="237" y="56"/>
                </a:cubicBezTo>
                <a:cubicBezTo>
                  <a:pt x="238" y="54"/>
                  <a:pt x="239" y="53"/>
                  <a:pt x="239" y="52"/>
                </a:cubicBezTo>
                <a:cubicBezTo>
                  <a:pt x="245" y="60"/>
                  <a:pt x="234" y="86"/>
                  <a:pt x="222" y="94"/>
                </a:cubicBezTo>
                <a:cubicBezTo>
                  <a:pt x="223" y="97"/>
                  <a:pt x="223" y="99"/>
                  <a:pt x="225" y="103"/>
                </a:cubicBezTo>
                <a:cubicBezTo>
                  <a:pt x="227" y="101"/>
                  <a:pt x="230" y="100"/>
                  <a:pt x="231" y="97"/>
                </a:cubicBezTo>
                <a:cubicBezTo>
                  <a:pt x="235" y="92"/>
                  <a:pt x="239" y="86"/>
                  <a:pt x="243" y="80"/>
                </a:cubicBezTo>
                <a:cubicBezTo>
                  <a:pt x="244" y="79"/>
                  <a:pt x="245" y="78"/>
                  <a:pt x="246" y="77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7" y="79"/>
                  <a:pt x="248" y="82"/>
                  <a:pt x="248" y="85"/>
                </a:cubicBezTo>
                <a:cubicBezTo>
                  <a:pt x="246" y="97"/>
                  <a:pt x="242" y="109"/>
                  <a:pt x="232" y="117"/>
                </a:cubicBezTo>
                <a:cubicBezTo>
                  <a:pt x="229" y="119"/>
                  <a:pt x="228" y="121"/>
                  <a:pt x="230" y="124"/>
                </a:cubicBezTo>
                <a:cubicBezTo>
                  <a:pt x="236" y="122"/>
                  <a:pt x="240" y="118"/>
                  <a:pt x="244" y="113"/>
                </a:cubicBezTo>
                <a:cubicBezTo>
                  <a:pt x="248" y="108"/>
                  <a:pt x="251" y="102"/>
                  <a:pt x="254" y="97"/>
                </a:cubicBezTo>
                <a:cubicBezTo>
                  <a:pt x="255" y="98"/>
                  <a:pt x="255" y="98"/>
                  <a:pt x="255" y="98"/>
                </a:cubicBezTo>
                <a:cubicBezTo>
                  <a:pt x="252" y="111"/>
                  <a:pt x="250" y="125"/>
                  <a:pt x="242" y="136"/>
                </a:cubicBezTo>
                <a:cubicBezTo>
                  <a:pt x="239" y="141"/>
                  <a:pt x="234" y="144"/>
                  <a:pt x="231" y="148"/>
                </a:cubicBezTo>
                <a:cubicBezTo>
                  <a:pt x="230" y="149"/>
                  <a:pt x="229" y="151"/>
                  <a:pt x="228" y="153"/>
                </a:cubicBezTo>
                <a:cubicBezTo>
                  <a:pt x="226" y="163"/>
                  <a:pt x="221" y="172"/>
                  <a:pt x="214" y="179"/>
                </a:cubicBezTo>
                <a:cubicBezTo>
                  <a:pt x="211" y="183"/>
                  <a:pt x="207" y="186"/>
                  <a:pt x="201" y="186"/>
                </a:cubicBezTo>
                <a:cubicBezTo>
                  <a:pt x="201" y="184"/>
                  <a:pt x="202" y="182"/>
                  <a:pt x="202" y="180"/>
                </a:cubicBezTo>
                <a:cubicBezTo>
                  <a:pt x="206" y="157"/>
                  <a:pt x="204" y="134"/>
                  <a:pt x="200" y="112"/>
                </a:cubicBezTo>
                <a:cubicBezTo>
                  <a:pt x="196" y="87"/>
                  <a:pt x="186" y="66"/>
                  <a:pt x="167" y="49"/>
                </a:cubicBezTo>
                <a:cubicBezTo>
                  <a:pt x="157" y="39"/>
                  <a:pt x="144" y="33"/>
                  <a:pt x="130" y="29"/>
                </a:cubicBezTo>
                <a:cubicBezTo>
                  <a:pt x="129" y="29"/>
                  <a:pt x="129" y="29"/>
                  <a:pt x="127" y="29"/>
                </a:cubicBezTo>
                <a:cubicBezTo>
                  <a:pt x="128" y="30"/>
                  <a:pt x="129" y="31"/>
                  <a:pt x="130" y="32"/>
                </a:cubicBezTo>
                <a:cubicBezTo>
                  <a:pt x="163" y="66"/>
                  <a:pt x="182" y="107"/>
                  <a:pt x="182" y="155"/>
                </a:cubicBezTo>
                <a:cubicBezTo>
                  <a:pt x="182" y="180"/>
                  <a:pt x="172" y="200"/>
                  <a:pt x="153" y="216"/>
                </a:cubicBezTo>
                <a:cubicBezTo>
                  <a:pt x="152" y="217"/>
                  <a:pt x="151" y="218"/>
                  <a:pt x="150" y="219"/>
                </a:cubicBezTo>
                <a:cubicBezTo>
                  <a:pt x="150" y="219"/>
                  <a:pt x="150" y="219"/>
                  <a:pt x="150" y="220"/>
                </a:cubicBezTo>
                <a:cubicBezTo>
                  <a:pt x="156" y="225"/>
                  <a:pt x="157" y="229"/>
                  <a:pt x="150" y="234"/>
                </a:cubicBezTo>
                <a:cubicBezTo>
                  <a:pt x="145" y="238"/>
                  <a:pt x="139" y="242"/>
                  <a:pt x="133" y="244"/>
                </a:cubicBezTo>
                <a:cubicBezTo>
                  <a:pt x="101" y="256"/>
                  <a:pt x="70" y="253"/>
                  <a:pt x="39" y="239"/>
                </a:cubicBezTo>
                <a:cubicBezTo>
                  <a:pt x="35" y="237"/>
                  <a:pt x="32" y="235"/>
                  <a:pt x="29" y="232"/>
                </a:cubicBezTo>
                <a:cubicBezTo>
                  <a:pt x="26" y="230"/>
                  <a:pt x="25" y="226"/>
                  <a:pt x="27" y="222"/>
                </a:cubicBezTo>
                <a:cubicBezTo>
                  <a:pt x="28" y="219"/>
                  <a:pt x="32" y="218"/>
                  <a:pt x="35" y="219"/>
                </a:cubicBezTo>
                <a:cubicBezTo>
                  <a:pt x="39" y="220"/>
                  <a:pt x="42" y="221"/>
                  <a:pt x="46" y="222"/>
                </a:cubicBezTo>
                <a:cubicBezTo>
                  <a:pt x="44" y="219"/>
                  <a:pt x="42" y="217"/>
                  <a:pt x="40" y="214"/>
                </a:cubicBezTo>
                <a:cubicBezTo>
                  <a:pt x="25" y="196"/>
                  <a:pt x="17" y="174"/>
                  <a:pt x="10" y="151"/>
                </a:cubicBezTo>
                <a:cubicBezTo>
                  <a:pt x="0" y="114"/>
                  <a:pt x="10" y="81"/>
                  <a:pt x="34" y="51"/>
                </a:cubicBezTo>
                <a:cubicBezTo>
                  <a:pt x="39" y="45"/>
                  <a:pt x="45" y="38"/>
                  <a:pt x="52" y="31"/>
                </a:cubicBezTo>
                <a:close/>
                <a:moveTo>
                  <a:pt x="44" y="130"/>
                </a:moveTo>
                <a:cubicBezTo>
                  <a:pt x="44" y="131"/>
                  <a:pt x="44" y="131"/>
                  <a:pt x="44" y="132"/>
                </a:cubicBezTo>
                <a:cubicBezTo>
                  <a:pt x="34" y="150"/>
                  <a:pt x="29" y="170"/>
                  <a:pt x="30" y="191"/>
                </a:cubicBezTo>
                <a:cubicBezTo>
                  <a:pt x="30" y="192"/>
                  <a:pt x="31" y="194"/>
                  <a:pt x="31" y="196"/>
                </a:cubicBezTo>
                <a:cubicBezTo>
                  <a:pt x="41" y="215"/>
                  <a:pt x="55" y="228"/>
                  <a:pt x="76" y="234"/>
                </a:cubicBezTo>
                <a:cubicBezTo>
                  <a:pt x="95" y="239"/>
                  <a:pt x="114" y="238"/>
                  <a:pt x="129" y="225"/>
                </a:cubicBezTo>
                <a:cubicBezTo>
                  <a:pt x="151" y="206"/>
                  <a:pt x="159" y="182"/>
                  <a:pt x="155" y="153"/>
                </a:cubicBezTo>
                <a:cubicBezTo>
                  <a:pt x="154" y="144"/>
                  <a:pt x="149" y="136"/>
                  <a:pt x="143" y="130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3" y="131"/>
                  <a:pt x="143" y="131"/>
                  <a:pt x="143" y="132"/>
                </a:cubicBezTo>
                <a:cubicBezTo>
                  <a:pt x="141" y="152"/>
                  <a:pt x="132" y="169"/>
                  <a:pt x="116" y="182"/>
                </a:cubicBezTo>
                <a:cubicBezTo>
                  <a:pt x="107" y="189"/>
                  <a:pt x="96" y="193"/>
                  <a:pt x="84" y="192"/>
                </a:cubicBezTo>
                <a:cubicBezTo>
                  <a:pt x="66" y="189"/>
                  <a:pt x="49" y="173"/>
                  <a:pt x="46" y="154"/>
                </a:cubicBezTo>
                <a:cubicBezTo>
                  <a:pt x="45" y="146"/>
                  <a:pt x="45" y="138"/>
                  <a:pt x="44" y="130"/>
                </a:cubicBezTo>
                <a:close/>
                <a:moveTo>
                  <a:pt x="106" y="75"/>
                </a:moveTo>
                <a:cubicBezTo>
                  <a:pt x="118" y="75"/>
                  <a:pt x="125" y="67"/>
                  <a:pt x="122" y="58"/>
                </a:cubicBezTo>
                <a:cubicBezTo>
                  <a:pt x="118" y="47"/>
                  <a:pt x="111" y="40"/>
                  <a:pt x="101" y="37"/>
                </a:cubicBezTo>
                <a:cubicBezTo>
                  <a:pt x="93" y="35"/>
                  <a:pt x="86" y="38"/>
                  <a:pt x="82" y="45"/>
                </a:cubicBezTo>
                <a:cubicBezTo>
                  <a:pt x="78" y="51"/>
                  <a:pt x="79" y="59"/>
                  <a:pt x="84" y="64"/>
                </a:cubicBezTo>
                <a:cubicBezTo>
                  <a:pt x="90" y="71"/>
                  <a:pt x="99" y="74"/>
                  <a:pt x="106" y="75"/>
                </a:cubicBezTo>
                <a:close/>
                <a:moveTo>
                  <a:pt x="111" y="105"/>
                </a:moveTo>
                <a:cubicBezTo>
                  <a:pt x="111" y="111"/>
                  <a:pt x="114" y="114"/>
                  <a:pt x="118" y="114"/>
                </a:cubicBezTo>
                <a:cubicBezTo>
                  <a:pt x="121" y="114"/>
                  <a:pt x="123" y="112"/>
                  <a:pt x="123" y="109"/>
                </a:cubicBezTo>
                <a:cubicBezTo>
                  <a:pt x="123" y="104"/>
                  <a:pt x="119" y="99"/>
                  <a:pt x="115" y="99"/>
                </a:cubicBezTo>
                <a:cubicBezTo>
                  <a:pt x="111" y="100"/>
                  <a:pt x="111" y="103"/>
                  <a:pt x="111" y="105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3829050" y="2346325"/>
            <a:ext cx="741363" cy="758825"/>
          </a:xfrm>
          <a:custGeom>
            <a:avLst/>
            <a:gdLst>
              <a:gd name="T0" fmla="*/ 221 w 250"/>
              <a:gd name="T1" fmla="*/ 220 h 254"/>
              <a:gd name="T2" fmla="*/ 227 w 250"/>
              <a:gd name="T3" fmla="*/ 232 h 254"/>
              <a:gd name="T4" fmla="*/ 172 w 250"/>
              <a:gd name="T5" fmla="*/ 252 h 254"/>
              <a:gd name="T6" fmla="*/ 105 w 250"/>
              <a:gd name="T7" fmla="*/ 236 h 254"/>
              <a:gd name="T8" fmla="*/ 102 w 250"/>
              <a:gd name="T9" fmla="*/ 217 h 254"/>
              <a:gd name="T10" fmla="*/ 125 w 250"/>
              <a:gd name="T11" fmla="*/ 34 h 254"/>
              <a:gd name="T12" fmla="*/ 128 w 250"/>
              <a:gd name="T13" fmla="*/ 29 h 254"/>
              <a:gd name="T14" fmla="*/ 58 w 250"/>
              <a:gd name="T15" fmla="*/ 100 h 254"/>
              <a:gd name="T16" fmla="*/ 54 w 250"/>
              <a:gd name="T17" fmla="*/ 186 h 254"/>
              <a:gd name="T18" fmla="*/ 27 w 250"/>
              <a:gd name="T19" fmla="*/ 155 h 254"/>
              <a:gd name="T20" fmla="*/ 7 w 250"/>
              <a:gd name="T21" fmla="*/ 125 h 254"/>
              <a:gd name="T22" fmla="*/ 0 w 250"/>
              <a:gd name="T23" fmla="*/ 97 h 254"/>
              <a:gd name="T24" fmla="*/ 24 w 250"/>
              <a:gd name="T25" fmla="*/ 126 h 254"/>
              <a:gd name="T26" fmla="*/ 7 w 250"/>
              <a:gd name="T27" fmla="*/ 86 h 254"/>
              <a:gd name="T28" fmla="*/ 30 w 250"/>
              <a:gd name="T29" fmla="*/ 104 h 254"/>
              <a:gd name="T30" fmla="*/ 14 w 250"/>
              <a:gd name="T31" fmla="*/ 54 h 254"/>
              <a:gd name="T32" fmla="*/ 18 w 250"/>
              <a:gd name="T33" fmla="*/ 57 h 254"/>
              <a:gd name="T34" fmla="*/ 45 w 250"/>
              <a:gd name="T35" fmla="*/ 69 h 254"/>
              <a:gd name="T36" fmla="*/ 216 w 250"/>
              <a:gd name="T37" fmla="*/ 11 h 254"/>
              <a:gd name="T38" fmla="*/ 238 w 250"/>
              <a:gd name="T39" fmla="*/ 43 h 254"/>
              <a:gd name="T40" fmla="*/ 207 w 250"/>
              <a:gd name="T41" fmla="*/ 33 h 254"/>
              <a:gd name="T42" fmla="*/ 203 w 250"/>
              <a:gd name="T43" fmla="*/ 33 h 254"/>
              <a:gd name="T44" fmla="*/ 247 w 250"/>
              <a:gd name="T45" fmla="*/ 105 h 254"/>
              <a:gd name="T46" fmla="*/ 213 w 250"/>
              <a:gd name="T47" fmla="*/ 218 h 254"/>
              <a:gd name="T48" fmla="*/ 209 w 250"/>
              <a:gd name="T49" fmla="*/ 222 h 254"/>
              <a:gd name="T50" fmla="*/ 99 w 250"/>
              <a:gd name="T51" fmla="*/ 163 h 254"/>
              <a:gd name="T52" fmla="*/ 171 w 250"/>
              <a:gd name="T53" fmla="*/ 236 h 254"/>
              <a:gd name="T54" fmla="*/ 225 w 250"/>
              <a:gd name="T55" fmla="*/ 190 h 254"/>
              <a:gd name="T56" fmla="*/ 210 w 250"/>
              <a:gd name="T57" fmla="*/ 131 h 254"/>
              <a:gd name="T58" fmla="*/ 134 w 250"/>
              <a:gd name="T59" fmla="*/ 179 h 254"/>
              <a:gd name="T60" fmla="*/ 149 w 250"/>
              <a:gd name="T61" fmla="*/ 76 h 254"/>
              <a:gd name="T62" fmla="*/ 173 w 250"/>
              <a:gd name="T63" fmla="*/ 47 h 254"/>
              <a:gd name="T64" fmla="*/ 134 w 250"/>
              <a:gd name="T65" fmla="*/ 56 h 254"/>
              <a:gd name="T66" fmla="*/ 144 w 250"/>
              <a:gd name="T67" fmla="*/ 106 h 254"/>
              <a:gd name="T68" fmla="*/ 132 w 250"/>
              <a:gd name="T69" fmla="*/ 110 h 254"/>
              <a:gd name="T70" fmla="*/ 144 w 250"/>
              <a:gd name="T71" fmla="*/ 106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0" h="254">
                <a:moveTo>
                  <a:pt x="209" y="222"/>
                </a:moveTo>
                <a:cubicBezTo>
                  <a:pt x="213" y="222"/>
                  <a:pt x="217" y="221"/>
                  <a:pt x="221" y="220"/>
                </a:cubicBezTo>
                <a:cubicBezTo>
                  <a:pt x="224" y="219"/>
                  <a:pt x="227" y="220"/>
                  <a:pt x="228" y="223"/>
                </a:cubicBezTo>
                <a:cubicBezTo>
                  <a:pt x="230" y="226"/>
                  <a:pt x="230" y="230"/>
                  <a:pt x="227" y="232"/>
                </a:cubicBezTo>
                <a:cubicBezTo>
                  <a:pt x="224" y="235"/>
                  <a:pt x="221" y="237"/>
                  <a:pt x="218" y="239"/>
                </a:cubicBezTo>
                <a:cubicBezTo>
                  <a:pt x="204" y="247"/>
                  <a:pt x="188" y="250"/>
                  <a:pt x="172" y="252"/>
                </a:cubicBezTo>
                <a:cubicBezTo>
                  <a:pt x="154" y="254"/>
                  <a:pt x="135" y="251"/>
                  <a:pt x="118" y="244"/>
                </a:cubicBezTo>
                <a:cubicBezTo>
                  <a:pt x="113" y="242"/>
                  <a:pt x="109" y="239"/>
                  <a:pt x="105" y="236"/>
                </a:cubicBezTo>
                <a:cubicBezTo>
                  <a:pt x="99" y="231"/>
                  <a:pt x="99" y="226"/>
                  <a:pt x="105" y="220"/>
                </a:cubicBezTo>
                <a:cubicBezTo>
                  <a:pt x="104" y="219"/>
                  <a:pt x="103" y="218"/>
                  <a:pt x="102" y="217"/>
                </a:cubicBezTo>
                <a:cubicBezTo>
                  <a:pt x="83" y="201"/>
                  <a:pt x="73" y="181"/>
                  <a:pt x="73" y="156"/>
                </a:cubicBezTo>
                <a:cubicBezTo>
                  <a:pt x="73" y="108"/>
                  <a:pt x="92" y="68"/>
                  <a:pt x="125" y="34"/>
                </a:cubicBezTo>
                <a:cubicBezTo>
                  <a:pt x="125" y="33"/>
                  <a:pt x="126" y="32"/>
                  <a:pt x="127" y="31"/>
                </a:cubicBezTo>
                <a:cubicBezTo>
                  <a:pt x="127" y="31"/>
                  <a:pt x="127" y="31"/>
                  <a:pt x="128" y="29"/>
                </a:cubicBezTo>
                <a:cubicBezTo>
                  <a:pt x="120" y="32"/>
                  <a:pt x="114" y="34"/>
                  <a:pt x="108" y="37"/>
                </a:cubicBezTo>
                <a:cubicBezTo>
                  <a:pt x="81" y="50"/>
                  <a:pt x="65" y="72"/>
                  <a:pt x="58" y="100"/>
                </a:cubicBezTo>
                <a:cubicBezTo>
                  <a:pt x="50" y="128"/>
                  <a:pt x="48" y="156"/>
                  <a:pt x="54" y="185"/>
                </a:cubicBezTo>
                <a:cubicBezTo>
                  <a:pt x="54" y="185"/>
                  <a:pt x="54" y="186"/>
                  <a:pt x="54" y="186"/>
                </a:cubicBezTo>
                <a:cubicBezTo>
                  <a:pt x="49" y="187"/>
                  <a:pt x="46" y="185"/>
                  <a:pt x="43" y="182"/>
                </a:cubicBezTo>
                <a:cubicBezTo>
                  <a:pt x="35" y="174"/>
                  <a:pt x="30" y="165"/>
                  <a:pt x="27" y="155"/>
                </a:cubicBezTo>
                <a:cubicBezTo>
                  <a:pt x="26" y="151"/>
                  <a:pt x="25" y="149"/>
                  <a:pt x="22" y="147"/>
                </a:cubicBezTo>
                <a:cubicBezTo>
                  <a:pt x="15" y="142"/>
                  <a:pt x="10" y="134"/>
                  <a:pt x="7" y="125"/>
                </a:cubicBezTo>
                <a:cubicBezTo>
                  <a:pt x="4" y="117"/>
                  <a:pt x="2" y="109"/>
                  <a:pt x="0" y="101"/>
                </a:cubicBezTo>
                <a:cubicBezTo>
                  <a:pt x="0" y="100"/>
                  <a:pt x="0" y="99"/>
                  <a:pt x="0" y="97"/>
                </a:cubicBezTo>
                <a:cubicBezTo>
                  <a:pt x="4" y="103"/>
                  <a:pt x="7" y="109"/>
                  <a:pt x="11" y="113"/>
                </a:cubicBezTo>
                <a:cubicBezTo>
                  <a:pt x="15" y="118"/>
                  <a:pt x="19" y="122"/>
                  <a:pt x="24" y="126"/>
                </a:cubicBezTo>
                <a:cubicBezTo>
                  <a:pt x="27" y="121"/>
                  <a:pt x="27" y="121"/>
                  <a:pt x="23" y="118"/>
                </a:cubicBezTo>
                <a:cubicBezTo>
                  <a:pt x="13" y="110"/>
                  <a:pt x="9" y="98"/>
                  <a:pt x="7" y="86"/>
                </a:cubicBezTo>
                <a:cubicBezTo>
                  <a:pt x="7" y="83"/>
                  <a:pt x="8" y="81"/>
                  <a:pt x="8" y="77"/>
                </a:cubicBezTo>
                <a:cubicBezTo>
                  <a:pt x="17" y="86"/>
                  <a:pt x="21" y="97"/>
                  <a:pt x="30" y="104"/>
                </a:cubicBezTo>
                <a:cubicBezTo>
                  <a:pt x="31" y="101"/>
                  <a:pt x="32" y="98"/>
                  <a:pt x="33" y="95"/>
                </a:cubicBezTo>
                <a:cubicBezTo>
                  <a:pt x="19" y="85"/>
                  <a:pt x="15" y="70"/>
                  <a:pt x="14" y="54"/>
                </a:cubicBezTo>
                <a:cubicBezTo>
                  <a:pt x="15" y="53"/>
                  <a:pt x="15" y="53"/>
                  <a:pt x="16" y="53"/>
                </a:cubicBezTo>
                <a:cubicBezTo>
                  <a:pt x="16" y="54"/>
                  <a:pt x="17" y="56"/>
                  <a:pt x="18" y="57"/>
                </a:cubicBezTo>
                <a:cubicBezTo>
                  <a:pt x="23" y="65"/>
                  <a:pt x="29" y="70"/>
                  <a:pt x="38" y="72"/>
                </a:cubicBezTo>
                <a:cubicBezTo>
                  <a:pt x="41" y="73"/>
                  <a:pt x="43" y="72"/>
                  <a:pt x="45" y="69"/>
                </a:cubicBezTo>
                <a:cubicBezTo>
                  <a:pt x="65" y="29"/>
                  <a:pt x="98" y="8"/>
                  <a:pt x="141" y="3"/>
                </a:cubicBezTo>
                <a:cubicBezTo>
                  <a:pt x="167" y="0"/>
                  <a:pt x="192" y="4"/>
                  <a:pt x="216" y="11"/>
                </a:cubicBezTo>
                <a:cubicBezTo>
                  <a:pt x="219" y="11"/>
                  <a:pt x="222" y="13"/>
                  <a:pt x="224" y="14"/>
                </a:cubicBezTo>
                <a:cubicBezTo>
                  <a:pt x="236" y="20"/>
                  <a:pt x="241" y="30"/>
                  <a:pt x="238" y="43"/>
                </a:cubicBezTo>
                <a:cubicBezTo>
                  <a:pt x="237" y="47"/>
                  <a:pt x="236" y="46"/>
                  <a:pt x="233" y="45"/>
                </a:cubicBezTo>
                <a:cubicBezTo>
                  <a:pt x="225" y="41"/>
                  <a:pt x="216" y="37"/>
                  <a:pt x="207" y="33"/>
                </a:cubicBezTo>
                <a:cubicBezTo>
                  <a:pt x="206" y="33"/>
                  <a:pt x="205" y="33"/>
                  <a:pt x="204" y="32"/>
                </a:cubicBezTo>
                <a:cubicBezTo>
                  <a:pt x="203" y="33"/>
                  <a:pt x="203" y="33"/>
                  <a:pt x="203" y="33"/>
                </a:cubicBezTo>
                <a:cubicBezTo>
                  <a:pt x="207" y="37"/>
                  <a:pt x="211" y="41"/>
                  <a:pt x="215" y="45"/>
                </a:cubicBezTo>
                <a:cubicBezTo>
                  <a:pt x="231" y="62"/>
                  <a:pt x="242" y="82"/>
                  <a:pt x="247" y="105"/>
                </a:cubicBezTo>
                <a:cubicBezTo>
                  <a:pt x="250" y="124"/>
                  <a:pt x="248" y="142"/>
                  <a:pt x="243" y="160"/>
                </a:cubicBezTo>
                <a:cubicBezTo>
                  <a:pt x="236" y="181"/>
                  <a:pt x="228" y="201"/>
                  <a:pt x="213" y="218"/>
                </a:cubicBezTo>
                <a:cubicBezTo>
                  <a:pt x="212" y="219"/>
                  <a:pt x="211" y="219"/>
                  <a:pt x="211" y="220"/>
                </a:cubicBezTo>
                <a:cubicBezTo>
                  <a:pt x="210" y="221"/>
                  <a:pt x="209" y="222"/>
                  <a:pt x="209" y="222"/>
                </a:cubicBezTo>
                <a:close/>
                <a:moveTo>
                  <a:pt x="112" y="130"/>
                </a:moveTo>
                <a:cubicBezTo>
                  <a:pt x="104" y="140"/>
                  <a:pt x="99" y="151"/>
                  <a:pt x="99" y="163"/>
                </a:cubicBezTo>
                <a:cubicBezTo>
                  <a:pt x="98" y="179"/>
                  <a:pt x="103" y="194"/>
                  <a:pt x="110" y="207"/>
                </a:cubicBezTo>
                <a:cubicBezTo>
                  <a:pt x="122" y="230"/>
                  <a:pt x="145" y="241"/>
                  <a:pt x="171" y="236"/>
                </a:cubicBezTo>
                <a:cubicBezTo>
                  <a:pt x="194" y="232"/>
                  <a:pt x="211" y="221"/>
                  <a:pt x="222" y="200"/>
                </a:cubicBezTo>
                <a:cubicBezTo>
                  <a:pt x="223" y="197"/>
                  <a:pt x="225" y="193"/>
                  <a:pt x="225" y="190"/>
                </a:cubicBezTo>
                <a:cubicBezTo>
                  <a:pt x="226" y="171"/>
                  <a:pt x="221" y="154"/>
                  <a:pt x="213" y="137"/>
                </a:cubicBezTo>
                <a:cubicBezTo>
                  <a:pt x="213" y="135"/>
                  <a:pt x="211" y="133"/>
                  <a:pt x="210" y="131"/>
                </a:cubicBezTo>
                <a:cubicBezTo>
                  <a:pt x="211" y="140"/>
                  <a:pt x="211" y="149"/>
                  <a:pt x="208" y="158"/>
                </a:cubicBezTo>
                <a:cubicBezTo>
                  <a:pt x="199" y="186"/>
                  <a:pt x="167" y="209"/>
                  <a:pt x="134" y="179"/>
                </a:cubicBezTo>
                <a:cubicBezTo>
                  <a:pt x="120" y="166"/>
                  <a:pt x="113" y="150"/>
                  <a:pt x="112" y="130"/>
                </a:cubicBezTo>
                <a:close/>
                <a:moveTo>
                  <a:pt x="149" y="76"/>
                </a:moveTo>
                <a:cubicBezTo>
                  <a:pt x="157" y="75"/>
                  <a:pt x="165" y="72"/>
                  <a:pt x="171" y="65"/>
                </a:cubicBezTo>
                <a:cubicBezTo>
                  <a:pt x="176" y="59"/>
                  <a:pt x="177" y="53"/>
                  <a:pt x="173" y="47"/>
                </a:cubicBezTo>
                <a:cubicBezTo>
                  <a:pt x="170" y="40"/>
                  <a:pt x="164" y="36"/>
                  <a:pt x="157" y="38"/>
                </a:cubicBezTo>
                <a:cubicBezTo>
                  <a:pt x="146" y="39"/>
                  <a:pt x="139" y="46"/>
                  <a:pt x="134" y="56"/>
                </a:cubicBezTo>
                <a:cubicBezTo>
                  <a:pt x="129" y="67"/>
                  <a:pt x="136" y="76"/>
                  <a:pt x="149" y="76"/>
                </a:cubicBezTo>
                <a:close/>
                <a:moveTo>
                  <a:pt x="144" y="106"/>
                </a:moveTo>
                <a:cubicBezTo>
                  <a:pt x="144" y="104"/>
                  <a:pt x="144" y="101"/>
                  <a:pt x="140" y="100"/>
                </a:cubicBezTo>
                <a:cubicBezTo>
                  <a:pt x="136" y="100"/>
                  <a:pt x="132" y="105"/>
                  <a:pt x="132" y="110"/>
                </a:cubicBezTo>
                <a:cubicBezTo>
                  <a:pt x="132" y="113"/>
                  <a:pt x="133" y="115"/>
                  <a:pt x="137" y="115"/>
                </a:cubicBezTo>
                <a:cubicBezTo>
                  <a:pt x="141" y="115"/>
                  <a:pt x="144" y="112"/>
                  <a:pt x="144" y="106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827588" y="2301875"/>
            <a:ext cx="482600" cy="104775"/>
          </a:xfrm>
          <a:custGeom>
            <a:avLst/>
            <a:gdLst>
              <a:gd name="T0" fmla="*/ 162 w 163"/>
              <a:gd name="T1" fmla="*/ 18 h 35"/>
              <a:gd name="T2" fmla="*/ 159 w 163"/>
              <a:gd name="T3" fmla="*/ 17 h 35"/>
              <a:gd name="T4" fmla="*/ 91 w 163"/>
              <a:gd name="T5" fmla="*/ 6 h 35"/>
              <a:gd name="T6" fmla="*/ 4 w 163"/>
              <a:gd name="T7" fmla="*/ 34 h 35"/>
              <a:gd name="T8" fmla="*/ 0 w 163"/>
              <a:gd name="T9" fmla="*/ 35 h 35"/>
              <a:gd name="T10" fmla="*/ 1 w 163"/>
              <a:gd name="T11" fmla="*/ 31 h 35"/>
              <a:gd name="T12" fmla="*/ 18 w 163"/>
              <a:gd name="T13" fmla="*/ 18 h 35"/>
              <a:gd name="T14" fmla="*/ 96 w 163"/>
              <a:gd name="T15" fmla="*/ 3 h 35"/>
              <a:gd name="T16" fmla="*/ 146 w 163"/>
              <a:gd name="T17" fmla="*/ 10 h 35"/>
              <a:gd name="T18" fmla="*/ 159 w 163"/>
              <a:gd name="T19" fmla="*/ 15 h 35"/>
              <a:gd name="T20" fmla="*/ 163 w 163"/>
              <a:gd name="T21" fmla="*/ 17 h 35"/>
              <a:gd name="T22" fmla="*/ 162 w 163"/>
              <a:gd name="T23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5">
                <a:moveTo>
                  <a:pt x="162" y="18"/>
                </a:moveTo>
                <a:cubicBezTo>
                  <a:pt x="161" y="18"/>
                  <a:pt x="160" y="18"/>
                  <a:pt x="159" y="17"/>
                </a:cubicBezTo>
                <a:cubicBezTo>
                  <a:pt x="137" y="9"/>
                  <a:pt x="114" y="8"/>
                  <a:pt x="91" y="6"/>
                </a:cubicBezTo>
                <a:cubicBezTo>
                  <a:pt x="58" y="5"/>
                  <a:pt x="29" y="13"/>
                  <a:pt x="4" y="34"/>
                </a:cubicBezTo>
                <a:cubicBezTo>
                  <a:pt x="3" y="35"/>
                  <a:pt x="1" y="35"/>
                  <a:pt x="0" y="35"/>
                </a:cubicBezTo>
                <a:cubicBezTo>
                  <a:pt x="0" y="34"/>
                  <a:pt x="0" y="32"/>
                  <a:pt x="1" y="31"/>
                </a:cubicBezTo>
                <a:cubicBezTo>
                  <a:pt x="7" y="27"/>
                  <a:pt x="12" y="22"/>
                  <a:pt x="18" y="18"/>
                </a:cubicBezTo>
                <a:cubicBezTo>
                  <a:pt x="42" y="4"/>
                  <a:pt x="68" y="0"/>
                  <a:pt x="96" y="3"/>
                </a:cubicBezTo>
                <a:cubicBezTo>
                  <a:pt x="113" y="4"/>
                  <a:pt x="129" y="7"/>
                  <a:pt x="146" y="10"/>
                </a:cubicBezTo>
                <a:cubicBezTo>
                  <a:pt x="151" y="10"/>
                  <a:pt x="155" y="13"/>
                  <a:pt x="159" y="15"/>
                </a:cubicBezTo>
                <a:cubicBezTo>
                  <a:pt x="161" y="15"/>
                  <a:pt x="162" y="16"/>
                  <a:pt x="163" y="17"/>
                </a:cubicBezTo>
                <a:cubicBezTo>
                  <a:pt x="163" y="17"/>
                  <a:pt x="162" y="17"/>
                  <a:pt x="162" y="18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4075113" y="2305050"/>
            <a:ext cx="488950" cy="104775"/>
          </a:xfrm>
          <a:custGeom>
            <a:avLst/>
            <a:gdLst>
              <a:gd name="T0" fmla="*/ 164 w 165"/>
              <a:gd name="T1" fmla="*/ 35 h 35"/>
              <a:gd name="T2" fmla="*/ 157 w 165"/>
              <a:gd name="T3" fmla="*/ 30 h 35"/>
              <a:gd name="T4" fmla="*/ 82 w 165"/>
              <a:gd name="T5" fmla="*/ 5 h 35"/>
              <a:gd name="T6" fmla="*/ 8 w 165"/>
              <a:gd name="T7" fmla="*/ 15 h 35"/>
              <a:gd name="T8" fmla="*/ 1 w 165"/>
              <a:gd name="T9" fmla="*/ 18 h 35"/>
              <a:gd name="T10" fmla="*/ 0 w 165"/>
              <a:gd name="T11" fmla="*/ 17 h 35"/>
              <a:gd name="T12" fmla="*/ 4 w 165"/>
              <a:gd name="T13" fmla="*/ 15 h 35"/>
              <a:gd name="T14" fmla="*/ 38 w 165"/>
              <a:gd name="T15" fmla="*/ 5 h 35"/>
              <a:gd name="T16" fmla="*/ 85 w 165"/>
              <a:gd name="T17" fmla="*/ 1 h 35"/>
              <a:gd name="T18" fmla="*/ 149 w 165"/>
              <a:gd name="T19" fmla="*/ 18 h 35"/>
              <a:gd name="T20" fmla="*/ 164 w 165"/>
              <a:gd name="T21" fmla="*/ 30 h 35"/>
              <a:gd name="T22" fmla="*/ 165 w 165"/>
              <a:gd name="T23" fmla="*/ 34 h 35"/>
              <a:gd name="T24" fmla="*/ 164 w 165"/>
              <a:gd name="T2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5" h="35">
                <a:moveTo>
                  <a:pt x="164" y="35"/>
                </a:moveTo>
                <a:cubicBezTo>
                  <a:pt x="162" y="33"/>
                  <a:pt x="159" y="31"/>
                  <a:pt x="157" y="30"/>
                </a:cubicBezTo>
                <a:cubicBezTo>
                  <a:pt x="135" y="13"/>
                  <a:pt x="110" y="5"/>
                  <a:pt x="82" y="5"/>
                </a:cubicBezTo>
                <a:cubicBezTo>
                  <a:pt x="57" y="6"/>
                  <a:pt x="32" y="7"/>
                  <a:pt x="8" y="15"/>
                </a:cubicBezTo>
                <a:cubicBezTo>
                  <a:pt x="6" y="16"/>
                  <a:pt x="4" y="17"/>
                  <a:pt x="1" y="18"/>
                </a:cubicBezTo>
                <a:cubicBezTo>
                  <a:pt x="1" y="18"/>
                  <a:pt x="1" y="18"/>
                  <a:pt x="0" y="17"/>
                </a:cubicBezTo>
                <a:cubicBezTo>
                  <a:pt x="1" y="16"/>
                  <a:pt x="2" y="15"/>
                  <a:pt x="4" y="15"/>
                </a:cubicBezTo>
                <a:cubicBezTo>
                  <a:pt x="14" y="9"/>
                  <a:pt x="26" y="6"/>
                  <a:pt x="38" y="5"/>
                </a:cubicBezTo>
                <a:cubicBezTo>
                  <a:pt x="54" y="3"/>
                  <a:pt x="69" y="2"/>
                  <a:pt x="85" y="1"/>
                </a:cubicBezTo>
                <a:cubicBezTo>
                  <a:pt x="108" y="0"/>
                  <a:pt x="130" y="6"/>
                  <a:pt x="149" y="18"/>
                </a:cubicBezTo>
                <a:cubicBezTo>
                  <a:pt x="155" y="21"/>
                  <a:pt x="159" y="26"/>
                  <a:pt x="164" y="30"/>
                </a:cubicBezTo>
                <a:cubicBezTo>
                  <a:pt x="165" y="31"/>
                  <a:pt x="165" y="33"/>
                  <a:pt x="165" y="34"/>
                </a:cubicBezTo>
                <a:cubicBezTo>
                  <a:pt x="165" y="35"/>
                  <a:pt x="164" y="35"/>
                  <a:pt x="164" y="35"/>
                </a:cubicBezTo>
                <a:close/>
              </a:path>
            </a:pathLst>
          </a:custGeom>
          <a:solidFill>
            <a:srgbClr val="4B2B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grpSp>
        <p:nvGrpSpPr>
          <p:cNvPr id="16" name="Grupo 15"/>
          <p:cNvGrpSpPr/>
          <p:nvPr/>
        </p:nvGrpSpPr>
        <p:grpSpPr>
          <a:xfrm>
            <a:off x="6150825" y="2412999"/>
            <a:ext cx="2235200" cy="635000"/>
            <a:chOff x="6153151" y="2439988"/>
            <a:chExt cx="2235200" cy="635000"/>
          </a:xfrm>
        </p:grpSpPr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6153151" y="2439988"/>
              <a:ext cx="1008063" cy="566738"/>
            </a:xfrm>
            <a:custGeom>
              <a:avLst/>
              <a:gdLst>
                <a:gd name="T0" fmla="*/ 104 w 440"/>
                <a:gd name="T1" fmla="*/ 67 h 245"/>
                <a:gd name="T2" fmla="*/ 92 w 440"/>
                <a:gd name="T3" fmla="*/ 170 h 245"/>
                <a:gd name="T4" fmla="*/ 93 w 440"/>
                <a:gd name="T5" fmla="*/ 190 h 245"/>
                <a:gd name="T6" fmla="*/ 74 w 440"/>
                <a:gd name="T7" fmla="*/ 177 h 245"/>
                <a:gd name="T8" fmla="*/ 3 w 440"/>
                <a:gd name="T9" fmla="*/ 74 h 245"/>
                <a:gd name="T10" fmla="*/ 73 w 440"/>
                <a:gd name="T11" fmla="*/ 36 h 245"/>
                <a:gd name="T12" fmla="*/ 290 w 440"/>
                <a:gd name="T13" fmla="*/ 24 h 245"/>
                <a:gd name="T14" fmla="*/ 440 w 440"/>
                <a:gd name="T15" fmla="*/ 153 h 245"/>
                <a:gd name="T16" fmla="*/ 434 w 440"/>
                <a:gd name="T17" fmla="*/ 152 h 245"/>
                <a:gd name="T18" fmla="*/ 347 w 440"/>
                <a:gd name="T19" fmla="*/ 89 h 245"/>
                <a:gd name="T20" fmla="*/ 351 w 440"/>
                <a:gd name="T21" fmla="*/ 117 h 245"/>
                <a:gd name="T22" fmla="*/ 241 w 440"/>
                <a:gd name="T23" fmla="*/ 245 h 245"/>
                <a:gd name="T24" fmla="*/ 213 w 440"/>
                <a:gd name="T25" fmla="*/ 243 h 245"/>
                <a:gd name="T26" fmla="*/ 129 w 440"/>
                <a:gd name="T27" fmla="*/ 180 h 245"/>
                <a:gd name="T28" fmla="*/ 141 w 440"/>
                <a:gd name="T29" fmla="*/ 65 h 245"/>
                <a:gd name="T30" fmla="*/ 139 w 440"/>
                <a:gd name="T31" fmla="*/ 118 h 245"/>
                <a:gd name="T32" fmla="*/ 150 w 440"/>
                <a:gd name="T33" fmla="*/ 165 h 245"/>
                <a:gd name="T34" fmla="*/ 191 w 440"/>
                <a:gd name="T35" fmla="*/ 149 h 245"/>
                <a:gd name="T36" fmla="*/ 215 w 440"/>
                <a:gd name="T37" fmla="*/ 91 h 245"/>
                <a:gd name="T38" fmla="*/ 193 w 440"/>
                <a:gd name="T39" fmla="*/ 65 h 245"/>
                <a:gd name="T40" fmla="*/ 139 w 440"/>
                <a:gd name="T41" fmla="*/ 118 h 245"/>
                <a:gd name="T42" fmla="*/ 232 w 440"/>
                <a:gd name="T43" fmla="*/ 231 h 245"/>
                <a:gd name="T44" fmla="*/ 239 w 440"/>
                <a:gd name="T45" fmla="*/ 203 h 245"/>
                <a:gd name="T46" fmla="*/ 207 w 440"/>
                <a:gd name="T47" fmla="*/ 189 h 245"/>
                <a:gd name="T48" fmla="*/ 176 w 440"/>
                <a:gd name="T49" fmla="*/ 210 h 245"/>
                <a:gd name="T50" fmla="*/ 232 w 440"/>
                <a:gd name="T51" fmla="*/ 232 h 245"/>
                <a:gd name="T52" fmla="*/ 268 w 440"/>
                <a:gd name="T53" fmla="*/ 219 h 245"/>
                <a:gd name="T54" fmla="*/ 292 w 440"/>
                <a:gd name="T55" fmla="*/ 214 h 245"/>
                <a:gd name="T56" fmla="*/ 304 w 440"/>
                <a:gd name="T57" fmla="*/ 194 h 245"/>
                <a:gd name="T58" fmla="*/ 262 w 440"/>
                <a:gd name="T59" fmla="*/ 203 h 245"/>
                <a:gd name="T60" fmla="*/ 303 w 440"/>
                <a:gd name="T61" fmla="*/ 189 h 245"/>
                <a:gd name="T62" fmla="*/ 323 w 440"/>
                <a:gd name="T63" fmla="*/ 179 h 245"/>
                <a:gd name="T64" fmla="*/ 306 w 440"/>
                <a:gd name="T65" fmla="*/ 155 h 245"/>
                <a:gd name="T66" fmla="*/ 328 w 440"/>
                <a:gd name="T67" fmla="*/ 168 h 245"/>
                <a:gd name="T68" fmla="*/ 323 w 440"/>
                <a:gd name="T69" fmla="*/ 136 h 245"/>
                <a:gd name="T70" fmla="*/ 308 w 440"/>
                <a:gd name="T71" fmla="*/ 146 h 245"/>
                <a:gd name="T72" fmla="*/ 328 w 440"/>
                <a:gd name="T73" fmla="*/ 168 h 245"/>
                <a:gd name="T74" fmla="*/ 242 w 440"/>
                <a:gd name="T75" fmla="*/ 207 h 245"/>
                <a:gd name="T76" fmla="*/ 246 w 440"/>
                <a:gd name="T77" fmla="*/ 225 h 245"/>
                <a:gd name="T78" fmla="*/ 260 w 440"/>
                <a:gd name="T79" fmla="*/ 21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0" h="245">
                  <a:moveTo>
                    <a:pt x="146" y="59"/>
                  </a:moveTo>
                  <a:cubicBezTo>
                    <a:pt x="131" y="60"/>
                    <a:pt x="117" y="62"/>
                    <a:pt x="104" y="67"/>
                  </a:cubicBezTo>
                  <a:cubicBezTo>
                    <a:pt x="83" y="76"/>
                    <a:pt x="75" y="94"/>
                    <a:pt x="77" y="116"/>
                  </a:cubicBezTo>
                  <a:cubicBezTo>
                    <a:pt x="79" y="135"/>
                    <a:pt x="85" y="152"/>
                    <a:pt x="92" y="170"/>
                  </a:cubicBezTo>
                  <a:cubicBezTo>
                    <a:pt x="93" y="174"/>
                    <a:pt x="95" y="179"/>
                    <a:pt x="95" y="184"/>
                  </a:cubicBezTo>
                  <a:cubicBezTo>
                    <a:pt x="96" y="186"/>
                    <a:pt x="95" y="190"/>
                    <a:pt x="93" y="190"/>
                  </a:cubicBezTo>
                  <a:cubicBezTo>
                    <a:pt x="92" y="191"/>
                    <a:pt x="88" y="191"/>
                    <a:pt x="87" y="190"/>
                  </a:cubicBezTo>
                  <a:cubicBezTo>
                    <a:pt x="82" y="186"/>
                    <a:pt x="77" y="182"/>
                    <a:pt x="74" y="177"/>
                  </a:cubicBezTo>
                  <a:cubicBezTo>
                    <a:pt x="58" y="155"/>
                    <a:pt x="43" y="132"/>
                    <a:pt x="27" y="110"/>
                  </a:cubicBezTo>
                  <a:cubicBezTo>
                    <a:pt x="19" y="98"/>
                    <a:pt x="11" y="86"/>
                    <a:pt x="3" y="74"/>
                  </a:cubicBezTo>
                  <a:cubicBezTo>
                    <a:pt x="0" y="70"/>
                    <a:pt x="0" y="69"/>
                    <a:pt x="4" y="66"/>
                  </a:cubicBezTo>
                  <a:cubicBezTo>
                    <a:pt x="26" y="53"/>
                    <a:pt x="49" y="43"/>
                    <a:pt x="73" y="36"/>
                  </a:cubicBezTo>
                  <a:cubicBezTo>
                    <a:pt x="103" y="27"/>
                    <a:pt x="134" y="18"/>
                    <a:pt x="164" y="11"/>
                  </a:cubicBezTo>
                  <a:cubicBezTo>
                    <a:pt x="207" y="0"/>
                    <a:pt x="249" y="7"/>
                    <a:pt x="290" y="24"/>
                  </a:cubicBezTo>
                  <a:cubicBezTo>
                    <a:pt x="348" y="49"/>
                    <a:pt x="396" y="87"/>
                    <a:pt x="433" y="139"/>
                  </a:cubicBezTo>
                  <a:cubicBezTo>
                    <a:pt x="436" y="144"/>
                    <a:pt x="438" y="149"/>
                    <a:pt x="440" y="153"/>
                  </a:cubicBezTo>
                  <a:cubicBezTo>
                    <a:pt x="440" y="154"/>
                    <a:pt x="439" y="154"/>
                    <a:pt x="439" y="155"/>
                  </a:cubicBezTo>
                  <a:cubicBezTo>
                    <a:pt x="437" y="154"/>
                    <a:pt x="436" y="153"/>
                    <a:pt x="434" y="152"/>
                  </a:cubicBezTo>
                  <a:cubicBezTo>
                    <a:pt x="416" y="138"/>
                    <a:pt x="398" y="124"/>
                    <a:pt x="380" y="111"/>
                  </a:cubicBezTo>
                  <a:cubicBezTo>
                    <a:pt x="369" y="103"/>
                    <a:pt x="358" y="96"/>
                    <a:pt x="347" y="89"/>
                  </a:cubicBezTo>
                  <a:cubicBezTo>
                    <a:pt x="346" y="89"/>
                    <a:pt x="345" y="88"/>
                    <a:pt x="345" y="88"/>
                  </a:cubicBezTo>
                  <a:cubicBezTo>
                    <a:pt x="347" y="98"/>
                    <a:pt x="350" y="108"/>
                    <a:pt x="351" y="117"/>
                  </a:cubicBezTo>
                  <a:cubicBezTo>
                    <a:pt x="357" y="153"/>
                    <a:pt x="347" y="183"/>
                    <a:pt x="323" y="209"/>
                  </a:cubicBezTo>
                  <a:cubicBezTo>
                    <a:pt x="300" y="232"/>
                    <a:pt x="273" y="243"/>
                    <a:pt x="241" y="245"/>
                  </a:cubicBezTo>
                  <a:cubicBezTo>
                    <a:pt x="239" y="245"/>
                    <a:pt x="236" y="244"/>
                    <a:pt x="234" y="244"/>
                  </a:cubicBezTo>
                  <a:cubicBezTo>
                    <a:pt x="227" y="244"/>
                    <a:pt x="220" y="244"/>
                    <a:pt x="213" y="243"/>
                  </a:cubicBezTo>
                  <a:cubicBezTo>
                    <a:pt x="207" y="242"/>
                    <a:pt x="200" y="241"/>
                    <a:pt x="193" y="238"/>
                  </a:cubicBezTo>
                  <a:cubicBezTo>
                    <a:pt x="164" y="227"/>
                    <a:pt x="143" y="207"/>
                    <a:pt x="129" y="180"/>
                  </a:cubicBezTo>
                  <a:cubicBezTo>
                    <a:pt x="122" y="165"/>
                    <a:pt x="117" y="150"/>
                    <a:pt x="117" y="134"/>
                  </a:cubicBezTo>
                  <a:cubicBezTo>
                    <a:pt x="116" y="108"/>
                    <a:pt x="126" y="86"/>
                    <a:pt x="141" y="65"/>
                  </a:cubicBezTo>
                  <a:cubicBezTo>
                    <a:pt x="142" y="64"/>
                    <a:pt x="144" y="62"/>
                    <a:pt x="146" y="59"/>
                  </a:cubicBezTo>
                  <a:close/>
                  <a:moveTo>
                    <a:pt x="139" y="118"/>
                  </a:moveTo>
                  <a:cubicBezTo>
                    <a:pt x="139" y="123"/>
                    <a:pt x="139" y="127"/>
                    <a:pt x="140" y="131"/>
                  </a:cubicBezTo>
                  <a:cubicBezTo>
                    <a:pt x="142" y="143"/>
                    <a:pt x="144" y="155"/>
                    <a:pt x="150" y="165"/>
                  </a:cubicBezTo>
                  <a:cubicBezTo>
                    <a:pt x="156" y="176"/>
                    <a:pt x="165" y="177"/>
                    <a:pt x="175" y="170"/>
                  </a:cubicBezTo>
                  <a:cubicBezTo>
                    <a:pt x="183" y="165"/>
                    <a:pt x="187" y="157"/>
                    <a:pt x="191" y="149"/>
                  </a:cubicBezTo>
                  <a:cubicBezTo>
                    <a:pt x="197" y="134"/>
                    <a:pt x="204" y="119"/>
                    <a:pt x="210" y="104"/>
                  </a:cubicBezTo>
                  <a:cubicBezTo>
                    <a:pt x="212" y="100"/>
                    <a:pt x="214" y="95"/>
                    <a:pt x="215" y="91"/>
                  </a:cubicBezTo>
                  <a:cubicBezTo>
                    <a:pt x="217" y="83"/>
                    <a:pt x="214" y="76"/>
                    <a:pt x="207" y="71"/>
                  </a:cubicBezTo>
                  <a:cubicBezTo>
                    <a:pt x="203" y="69"/>
                    <a:pt x="198" y="66"/>
                    <a:pt x="193" y="65"/>
                  </a:cubicBezTo>
                  <a:cubicBezTo>
                    <a:pt x="171" y="59"/>
                    <a:pt x="154" y="67"/>
                    <a:pt x="145" y="88"/>
                  </a:cubicBezTo>
                  <a:cubicBezTo>
                    <a:pt x="141" y="98"/>
                    <a:pt x="139" y="108"/>
                    <a:pt x="139" y="118"/>
                  </a:cubicBezTo>
                  <a:close/>
                  <a:moveTo>
                    <a:pt x="232" y="232"/>
                  </a:moveTo>
                  <a:cubicBezTo>
                    <a:pt x="232" y="231"/>
                    <a:pt x="232" y="231"/>
                    <a:pt x="232" y="231"/>
                  </a:cubicBezTo>
                  <a:cubicBezTo>
                    <a:pt x="239" y="231"/>
                    <a:pt x="242" y="228"/>
                    <a:pt x="240" y="223"/>
                  </a:cubicBezTo>
                  <a:cubicBezTo>
                    <a:pt x="237" y="216"/>
                    <a:pt x="238" y="210"/>
                    <a:pt x="239" y="203"/>
                  </a:cubicBezTo>
                  <a:cubicBezTo>
                    <a:pt x="240" y="197"/>
                    <a:pt x="237" y="193"/>
                    <a:pt x="231" y="193"/>
                  </a:cubicBezTo>
                  <a:cubicBezTo>
                    <a:pt x="222" y="194"/>
                    <a:pt x="214" y="192"/>
                    <a:pt x="207" y="189"/>
                  </a:cubicBezTo>
                  <a:cubicBezTo>
                    <a:pt x="195" y="184"/>
                    <a:pt x="186" y="189"/>
                    <a:pt x="178" y="195"/>
                  </a:cubicBezTo>
                  <a:cubicBezTo>
                    <a:pt x="173" y="199"/>
                    <a:pt x="173" y="204"/>
                    <a:pt x="176" y="210"/>
                  </a:cubicBezTo>
                  <a:cubicBezTo>
                    <a:pt x="180" y="216"/>
                    <a:pt x="186" y="220"/>
                    <a:pt x="193" y="222"/>
                  </a:cubicBezTo>
                  <a:cubicBezTo>
                    <a:pt x="206" y="226"/>
                    <a:pt x="219" y="229"/>
                    <a:pt x="232" y="232"/>
                  </a:cubicBezTo>
                  <a:close/>
                  <a:moveTo>
                    <a:pt x="262" y="203"/>
                  </a:moveTo>
                  <a:cubicBezTo>
                    <a:pt x="262" y="208"/>
                    <a:pt x="264" y="214"/>
                    <a:pt x="268" y="219"/>
                  </a:cubicBezTo>
                  <a:cubicBezTo>
                    <a:pt x="271" y="222"/>
                    <a:pt x="275" y="223"/>
                    <a:pt x="279" y="221"/>
                  </a:cubicBezTo>
                  <a:cubicBezTo>
                    <a:pt x="283" y="219"/>
                    <a:pt x="287" y="217"/>
                    <a:pt x="292" y="214"/>
                  </a:cubicBezTo>
                  <a:cubicBezTo>
                    <a:pt x="296" y="211"/>
                    <a:pt x="300" y="208"/>
                    <a:pt x="304" y="205"/>
                  </a:cubicBezTo>
                  <a:cubicBezTo>
                    <a:pt x="309" y="201"/>
                    <a:pt x="309" y="198"/>
                    <a:pt x="304" y="194"/>
                  </a:cubicBezTo>
                  <a:cubicBezTo>
                    <a:pt x="300" y="191"/>
                    <a:pt x="296" y="189"/>
                    <a:pt x="292" y="186"/>
                  </a:cubicBezTo>
                  <a:cubicBezTo>
                    <a:pt x="276" y="177"/>
                    <a:pt x="262" y="192"/>
                    <a:pt x="262" y="203"/>
                  </a:cubicBezTo>
                  <a:close/>
                  <a:moveTo>
                    <a:pt x="296" y="173"/>
                  </a:moveTo>
                  <a:cubicBezTo>
                    <a:pt x="296" y="179"/>
                    <a:pt x="299" y="185"/>
                    <a:pt x="303" y="189"/>
                  </a:cubicBezTo>
                  <a:cubicBezTo>
                    <a:pt x="310" y="195"/>
                    <a:pt x="317" y="194"/>
                    <a:pt x="321" y="186"/>
                  </a:cubicBezTo>
                  <a:cubicBezTo>
                    <a:pt x="322" y="184"/>
                    <a:pt x="323" y="182"/>
                    <a:pt x="323" y="179"/>
                  </a:cubicBezTo>
                  <a:cubicBezTo>
                    <a:pt x="323" y="169"/>
                    <a:pt x="319" y="162"/>
                    <a:pt x="312" y="155"/>
                  </a:cubicBezTo>
                  <a:cubicBezTo>
                    <a:pt x="311" y="154"/>
                    <a:pt x="308" y="154"/>
                    <a:pt x="306" y="155"/>
                  </a:cubicBezTo>
                  <a:cubicBezTo>
                    <a:pt x="300" y="159"/>
                    <a:pt x="296" y="165"/>
                    <a:pt x="296" y="173"/>
                  </a:cubicBezTo>
                  <a:close/>
                  <a:moveTo>
                    <a:pt x="328" y="168"/>
                  </a:moveTo>
                  <a:cubicBezTo>
                    <a:pt x="330" y="163"/>
                    <a:pt x="332" y="157"/>
                    <a:pt x="334" y="151"/>
                  </a:cubicBezTo>
                  <a:cubicBezTo>
                    <a:pt x="336" y="144"/>
                    <a:pt x="331" y="137"/>
                    <a:pt x="323" y="136"/>
                  </a:cubicBezTo>
                  <a:cubicBezTo>
                    <a:pt x="321" y="136"/>
                    <a:pt x="318" y="135"/>
                    <a:pt x="316" y="136"/>
                  </a:cubicBezTo>
                  <a:cubicBezTo>
                    <a:pt x="309" y="136"/>
                    <a:pt x="307" y="138"/>
                    <a:pt x="308" y="146"/>
                  </a:cubicBezTo>
                  <a:cubicBezTo>
                    <a:pt x="309" y="147"/>
                    <a:pt x="311" y="147"/>
                    <a:pt x="312" y="148"/>
                  </a:cubicBezTo>
                  <a:cubicBezTo>
                    <a:pt x="318" y="155"/>
                    <a:pt x="323" y="161"/>
                    <a:pt x="328" y="168"/>
                  </a:cubicBezTo>
                  <a:close/>
                  <a:moveTo>
                    <a:pt x="255" y="194"/>
                  </a:moveTo>
                  <a:cubicBezTo>
                    <a:pt x="247" y="195"/>
                    <a:pt x="243" y="199"/>
                    <a:pt x="242" y="207"/>
                  </a:cubicBezTo>
                  <a:cubicBezTo>
                    <a:pt x="242" y="210"/>
                    <a:pt x="242" y="212"/>
                    <a:pt x="242" y="215"/>
                  </a:cubicBezTo>
                  <a:cubicBezTo>
                    <a:pt x="243" y="218"/>
                    <a:pt x="244" y="222"/>
                    <a:pt x="246" y="225"/>
                  </a:cubicBezTo>
                  <a:cubicBezTo>
                    <a:pt x="249" y="228"/>
                    <a:pt x="254" y="229"/>
                    <a:pt x="257" y="227"/>
                  </a:cubicBezTo>
                  <a:cubicBezTo>
                    <a:pt x="261" y="225"/>
                    <a:pt x="260" y="221"/>
                    <a:pt x="260" y="217"/>
                  </a:cubicBezTo>
                  <a:cubicBezTo>
                    <a:pt x="258" y="210"/>
                    <a:pt x="256" y="202"/>
                    <a:pt x="255" y="194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7381876" y="2447925"/>
              <a:ext cx="1006475" cy="558800"/>
            </a:xfrm>
            <a:custGeom>
              <a:avLst/>
              <a:gdLst>
                <a:gd name="T0" fmla="*/ 0 w 439"/>
                <a:gd name="T1" fmla="*/ 151 h 242"/>
                <a:gd name="T2" fmla="*/ 100 w 439"/>
                <a:gd name="T3" fmla="*/ 47 h 242"/>
                <a:gd name="T4" fmla="*/ 171 w 439"/>
                <a:gd name="T5" fmla="*/ 13 h 242"/>
                <a:gd name="T6" fmla="*/ 396 w 439"/>
                <a:gd name="T7" fmla="*/ 44 h 242"/>
                <a:gd name="T8" fmla="*/ 436 w 439"/>
                <a:gd name="T9" fmla="*/ 72 h 242"/>
                <a:gd name="T10" fmla="*/ 356 w 439"/>
                <a:gd name="T11" fmla="*/ 184 h 242"/>
                <a:gd name="T12" fmla="*/ 344 w 439"/>
                <a:gd name="T13" fmla="*/ 176 h 242"/>
                <a:gd name="T14" fmla="*/ 362 w 439"/>
                <a:gd name="T15" fmla="*/ 100 h 242"/>
                <a:gd name="T16" fmla="*/ 294 w 439"/>
                <a:gd name="T17" fmla="*/ 56 h 242"/>
                <a:gd name="T18" fmla="*/ 323 w 439"/>
                <a:gd name="T19" fmla="*/ 131 h 242"/>
                <a:gd name="T20" fmla="*/ 232 w 439"/>
                <a:gd name="T21" fmla="*/ 239 h 242"/>
                <a:gd name="T22" fmla="*/ 201 w 439"/>
                <a:gd name="T23" fmla="*/ 241 h 242"/>
                <a:gd name="T24" fmla="*/ 167 w 439"/>
                <a:gd name="T25" fmla="*/ 236 h 242"/>
                <a:gd name="T26" fmla="*/ 92 w 439"/>
                <a:gd name="T27" fmla="*/ 96 h 242"/>
                <a:gd name="T28" fmla="*/ 300 w 439"/>
                <a:gd name="T29" fmla="*/ 119 h 242"/>
                <a:gd name="T30" fmla="*/ 230 w 439"/>
                <a:gd name="T31" fmla="*/ 69 h 242"/>
                <a:gd name="T32" fmla="*/ 228 w 439"/>
                <a:gd name="T33" fmla="*/ 100 h 242"/>
                <a:gd name="T34" fmla="*/ 266 w 439"/>
                <a:gd name="T35" fmla="*/ 169 h 242"/>
                <a:gd name="T36" fmla="*/ 291 w 439"/>
                <a:gd name="T37" fmla="*/ 158 h 242"/>
                <a:gd name="T38" fmla="*/ 213 w 439"/>
                <a:gd name="T39" fmla="*/ 191 h 242"/>
                <a:gd name="T40" fmla="*/ 200 w 439"/>
                <a:gd name="T41" fmla="*/ 202 h 242"/>
                <a:gd name="T42" fmla="*/ 206 w 439"/>
                <a:gd name="T43" fmla="*/ 228 h 242"/>
                <a:gd name="T44" fmla="*/ 234 w 439"/>
                <a:gd name="T45" fmla="*/ 223 h 242"/>
                <a:gd name="T46" fmla="*/ 258 w 439"/>
                <a:gd name="T47" fmla="*/ 190 h 242"/>
                <a:gd name="T48" fmla="*/ 213 w 439"/>
                <a:gd name="T49" fmla="*/ 191 h 242"/>
                <a:gd name="T50" fmla="*/ 148 w 439"/>
                <a:gd name="T51" fmla="*/ 183 h 242"/>
                <a:gd name="T52" fmla="*/ 136 w 439"/>
                <a:gd name="T53" fmla="*/ 202 h 242"/>
                <a:gd name="T54" fmla="*/ 169 w 439"/>
                <a:gd name="T55" fmla="*/ 217 h 242"/>
                <a:gd name="T56" fmla="*/ 116 w 439"/>
                <a:gd name="T57" fmla="*/ 174 h 242"/>
                <a:gd name="T58" fmla="*/ 136 w 439"/>
                <a:gd name="T59" fmla="*/ 185 h 242"/>
                <a:gd name="T60" fmla="*/ 127 w 439"/>
                <a:gd name="T61" fmla="*/ 152 h 242"/>
                <a:gd name="T62" fmla="*/ 111 w 439"/>
                <a:gd name="T63" fmla="*/ 166 h 242"/>
                <a:gd name="T64" fmla="*/ 121 w 439"/>
                <a:gd name="T65" fmla="*/ 152 h 242"/>
                <a:gd name="T66" fmla="*/ 132 w 439"/>
                <a:gd name="T67" fmla="*/ 139 h 242"/>
                <a:gd name="T68" fmla="*/ 117 w 439"/>
                <a:gd name="T69" fmla="*/ 133 h 242"/>
                <a:gd name="T70" fmla="*/ 111 w 439"/>
                <a:gd name="T71" fmla="*/ 166 h 242"/>
                <a:gd name="T72" fmla="*/ 179 w 439"/>
                <a:gd name="T73" fmla="*/ 214 h 242"/>
                <a:gd name="T74" fmla="*/ 193 w 439"/>
                <a:gd name="T75" fmla="*/ 221 h 242"/>
                <a:gd name="T76" fmla="*/ 197 w 439"/>
                <a:gd name="T77" fmla="*/ 20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9" h="242">
                  <a:moveTo>
                    <a:pt x="95" y="84"/>
                  </a:moveTo>
                  <a:cubicBezTo>
                    <a:pt x="60" y="103"/>
                    <a:pt x="32" y="130"/>
                    <a:pt x="0" y="151"/>
                  </a:cubicBezTo>
                  <a:cubicBezTo>
                    <a:pt x="0" y="145"/>
                    <a:pt x="3" y="140"/>
                    <a:pt x="6" y="136"/>
                  </a:cubicBezTo>
                  <a:cubicBezTo>
                    <a:pt x="31" y="100"/>
                    <a:pt x="63" y="70"/>
                    <a:pt x="100" y="47"/>
                  </a:cubicBezTo>
                  <a:cubicBezTo>
                    <a:pt x="116" y="37"/>
                    <a:pt x="133" y="29"/>
                    <a:pt x="150" y="21"/>
                  </a:cubicBezTo>
                  <a:cubicBezTo>
                    <a:pt x="157" y="17"/>
                    <a:pt x="164" y="15"/>
                    <a:pt x="171" y="13"/>
                  </a:cubicBezTo>
                  <a:cubicBezTo>
                    <a:pt x="210" y="0"/>
                    <a:pt x="249" y="0"/>
                    <a:pt x="289" y="11"/>
                  </a:cubicBezTo>
                  <a:cubicBezTo>
                    <a:pt x="325" y="20"/>
                    <a:pt x="361" y="30"/>
                    <a:pt x="396" y="44"/>
                  </a:cubicBezTo>
                  <a:cubicBezTo>
                    <a:pt x="409" y="49"/>
                    <a:pt x="421" y="57"/>
                    <a:pt x="434" y="63"/>
                  </a:cubicBezTo>
                  <a:cubicBezTo>
                    <a:pt x="439" y="66"/>
                    <a:pt x="439" y="67"/>
                    <a:pt x="436" y="72"/>
                  </a:cubicBezTo>
                  <a:cubicBezTo>
                    <a:pt x="414" y="103"/>
                    <a:pt x="393" y="135"/>
                    <a:pt x="371" y="166"/>
                  </a:cubicBezTo>
                  <a:cubicBezTo>
                    <a:pt x="367" y="172"/>
                    <a:pt x="361" y="178"/>
                    <a:pt x="356" y="184"/>
                  </a:cubicBezTo>
                  <a:cubicBezTo>
                    <a:pt x="354" y="186"/>
                    <a:pt x="350" y="190"/>
                    <a:pt x="346" y="187"/>
                  </a:cubicBezTo>
                  <a:cubicBezTo>
                    <a:pt x="341" y="185"/>
                    <a:pt x="343" y="180"/>
                    <a:pt x="344" y="176"/>
                  </a:cubicBezTo>
                  <a:cubicBezTo>
                    <a:pt x="348" y="164"/>
                    <a:pt x="353" y="152"/>
                    <a:pt x="357" y="140"/>
                  </a:cubicBezTo>
                  <a:cubicBezTo>
                    <a:pt x="361" y="127"/>
                    <a:pt x="363" y="113"/>
                    <a:pt x="362" y="100"/>
                  </a:cubicBezTo>
                  <a:cubicBezTo>
                    <a:pt x="360" y="85"/>
                    <a:pt x="353" y="73"/>
                    <a:pt x="340" y="66"/>
                  </a:cubicBezTo>
                  <a:cubicBezTo>
                    <a:pt x="325" y="59"/>
                    <a:pt x="310" y="57"/>
                    <a:pt x="294" y="56"/>
                  </a:cubicBezTo>
                  <a:cubicBezTo>
                    <a:pt x="297" y="60"/>
                    <a:pt x="299" y="64"/>
                    <a:pt x="302" y="67"/>
                  </a:cubicBezTo>
                  <a:cubicBezTo>
                    <a:pt x="315" y="86"/>
                    <a:pt x="323" y="107"/>
                    <a:pt x="323" y="131"/>
                  </a:cubicBezTo>
                  <a:cubicBezTo>
                    <a:pt x="322" y="153"/>
                    <a:pt x="314" y="172"/>
                    <a:pt x="302" y="190"/>
                  </a:cubicBezTo>
                  <a:cubicBezTo>
                    <a:pt x="285" y="215"/>
                    <a:pt x="263" y="233"/>
                    <a:pt x="232" y="239"/>
                  </a:cubicBezTo>
                  <a:cubicBezTo>
                    <a:pt x="226" y="241"/>
                    <a:pt x="219" y="241"/>
                    <a:pt x="212" y="242"/>
                  </a:cubicBezTo>
                  <a:cubicBezTo>
                    <a:pt x="208" y="242"/>
                    <a:pt x="204" y="241"/>
                    <a:pt x="201" y="241"/>
                  </a:cubicBezTo>
                  <a:cubicBezTo>
                    <a:pt x="199" y="240"/>
                    <a:pt x="197" y="242"/>
                    <a:pt x="195" y="242"/>
                  </a:cubicBezTo>
                  <a:cubicBezTo>
                    <a:pt x="186" y="240"/>
                    <a:pt x="176" y="239"/>
                    <a:pt x="167" y="236"/>
                  </a:cubicBezTo>
                  <a:cubicBezTo>
                    <a:pt x="128" y="224"/>
                    <a:pt x="101" y="198"/>
                    <a:pt x="89" y="158"/>
                  </a:cubicBezTo>
                  <a:cubicBezTo>
                    <a:pt x="83" y="137"/>
                    <a:pt x="86" y="116"/>
                    <a:pt x="92" y="96"/>
                  </a:cubicBezTo>
                  <a:cubicBezTo>
                    <a:pt x="93" y="92"/>
                    <a:pt x="94" y="89"/>
                    <a:pt x="95" y="84"/>
                  </a:cubicBezTo>
                  <a:close/>
                  <a:moveTo>
                    <a:pt x="300" y="119"/>
                  </a:moveTo>
                  <a:cubicBezTo>
                    <a:pt x="300" y="104"/>
                    <a:pt x="298" y="93"/>
                    <a:pt x="292" y="82"/>
                  </a:cubicBezTo>
                  <a:cubicBezTo>
                    <a:pt x="280" y="58"/>
                    <a:pt x="251" y="52"/>
                    <a:pt x="230" y="69"/>
                  </a:cubicBezTo>
                  <a:cubicBezTo>
                    <a:pt x="225" y="73"/>
                    <a:pt x="223" y="78"/>
                    <a:pt x="224" y="85"/>
                  </a:cubicBezTo>
                  <a:cubicBezTo>
                    <a:pt x="225" y="90"/>
                    <a:pt x="226" y="95"/>
                    <a:pt x="228" y="100"/>
                  </a:cubicBezTo>
                  <a:cubicBezTo>
                    <a:pt x="235" y="116"/>
                    <a:pt x="242" y="131"/>
                    <a:pt x="248" y="146"/>
                  </a:cubicBezTo>
                  <a:cubicBezTo>
                    <a:pt x="252" y="155"/>
                    <a:pt x="257" y="163"/>
                    <a:pt x="266" y="169"/>
                  </a:cubicBezTo>
                  <a:cubicBezTo>
                    <a:pt x="274" y="174"/>
                    <a:pt x="282" y="172"/>
                    <a:pt x="288" y="164"/>
                  </a:cubicBezTo>
                  <a:cubicBezTo>
                    <a:pt x="289" y="162"/>
                    <a:pt x="290" y="160"/>
                    <a:pt x="291" y="158"/>
                  </a:cubicBezTo>
                  <a:cubicBezTo>
                    <a:pt x="297" y="144"/>
                    <a:pt x="299" y="130"/>
                    <a:pt x="300" y="119"/>
                  </a:cubicBezTo>
                  <a:close/>
                  <a:moveTo>
                    <a:pt x="213" y="191"/>
                  </a:moveTo>
                  <a:cubicBezTo>
                    <a:pt x="212" y="190"/>
                    <a:pt x="211" y="190"/>
                    <a:pt x="210" y="190"/>
                  </a:cubicBezTo>
                  <a:cubicBezTo>
                    <a:pt x="201" y="190"/>
                    <a:pt x="198" y="193"/>
                    <a:pt x="200" y="202"/>
                  </a:cubicBezTo>
                  <a:cubicBezTo>
                    <a:pt x="201" y="208"/>
                    <a:pt x="201" y="213"/>
                    <a:pt x="199" y="218"/>
                  </a:cubicBezTo>
                  <a:cubicBezTo>
                    <a:pt x="197" y="225"/>
                    <a:pt x="200" y="228"/>
                    <a:pt x="206" y="228"/>
                  </a:cubicBezTo>
                  <a:cubicBezTo>
                    <a:pt x="208" y="228"/>
                    <a:pt x="209" y="228"/>
                    <a:pt x="210" y="228"/>
                  </a:cubicBezTo>
                  <a:cubicBezTo>
                    <a:pt x="218" y="226"/>
                    <a:pt x="226" y="225"/>
                    <a:pt x="234" y="223"/>
                  </a:cubicBezTo>
                  <a:cubicBezTo>
                    <a:pt x="244" y="221"/>
                    <a:pt x="254" y="218"/>
                    <a:pt x="261" y="209"/>
                  </a:cubicBezTo>
                  <a:cubicBezTo>
                    <a:pt x="267" y="202"/>
                    <a:pt x="266" y="195"/>
                    <a:pt x="258" y="190"/>
                  </a:cubicBezTo>
                  <a:cubicBezTo>
                    <a:pt x="250" y="185"/>
                    <a:pt x="241" y="182"/>
                    <a:pt x="231" y="186"/>
                  </a:cubicBezTo>
                  <a:cubicBezTo>
                    <a:pt x="225" y="189"/>
                    <a:pt x="219" y="192"/>
                    <a:pt x="213" y="191"/>
                  </a:cubicBezTo>
                  <a:close/>
                  <a:moveTo>
                    <a:pt x="177" y="201"/>
                  </a:moveTo>
                  <a:cubicBezTo>
                    <a:pt x="177" y="188"/>
                    <a:pt x="162" y="175"/>
                    <a:pt x="148" y="183"/>
                  </a:cubicBezTo>
                  <a:cubicBezTo>
                    <a:pt x="144" y="185"/>
                    <a:pt x="140" y="188"/>
                    <a:pt x="136" y="190"/>
                  </a:cubicBezTo>
                  <a:cubicBezTo>
                    <a:pt x="130" y="195"/>
                    <a:pt x="130" y="198"/>
                    <a:pt x="136" y="202"/>
                  </a:cubicBezTo>
                  <a:cubicBezTo>
                    <a:pt x="144" y="208"/>
                    <a:pt x="152" y="213"/>
                    <a:pt x="161" y="218"/>
                  </a:cubicBezTo>
                  <a:cubicBezTo>
                    <a:pt x="163" y="219"/>
                    <a:pt x="167" y="218"/>
                    <a:pt x="169" y="217"/>
                  </a:cubicBezTo>
                  <a:cubicBezTo>
                    <a:pt x="174" y="213"/>
                    <a:pt x="177" y="208"/>
                    <a:pt x="177" y="201"/>
                  </a:cubicBezTo>
                  <a:close/>
                  <a:moveTo>
                    <a:pt x="116" y="174"/>
                  </a:moveTo>
                  <a:cubicBezTo>
                    <a:pt x="116" y="181"/>
                    <a:pt x="119" y="187"/>
                    <a:pt x="124" y="189"/>
                  </a:cubicBezTo>
                  <a:cubicBezTo>
                    <a:pt x="129" y="191"/>
                    <a:pt x="133" y="189"/>
                    <a:pt x="136" y="185"/>
                  </a:cubicBezTo>
                  <a:cubicBezTo>
                    <a:pt x="148" y="173"/>
                    <a:pt x="143" y="159"/>
                    <a:pt x="133" y="152"/>
                  </a:cubicBezTo>
                  <a:cubicBezTo>
                    <a:pt x="132" y="151"/>
                    <a:pt x="128" y="151"/>
                    <a:pt x="127" y="152"/>
                  </a:cubicBezTo>
                  <a:cubicBezTo>
                    <a:pt x="121" y="158"/>
                    <a:pt x="117" y="166"/>
                    <a:pt x="116" y="174"/>
                  </a:cubicBezTo>
                  <a:close/>
                  <a:moveTo>
                    <a:pt x="111" y="166"/>
                  </a:moveTo>
                  <a:cubicBezTo>
                    <a:pt x="113" y="163"/>
                    <a:pt x="114" y="161"/>
                    <a:pt x="116" y="159"/>
                  </a:cubicBezTo>
                  <a:cubicBezTo>
                    <a:pt x="117" y="156"/>
                    <a:pt x="119" y="154"/>
                    <a:pt x="121" y="152"/>
                  </a:cubicBezTo>
                  <a:cubicBezTo>
                    <a:pt x="123" y="149"/>
                    <a:pt x="126" y="146"/>
                    <a:pt x="129" y="144"/>
                  </a:cubicBezTo>
                  <a:cubicBezTo>
                    <a:pt x="132" y="143"/>
                    <a:pt x="132" y="141"/>
                    <a:pt x="132" y="139"/>
                  </a:cubicBezTo>
                  <a:cubicBezTo>
                    <a:pt x="131" y="135"/>
                    <a:pt x="129" y="133"/>
                    <a:pt x="125" y="133"/>
                  </a:cubicBezTo>
                  <a:cubicBezTo>
                    <a:pt x="122" y="133"/>
                    <a:pt x="119" y="132"/>
                    <a:pt x="117" y="133"/>
                  </a:cubicBezTo>
                  <a:cubicBezTo>
                    <a:pt x="108" y="134"/>
                    <a:pt x="103" y="141"/>
                    <a:pt x="105" y="149"/>
                  </a:cubicBezTo>
                  <a:cubicBezTo>
                    <a:pt x="107" y="155"/>
                    <a:pt x="109" y="160"/>
                    <a:pt x="111" y="166"/>
                  </a:cubicBezTo>
                  <a:close/>
                  <a:moveTo>
                    <a:pt x="184" y="191"/>
                  </a:moveTo>
                  <a:cubicBezTo>
                    <a:pt x="183" y="199"/>
                    <a:pt x="181" y="206"/>
                    <a:pt x="179" y="214"/>
                  </a:cubicBezTo>
                  <a:cubicBezTo>
                    <a:pt x="178" y="219"/>
                    <a:pt x="179" y="223"/>
                    <a:pt x="182" y="224"/>
                  </a:cubicBezTo>
                  <a:cubicBezTo>
                    <a:pt x="186" y="226"/>
                    <a:pt x="190" y="225"/>
                    <a:pt x="193" y="221"/>
                  </a:cubicBezTo>
                  <a:cubicBezTo>
                    <a:pt x="194" y="220"/>
                    <a:pt x="196" y="218"/>
                    <a:pt x="196" y="216"/>
                  </a:cubicBezTo>
                  <a:cubicBezTo>
                    <a:pt x="197" y="212"/>
                    <a:pt x="197" y="208"/>
                    <a:pt x="197" y="205"/>
                  </a:cubicBezTo>
                  <a:cubicBezTo>
                    <a:pt x="197" y="196"/>
                    <a:pt x="193" y="192"/>
                    <a:pt x="184" y="19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7527926" y="2941638"/>
              <a:ext cx="560388" cy="133350"/>
            </a:xfrm>
            <a:custGeom>
              <a:avLst/>
              <a:gdLst>
                <a:gd name="T0" fmla="*/ 1 w 244"/>
                <a:gd name="T1" fmla="*/ 0 h 58"/>
                <a:gd name="T2" fmla="*/ 73 w 244"/>
                <a:gd name="T3" fmla="*/ 30 h 58"/>
                <a:gd name="T4" fmla="*/ 124 w 244"/>
                <a:gd name="T5" fmla="*/ 47 h 58"/>
                <a:gd name="T6" fmla="*/ 207 w 244"/>
                <a:gd name="T7" fmla="*/ 29 h 58"/>
                <a:gd name="T8" fmla="*/ 239 w 244"/>
                <a:gd name="T9" fmla="*/ 9 h 58"/>
                <a:gd name="T10" fmla="*/ 244 w 244"/>
                <a:gd name="T11" fmla="*/ 7 h 58"/>
                <a:gd name="T12" fmla="*/ 242 w 244"/>
                <a:gd name="T13" fmla="*/ 12 h 58"/>
                <a:gd name="T14" fmla="*/ 177 w 244"/>
                <a:gd name="T15" fmla="*/ 50 h 58"/>
                <a:gd name="T16" fmla="*/ 94 w 244"/>
                <a:gd name="T17" fmla="*/ 43 h 58"/>
                <a:gd name="T18" fmla="*/ 4 w 244"/>
                <a:gd name="T19" fmla="*/ 4 h 58"/>
                <a:gd name="T20" fmla="*/ 0 w 244"/>
                <a:gd name="T21" fmla="*/ 2 h 58"/>
                <a:gd name="T22" fmla="*/ 1 w 244"/>
                <a:gd name="T2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4" h="58">
                  <a:moveTo>
                    <a:pt x="1" y="0"/>
                  </a:moveTo>
                  <a:cubicBezTo>
                    <a:pt x="25" y="10"/>
                    <a:pt x="49" y="20"/>
                    <a:pt x="73" y="30"/>
                  </a:cubicBezTo>
                  <a:cubicBezTo>
                    <a:pt x="90" y="37"/>
                    <a:pt x="106" y="44"/>
                    <a:pt x="124" y="47"/>
                  </a:cubicBezTo>
                  <a:cubicBezTo>
                    <a:pt x="154" y="52"/>
                    <a:pt x="182" y="46"/>
                    <a:pt x="207" y="29"/>
                  </a:cubicBezTo>
                  <a:cubicBezTo>
                    <a:pt x="218" y="22"/>
                    <a:pt x="228" y="15"/>
                    <a:pt x="239" y="9"/>
                  </a:cubicBezTo>
                  <a:cubicBezTo>
                    <a:pt x="240" y="8"/>
                    <a:pt x="242" y="8"/>
                    <a:pt x="244" y="7"/>
                  </a:cubicBezTo>
                  <a:cubicBezTo>
                    <a:pt x="243" y="9"/>
                    <a:pt x="243" y="11"/>
                    <a:pt x="242" y="12"/>
                  </a:cubicBezTo>
                  <a:cubicBezTo>
                    <a:pt x="224" y="32"/>
                    <a:pt x="202" y="43"/>
                    <a:pt x="177" y="50"/>
                  </a:cubicBezTo>
                  <a:cubicBezTo>
                    <a:pt x="148" y="58"/>
                    <a:pt x="120" y="54"/>
                    <a:pt x="94" y="43"/>
                  </a:cubicBezTo>
                  <a:cubicBezTo>
                    <a:pt x="64" y="30"/>
                    <a:pt x="34" y="17"/>
                    <a:pt x="4" y="4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6453188" y="2943225"/>
              <a:ext cx="558800" cy="125413"/>
            </a:xfrm>
            <a:custGeom>
              <a:avLst/>
              <a:gdLst>
                <a:gd name="T0" fmla="*/ 244 w 244"/>
                <a:gd name="T1" fmla="*/ 1 h 54"/>
                <a:gd name="T2" fmla="*/ 221 w 244"/>
                <a:gd name="T3" fmla="*/ 12 h 54"/>
                <a:gd name="T4" fmla="*/ 149 w 244"/>
                <a:gd name="T5" fmla="*/ 42 h 54"/>
                <a:gd name="T6" fmla="*/ 95 w 244"/>
                <a:gd name="T7" fmla="*/ 53 h 54"/>
                <a:gd name="T8" fmla="*/ 2 w 244"/>
                <a:gd name="T9" fmla="*/ 12 h 54"/>
                <a:gd name="T10" fmla="*/ 1 w 244"/>
                <a:gd name="T11" fmla="*/ 10 h 54"/>
                <a:gd name="T12" fmla="*/ 0 w 244"/>
                <a:gd name="T13" fmla="*/ 6 h 54"/>
                <a:gd name="T14" fmla="*/ 4 w 244"/>
                <a:gd name="T15" fmla="*/ 7 h 54"/>
                <a:gd name="T16" fmla="*/ 25 w 244"/>
                <a:gd name="T17" fmla="*/ 20 h 54"/>
                <a:gd name="T18" fmla="*/ 69 w 244"/>
                <a:gd name="T19" fmla="*/ 43 h 54"/>
                <a:gd name="T20" fmla="*/ 150 w 244"/>
                <a:gd name="T21" fmla="*/ 38 h 54"/>
                <a:gd name="T22" fmla="*/ 206 w 244"/>
                <a:gd name="T23" fmla="*/ 14 h 54"/>
                <a:gd name="T24" fmla="*/ 241 w 244"/>
                <a:gd name="T25" fmla="*/ 1 h 54"/>
                <a:gd name="T26" fmla="*/ 243 w 244"/>
                <a:gd name="T27" fmla="*/ 0 h 54"/>
                <a:gd name="T28" fmla="*/ 244 w 244"/>
                <a:gd name="T2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4" h="54">
                  <a:moveTo>
                    <a:pt x="244" y="1"/>
                  </a:moveTo>
                  <a:cubicBezTo>
                    <a:pt x="236" y="5"/>
                    <a:pt x="228" y="8"/>
                    <a:pt x="221" y="12"/>
                  </a:cubicBezTo>
                  <a:cubicBezTo>
                    <a:pt x="197" y="22"/>
                    <a:pt x="173" y="33"/>
                    <a:pt x="149" y="42"/>
                  </a:cubicBezTo>
                  <a:cubicBezTo>
                    <a:pt x="132" y="50"/>
                    <a:pt x="114" y="54"/>
                    <a:pt x="95" y="53"/>
                  </a:cubicBezTo>
                  <a:cubicBezTo>
                    <a:pt x="59" y="51"/>
                    <a:pt x="28" y="38"/>
                    <a:pt x="2" y="12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1" y="6"/>
                    <a:pt x="3" y="6"/>
                    <a:pt x="4" y="7"/>
                  </a:cubicBezTo>
                  <a:cubicBezTo>
                    <a:pt x="11" y="11"/>
                    <a:pt x="18" y="16"/>
                    <a:pt x="25" y="20"/>
                  </a:cubicBezTo>
                  <a:cubicBezTo>
                    <a:pt x="39" y="29"/>
                    <a:pt x="53" y="39"/>
                    <a:pt x="69" y="43"/>
                  </a:cubicBezTo>
                  <a:cubicBezTo>
                    <a:pt x="97" y="51"/>
                    <a:pt x="124" y="48"/>
                    <a:pt x="150" y="38"/>
                  </a:cubicBezTo>
                  <a:cubicBezTo>
                    <a:pt x="169" y="30"/>
                    <a:pt x="187" y="22"/>
                    <a:pt x="206" y="14"/>
                  </a:cubicBezTo>
                  <a:cubicBezTo>
                    <a:pt x="217" y="9"/>
                    <a:pt x="229" y="5"/>
                    <a:pt x="241" y="1"/>
                  </a:cubicBezTo>
                  <a:cubicBezTo>
                    <a:pt x="242" y="0"/>
                    <a:pt x="243" y="0"/>
                    <a:pt x="243" y="0"/>
                  </a:cubicBezTo>
                  <a:cubicBezTo>
                    <a:pt x="243" y="0"/>
                    <a:pt x="244" y="1"/>
                    <a:pt x="244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" name="Google Shape;1126;p75"/>
          <p:cNvSpPr txBox="1">
            <a:spLocks noGrp="1"/>
          </p:cNvSpPr>
          <p:nvPr>
            <p:ph type="subTitle" idx="2"/>
          </p:nvPr>
        </p:nvSpPr>
        <p:spPr>
          <a:xfrm>
            <a:off x="3866450" y="2514950"/>
            <a:ext cx="2042700" cy="54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youremail@freepik.com +91  620 421 838 yourcompany.com</a:t>
            </a:r>
            <a:endParaRPr dirty="0"/>
          </a:p>
        </p:txBody>
      </p:sp>
      <p:sp>
        <p:nvSpPr>
          <p:cNvPr id="1127" name="Google Shape;1127;p75"/>
          <p:cNvSpPr txBox="1">
            <a:spLocks noGrp="1"/>
          </p:cNvSpPr>
          <p:nvPr>
            <p:ph type="subTitle" idx="1"/>
          </p:nvPr>
        </p:nvSpPr>
        <p:spPr>
          <a:xfrm>
            <a:off x="3866450" y="2014813"/>
            <a:ext cx="3537000" cy="356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HAVE ANY QUESTIONS?</a:t>
            </a:r>
            <a:endParaRPr dirty="0"/>
          </a:p>
        </p:txBody>
      </p:sp>
      <p:sp>
        <p:nvSpPr>
          <p:cNvPr id="1128" name="Google Shape;1128;p75"/>
          <p:cNvSpPr txBox="1">
            <a:spLocks noGrp="1"/>
          </p:cNvSpPr>
          <p:nvPr>
            <p:ph type="subTitle" idx="3"/>
          </p:nvPr>
        </p:nvSpPr>
        <p:spPr>
          <a:xfrm>
            <a:off x="3866450" y="3272363"/>
            <a:ext cx="3537000" cy="27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Please keep this slide for attribution</a:t>
            </a:r>
            <a:endParaRPr dirty="0"/>
          </a:p>
        </p:txBody>
      </p:sp>
      <p:pic>
        <p:nvPicPr>
          <p:cNvPr id="1144" name="Google Shape;1144;p7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887800" y="4503465"/>
            <a:ext cx="1214925" cy="427898"/>
          </a:xfrm>
          <a:prstGeom prst="rect">
            <a:avLst/>
          </a:prstGeom>
          <a:noFill/>
          <a:ln>
            <a:noFill/>
          </a:ln>
        </p:spPr>
      </p:pic>
      <p:sp>
        <p:nvSpPr>
          <p:cNvPr id="1146" name="Google Shape;1146;p75"/>
          <p:cNvSpPr/>
          <p:nvPr/>
        </p:nvSpPr>
        <p:spPr>
          <a:xfrm>
            <a:off x="3866452" y="905532"/>
            <a:ext cx="3503382" cy="87412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 dirty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Denk One"/>
              </a:rPr>
              <a:t>THANKS!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193163"/>
            <a:ext cx="3249526" cy="2961808"/>
          </a:xfrm>
          <a:prstGeom prst="rect">
            <a:avLst/>
          </a:prstGeom>
        </p:spPr>
      </p:pic>
      <p:pic>
        <p:nvPicPr>
          <p:cNvPr id="24" name="Google Shape;1144;p7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795987" y="4503465"/>
            <a:ext cx="1214925" cy="4278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5" name="Google Shape;1145;p75"/>
          <p:cNvPicPr preferRelativeResize="0"/>
          <p:nvPr/>
        </p:nvPicPr>
        <p:blipFill rotWithShape="1">
          <a:blip r:embed="rId5">
            <a:alphaModFix/>
          </a:blip>
          <a:srcRect l="327" r="337"/>
          <a:stretch/>
        </p:blipFill>
        <p:spPr>
          <a:xfrm>
            <a:off x="5909150" y="3407363"/>
            <a:ext cx="1143001" cy="1524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" name="Google Shape;1976;p77"/>
          <p:cNvSpPr txBox="1">
            <a:spLocks noGrp="1"/>
          </p:cNvSpPr>
          <p:nvPr>
            <p:ph type="title"/>
          </p:nvPr>
        </p:nvSpPr>
        <p:spPr>
          <a:xfrm>
            <a:off x="1604746" y="2478658"/>
            <a:ext cx="60291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ALTERNATIVE RESOURCES</a:t>
            </a:r>
            <a:endParaRPr dirty="0"/>
          </a:p>
        </p:txBody>
      </p:sp>
      <p:pic>
        <p:nvPicPr>
          <p:cNvPr id="1979" name="Google Shape;1979;p7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394713" y="3940138"/>
            <a:ext cx="1455725" cy="893774"/>
          </a:xfrm>
          <a:prstGeom prst="rect">
            <a:avLst/>
          </a:prstGeom>
          <a:noFill/>
          <a:ln>
            <a:noFill/>
          </a:ln>
        </p:spPr>
      </p:pic>
      <p:sp>
        <p:nvSpPr>
          <p:cNvPr id="1980" name="Google Shape;1980;p77"/>
          <p:cNvSpPr/>
          <p:nvPr/>
        </p:nvSpPr>
        <p:spPr>
          <a:xfrm>
            <a:off x="662005" y="539510"/>
            <a:ext cx="356018" cy="133129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フ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ァ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ン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76"/>
          <p:cNvSpPr txBox="1">
            <a:spLocks noGrp="1"/>
          </p:cNvSpPr>
          <p:nvPr>
            <p:ph type="title"/>
          </p:nvPr>
        </p:nvSpPr>
        <p:spPr>
          <a:xfrm>
            <a:off x="1381350" y="539500"/>
            <a:ext cx="63816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SUPERHERO FLAT ICON PACK</a:t>
            </a:r>
            <a:endParaRPr/>
          </a:p>
        </p:txBody>
      </p:sp>
      <p:grpSp>
        <p:nvGrpSpPr>
          <p:cNvPr id="1152" name="Google Shape;1152;p76"/>
          <p:cNvGrpSpPr/>
          <p:nvPr/>
        </p:nvGrpSpPr>
        <p:grpSpPr>
          <a:xfrm>
            <a:off x="4721522" y="4057721"/>
            <a:ext cx="399075" cy="398451"/>
            <a:chOff x="3938025" y="3814750"/>
            <a:chExt cx="368150" cy="367575"/>
          </a:xfrm>
        </p:grpSpPr>
        <p:sp>
          <p:nvSpPr>
            <p:cNvPr id="1153" name="Google Shape;1153;p76"/>
            <p:cNvSpPr/>
            <p:nvPr/>
          </p:nvSpPr>
          <p:spPr>
            <a:xfrm>
              <a:off x="3938025" y="3814750"/>
              <a:ext cx="368150" cy="367575"/>
            </a:xfrm>
            <a:custGeom>
              <a:avLst/>
              <a:gdLst/>
              <a:ahLst/>
              <a:cxnLst/>
              <a:rect l="l" t="t" r="r" b="b"/>
              <a:pathLst>
                <a:path w="14726" h="14703" extrusionOk="0">
                  <a:moveTo>
                    <a:pt x="7374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11391"/>
                    <a:pt x="3312" y="14703"/>
                    <a:pt x="7374" y="14703"/>
                  </a:cubicBezTo>
                  <a:cubicBezTo>
                    <a:pt x="11414" y="14703"/>
                    <a:pt x="14725" y="11391"/>
                    <a:pt x="14725" y="7351"/>
                  </a:cubicBezTo>
                  <a:cubicBezTo>
                    <a:pt x="14725" y="3311"/>
                    <a:pt x="11414" y="0"/>
                    <a:pt x="7374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76"/>
            <p:cNvSpPr/>
            <p:nvPr/>
          </p:nvSpPr>
          <p:spPr>
            <a:xfrm>
              <a:off x="4000400" y="3846750"/>
              <a:ext cx="305775" cy="335575"/>
            </a:xfrm>
            <a:custGeom>
              <a:avLst/>
              <a:gdLst/>
              <a:ahLst/>
              <a:cxnLst/>
              <a:rect l="l" t="t" r="r" b="b"/>
              <a:pathLst>
                <a:path w="12231" h="13423" extrusionOk="0">
                  <a:moveTo>
                    <a:pt x="4217" y="0"/>
                  </a:moveTo>
                  <a:cubicBezTo>
                    <a:pt x="3025" y="0"/>
                    <a:pt x="2009" y="1016"/>
                    <a:pt x="2009" y="2296"/>
                  </a:cubicBezTo>
                  <a:lnTo>
                    <a:pt x="2009" y="2385"/>
                  </a:lnTo>
                  <a:cubicBezTo>
                    <a:pt x="817" y="2495"/>
                    <a:pt x="0" y="3488"/>
                    <a:pt x="0" y="4592"/>
                  </a:cubicBezTo>
                  <a:lnTo>
                    <a:pt x="0" y="5343"/>
                  </a:lnTo>
                  <a:lnTo>
                    <a:pt x="3113" y="8566"/>
                  </a:lnTo>
                  <a:lnTo>
                    <a:pt x="3113" y="11127"/>
                  </a:lnTo>
                  <a:lnTo>
                    <a:pt x="3400" y="11127"/>
                  </a:lnTo>
                  <a:lnTo>
                    <a:pt x="3400" y="11414"/>
                  </a:lnTo>
                  <a:lnTo>
                    <a:pt x="3576" y="11414"/>
                  </a:lnTo>
                  <a:lnTo>
                    <a:pt x="3576" y="12230"/>
                  </a:lnTo>
                  <a:lnTo>
                    <a:pt x="4769" y="13423"/>
                  </a:lnTo>
                  <a:lnTo>
                    <a:pt x="4879" y="13423"/>
                  </a:lnTo>
                  <a:cubicBezTo>
                    <a:pt x="8919" y="13423"/>
                    <a:pt x="12230" y="10111"/>
                    <a:pt x="12230" y="6071"/>
                  </a:cubicBezTo>
                  <a:lnTo>
                    <a:pt x="12230" y="5983"/>
                  </a:lnTo>
                  <a:lnTo>
                    <a:pt x="7087" y="839"/>
                  </a:lnTo>
                  <a:cubicBezTo>
                    <a:pt x="6623" y="287"/>
                    <a:pt x="6071" y="0"/>
                    <a:pt x="5320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6"/>
            <p:cNvSpPr/>
            <p:nvPr/>
          </p:nvSpPr>
          <p:spPr>
            <a:xfrm>
              <a:off x="4078200" y="4035500"/>
              <a:ext cx="82825" cy="89425"/>
            </a:xfrm>
            <a:custGeom>
              <a:avLst/>
              <a:gdLst/>
              <a:ahLst/>
              <a:cxnLst/>
              <a:rect l="l" t="t" r="r" b="b"/>
              <a:pathLst>
                <a:path w="3313" h="3577" extrusionOk="0">
                  <a:moveTo>
                    <a:pt x="751" y="0"/>
                  </a:moveTo>
                  <a:cubicBezTo>
                    <a:pt x="376" y="0"/>
                    <a:pt x="1" y="265"/>
                    <a:pt x="1" y="729"/>
                  </a:cubicBezTo>
                  <a:lnTo>
                    <a:pt x="1" y="3577"/>
                  </a:lnTo>
                  <a:lnTo>
                    <a:pt x="3312" y="3577"/>
                  </a:lnTo>
                  <a:lnTo>
                    <a:pt x="3312" y="729"/>
                  </a:lnTo>
                  <a:cubicBezTo>
                    <a:pt x="3312" y="265"/>
                    <a:pt x="3047" y="0"/>
                    <a:pt x="2584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6"/>
            <p:cNvSpPr/>
            <p:nvPr/>
          </p:nvSpPr>
          <p:spPr>
            <a:xfrm>
              <a:off x="4119600" y="4035500"/>
              <a:ext cx="41425" cy="89425"/>
            </a:xfrm>
            <a:custGeom>
              <a:avLst/>
              <a:gdLst/>
              <a:ahLst/>
              <a:cxnLst/>
              <a:rect l="l" t="t" r="r" b="b"/>
              <a:pathLst>
                <a:path w="1657" h="3577" extrusionOk="0">
                  <a:moveTo>
                    <a:pt x="1" y="0"/>
                  </a:moveTo>
                  <a:lnTo>
                    <a:pt x="1" y="3577"/>
                  </a:lnTo>
                  <a:lnTo>
                    <a:pt x="1656" y="3577"/>
                  </a:lnTo>
                  <a:lnTo>
                    <a:pt x="1656" y="729"/>
                  </a:lnTo>
                  <a:cubicBezTo>
                    <a:pt x="1656" y="552"/>
                    <a:pt x="1656" y="464"/>
                    <a:pt x="1568" y="354"/>
                  </a:cubicBezTo>
                  <a:cubicBezTo>
                    <a:pt x="1480" y="89"/>
                    <a:pt x="1215" y="0"/>
                    <a:pt x="928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6"/>
            <p:cNvSpPr/>
            <p:nvPr/>
          </p:nvSpPr>
          <p:spPr>
            <a:xfrm>
              <a:off x="4064400" y="3980300"/>
              <a:ext cx="110425" cy="172225"/>
            </a:xfrm>
            <a:custGeom>
              <a:avLst/>
              <a:gdLst/>
              <a:ahLst/>
              <a:cxnLst/>
              <a:rect l="l" t="t" r="r" b="b"/>
              <a:pathLst>
                <a:path w="4417" h="6889" extrusionOk="0">
                  <a:moveTo>
                    <a:pt x="1" y="1"/>
                  </a:moveTo>
                  <a:lnTo>
                    <a:pt x="1" y="1921"/>
                  </a:lnTo>
                  <a:lnTo>
                    <a:pt x="1016" y="2937"/>
                  </a:lnTo>
                  <a:lnTo>
                    <a:pt x="1016" y="6888"/>
                  </a:lnTo>
                  <a:lnTo>
                    <a:pt x="1944" y="6888"/>
                  </a:lnTo>
                  <a:lnTo>
                    <a:pt x="1944" y="4880"/>
                  </a:lnTo>
                  <a:lnTo>
                    <a:pt x="2584" y="4880"/>
                  </a:lnTo>
                  <a:lnTo>
                    <a:pt x="2584" y="6888"/>
                  </a:lnTo>
                  <a:lnTo>
                    <a:pt x="3423" y="6888"/>
                  </a:lnTo>
                  <a:lnTo>
                    <a:pt x="3423" y="2937"/>
                  </a:lnTo>
                  <a:lnTo>
                    <a:pt x="4416" y="1921"/>
                  </a:lnTo>
                  <a:lnTo>
                    <a:pt x="4416" y="1"/>
                  </a:lnTo>
                  <a:lnTo>
                    <a:pt x="3599" y="1"/>
                  </a:lnTo>
                  <a:lnTo>
                    <a:pt x="3599" y="1568"/>
                  </a:lnTo>
                  <a:lnTo>
                    <a:pt x="2959" y="2208"/>
                  </a:lnTo>
                  <a:lnTo>
                    <a:pt x="2496" y="2208"/>
                  </a:lnTo>
                  <a:cubicBezTo>
                    <a:pt x="2959" y="2120"/>
                    <a:pt x="3224" y="1657"/>
                    <a:pt x="3224" y="1193"/>
                  </a:cubicBezTo>
                  <a:cubicBezTo>
                    <a:pt x="3224" y="641"/>
                    <a:pt x="2760" y="266"/>
                    <a:pt x="2209" y="266"/>
                  </a:cubicBezTo>
                  <a:cubicBezTo>
                    <a:pt x="1657" y="266"/>
                    <a:pt x="1303" y="641"/>
                    <a:pt x="1303" y="1193"/>
                  </a:cubicBezTo>
                  <a:cubicBezTo>
                    <a:pt x="1303" y="1657"/>
                    <a:pt x="1568" y="2120"/>
                    <a:pt x="2032" y="2208"/>
                  </a:cubicBezTo>
                  <a:lnTo>
                    <a:pt x="1480" y="2208"/>
                  </a:lnTo>
                  <a:lnTo>
                    <a:pt x="928" y="1568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8C5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6"/>
            <p:cNvSpPr/>
            <p:nvPr/>
          </p:nvSpPr>
          <p:spPr>
            <a:xfrm>
              <a:off x="4119600" y="3980300"/>
              <a:ext cx="55225" cy="172225"/>
            </a:xfrm>
            <a:custGeom>
              <a:avLst/>
              <a:gdLst/>
              <a:ahLst/>
              <a:cxnLst/>
              <a:rect l="l" t="t" r="r" b="b"/>
              <a:pathLst>
                <a:path w="2209" h="6889" extrusionOk="0">
                  <a:moveTo>
                    <a:pt x="1391" y="1"/>
                  </a:moveTo>
                  <a:lnTo>
                    <a:pt x="1391" y="1568"/>
                  </a:lnTo>
                  <a:lnTo>
                    <a:pt x="751" y="2208"/>
                  </a:lnTo>
                  <a:lnTo>
                    <a:pt x="288" y="2208"/>
                  </a:lnTo>
                  <a:cubicBezTo>
                    <a:pt x="751" y="2120"/>
                    <a:pt x="1016" y="1657"/>
                    <a:pt x="1016" y="1193"/>
                  </a:cubicBezTo>
                  <a:cubicBezTo>
                    <a:pt x="1016" y="641"/>
                    <a:pt x="552" y="266"/>
                    <a:pt x="1" y="266"/>
                  </a:cubicBezTo>
                  <a:lnTo>
                    <a:pt x="1" y="4880"/>
                  </a:lnTo>
                  <a:lnTo>
                    <a:pt x="376" y="4880"/>
                  </a:lnTo>
                  <a:lnTo>
                    <a:pt x="376" y="6888"/>
                  </a:lnTo>
                  <a:lnTo>
                    <a:pt x="1215" y="6888"/>
                  </a:lnTo>
                  <a:lnTo>
                    <a:pt x="1215" y="2937"/>
                  </a:lnTo>
                  <a:lnTo>
                    <a:pt x="1568" y="2562"/>
                  </a:lnTo>
                  <a:lnTo>
                    <a:pt x="2208" y="1921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A96E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6"/>
            <p:cNvSpPr/>
            <p:nvPr/>
          </p:nvSpPr>
          <p:spPr>
            <a:xfrm>
              <a:off x="4000400" y="3846750"/>
              <a:ext cx="241200" cy="133575"/>
            </a:xfrm>
            <a:custGeom>
              <a:avLst/>
              <a:gdLst/>
              <a:ahLst/>
              <a:cxnLst/>
              <a:rect l="l" t="t" r="r" b="b"/>
              <a:pathLst>
                <a:path w="9648" h="5343" extrusionOk="0">
                  <a:moveTo>
                    <a:pt x="4217" y="0"/>
                  </a:moveTo>
                  <a:cubicBezTo>
                    <a:pt x="3025" y="0"/>
                    <a:pt x="2009" y="1016"/>
                    <a:pt x="2009" y="2296"/>
                  </a:cubicBezTo>
                  <a:lnTo>
                    <a:pt x="2009" y="2385"/>
                  </a:lnTo>
                  <a:cubicBezTo>
                    <a:pt x="817" y="2495"/>
                    <a:pt x="0" y="3488"/>
                    <a:pt x="0" y="4592"/>
                  </a:cubicBezTo>
                  <a:lnTo>
                    <a:pt x="0" y="5343"/>
                  </a:lnTo>
                  <a:lnTo>
                    <a:pt x="9647" y="5343"/>
                  </a:lnTo>
                  <a:lnTo>
                    <a:pt x="9647" y="4592"/>
                  </a:lnTo>
                  <a:cubicBezTo>
                    <a:pt x="9647" y="3488"/>
                    <a:pt x="8742" y="2495"/>
                    <a:pt x="7638" y="2385"/>
                  </a:cubicBezTo>
                  <a:lnTo>
                    <a:pt x="7638" y="2296"/>
                  </a:lnTo>
                  <a:cubicBezTo>
                    <a:pt x="7638" y="1016"/>
                    <a:pt x="6623" y="0"/>
                    <a:pt x="5320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76"/>
            <p:cNvSpPr/>
            <p:nvPr/>
          </p:nvSpPr>
          <p:spPr>
            <a:xfrm>
              <a:off x="4122350" y="3846750"/>
              <a:ext cx="119250" cy="133575"/>
            </a:xfrm>
            <a:custGeom>
              <a:avLst/>
              <a:gdLst/>
              <a:ahLst/>
              <a:cxnLst/>
              <a:rect l="l" t="t" r="r" b="b"/>
              <a:pathLst>
                <a:path w="4770" h="5343" extrusionOk="0">
                  <a:moveTo>
                    <a:pt x="1" y="0"/>
                  </a:moveTo>
                  <a:lnTo>
                    <a:pt x="1" y="5343"/>
                  </a:lnTo>
                  <a:lnTo>
                    <a:pt x="4769" y="5343"/>
                  </a:lnTo>
                  <a:lnTo>
                    <a:pt x="4769" y="4592"/>
                  </a:lnTo>
                  <a:cubicBezTo>
                    <a:pt x="4769" y="3488"/>
                    <a:pt x="3864" y="2495"/>
                    <a:pt x="2760" y="2385"/>
                  </a:cubicBezTo>
                  <a:lnTo>
                    <a:pt x="2760" y="2296"/>
                  </a:lnTo>
                  <a:cubicBezTo>
                    <a:pt x="2760" y="1016"/>
                    <a:pt x="1745" y="0"/>
                    <a:pt x="442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76"/>
            <p:cNvSpPr/>
            <p:nvPr/>
          </p:nvSpPr>
          <p:spPr>
            <a:xfrm>
              <a:off x="4020800" y="3950500"/>
              <a:ext cx="60200" cy="59625"/>
            </a:xfrm>
            <a:custGeom>
              <a:avLst/>
              <a:gdLst/>
              <a:ahLst/>
              <a:cxnLst/>
              <a:rect l="l" t="t" r="r" b="b"/>
              <a:pathLst>
                <a:path w="2408" h="2385" extrusionOk="0">
                  <a:moveTo>
                    <a:pt x="1193" y="1"/>
                  </a:moveTo>
                  <a:cubicBezTo>
                    <a:pt x="553" y="1"/>
                    <a:pt x="1" y="553"/>
                    <a:pt x="1" y="1193"/>
                  </a:cubicBezTo>
                  <a:cubicBezTo>
                    <a:pt x="1" y="1833"/>
                    <a:pt x="553" y="2385"/>
                    <a:pt x="1193" y="2385"/>
                  </a:cubicBezTo>
                  <a:cubicBezTo>
                    <a:pt x="1855" y="2385"/>
                    <a:pt x="2407" y="1833"/>
                    <a:pt x="2407" y="1193"/>
                  </a:cubicBezTo>
                  <a:cubicBezTo>
                    <a:pt x="2407" y="553"/>
                    <a:pt x="1855" y="1"/>
                    <a:pt x="1193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6"/>
            <p:cNvSpPr/>
            <p:nvPr/>
          </p:nvSpPr>
          <p:spPr>
            <a:xfrm>
              <a:off x="4034600" y="3964300"/>
              <a:ext cx="32600" cy="32050"/>
            </a:xfrm>
            <a:custGeom>
              <a:avLst/>
              <a:gdLst/>
              <a:ahLst/>
              <a:cxnLst/>
              <a:rect l="l" t="t" r="r" b="b"/>
              <a:pathLst>
                <a:path w="1304" h="1282" extrusionOk="0">
                  <a:moveTo>
                    <a:pt x="641" y="1"/>
                  </a:moveTo>
                  <a:cubicBezTo>
                    <a:pt x="288" y="1"/>
                    <a:pt x="1" y="266"/>
                    <a:pt x="1" y="641"/>
                  </a:cubicBezTo>
                  <a:cubicBezTo>
                    <a:pt x="1" y="994"/>
                    <a:pt x="288" y="1281"/>
                    <a:pt x="641" y="1281"/>
                  </a:cubicBezTo>
                  <a:cubicBezTo>
                    <a:pt x="1016" y="1281"/>
                    <a:pt x="1303" y="994"/>
                    <a:pt x="1303" y="641"/>
                  </a:cubicBezTo>
                  <a:cubicBezTo>
                    <a:pt x="1303" y="266"/>
                    <a:pt x="1016" y="1"/>
                    <a:pt x="641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6"/>
            <p:cNvSpPr/>
            <p:nvPr/>
          </p:nvSpPr>
          <p:spPr>
            <a:xfrm>
              <a:off x="4161000" y="3950500"/>
              <a:ext cx="60175" cy="59625"/>
            </a:xfrm>
            <a:custGeom>
              <a:avLst/>
              <a:gdLst/>
              <a:ahLst/>
              <a:cxnLst/>
              <a:rect l="l" t="t" r="r" b="b"/>
              <a:pathLst>
                <a:path w="2407" h="2385" extrusionOk="0">
                  <a:moveTo>
                    <a:pt x="1214" y="1"/>
                  </a:moveTo>
                  <a:cubicBezTo>
                    <a:pt x="552" y="1"/>
                    <a:pt x="0" y="553"/>
                    <a:pt x="0" y="1193"/>
                  </a:cubicBezTo>
                  <a:cubicBezTo>
                    <a:pt x="0" y="1833"/>
                    <a:pt x="552" y="2385"/>
                    <a:pt x="1214" y="2385"/>
                  </a:cubicBezTo>
                  <a:cubicBezTo>
                    <a:pt x="1855" y="2385"/>
                    <a:pt x="2407" y="1833"/>
                    <a:pt x="2407" y="1193"/>
                  </a:cubicBezTo>
                  <a:cubicBezTo>
                    <a:pt x="2407" y="553"/>
                    <a:pt x="1855" y="1"/>
                    <a:pt x="1214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6"/>
            <p:cNvSpPr/>
            <p:nvPr/>
          </p:nvSpPr>
          <p:spPr>
            <a:xfrm>
              <a:off x="4174800" y="3964300"/>
              <a:ext cx="32575" cy="32050"/>
            </a:xfrm>
            <a:custGeom>
              <a:avLst/>
              <a:gdLst/>
              <a:ahLst/>
              <a:cxnLst/>
              <a:rect l="l" t="t" r="r" b="b"/>
              <a:pathLst>
                <a:path w="1303" h="1282" extrusionOk="0">
                  <a:moveTo>
                    <a:pt x="662" y="1"/>
                  </a:moveTo>
                  <a:cubicBezTo>
                    <a:pt x="287" y="1"/>
                    <a:pt x="0" y="266"/>
                    <a:pt x="0" y="641"/>
                  </a:cubicBezTo>
                  <a:cubicBezTo>
                    <a:pt x="0" y="994"/>
                    <a:pt x="287" y="1281"/>
                    <a:pt x="662" y="1281"/>
                  </a:cubicBezTo>
                  <a:cubicBezTo>
                    <a:pt x="1016" y="1281"/>
                    <a:pt x="1303" y="994"/>
                    <a:pt x="1303" y="641"/>
                  </a:cubicBezTo>
                  <a:cubicBezTo>
                    <a:pt x="1303" y="266"/>
                    <a:pt x="1016" y="1"/>
                    <a:pt x="662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6"/>
            <p:cNvSpPr/>
            <p:nvPr/>
          </p:nvSpPr>
          <p:spPr>
            <a:xfrm>
              <a:off x="4064400" y="3856125"/>
              <a:ext cx="62400" cy="50250"/>
            </a:xfrm>
            <a:custGeom>
              <a:avLst/>
              <a:gdLst/>
              <a:ahLst/>
              <a:cxnLst/>
              <a:rect l="l" t="t" r="r" b="b"/>
              <a:pathLst>
                <a:path w="2496" h="2010" extrusionOk="0">
                  <a:moveTo>
                    <a:pt x="1944" y="1"/>
                  </a:moveTo>
                  <a:cubicBezTo>
                    <a:pt x="663" y="1"/>
                    <a:pt x="1" y="906"/>
                    <a:pt x="1" y="2010"/>
                  </a:cubicBezTo>
                  <a:lnTo>
                    <a:pt x="2496" y="2010"/>
                  </a:lnTo>
                  <a:lnTo>
                    <a:pt x="2496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6"/>
            <p:cNvSpPr/>
            <p:nvPr/>
          </p:nvSpPr>
          <p:spPr>
            <a:xfrm>
              <a:off x="4142775" y="3858350"/>
              <a:ext cx="34800" cy="48025"/>
            </a:xfrm>
            <a:custGeom>
              <a:avLst/>
              <a:gdLst/>
              <a:ahLst/>
              <a:cxnLst/>
              <a:rect l="l" t="t" r="r" b="b"/>
              <a:pathLst>
                <a:path w="1392" h="1921" extrusionOk="0">
                  <a:moveTo>
                    <a:pt x="1" y="0"/>
                  </a:moveTo>
                  <a:lnTo>
                    <a:pt x="1" y="1921"/>
                  </a:lnTo>
                  <a:lnTo>
                    <a:pt x="1392" y="1921"/>
                  </a:lnTo>
                  <a:cubicBezTo>
                    <a:pt x="1392" y="1016"/>
                    <a:pt x="1016" y="265"/>
                    <a:pt x="1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6"/>
            <p:cNvSpPr/>
            <p:nvPr/>
          </p:nvSpPr>
          <p:spPr>
            <a:xfrm>
              <a:off x="4103600" y="3913525"/>
              <a:ext cx="23200" cy="11625"/>
            </a:xfrm>
            <a:custGeom>
              <a:avLst/>
              <a:gdLst/>
              <a:ahLst/>
              <a:cxnLst/>
              <a:rect l="l" t="t" r="r" b="b"/>
              <a:pathLst>
                <a:path w="928" h="465" extrusionOk="0">
                  <a:moveTo>
                    <a:pt x="0" y="1"/>
                  </a:moveTo>
                  <a:lnTo>
                    <a:pt x="0" y="266"/>
                  </a:lnTo>
                  <a:cubicBezTo>
                    <a:pt x="0" y="376"/>
                    <a:pt x="89" y="464"/>
                    <a:pt x="199" y="464"/>
                  </a:cubicBezTo>
                  <a:lnTo>
                    <a:pt x="751" y="464"/>
                  </a:lnTo>
                  <a:cubicBezTo>
                    <a:pt x="839" y="464"/>
                    <a:pt x="928" y="376"/>
                    <a:pt x="928" y="266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6"/>
            <p:cNvSpPr/>
            <p:nvPr/>
          </p:nvSpPr>
          <p:spPr>
            <a:xfrm>
              <a:off x="4122350" y="3913525"/>
              <a:ext cx="4450" cy="11625"/>
            </a:xfrm>
            <a:custGeom>
              <a:avLst/>
              <a:gdLst/>
              <a:ahLst/>
              <a:cxnLst/>
              <a:rect l="l" t="t" r="r" b="b"/>
              <a:pathLst>
                <a:path w="178" h="465" extrusionOk="0">
                  <a:moveTo>
                    <a:pt x="1" y="1"/>
                  </a:moveTo>
                  <a:lnTo>
                    <a:pt x="1" y="464"/>
                  </a:lnTo>
                  <a:cubicBezTo>
                    <a:pt x="89" y="464"/>
                    <a:pt x="178" y="376"/>
                    <a:pt x="178" y="266"/>
                  </a:cubicBezTo>
                  <a:lnTo>
                    <a:pt x="178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76"/>
            <p:cNvSpPr/>
            <p:nvPr/>
          </p:nvSpPr>
          <p:spPr>
            <a:xfrm>
              <a:off x="4223350" y="3933950"/>
              <a:ext cx="18250" cy="21000"/>
            </a:xfrm>
            <a:custGeom>
              <a:avLst/>
              <a:gdLst/>
              <a:ahLst/>
              <a:cxnLst/>
              <a:rect l="l" t="t" r="r" b="b"/>
              <a:pathLst>
                <a:path w="730" h="840" extrusionOk="0">
                  <a:moveTo>
                    <a:pt x="1" y="0"/>
                  </a:moveTo>
                  <a:lnTo>
                    <a:pt x="1" y="839"/>
                  </a:lnTo>
                  <a:lnTo>
                    <a:pt x="729" y="839"/>
                  </a:lnTo>
                  <a:cubicBezTo>
                    <a:pt x="641" y="552"/>
                    <a:pt x="553" y="287"/>
                    <a:pt x="464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76"/>
            <p:cNvSpPr/>
            <p:nvPr/>
          </p:nvSpPr>
          <p:spPr>
            <a:xfrm>
              <a:off x="4002600" y="3913525"/>
              <a:ext cx="25400" cy="29825"/>
            </a:xfrm>
            <a:custGeom>
              <a:avLst/>
              <a:gdLst/>
              <a:ahLst/>
              <a:cxnLst/>
              <a:rect l="l" t="t" r="r" b="b"/>
              <a:pathLst>
                <a:path w="1016" h="1193" extrusionOk="0">
                  <a:moveTo>
                    <a:pt x="1016" y="1"/>
                  </a:moveTo>
                  <a:cubicBezTo>
                    <a:pt x="552" y="266"/>
                    <a:pt x="177" y="729"/>
                    <a:pt x="0" y="1193"/>
                  </a:cubicBezTo>
                  <a:lnTo>
                    <a:pt x="552" y="1193"/>
                  </a:lnTo>
                  <a:cubicBezTo>
                    <a:pt x="817" y="1193"/>
                    <a:pt x="1016" y="1016"/>
                    <a:pt x="1016" y="817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" name="Google Shape;1171;p76"/>
          <p:cNvGrpSpPr/>
          <p:nvPr/>
        </p:nvGrpSpPr>
        <p:grpSpPr>
          <a:xfrm>
            <a:off x="4043697" y="4057721"/>
            <a:ext cx="399075" cy="398451"/>
            <a:chOff x="3312725" y="3814750"/>
            <a:chExt cx="368150" cy="367575"/>
          </a:xfrm>
        </p:grpSpPr>
        <p:sp>
          <p:nvSpPr>
            <p:cNvPr id="1172" name="Google Shape;1172;p76"/>
            <p:cNvSpPr/>
            <p:nvPr/>
          </p:nvSpPr>
          <p:spPr>
            <a:xfrm>
              <a:off x="3312725" y="3814750"/>
              <a:ext cx="368150" cy="367575"/>
            </a:xfrm>
            <a:custGeom>
              <a:avLst/>
              <a:gdLst/>
              <a:ahLst/>
              <a:cxnLst/>
              <a:rect l="l" t="t" r="r" b="b"/>
              <a:pathLst>
                <a:path w="14726" h="14703" extrusionOk="0">
                  <a:moveTo>
                    <a:pt x="7352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11391"/>
                    <a:pt x="3312" y="14703"/>
                    <a:pt x="7352" y="14703"/>
                  </a:cubicBezTo>
                  <a:cubicBezTo>
                    <a:pt x="11414" y="14703"/>
                    <a:pt x="14725" y="11391"/>
                    <a:pt x="14725" y="7351"/>
                  </a:cubicBezTo>
                  <a:cubicBezTo>
                    <a:pt x="14725" y="3311"/>
                    <a:pt x="11414" y="0"/>
                    <a:pt x="7352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76"/>
            <p:cNvSpPr/>
            <p:nvPr/>
          </p:nvSpPr>
          <p:spPr>
            <a:xfrm>
              <a:off x="3349700" y="3856125"/>
              <a:ext cx="331175" cy="326200"/>
            </a:xfrm>
            <a:custGeom>
              <a:avLst/>
              <a:gdLst/>
              <a:ahLst/>
              <a:cxnLst/>
              <a:rect l="l" t="t" r="r" b="b"/>
              <a:pathLst>
                <a:path w="13247" h="13048" extrusionOk="0">
                  <a:moveTo>
                    <a:pt x="5873" y="1"/>
                  </a:moveTo>
                  <a:lnTo>
                    <a:pt x="4593" y="2120"/>
                  </a:lnTo>
                  <a:lnTo>
                    <a:pt x="2208" y="1016"/>
                  </a:lnTo>
                  <a:lnTo>
                    <a:pt x="2208" y="1016"/>
                  </a:lnTo>
                  <a:lnTo>
                    <a:pt x="2562" y="3489"/>
                  </a:lnTo>
                  <a:lnTo>
                    <a:pt x="1" y="3952"/>
                  </a:lnTo>
                  <a:lnTo>
                    <a:pt x="1369" y="5321"/>
                  </a:lnTo>
                  <a:lnTo>
                    <a:pt x="1458" y="5983"/>
                  </a:lnTo>
                  <a:lnTo>
                    <a:pt x="1" y="7440"/>
                  </a:lnTo>
                  <a:lnTo>
                    <a:pt x="2297" y="9847"/>
                  </a:lnTo>
                  <a:lnTo>
                    <a:pt x="2208" y="10398"/>
                  </a:lnTo>
                  <a:lnTo>
                    <a:pt x="4857" y="12959"/>
                  </a:lnTo>
                  <a:cubicBezTo>
                    <a:pt x="5233" y="13048"/>
                    <a:pt x="5520" y="13048"/>
                    <a:pt x="5873" y="13048"/>
                  </a:cubicBezTo>
                  <a:cubicBezTo>
                    <a:pt x="9935" y="13048"/>
                    <a:pt x="13246" y="9736"/>
                    <a:pt x="13246" y="5696"/>
                  </a:cubicBezTo>
                  <a:cubicBezTo>
                    <a:pt x="13246" y="5321"/>
                    <a:pt x="13246" y="5056"/>
                    <a:pt x="13136" y="4681"/>
                  </a:cubicBezTo>
                  <a:lnTo>
                    <a:pt x="9560" y="1016"/>
                  </a:lnTo>
                  <a:lnTo>
                    <a:pt x="7727" y="1833"/>
                  </a:lnTo>
                  <a:lnTo>
                    <a:pt x="5873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6"/>
            <p:cNvSpPr/>
            <p:nvPr/>
          </p:nvSpPr>
          <p:spPr>
            <a:xfrm>
              <a:off x="3372325" y="3876550"/>
              <a:ext cx="248375" cy="243975"/>
            </a:xfrm>
            <a:custGeom>
              <a:avLst/>
              <a:gdLst/>
              <a:ahLst/>
              <a:cxnLst/>
              <a:rect l="l" t="t" r="r" b="b"/>
              <a:pathLst>
                <a:path w="9935" h="9759" extrusionOk="0">
                  <a:moveTo>
                    <a:pt x="4968" y="1"/>
                  </a:moveTo>
                  <a:lnTo>
                    <a:pt x="3864" y="1855"/>
                  </a:lnTo>
                  <a:lnTo>
                    <a:pt x="1855" y="928"/>
                  </a:lnTo>
                  <a:lnTo>
                    <a:pt x="2208" y="3047"/>
                  </a:lnTo>
                  <a:lnTo>
                    <a:pt x="1" y="3400"/>
                  </a:lnTo>
                  <a:lnTo>
                    <a:pt x="1480" y="4879"/>
                  </a:lnTo>
                  <a:lnTo>
                    <a:pt x="1" y="6358"/>
                  </a:lnTo>
                  <a:lnTo>
                    <a:pt x="2208" y="6712"/>
                  </a:lnTo>
                  <a:lnTo>
                    <a:pt x="1855" y="8831"/>
                  </a:lnTo>
                  <a:lnTo>
                    <a:pt x="3864" y="7926"/>
                  </a:lnTo>
                  <a:lnTo>
                    <a:pt x="4968" y="9758"/>
                  </a:lnTo>
                  <a:lnTo>
                    <a:pt x="6072" y="7926"/>
                  </a:lnTo>
                  <a:lnTo>
                    <a:pt x="8103" y="8831"/>
                  </a:lnTo>
                  <a:lnTo>
                    <a:pt x="7727" y="6712"/>
                  </a:lnTo>
                  <a:lnTo>
                    <a:pt x="9935" y="6358"/>
                  </a:lnTo>
                  <a:lnTo>
                    <a:pt x="8478" y="4879"/>
                  </a:lnTo>
                  <a:lnTo>
                    <a:pt x="9935" y="3400"/>
                  </a:lnTo>
                  <a:lnTo>
                    <a:pt x="7727" y="3047"/>
                  </a:lnTo>
                  <a:lnTo>
                    <a:pt x="8103" y="928"/>
                  </a:lnTo>
                  <a:lnTo>
                    <a:pt x="6072" y="1855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6"/>
            <p:cNvSpPr/>
            <p:nvPr/>
          </p:nvSpPr>
          <p:spPr>
            <a:xfrm>
              <a:off x="3496500" y="3876550"/>
              <a:ext cx="124200" cy="243975"/>
            </a:xfrm>
            <a:custGeom>
              <a:avLst/>
              <a:gdLst/>
              <a:ahLst/>
              <a:cxnLst/>
              <a:rect l="l" t="t" r="r" b="b"/>
              <a:pathLst>
                <a:path w="4968" h="9759" extrusionOk="0">
                  <a:moveTo>
                    <a:pt x="1" y="1"/>
                  </a:moveTo>
                  <a:lnTo>
                    <a:pt x="1" y="9758"/>
                  </a:lnTo>
                  <a:lnTo>
                    <a:pt x="1105" y="7926"/>
                  </a:lnTo>
                  <a:lnTo>
                    <a:pt x="3136" y="8831"/>
                  </a:lnTo>
                  <a:lnTo>
                    <a:pt x="2760" y="6712"/>
                  </a:lnTo>
                  <a:lnTo>
                    <a:pt x="4968" y="6358"/>
                  </a:lnTo>
                  <a:lnTo>
                    <a:pt x="3776" y="5166"/>
                  </a:lnTo>
                  <a:lnTo>
                    <a:pt x="3511" y="4879"/>
                  </a:lnTo>
                  <a:lnTo>
                    <a:pt x="4615" y="3776"/>
                  </a:lnTo>
                  <a:lnTo>
                    <a:pt x="4968" y="3400"/>
                  </a:lnTo>
                  <a:lnTo>
                    <a:pt x="4504" y="3312"/>
                  </a:lnTo>
                  <a:lnTo>
                    <a:pt x="2760" y="3047"/>
                  </a:lnTo>
                  <a:lnTo>
                    <a:pt x="2959" y="2296"/>
                  </a:lnTo>
                  <a:lnTo>
                    <a:pt x="3136" y="928"/>
                  </a:lnTo>
                  <a:lnTo>
                    <a:pt x="3136" y="928"/>
                  </a:lnTo>
                  <a:lnTo>
                    <a:pt x="1105" y="18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6"/>
            <p:cNvSpPr/>
            <p:nvPr/>
          </p:nvSpPr>
          <p:spPr>
            <a:xfrm>
              <a:off x="3349700" y="3856125"/>
              <a:ext cx="294200" cy="284800"/>
            </a:xfrm>
            <a:custGeom>
              <a:avLst/>
              <a:gdLst/>
              <a:ahLst/>
              <a:cxnLst/>
              <a:rect l="l" t="t" r="r" b="b"/>
              <a:pathLst>
                <a:path w="11768" h="11392" extrusionOk="0">
                  <a:moveTo>
                    <a:pt x="5873" y="1656"/>
                  </a:moveTo>
                  <a:lnTo>
                    <a:pt x="6800" y="3224"/>
                  </a:lnTo>
                  <a:lnTo>
                    <a:pt x="8456" y="2473"/>
                  </a:lnTo>
                  <a:lnTo>
                    <a:pt x="8169" y="4129"/>
                  </a:lnTo>
                  <a:lnTo>
                    <a:pt x="10023" y="4504"/>
                  </a:lnTo>
                  <a:lnTo>
                    <a:pt x="8721" y="5696"/>
                  </a:lnTo>
                  <a:lnTo>
                    <a:pt x="10023" y="6888"/>
                  </a:lnTo>
                  <a:lnTo>
                    <a:pt x="8169" y="7264"/>
                  </a:lnTo>
                  <a:lnTo>
                    <a:pt x="8456" y="8919"/>
                  </a:lnTo>
                  <a:lnTo>
                    <a:pt x="6800" y="8191"/>
                  </a:lnTo>
                  <a:lnTo>
                    <a:pt x="5873" y="9736"/>
                  </a:lnTo>
                  <a:lnTo>
                    <a:pt x="4968" y="8191"/>
                  </a:lnTo>
                  <a:lnTo>
                    <a:pt x="3312" y="8919"/>
                  </a:lnTo>
                  <a:lnTo>
                    <a:pt x="3577" y="7264"/>
                  </a:lnTo>
                  <a:lnTo>
                    <a:pt x="1745" y="6888"/>
                  </a:lnTo>
                  <a:lnTo>
                    <a:pt x="3025" y="5696"/>
                  </a:lnTo>
                  <a:lnTo>
                    <a:pt x="1745" y="4504"/>
                  </a:lnTo>
                  <a:lnTo>
                    <a:pt x="3577" y="4129"/>
                  </a:lnTo>
                  <a:lnTo>
                    <a:pt x="3312" y="2473"/>
                  </a:lnTo>
                  <a:lnTo>
                    <a:pt x="4968" y="3224"/>
                  </a:lnTo>
                  <a:lnTo>
                    <a:pt x="5873" y="1656"/>
                  </a:lnTo>
                  <a:close/>
                  <a:moveTo>
                    <a:pt x="5873" y="1"/>
                  </a:moveTo>
                  <a:lnTo>
                    <a:pt x="4593" y="2120"/>
                  </a:lnTo>
                  <a:lnTo>
                    <a:pt x="2208" y="1016"/>
                  </a:lnTo>
                  <a:lnTo>
                    <a:pt x="2208" y="1016"/>
                  </a:lnTo>
                  <a:lnTo>
                    <a:pt x="2562" y="3489"/>
                  </a:lnTo>
                  <a:lnTo>
                    <a:pt x="1" y="3952"/>
                  </a:lnTo>
                  <a:lnTo>
                    <a:pt x="1833" y="5696"/>
                  </a:lnTo>
                  <a:lnTo>
                    <a:pt x="1" y="7440"/>
                  </a:lnTo>
                  <a:lnTo>
                    <a:pt x="2562" y="7904"/>
                  </a:lnTo>
                  <a:lnTo>
                    <a:pt x="2208" y="10398"/>
                  </a:lnTo>
                  <a:lnTo>
                    <a:pt x="4593" y="9295"/>
                  </a:lnTo>
                  <a:lnTo>
                    <a:pt x="5873" y="11392"/>
                  </a:lnTo>
                  <a:lnTo>
                    <a:pt x="7175" y="9295"/>
                  </a:lnTo>
                  <a:lnTo>
                    <a:pt x="9560" y="10398"/>
                  </a:lnTo>
                  <a:lnTo>
                    <a:pt x="9184" y="7904"/>
                  </a:lnTo>
                  <a:lnTo>
                    <a:pt x="11767" y="7440"/>
                  </a:lnTo>
                  <a:lnTo>
                    <a:pt x="9935" y="5696"/>
                  </a:lnTo>
                  <a:lnTo>
                    <a:pt x="11767" y="3952"/>
                  </a:lnTo>
                  <a:lnTo>
                    <a:pt x="9184" y="3489"/>
                  </a:lnTo>
                  <a:lnTo>
                    <a:pt x="9560" y="1016"/>
                  </a:lnTo>
                  <a:lnTo>
                    <a:pt x="7175" y="2120"/>
                  </a:lnTo>
                  <a:lnTo>
                    <a:pt x="5873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6"/>
            <p:cNvSpPr/>
            <p:nvPr/>
          </p:nvSpPr>
          <p:spPr>
            <a:xfrm>
              <a:off x="3496500" y="3856125"/>
              <a:ext cx="147400" cy="284800"/>
            </a:xfrm>
            <a:custGeom>
              <a:avLst/>
              <a:gdLst/>
              <a:ahLst/>
              <a:cxnLst/>
              <a:rect l="l" t="t" r="r" b="b"/>
              <a:pathLst>
                <a:path w="5896" h="11392" extrusionOk="0">
                  <a:moveTo>
                    <a:pt x="1" y="1"/>
                  </a:moveTo>
                  <a:lnTo>
                    <a:pt x="1" y="1656"/>
                  </a:lnTo>
                  <a:lnTo>
                    <a:pt x="928" y="3224"/>
                  </a:lnTo>
                  <a:lnTo>
                    <a:pt x="2584" y="2473"/>
                  </a:lnTo>
                  <a:lnTo>
                    <a:pt x="2495" y="3224"/>
                  </a:lnTo>
                  <a:lnTo>
                    <a:pt x="2407" y="3776"/>
                  </a:lnTo>
                  <a:lnTo>
                    <a:pt x="2297" y="4129"/>
                  </a:lnTo>
                  <a:lnTo>
                    <a:pt x="2407" y="4217"/>
                  </a:lnTo>
                  <a:lnTo>
                    <a:pt x="4151" y="4504"/>
                  </a:lnTo>
                  <a:lnTo>
                    <a:pt x="2849" y="5696"/>
                  </a:lnTo>
                  <a:lnTo>
                    <a:pt x="3312" y="6160"/>
                  </a:lnTo>
                  <a:lnTo>
                    <a:pt x="4151" y="6888"/>
                  </a:lnTo>
                  <a:lnTo>
                    <a:pt x="2297" y="7264"/>
                  </a:lnTo>
                  <a:lnTo>
                    <a:pt x="2584" y="8919"/>
                  </a:lnTo>
                  <a:lnTo>
                    <a:pt x="928" y="8191"/>
                  </a:lnTo>
                  <a:lnTo>
                    <a:pt x="1" y="9736"/>
                  </a:lnTo>
                  <a:lnTo>
                    <a:pt x="1" y="11392"/>
                  </a:lnTo>
                  <a:lnTo>
                    <a:pt x="1303" y="9295"/>
                  </a:lnTo>
                  <a:lnTo>
                    <a:pt x="3688" y="10398"/>
                  </a:lnTo>
                  <a:lnTo>
                    <a:pt x="3312" y="7904"/>
                  </a:lnTo>
                  <a:lnTo>
                    <a:pt x="5895" y="7440"/>
                  </a:lnTo>
                  <a:lnTo>
                    <a:pt x="4239" y="5873"/>
                  </a:lnTo>
                  <a:lnTo>
                    <a:pt x="4063" y="5696"/>
                  </a:lnTo>
                  <a:lnTo>
                    <a:pt x="4791" y="4968"/>
                  </a:lnTo>
                  <a:lnTo>
                    <a:pt x="5895" y="3952"/>
                  </a:lnTo>
                  <a:lnTo>
                    <a:pt x="4328" y="3665"/>
                  </a:lnTo>
                  <a:lnTo>
                    <a:pt x="3312" y="3489"/>
                  </a:lnTo>
                  <a:lnTo>
                    <a:pt x="3401" y="2937"/>
                  </a:lnTo>
                  <a:lnTo>
                    <a:pt x="3688" y="1016"/>
                  </a:lnTo>
                  <a:lnTo>
                    <a:pt x="1303" y="21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76"/>
            <p:cNvSpPr/>
            <p:nvPr/>
          </p:nvSpPr>
          <p:spPr>
            <a:xfrm>
              <a:off x="3383925" y="3942750"/>
              <a:ext cx="225200" cy="111550"/>
            </a:xfrm>
            <a:custGeom>
              <a:avLst/>
              <a:gdLst/>
              <a:ahLst/>
              <a:cxnLst/>
              <a:rect l="l" t="t" r="r" b="b"/>
              <a:pathLst>
                <a:path w="9008" h="4462" extrusionOk="0">
                  <a:moveTo>
                    <a:pt x="8288" y="0"/>
                  </a:moveTo>
                  <a:cubicBezTo>
                    <a:pt x="8256" y="0"/>
                    <a:pt x="8223" y="8"/>
                    <a:pt x="8191" y="24"/>
                  </a:cubicBezTo>
                  <a:lnTo>
                    <a:pt x="7087" y="112"/>
                  </a:lnTo>
                  <a:lnTo>
                    <a:pt x="7087" y="200"/>
                  </a:lnTo>
                  <a:lnTo>
                    <a:pt x="6447" y="311"/>
                  </a:lnTo>
                  <a:cubicBezTo>
                    <a:pt x="6358" y="311"/>
                    <a:pt x="6160" y="399"/>
                    <a:pt x="6160" y="576"/>
                  </a:cubicBezTo>
                  <a:lnTo>
                    <a:pt x="5983" y="1039"/>
                  </a:lnTo>
                  <a:lnTo>
                    <a:pt x="5696" y="576"/>
                  </a:lnTo>
                  <a:cubicBezTo>
                    <a:pt x="5634" y="513"/>
                    <a:pt x="5571" y="451"/>
                    <a:pt x="5477" y="451"/>
                  </a:cubicBezTo>
                  <a:cubicBezTo>
                    <a:pt x="5439" y="451"/>
                    <a:pt x="5395" y="461"/>
                    <a:pt x="5343" y="487"/>
                  </a:cubicBezTo>
                  <a:lnTo>
                    <a:pt x="4703" y="576"/>
                  </a:lnTo>
                  <a:cubicBezTo>
                    <a:pt x="4416" y="576"/>
                    <a:pt x="4327" y="752"/>
                    <a:pt x="4327" y="1039"/>
                  </a:cubicBezTo>
                  <a:lnTo>
                    <a:pt x="4416" y="1415"/>
                  </a:lnTo>
                  <a:lnTo>
                    <a:pt x="4151" y="951"/>
                  </a:lnTo>
                  <a:cubicBezTo>
                    <a:pt x="4069" y="804"/>
                    <a:pt x="3952" y="718"/>
                    <a:pt x="3861" y="718"/>
                  </a:cubicBezTo>
                  <a:cubicBezTo>
                    <a:pt x="3828" y="718"/>
                    <a:pt x="3799" y="729"/>
                    <a:pt x="3775" y="752"/>
                  </a:cubicBezTo>
                  <a:lnTo>
                    <a:pt x="3135" y="863"/>
                  </a:lnTo>
                  <a:cubicBezTo>
                    <a:pt x="2937" y="863"/>
                    <a:pt x="2848" y="951"/>
                    <a:pt x="2848" y="1128"/>
                  </a:cubicBezTo>
                  <a:lnTo>
                    <a:pt x="2760" y="1591"/>
                  </a:lnTo>
                  <a:lnTo>
                    <a:pt x="2672" y="1591"/>
                  </a:lnTo>
                  <a:cubicBezTo>
                    <a:pt x="2672" y="1503"/>
                    <a:pt x="2583" y="1415"/>
                    <a:pt x="2495" y="1304"/>
                  </a:cubicBezTo>
                  <a:cubicBezTo>
                    <a:pt x="2385" y="1216"/>
                    <a:pt x="2296" y="1128"/>
                    <a:pt x="2120" y="1128"/>
                  </a:cubicBezTo>
                  <a:cubicBezTo>
                    <a:pt x="2031" y="1039"/>
                    <a:pt x="1833" y="1039"/>
                    <a:pt x="1656" y="1039"/>
                  </a:cubicBezTo>
                  <a:lnTo>
                    <a:pt x="376" y="1216"/>
                  </a:lnTo>
                  <a:cubicBezTo>
                    <a:pt x="177" y="1304"/>
                    <a:pt x="0" y="1503"/>
                    <a:pt x="0" y="1768"/>
                  </a:cubicBezTo>
                  <a:lnTo>
                    <a:pt x="376" y="4064"/>
                  </a:lnTo>
                  <a:cubicBezTo>
                    <a:pt x="449" y="4300"/>
                    <a:pt x="581" y="4462"/>
                    <a:pt x="786" y="4462"/>
                  </a:cubicBezTo>
                  <a:cubicBezTo>
                    <a:pt x="830" y="4462"/>
                    <a:pt x="877" y="4454"/>
                    <a:pt x="928" y="4439"/>
                  </a:cubicBezTo>
                  <a:lnTo>
                    <a:pt x="2031" y="4262"/>
                  </a:lnTo>
                  <a:lnTo>
                    <a:pt x="2208" y="4262"/>
                  </a:lnTo>
                  <a:lnTo>
                    <a:pt x="3488" y="4064"/>
                  </a:lnTo>
                  <a:cubicBezTo>
                    <a:pt x="3687" y="4064"/>
                    <a:pt x="3775" y="3887"/>
                    <a:pt x="3775" y="3799"/>
                  </a:cubicBezTo>
                  <a:lnTo>
                    <a:pt x="3864" y="3423"/>
                  </a:lnTo>
                  <a:lnTo>
                    <a:pt x="4040" y="3710"/>
                  </a:lnTo>
                  <a:cubicBezTo>
                    <a:pt x="4151" y="3887"/>
                    <a:pt x="4239" y="3887"/>
                    <a:pt x="4416" y="3887"/>
                  </a:cubicBezTo>
                  <a:lnTo>
                    <a:pt x="5895" y="3710"/>
                  </a:lnTo>
                  <a:cubicBezTo>
                    <a:pt x="6071" y="3622"/>
                    <a:pt x="6248" y="3423"/>
                    <a:pt x="6160" y="3247"/>
                  </a:cubicBezTo>
                  <a:lnTo>
                    <a:pt x="6535" y="3159"/>
                  </a:lnTo>
                  <a:cubicBezTo>
                    <a:pt x="6623" y="3423"/>
                    <a:pt x="6800" y="3512"/>
                    <a:pt x="6998" y="3512"/>
                  </a:cubicBezTo>
                  <a:lnTo>
                    <a:pt x="8742" y="3247"/>
                  </a:lnTo>
                  <a:cubicBezTo>
                    <a:pt x="8919" y="3159"/>
                    <a:pt x="9007" y="2960"/>
                    <a:pt x="9007" y="2783"/>
                  </a:cubicBezTo>
                  <a:lnTo>
                    <a:pt x="8654" y="311"/>
                  </a:lnTo>
                  <a:cubicBezTo>
                    <a:pt x="8582" y="148"/>
                    <a:pt x="8436" y="0"/>
                    <a:pt x="8288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76"/>
            <p:cNvSpPr/>
            <p:nvPr/>
          </p:nvSpPr>
          <p:spPr>
            <a:xfrm>
              <a:off x="3496500" y="3942750"/>
              <a:ext cx="112625" cy="97175"/>
            </a:xfrm>
            <a:custGeom>
              <a:avLst/>
              <a:gdLst/>
              <a:ahLst/>
              <a:cxnLst/>
              <a:rect l="l" t="t" r="r" b="b"/>
              <a:pathLst>
                <a:path w="4505" h="3887" extrusionOk="0">
                  <a:moveTo>
                    <a:pt x="3785" y="0"/>
                  </a:moveTo>
                  <a:cubicBezTo>
                    <a:pt x="3753" y="0"/>
                    <a:pt x="3720" y="8"/>
                    <a:pt x="3688" y="24"/>
                  </a:cubicBezTo>
                  <a:lnTo>
                    <a:pt x="2584" y="112"/>
                  </a:lnTo>
                  <a:lnTo>
                    <a:pt x="2584" y="200"/>
                  </a:lnTo>
                  <a:lnTo>
                    <a:pt x="1944" y="311"/>
                  </a:lnTo>
                  <a:cubicBezTo>
                    <a:pt x="1855" y="311"/>
                    <a:pt x="1657" y="399"/>
                    <a:pt x="1657" y="576"/>
                  </a:cubicBezTo>
                  <a:lnTo>
                    <a:pt x="1480" y="1039"/>
                  </a:lnTo>
                  <a:lnTo>
                    <a:pt x="1193" y="576"/>
                  </a:lnTo>
                  <a:cubicBezTo>
                    <a:pt x="1131" y="513"/>
                    <a:pt x="1068" y="451"/>
                    <a:pt x="974" y="451"/>
                  </a:cubicBezTo>
                  <a:cubicBezTo>
                    <a:pt x="936" y="451"/>
                    <a:pt x="892" y="461"/>
                    <a:pt x="840" y="487"/>
                  </a:cubicBezTo>
                  <a:lnTo>
                    <a:pt x="200" y="576"/>
                  </a:lnTo>
                  <a:cubicBezTo>
                    <a:pt x="89" y="576"/>
                    <a:pt x="1" y="576"/>
                    <a:pt x="1" y="664"/>
                  </a:cubicBezTo>
                  <a:lnTo>
                    <a:pt x="1" y="3887"/>
                  </a:lnTo>
                  <a:lnTo>
                    <a:pt x="1392" y="3710"/>
                  </a:lnTo>
                  <a:cubicBezTo>
                    <a:pt x="1568" y="3622"/>
                    <a:pt x="1745" y="3423"/>
                    <a:pt x="1657" y="3247"/>
                  </a:cubicBezTo>
                  <a:lnTo>
                    <a:pt x="2032" y="3159"/>
                  </a:lnTo>
                  <a:cubicBezTo>
                    <a:pt x="2120" y="3335"/>
                    <a:pt x="2209" y="3512"/>
                    <a:pt x="2407" y="3512"/>
                  </a:cubicBezTo>
                  <a:lnTo>
                    <a:pt x="2495" y="3512"/>
                  </a:lnTo>
                  <a:lnTo>
                    <a:pt x="4239" y="3247"/>
                  </a:lnTo>
                  <a:cubicBezTo>
                    <a:pt x="4416" y="3159"/>
                    <a:pt x="4504" y="2960"/>
                    <a:pt x="4504" y="2783"/>
                  </a:cubicBezTo>
                  <a:lnTo>
                    <a:pt x="4151" y="311"/>
                  </a:lnTo>
                  <a:cubicBezTo>
                    <a:pt x="4079" y="148"/>
                    <a:pt x="3933" y="0"/>
                    <a:pt x="3785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76"/>
            <p:cNvSpPr/>
            <p:nvPr/>
          </p:nvSpPr>
          <p:spPr>
            <a:xfrm>
              <a:off x="3395525" y="3980300"/>
              <a:ext cx="55200" cy="61850"/>
            </a:xfrm>
            <a:custGeom>
              <a:avLst/>
              <a:gdLst/>
              <a:ahLst/>
              <a:cxnLst/>
              <a:rect l="l" t="t" r="r" b="b"/>
              <a:pathLst>
                <a:path w="2208" h="2474" extrusionOk="0">
                  <a:moveTo>
                    <a:pt x="1192" y="464"/>
                  </a:moveTo>
                  <a:cubicBezTo>
                    <a:pt x="1192" y="464"/>
                    <a:pt x="1280" y="464"/>
                    <a:pt x="1280" y="553"/>
                  </a:cubicBezTo>
                  <a:cubicBezTo>
                    <a:pt x="1369" y="553"/>
                    <a:pt x="1369" y="641"/>
                    <a:pt x="1369" y="729"/>
                  </a:cubicBezTo>
                  <a:lnTo>
                    <a:pt x="1369" y="906"/>
                  </a:lnTo>
                  <a:cubicBezTo>
                    <a:pt x="1280" y="906"/>
                    <a:pt x="1280" y="1016"/>
                    <a:pt x="1192" y="1016"/>
                  </a:cubicBezTo>
                  <a:lnTo>
                    <a:pt x="729" y="1105"/>
                  </a:lnTo>
                  <a:lnTo>
                    <a:pt x="640" y="553"/>
                  </a:lnTo>
                  <a:lnTo>
                    <a:pt x="1192" y="464"/>
                  </a:lnTo>
                  <a:close/>
                  <a:moveTo>
                    <a:pt x="1369" y="1370"/>
                  </a:moveTo>
                  <a:cubicBezTo>
                    <a:pt x="1479" y="1370"/>
                    <a:pt x="1479" y="1370"/>
                    <a:pt x="1567" y="1458"/>
                  </a:cubicBezTo>
                  <a:lnTo>
                    <a:pt x="1656" y="1568"/>
                  </a:lnTo>
                  <a:cubicBezTo>
                    <a:pt x="1656" y="1657"/>
                    <a:pt x="1656" y="1745"/>
                    <a:pt x="1567" y="1745"/>
                  </a:cubicBezTo>
                  <a:cubicBezTo>
                    <a:pt x="1567" y="1833"/>
                    <a:pt x="1479" y="1833"/>
                    <a:pt x="1479" y="1921"/>
                  </a:cubicBezTo>
                  <a:lnTo>
                    <a:pt x="817" y="2010"/>
                  </a:lnTo>
                  <a:lnTo>
                    <a:pt x="729" y="1458"/>
                  </a:lnTo>
                  <a:lnTo>
                    <a:pt x="1369" y="1370"/>
                  </a:lnTo>
                  <a:close/>
                  <a:moveTo>
                    <a:pt x="1280" y="1"/>
                  </a:moveTo>
                  <a:lnTo>
                    <a:pt x="0" y="177"/>
                  </a:lnTo>
                  <a:lnTo>
                    <a:pt x="375" y="2473"/>
                  </a:lnTo>
                  <a:lnTo>
                    <a:pt x="1479" y="2297"/>
                  </a:lnTo>
                  <a:cubicBezTo>
                    <a:pt x="1567" y="2297"/>
                    <a:pt x="1744" y="2297"/>
                    <a:pt x="1832" y="2208"/>
                  </a:cubicBezTo>
                  <a:cubicBezTo>
                    <a:pt x="1921" y="2208"/>
                    <a:pt x="1921" y="2120"/>
                    <a:pt x="2031" y="2120"/>
                  </a:cubicBezTo>
                  <a:cubicBezTo>
                    <a:pt x="2119" y="2010"/>
                    <a:pt x="2119" y="1921"/>
                    <a:pt x="2208" y="1921"/>
                  </a:cubicBezTo>
                  <a:lnTo>
                    <a:pt x="2208" y="1657"/>
                  </a:lnTo>
                  <a:cubicBezTo>
                    <a:pt x="2208" y="1458"/>
                    <a:pt x="2119" y="1370"/>
                    <a:pt x="2031" y="1281"/>
                  </a:cubicBezTo>
                  <a:cubicBezTo>
                    <a:pt x="1921" y="1193"/>
                    <a:pt x="1832" y="1105"/>
                    <a:pt x="1656" y="1105"/>
                  </a:cubicBezTo>
                  <a:cubicBezTo>
                    <a:pt x="1744" y="1016"/>
                    <a:pt x="1832" y="906"/>
                    <a:pt x="1832" y="818"/>
                  </a:cubicBezTo>
                  <a:cubicBezTo>
                    <a:pt x="1921" y="729"/>
                    <a:pt x="1921" y="641"/>
                    <a:pt x="1921" y="553"/>
                  </a:cubicBezTo>
                  <a:cubicBezTo>
                    <a:pt x="1921" y="464"/>
                    <a:pt x="1832" y="354"/>
                    <a:pt x="1832" y="266"/>
                  </a:cubicBezTo>
                  <a:cubicBezTo>
                    <a:pt x="1832" y="266"/>
                    <a:pt x="1744" y="177"/>
                    <a:pt x="1744" y="89"/>
                  </a:cubicBezTo>
                  <a:cubicBezTo>
                    <a:pt x="1656" y="89"/>
                    <a:pt x="1567" y="89"/>
                    <a:pt x="1479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76"/>
            <p:cNvSpPr/>
            <p:nvPr/>
          </p:nvSpPr>
          <p:spPr>
            <a:xfrm>
              <a:off x="3452900" y="3973125"/>
              <a:ext cx="55225" cy="62400"/>
            </a:xfrm>
            <a:custGeom>
              <a:avLst/>
              <a:gdLst/>
              <a:ahLst/>
              <a:cxnLst/>
              <a:rect l="l" t="t" r="r" b="b"/>
              <a:pathLst>
                <a:path w="2209" h="2496" extrusionOk="0">
                  <a:moveTo>
                    <a:pt x="840" y="641"/>
                  </a:moveTo>
                  <a:lnTo>
                    <a:pt x="1281" y="1392"/>
                  </a:lnTo>
                  <a:lnTo>
                    <a:pt x="729" y="1480"/>
                  </a:lnTo>
                  <a:lnTo>
                    <a:pt x="729" y="1480"/>
                  </a:lnTo>
                  <a:lnTo>
                    <a:pt x="840" y="641"/>
                  </a:lnTo>
                  <a:close/>
                  <a:moveTo>
                    <a:pt x="553" y="1"/>
                  </a:moveTo>
                  <a:lnTo>
                    <a:pt x="1" y="2495"/>
                  </a:lnTo>
                  <a:lnTo>
                    <a:pt x="553" y="2407"/>
                  </a:lnTo>
                  <a:lnTo>
                    <a:pt x="641" y="1855"/>
                  </a:lnTo>
                  <a:lnTo>
                    <a:pt x="1392" y="1745"/>
                  </a:lnTo>
                  <a:lnTo>
                    <a:pt x="1657" y="2208"/>
                  </a:lnTo>
                  <a:lnTo>
                    <a:pt x="2209" y="2120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76"/>
            <p:cNvSpPr/>
            <p:nvPr/>
          </p:nvSpPr>
          <p:spPr>
            <a:xfrm>
              <a:off x="3496500" y="4005700"/>
              <a:ext cx="11625" cy="22650"/>
            </a:xfrm>
            <a:custGeom>
              <a:avLst/>
              <a:gdLst/>
              <a:ahLst/>
              <a:cxnLst/>
              <a:rect l="l" t="t" r="r" b="b"/>
              <a:pathLst>
                <a:path w="465" h="906" extrusionOk="0">
                  <a:moveTo>
                    <a:pt x="1" y="0"/>
                  </a:moveTo>
                  <a:lnTo>
                    <a:pt x="1" y="905"/>
                  </a:lnTo>
                  <a:lnTo>
                    <a:pt x="465" y="8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76"/>
            <p:cNvSpPr/>
            <p:nvPr/>
          </p:nvSpPr>
          <p:spPr>
            <a:xfrm>
              <a:off x="3503675" y="3959325"/>
              <a:ext cx="69025" cy="66825"/>
            </a:xfrm>
            <a:custGeom>
              <a:avLst/>
              <a:gdLst/>
              <a:ahLst/>
              <a:cxnLst/>
              <a:rect l="l" t="t" r="r" b="b"/>
              <a:pathLst>
                <a:path w="2761" h="2673" extrusionOk="0">
                  <a:moveTo>
                    <a:pt x="2385" y="1"/>
                  </a:moveTo>
                  <a:lnTo>
                    <a:pt x="1833" y="89"/>
                  </a:lnTo>
                  <a:lnTo>
                    <a:pt x="1370" y="1392"/>
                  </a:lnTo>
                  <a:lnTo>
                    <a:pt x="641" y="288"/>
                  </a:lnTo>
                  <a:lnTo>
                    <a:pt x="1" y="376"/>
                  </a:lnTo>
                  <a:lnTo>
                    <a:pt x="354" y="2672"/>
                  </a:lnTo>
                  <a:lnTo>
                    <a:pt x="906" y="2584"/>
                  </a:lnTo>
                  <a:lnTo>
                    <a:pt x="729" y="1193"/>
                  </a:lnTo>
                  <a:lnTo>
                    <a:pt x="729" y="1193"/>
                  </a:lnTo>
                  <a:lnTo>
                    <a:pt x="1370" y="2120"/>
                  </a:lnTo>
                  <a:lnTo>
                    <a:pt x="1657" y="2032"/>
                  </a:lnTo>
                  <a:lnTo>
                    <a:pt x="2010" y="1016"/>
                  </a:lnTo>
                  <a:lnTo>
                    <a:pt x="2208" y="2407"/>
                  </a:lnTo>
                  <a:lnTo>
                    <a:pt x="2760" y="2297"/>
                  </a:lnTo>
                  <a:lnTo>
                    <a:pt x="2385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76"/>
            <p:cNvSpPr/>
            <p:nvPr/>
          </p:nvSpPr>
          <p:spPr>
            <a:xfrm>
              <a:off x="3574875" y="3954925"/>
              <a:ext cx="23200" cy="59625"/>
            </a:xfrm>
            <a:custGeom>
              <a:avLst/>
              <a:gdLst/>
              <a:ahLst/>
              <a:cxnLst/>
              <a:rect l="l" t="t" r="r" b="b"/>
              <a:pathLst>
                <a:path w="928" h="2385" extrusionOk="0">
                  <a:moveTo>
                    <a:pt x="553" y="0"/>
                  </a:moveTo>
                  <a:lnTo>
                    <a:pt x="1" y="89"/>
                  </a:lnTo>
                  <a:lnTo>
                    <a:pt x="266" y="1479"/>
                  </a:lnTo>
                  <a:lnTo>
                    <a:pt x="729" y="1369"/>
                  </a:lnTo>
                  <a:lnTo>
                    <a:pt x="553" y="0"/>
                  </a:lnTo>
                  <a:close/>
                  <a:moveTo>
                    <a:pt x="817" y="1744"/>
                  </a:moveTo>
                  <a:lnTo>
                    <a:pt x="266" y="1833"/>
                  </a:lnTo>
                  <a:lnTo>
                    <a:pt x="376" y="2385"/>
                  </a:lnTo>
                  <a:lnTo>
                    <a:pt x="928" y="2296"/>
                  </a:lnTo>
                  <a:lnTo>
                    <a:pt x="817" y="1744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" name="Google Shape;1185;p76"/>
          <p:cNvGrpSpPr/>
          <p:nvPr/>
        </p:nvGrpSpPr>
        <p:grpSpPr>
          <a:xfrm>
            <a:off x="8032275" y="3409191"/>
            <a:ext cx="398451" cy="399075"/>
            <a:chOff x="6992225" y="3216475"/>
            <a:chExt cx="367575" cy="368150"/>
          </a:xfrm>
        </p:grpSpPr>
        <p:sp>
          <p:nvSpPr>
            <p:cNvPr id="1186" name="Google Shape;1186;p76"/>
            <p:cNvSpPr/>
            <p:nvPr/>
          </p:nvSpPr>
          <p:spPr>
            <a:xfrm>
              <a:off x="6992225" y="3216475"/>
              <a:ext cx="367575" cy="368150"/>
            </a:xfrm>
            <a:custGeom>
              <a:avLst/>
              <a:gdLst/>
              <a:ahLst/>
              <a:cxnLst/>
              <a:rect l="l" t="t" r="r" b="b"/>
              <a:pathLst>
                <a:path w="14703" h="14726" extrusionOk="0">
                  <a:moveTo>
                    <a:pt x="7352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11414"/>
                    <a:pt x="3312" y="14725"/>
                    <a:pt x="7352" y="14725"/>
                  </a:cubicBezTo>
                  <a:cubicBezTo>
                    <a:pt x="11392" y="14725"/>
                    <a:pt x="14703" y="11414"/>
                    <a:pt x="14703" y="7374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76"/>
            <p:cNvSpPr/>
            <p:nvPr/>
          </p:nvSpPr>
          <p:spPr>
            <a:xfrm>
              <a:off x="7033625" y="3257875"/>
              <a:ext cx="326175" cy="326750"/>
            </a:xfrm>
            <a:custGeom>
              <a:avLst/>
              <a:gdLst/>
              <a:ahLst/>
              <a:cxnLst/>
              <a:rect l="l" t="t" r="r" b="b"/>
              <a:pathLst>
                <a:path w="13047" h="13070" extrusionOk="0">
                  <a:moveTo>
                    <a:pt x="5696" y="1"/>
                  </a:moveTo>
                  <a:cubicBezTo>
                    <a:pt x="2561" y="1"/>
                    <a:pt x="0" y="2583"/>
                    <a:pt x="0" y="5718"/>
                  </a:cubicBezTo>
                  <a:cubicBezTo>
                    <a:pt x="0" y="7374"/>
                    <a:pt x="640" y="8831"/>
                    <a:pt x="1832" y="9846"/>
                  </a:cubicBezTo>
                  <a:lnTo>
                    <a:pt x="4967" y="13069"/>
                  </a:lnTo>
                  <a:lnTo>
                    <a:pt x="5696" y="13069"/>
                  </a:lnTo>
                  <a:cubicBezTo>
                    <a:pt x="9736" y="13069"/>
                    <a:pt x="13047" y="9758"/>
                    <a:pt x="13047" y="5718"/>
                  </a:cubicBezTo>
                  <a:lnTo>
                    <a:pt x="13047" y="4968"/>
                  </a:lnTo>
                  <a:lnTo>
                    <a:pt x="9824" y="1855"/>
                  </a:lnTo>
                  <a:cubicBezTo>
                    <a:pt x="8830" y="663"/>
                    <a:pt x="7351" y="1"/>
                    <a:pt x="5696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76"/>
            <p:cNvSpPr/>
            <p:nvPr/>
          </p:nvSpPr>
          <p:spPr>
            <a:xfrm>
              <a:off x="7033625" y="3257875"/>
              <a:ext cx="284800" cy="285350"/>
            </a:xfrm>
            <a:custGeom>
              <a:avLst/>
              <a:gdLst/>
              <a:ahLst/>
              <a:cxnLst/>
              <a:rect l="l" t="t" r="r" b="b"/>
              <a:pathLst>
                <a:path w="11392" h="11414" extrusionOk="0">
                  <a:moveTo>
                    <a:pt x="5696" y="1"/>
                  </a:moveTo>
                  <a:cubicBezTo>
                    <a:pt x="2561" y="1"/>
                    <a:pt x="0" y="2583"/>
                    <a:pt x="0" y="5718"/>
                  </a:cubicBezTo>
                  <a:cubicBezTo>
                    <a:pt x="0" y="8831"/>
                    <a:pt x="2561" y="11414"/>
                    <a:pt x="5696" y="11414"/>
                  </a:cubicBezTo>
                  <a:cubicBezTo>
                    <a:pt x="8830" y="11414"/>
                    <a:pt x="11391" y="8831"/>
                    <a:pt x="11391" y="5718"/>
                  </a:cubicBezTo>
                  <a:cubicBezTo>
                    <a:pt x="11391" y="2583"/>
                    <a:pt x="8830" y="1"/>
                    <a:pt x="5696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76"/>
            <p:cNvSpPr/>
            <p:nvPr/>
          </p:nvSpPr>
          <p:spPr>
            <a:xfrm>
              <a:off x="7176000" y="3257875"/>
              <a:ext cx="142425" cy="285350"/>
            </a:xfrm>
            <a:custGeom>
              <a:avLst/>
              <a:gdLst/>
              <a:ahLst/>
              <a:cxnLst/>
              <a:rect l="l" t="t" r="r" b="b"/>
              <a:pathLst>
                <a:path w="5697" h="11414" extrusionOk="0">
                  <a:moveTo>
                    <a:pt x="1" y="1"/>
                  </a:moveTo>
                  <a:lnTo>
                    <a:pt x="1" y="11414"/>
                  </a:lnTo>
                  <a:cubicBezTo>
                    <a:pt x="3135" y="11414"/>
                    <a:pt x="5696" y="8831"/>
                    <a:pt x="5696" y="5718"/>
                  </a:cubicBezTo>
                  <a:cubicBezTo>
                    <a:pt x="5696" y="2583"/>
                    <a:pt x="3135" y="1"/>
                    <a:pt x="1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76"/>
            <p:cNvSpPr/>
            <p:nvPr/>
          </p:nvSpPr>
          <p:spPr>
            <a:xfrm>
              <a:off x="7061200" y="3285475"/>
              <a:ext cx="229625" cy="230150"/>
            </a:xfrm>
            <a:custGeom>
              <a:avLst/>
              <a:gdLst/>
              <a:ahLst/>
              <a:cxnLst/>
              <a:rect l="l" t="t" r="r" b="b"/>
              <a:pathLst>
                <a:path w="9185" h="9206" extrusionOk="0">
                  <a:moveTo>
                    <a:pt x="4593" y="839"/>
                  </a:moveTo>
                  <a:cubicBezTo>
                    <a:pt x="6712" y="839"/>
                    <a:pt x="8368" y="2495"/>
                    <a:pt x="8368" y="4614"/>
                  </a:cubicBezTo>
                  <a:cubicBezTo>
                    <a:pt x="8368" y="6733"/>
                    <a:pt x="6712" y="8389"/>
                    <a:pt x="4593" y="8389"/>
                  </a:cubicBezTo>
                  <a:cubicBezTo>
                    <a:pt x="2473" y="8389"/>
                    <a:pt x="818" y="6733"/>
                    <a:pt x="818" y="4614"/>
                  </a:cubicBezTo>
                  <a:cubicBezTo>
                    <a:pt x="818" y="2495"/>
                    <a:pt x="2473" y="839"/>
                    <a:pt x="4593" y="839"/>
                  </a:cubicBezTo>
                  <a:close/>
                  <a:moveTo>
                    <a:pt x="4593" y="0"/>
                  </a:moveTo>
                  <a:cubicBezTo>
                    <a:pt x="2010" y="0"/>
                    <a:pt x="1" y="2031"/>
                    <a:pt x="1" y="4614"/>
                  </a:cubicBezTo>
                  <a:cubicBezTo>
                    <a:pt x="1" y="7175"/>
                    <a:pt x="2010" y="9206"/>
                    <a:pt x="4593" y="9206"/>
                  </a:cubicBezTo>
                  <a:cubicBezTo>
                    <a:pt x="7176" y="9206"/>
                    <a:pt x="9184" y="7175"/>
                    <a:pt x="9184" y="4614"/>
                  </a:cubicBezTo>
                  <a:cubicBezTo>
                    <a:pt x="9184" y="2031"/>
                    <a:pt x="7176" y="0"/>
                    <a:pt x="4593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76"/>
            <p:cNvSpPr/>
            <p:nvPr/>
          </p:nvSpPr>
          <p:spPr>
            <a:xfrm>
              <a:off x="7176000" y="3285475"/>
              <a:ext cx="114825" cy="230150"/>
            </a:xfrm>
            <a:custGeom>
              <a:avLst/>
              <a:gdLst/>
              <a:ahLst/>
              <a:cxnLst/>
              <a:rect l="l" t="t" r="r" b="b"/>
              <a:pathLst>
                <a:path w="4593" h="9206" extrusionOk="0">
                  <a:moveTo>
                    <a:pt x="1" y="0"/>
                  </a:moveTo>
                  <a:lnTo>
                    <a:pt x="1" y="839"/>
                  </a:lnTo>
                  <a:cubicBezTo>
                    <a:pt x="2120" y="839"/>
                    <a:pt x="3776" y="2495"/>
                    <a:pt x="3776" y="4614"/>
                  </a:cubicBezTo>
                  <a:cubicBezTo>
                    <a:pt x="3776" y="6733"/>
                    <a:pt x="2120" y="8389"/>
                    <a:pt x="1" y="8389"/>
                  </a:cubicBezTo>
                  <a:lnTo>
                    <a:pt x="1" y="9206"/>
                  </a:lnTo>
                  <a:cubicBezTo>
                    <a:pt x="2584" y="9206"/>
                    <a:pt x="4592" y="7175"/>
                    <a:pt x="4592" y="4614"/>
                  </a:cubicBezTo>
                  <a:cubicBezTo>
                    <a:pt x="4592" y="2031"/>
                    <a:pt x="2584" y="0"/>
                    <a:pt x="1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76"/>
            <p:cNvSpPr/>
            <p:nvPr/>
          </p:nvSpPr>
          <p:spPr>
            <a:xfrm>
              <a:off x="7035825" y="3340650"/>
              <a:ext cx="280375" cy="119800"/>
            </a:xfrm>
            <a:custGeom>
              <a:avLst/>
              <a:gdLst/>
              <a:ahLst/>
              <a:cxnLst/>
              <a:rect l="l" t="t" r="r" b="b"/>
              <a:pathLst>
                <a:path w="11215" h="4792" extrusionOk="0">
                  <a:moveTo>
                    <a:pt x="3952" y="1"/>
                  </a:moveTo>
                  <a:lnTo>
                    <a:pt x="2473" y="3688"/>
                  </a:lnTo>
                  <a:lnTo>
                    <a:pt x="0" y="3688"/>
                  </a:lnTo>
                  <a:cubicBezTo>
                    <a:pt x="89" y="4063"/>
                    <a:pt x="265" y="4416"/>
                    <a:pt x="464" y="4791"/>
                  </a:cubicBezTo>
                  <a:lnTo>
                    <a:pt x="3224" y="4791"/>
                  </a:lnTo>
                  <a:lnTo>
                    <a:pt x="4416" y="1303"/>
                  </a:lnTo>
                  <a:lnTo>
                    <a:pt x="4879" y="2584"/>
                  </a:lnTo>
                  <a:lnTo>
                    <a:pt x="4129" y="4791"/>
                  </a:lnTo>
                  <a:lnTo>
                    <a:pt x="5144" y="4791"/>
                  </a:lnTo>
                  <a:lnTo>
                    <a:pt x="5608" y="3224"/>
                  </a:lnTo>
                  <a:lnTo>
                    <a:pt x="6071" y="4791"/>
                  </a:lnTo>
                  <a:lnTo>
                    <a:pt x="7087" y="4791"/>
                  </a:lnTo>
                  <a:lnTo>
                    <a:pt x="6336" y="2584"/>
                  </a:lnTo>
                  <a:lnTo>
                    <a:pt x="6800" y="1303"/>
                  </a:lnTo>
                  <a:lnTo>
                    <a:pt x="7992" y="4791"/>
                  </a:lnTo>
                  <a:lnTo>
                    <a:pt x="10751" y="4791"/>
                  </a:lnTo>
                  <a:cubicBezTo>
                    <a:pt x="10950" y="4416"/>
                    <a:pt x="11127" y="4063"/>
                    <a:pt x="11215" y="3688"/>
                  </a:cubicBezTo>
                  <a:lnTo>
                    <a:pt x="8742" y="3688"/>
                  </a:lnTo>
                  <a:lnTo>
                    <a:pt x="7263" y="1"/>
                  </a:lnTo>
                  <a:lnTo>
                    <a:pt x="6336" y="1"/>
                  </a:lnTo>
                  <a:lnTo>
                    <a:pt x="5608" y="1855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76"/>
            <p:cNvSpPr/>
            <p:nvPr/>
          </p:nvSpPr>
          <p:spPr>
            <a:xfrm>
              <a:off x="7176000" y="3340650"/>
              <a:ext cx="140200" cy="119800"/>
            </a:xfrm>
            <a:custGeom>
              <a:avLst/>
              <a:gdLst/>
              <a:ahLst/>
              <a:cxnLst/>
              <a:rect l="l" t="t" r="r" b="b"/>
              <a:pathLst>
                <a:path w="5608" h="4792" extrusionOk="0">
                  <a:moveTo>
                    <a:pt x="729" y="1"/>
                  </a:moveTo>
                  <a:lnTo>
                    <a:pt x="1" y="1855"/>
                  </a:lnTo>
                  <a:lnTo>
                    <a:pt x="1" y="3224"/>
                  </a:lnTo>
                  <a:lnTo>
                    <a:pt x="464" y="4791"/>
                  </a:lnTo>
                  <a:lnTo>
                    <a:pt x="1480" y="4791"/>
                  </a:lnTo>
                  <a:lnTo>
                    <a:pt x="729" y="2584"/>
                  </a:lnTo>
                  <a:lnTo>
                    <a:pt x="1193" y="1303"/>
                  </a:lnTo>
                  <a:lnTo>
                    <a:pt x="2385" y="4791"/>
                  </a:lnTo>
                  <a:lnTo>
                    <a:pt x="5144" y="4791"/>
                  </a:lnTo>
                  <a:cubicBezTo>
                    <a:pt x="5343" y="4416"/>
                    <a:pt x="5520" y="4063"/>
                    <a:pt x="5608" y="3688"/>
                  </a:cubicBezTo>
                  <a:lnTo>
                    <a:pt x="3135" y="368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" name="Google Shape;1194;p76"/>
          <p:cNvGrpSpPr/>
          <p:nvPr/>
        </p:nvGrpSpPr>
        <p:grpSpPr>
          <a:xfrm>
            <a:off x="7364016" y="3409191"/>
            <a:ext cx="399075" cy="399075"/>
            <a:chOff x="6375750" y="3216475"/>
            <a:chExt cx="368150" cy="368150"/>
          </a:xfrm>
        </p:grpSpPr>
        <p:sp>
          <p:nvSpPr>
            <p:cNvPr id="1195" name="Google Shape;1195;p76"/>
            <p:cNvSpPr/>
            <p:nvPr/>
          </p:nvSpPr>
          <p:spPr>
            <a:xfrm>
              <a:off x="6375750" y="3216475"/>
              <a:ext cx="368150" cy="339225"/>
            </a:xfrm>
            <a:custGeom>
              <a:avLst/>
              <a:gdLst/>
              <a:ahLst/>
              <a:cxnLst/>
              <a:rect l="l" t="t" r="r" b="b"/>
              <a:pathLst>
                <a:path w="14726" h="13569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9758"/>
                    <a:pt x="1104" y="11878"/>
                    <a:pt x="2937" y="13246"/>
                  </a:cubicBezTo>
                  <a:cubicBezTo>
                    <a:pt x="3238" y="13481"/>
                    <a:pt x="3564" y="13569"/>
                    <a:pt x="3909" y="13569"/>
                  </a:cubicBezTo>
                  <a:cubicBezTo>
                    <a:pt x="4928" y="13569"/>
                    <a:pt x="6115" y="12805"/>
                    <a:pt x="7352" y="12805"/>
                  </a:cubicBezTo>
                  <a:cubicBezTo>
                    <a:pt x="8589" y="12805"/>
                    <a:pt x="9776" y="13569"/>
                    <a:pt x="10795" y="13569"/>
                  </a:cubicBezTo>
                  <a:cubicBezTo>
                    <a:pt x="11140" y="13569"/>
                    <a:pt x="11466" y="13481"/>
                    <a:pt x="11767" y="13246"/>
                  </a:cubicBezTo>
                  <a:cubicBezTo>
                    <a:pt x="13622" y="11878"/>
                    <a:pt x="14725" y="9758"/>
                    <a:pt x="14725" y="7374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76"/>
            <p:cNvSpPr/>
            <p:nvPr/>
          </p:nvSpPr>
          <p:spPr>
            <a:xfrm>
              <a:off x="6449150" y="3255675"/>
              <a:ext cx="294750" cy="300025"/>
            </a:xfrm>
            <a:custGeom>
              <a:avLst/>
              <a:gdLst/>
              <a:ahLst/>
              <a:cxnLst/>
              <a:rect l="l" t="t" r="r" b="b"/>
              <a:pathLst>
                <a:path w="11790" h="12001" extrusionOk="0">
                  <a:moveTo>
                    <a:pt x="1303" y="0"/>
                  </a:moveTo>
                  <a:lnTo>
                    <a:pt x="1656" y="1943"/>
                  </a:lnTo>
                  <a:cubicBezTo>
                    <a:pt x="1656" y="1943"/>
                    <a:pt x="1392" y="3599"/>
                    <a:pt x="1943" y="4702"/>
                  </a:cubicBezTo>
                  <a:lnTo>
                    <a:pt x="1943" y="8102"/>
                  </a:lnTo>
                  <a:lnTo>
                    <a:pt x="1656" y="8102"/>
                  </a:lnTo>
                  <a:cubicBezTo>
                    <a:pt x="751" y="8102"/>
                    <a:pt x="1" y="8831"/>
                    <a:pt x="1" y="9846"/>
                  </a:cubicBezTo>
                  <a:lnTo>
                    <a:pt x="1" y="11678"/>
                  </a:lnTo>
                  <a:cubicBezTo>
                    <a:pt x="302" y="11913"/>
                    <a:pt x="628" y="12001"/>
                    <a:pt x="973" y="12001"/>
                  </a:cubicBezTo>
                  <a:cubicBezTo>
                    <a:pt x="1992" y="12001"/>
                    <a:pt x="3179" y="11237"/>
                    <a:pt x="4416" y="11237"/>
                  </a:cubicBezTo>
                  <a:cubicBezTo>
                    <a:pt x="5653" y="11237"/>
                    <a:pt x="6840" y="12001"/>
                    <a:pt x="7859" y="12001"/>
                  </a:cubicBezTo>
                  <a:cubicBezTo>
                    <a:pt x="8204" y="12001"/>
                    <a:pt x="8530" y="11913"/>
                    <a:pt x="8831" y="11678"/>
                  </a:cubicBezTo>
                  <a:cubicBezTo>
                    <a:pt x="10686" y="10310"/>
                    <a:pt x="11789" y="8190"/>
                    <a:pt x="11789" y="5806"/>
                  </a:cubicBezTo>
                  <a:cubicBezTo>
                    <a:pt x="11789" y="5166"/>
                    <a:pt x="11679" y="4504"/>
                    <a:pt x="11502" y="3952"/>
                  </a:cubicBezTo>
                  <a:lnTo>
                    <a:pt x="7551" y="0"/>
                  </a:lnTo>
                  <a:lnTo>
                    <a:pt x="5983" y="839"/>
                  </a:lnTo>
                  <a:cubicBezTo>
                    <a:pt x="5431" y="751"/>
                    <a:pt x="4968" y="751"/>
                    <a:pt x="4703" y="640"/>
                  </a:cubicBezTo>
                  <a:lnTo>
                    <a:pt x="4151" y="640"/>
                  </a:lnTo>
                  <a:cubicBezTo>
                    <a:pt x="3864" y="751"/>
                    <a:pt x="3400" y="751"/>
                    <a:pt x="2849" y="839"/>
                  </a:cubicBezTo>
                  <a:lnTo>
                    <a:pt x="1303" y="0"/>
                  </a:ln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76"/>
            <p:cNvSpPr/>
            <p:nvPr/>
          </p:nvSpPr>
          <p:spPr>
            <a:xfrm>
              <a:off x="6497725" y="3368250"/>
              <a:ext cx="124200" cy="94400"/>
            </a:xfrm>
            <a:custGeom>
              <a:avLst/>
              <a:gdLst/>
              <a:ahLst/>
              <a:cxnLst/>
              <a:rect l="l" t="t" r="r" b="b"/>
              <a:pathLst>
                <a:path w="4968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4968" y="3776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76"/>
            <p:cNvSpPr/>
            <p:nvPr/>
          </p:nvSpPr>
          <p:spPr>
            <a:xfrm>
              <a:off x="6559525" y="3368250"/>
              <a:ext cx="62400" cy="94400"/>
            </a:xfrm>
            <a:custGeom>
              <a:avLst/>
              <a:gdLst/>
              <a:ahLst/>
              <a:cxnLst/>
              <a:rect l="l" t="t" r="r" b="b"/>
              <a:pathLst>
                <a:path w="2496" h="3776" extrusionOk="0">
                  <a:moveTo>
                    <a:pt x="1" y="1"/>
                  </a:moveTo>
                  <a:lnTo>
                    <a:pt x="1" y="3776"/>
                  </a:lnTo>
                  <a:lnTo>
                    <a:pt x="2496" y="3776"/>
                  </a:lnTo>
                  <a:lnTo>
                    <a:pt x="2496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76"/>
            <p:cNvSpPr/>
            <p:nvPr/>
          </p:nvSpPr>
          <p:spPr>
            <a:xfrm>
              <a:off x="6531950" y="3421225"/>
              <a:ext cx="55200" cy="41425"/>
            </a:xfrm>
            <a:custGeom>
              <a:avLst/>
              <a:gdLst/>
              <a:ahLst/>
              <a:cxnLst/>
              <a:rect l="l" t="t" r="r" b="b"/>
              <a:pathLst>
                <a:path w="2208" h="1657" extrusionOk="0">
                  <a:moveTo>
                    <a:pt x="0" y="1"/>
                  </a:moveTo>
                  <a:lnTo>
                    <a:pt x="0" y="1657"/>
                  </a:lnTo>
                  <a:lnTo>
                    <a:pt x="2208" y="1657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76"/>
            <p:cNvSpPr/>
            <p:nvPr/>
          </p:nvSpPr>
          <p:spPr>
            <a:xfrm>
              <a:off x="6559525" y="3421225"/>
              <a:ext cx="27625" cy="41425"/>
            </a:xfrm>
            <a:custGeom>
              <a:avLst/>
              <a:gdLst/>
              <a:ahLst/>
              <a:cxnLst/>
              <a:rect l="l" t="t" r="r" b="b"/>
              <a:pathLst>
                <a:path w="1105" h="1657" extrusionOk="0">
                  <a:moveTo>
                    <a:pt x="1" y="1"/>
                  </a:moveTo>
                  <a:lnTo>
                    <a:pt x="1" y="1657"/>
                  </a:lnTo>
                  <a:lnTo>
                    <a:pt x="1105" y="1657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76"/>
            <p:cNvSpPr/>
            <p:nvPr/>
          </p:nvSpPr>
          <p:spPr>
            <a:xfrm>
              <a:off x="6492750" y="3276650"/>
              <a:ext cx="135800" cy="160625"/>
            </a:xfrm>
            <a:custGeom>
              <a:avLst/>
              <a:gdLst/>
              <a:ahLst/>
              <a:cxnLst/>
              <a:rect l="l" t="t" r="r" b="b"/>
              <a:pathLst>
                <a:path w="5432" h="6425" extrusionOk="0">
                  <a:moveTo>
                    <a:pt x="2672" y="0"/>
                  </a:moveTo>
                  <a:cubicBezTo>
                    <a:pt x="1568" y="0"/>
                    <a:pt x="199" y="817"/>
                    <a:pt x="1" y="2384"/>
                  </a:cubicBezTo>
                  <a:lnTo>
                    <a:pt x="1" y="2760"/>
                  </a:lnTo>
                  <a:cubicBezTo>
                    <a:pt x="111" y="3025"/>
                    <a:pt x="199" y="3863"/>
                    <a:pt x="288" y="4217"/>
                  </a:cubicBezTo>
                  <a:cubicBezTo>
                    <a:pt x="928" y="5872"/>
                    <a:pt x="2032" y="6336"/>
                    <a:pt x="2672" y="6424"/>
                  </a:cubicBezTo>
                  <a:cubicBezTo>
                    <a:pt x="3312" y="6336"/>
                    <a:pt x="4416" y="5872"/>
                    <a:pt x="5078" y="4217"/>
                  </a:cubicBezTo>
                  <a:cubicBezTo>
                    <a:pt x="5167" y="3952"/>
                    <a:pt x="5255" y="3400"/>
                    <a:pt x="5255" y="3025"/>
                  </a:cubicBezTo>
                  <a:cubicBezTo>
                    <a:pt x="5431" y="1832"/>
                    <a:pt x="4703" y="552"/>
                    <a:pt x="3511" y="177"/>
                  </a:cubicBezTo>
                  <a:cubicBezTo>
                    <a:pt x="3224" y="0"/>
                    <a:pt x="2959" y="0"/>
                    <a:pt x="2672" y="0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76"/>
            <p:cNvSpPr/>
            <p:nvPr/>
          </p:nvSpPr>
          <p:spPr>
            <a:xfrm>
              <a:off x="6559525" y="3276650"/>
              <a:ext cx="69025" cy="160625"/>
            </a:xfrm>
            <a:custGeom>
              <a:avLst/>
              <a:gdLst/>
              <a:ahLst/>
              <a:cxnLst/>
              <a:rect l="l" t="t" r="r" b="b"/>
              <a:pathLst>
                <a:path w="2761" h="6425" extrusionOk="0">
                  <a:moveTo>
                    <a:pt x="1" y="0"/>
                  </a:moveTo>
                  <a:lnTo>
                    <a:pt x="1" y="6424"/>
                  </a:lnTo>
                  <a:cubicBezTo>
                    <a:pt x="641" y="6336"/>
                    <a:pt x="1745" y="5872"/>
                    <a:pt x="2407" y="4217"/>
                  </a:cubicBezTo>
                  <a:cubicBezTo>
                    <a:pt x="2496" y="3952"/>
                    <a:pt x="2584" y="3400"/>
                    <a:pt x="2584" y="3025"/>
                  </a:cubicBezTo>
                  <a:cubicBezTo>
                    <a:pt x="2760" y="1832"/>
                    <a:pt x="2032" y="640"/>
                    <a:pt x="928" y="177"/>
                  </a:cubicBezTo>
                  <a:cubicBezTo>
                    <a:pt x="553" y="88"/>
                    <a:pt x="288" y="0"/>
                    <a:pt x="1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76"/>
            <p:cNvSpPr/>
            <p:nvPr/>
          </p:nvSpPr>
          <p:spPr>
            <a:xfrm>
              <a:off x="6559525" y="3350050"/>
              <a:ext cx="37025" cy="45825"/>
            </a:xfrm>
            <a:custGeom>
              <a:avLst/>
              <a:gdLst/>
              <a:ahLst/>
              <a:cxnLst/>
              <a:rect l="l" t="t" r="r" b="b"/>
              <a:pathLst>
                <a:path w="1481" h="1833" extrusionOk="0">
                  <a:moveTo>
                    <a:pt x="1" y="0"/>
                  </a:moveTo>
                  <a:lnTo>
                    <a:pt x="1" y="1832"/>
                  </a:lnTo>
                  <a:lnTo>
                    <a:pt x="553" y="1832"/>
                  </a:lnTo>
                  <a:lnTo>
                    <a:pt x="553" y="552"/>
                  </a:lnTo>
                  <a:lnTo>
                    <a:pt x="1480" y="552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76"/>
            <p:cNvSpPr/>
            <p:nvPr/>
          </p:nvSpPr>
          <p:spPr>
            <a:xfrm>
              <a:off x="6449150" y="3458225"/>
              <a:ext cx="220800" cy="126400"/>
            </a:xfrm>
            <a:custGeom>
              <a:avLst/>
              <a:gdLst/>
              <a:ahLst/>
              <a:cxnLst/>
              <a:rect l="l" t="t" r="r" b="b"/>
              <a:pathLst>
                <a:path w="8832" h="5056" extrusionOk="0">
                  <a:moveTo>
                    <a:pt x="1656" y="0"/>
                  </a:moveTo>
                  <a:cubicBezTo>
                    <a:pt x="751" y="0"/>
                    <a:pt x="1" y="729"/>
                    <a:pt x="1" y="1744"/>
                  </a:cubicBezTo>
                  <a:lnTo>
                    <a:pt x="1" y="3576"/>
                  </a:lnTo>
                  <a:cubicBezTo>
                    <a:pt x="1193" y="4504"/>
                    <a:pt x="2760" y="5055"/>
                    <a:pt x="4416" y="5055"/>
                  </a:cubicBezTo>
                  <a:cubicBezTo>
                    <a:pt x="6072" y="5055"/>
                    <a:pt x="7639" y="4504"/>
                    <a:pt x="8831" y="3576"/>
                  </a:cubicBezTo>
                  <a:lnTo>
                    <a:pt x="8831" y="1744"/>
                  </a:lnTo>
                  <a:cubicBezTo>
                    <a:pt x="8831" y="817"/>
                    <a:pt x="8103" y="0"/>
                    <a:pt x="7175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76"/>
            <p:cNvSpPr/>
            <p:nvPr/>
          </p:nvSpPr>
          <p:spPr>
            <a:xfrm>
              <a:off x="6559525" y="3458225"/>
              <a:ext cx="110425" cy="126400"/>
            </a:xfrm>
            <a:custGeom>
              <a:avLst/>
              <a:gdLst/>
              <a:ahLst/>
              <a:cxnLst/>
              <a:rect l="l" t="t" r="r" b="b"/>
              <a:pathLst>
                <a:path w="4417" h="5056" extrusionOk="0">
                  <a:moveTo>
                    <a:pt x="1" y="0"/>
                  </a:moveTo>
                  <a:lnTo>
                    <a:pt x="1" y="5055"/>
                  </a:lnTo>
                  <a:cubicBezTo>
                    <a:pt x="1657" y="5055"/>
                    <a:pt x="3224" y="4504"/>
                    <a:pt x="4416" y="3576"/>
                  </a:cubicBezTo>
                  <a:lnTo>
                    <a:pt x="4416" y="1744"/>
                  </a:lnTo>
                  <a:cubicBezTo>
                    <a:pt x="4416" y="817"/>
                    <a:pt x="3688" y="0"/>
                    <a:pt x="2760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76"/>
            <p:cNvSpPr/>
            <p:nvPr/>
          </p:nvSpPr>
          <p:spPr>
            <a:xfrm>
              <a:off x="6474550" y="3513400"/>
              <a:ext cx="23200" cy="59625"/>
            </a:xfrm>
            <a:custGeom>
              <a:avLst/>
              <a:gdLst/>
              <a:ahLst/>
              <a:cxnLst/>
              <a:rect l="l" t="t" r="r" b="b"/>
              <a:pathLst>
                <a:path w="928" h="2385" extrusionOk="0">
                  <a:moveTo>
                    <a:pt x="0" y="1"/>
                  </a:moveTo>
                  <a:lnTo>
                    <a:pt x="0" y="2032"/>
                  </a:lnTo>
                  <a:cubicBezTo>
                    <a:pt x="287" y="2208"/>
                    <a:pt x="552" y="2297"/>
                    <a:pt x="927" y="2385"/>
                  </a:cubicBezTo>
                  <a:lnTo>
                    <a:pt x="927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76"/>
            <p:cNvSpPr/>
            <p:nvPr/>
          </p:nvSpPr>
          <p:spPr>
            <a:xfrm>
              <a:off x="6621900" y="3513400"/>
              <a:ext cx="22650" cy="59625"/>
            </a:xfrm>
            <a:custGeom>
              <a:avLst/>
              <a:gdLst/>
              <a:ahLst/>
              <a:cxnLst/>
              <a:rect l="l" t="t" r="r" b="b"/>
              <a:pathLst>
                <a:path w="906" h="2385" extrusionOk="0">
                  <a:moveTo>
                    <a:pt x="1" y="1"/>
                  </a:moveTo>
                  <a:lnTo>
                    <a:pt x="1" y="2385"/>
                  </a:lnTo>
                  <a:cubicBezTo>
                    <a:pt x="354" y="2297"/>
                    <a:pt x="641" y="2208"/>
                    <a:pt x="906" y="2032"/>
                  </a:cubicBezTo>
                  <a:lnTo>
                    <a:pt x="906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76"/>
            <p:cNvSpPr/>
            <p:nvPr/>
          </p:nvSpPr>
          <p:spPr>
            <a:xfrm>
              <a:off x="6481725" y="3255675"/>
              <a:ext cx="156200" cy="117575"/>
            </a:xfrm>
            <a:custGeom>
              <a:avLst/>
              <a:gdLst/>
              <a:ahLst/>
              <a:cxnLst/>
              <a:rect l="l" t="t" r="r" b="b"/>
              <a:pathLst>
                <a:path w="6248" h="4703" extrusionOk="0">
                  <a:moveTo>
                    <a:pt x="0" y="0"/>
                  </a:moveTo>
                  <a:lnTo>
                    <a:pt x="353" y="1943"/>
                  </a:lnTo>
                  <a:cubicBezTo>
                    <a:pt x="353" y="1943"/>
                    <a:pt x="89" y="3599"/>
                    <a:pt x="640" y="4702"/>
                  </a:cubicBezTo>
                  <a:lnTo>
                    <a:pt x="5608" y="4702"/>
                  </a:lnTo>
                  <a:cubicBezTo>
                    <a:pt x="6159" y="3599"/>
                    <a:pt x="5872" y="1943"/>
                    <a:pt x="5872" y="1943"/>
                  </a:cubicBezTo>
                  <a:lnTo>
                    <a:pt x="6248" y="0"/>
                  </a:lnTo>
                  <a:lnTo>
                    <a:pt x="4680" y="839"/>
                  </a:lnTo>
                  <a:cubicBezTo>
                    <a:pt x="4128" y="751"/>
                    <a:pt x="3665" y="751"/>
                    <a:pt x="3400" y="640"/>
                  </a:cubicBezTo>
                  <a:lnTo>
                    <a:pt x="2848" y="640"/>
                  </a:lnTo>
                  <a:cubicBezTo>
                    <a:pt x="2561" y="751"/>
                    <a:pt x="2097" y="751"/>
                    <a:pt x="1546" y="8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76"/>
            <p:cNvSpPr/>
            <p:nvPr/>
          </p:nvSpPr>
          <p:spPr>
            <a:xfrm>
              <a:off x="6559525" y="3255675"/>
              <a:ext cx="78400" cy="117575"/>
            </a:xfrm>
            <a:custGeom>
              <a:avLst/>
              <a:gdLst/>
              <a:ahLst/>
              <a:cxnLst/>
              <a:rect l="l" t="t" r="r" b="b"/>
              <a:pathLst>
                <a:path w="3136" h="4703" extrusionOk="0">
                  <a:moveTo>
                    <a:pt x="3136" y="0"/>
                  </a:moveTo>
                  <a:lnTo>
                    <a:pt x="1568" y="839"/>
                  </a:lnTo>
                  <a:cubicBezTo>
                    <a:pt x="1016" y="751"/>
                    <a:pt x="553" y="751"/>
                    <a:pt x="288" y="640"/>
                  </a:cubicBezTo>
                  <a:lnTo>
                    <a:pt x="1" y="640"/>
                  </a:lnTo>
                  <a:lnTo>
                    <a:pt x="1" y="4702"/>
                  </a:lnTo>
                  <a:lnTo>
                    <a:pt x="2496" y="4702"/>
                  </a:lnTo>
                  <a:cubicBezTo>
                    <a:pt x="3047" y="3599"/>
                    <a:pt x="2760" y="1943"/>
                    <a:pt x="2760" y="1943"/>
                  </a:cubicBezTo>
                  <a:lnTo>
                    <a:pt x="3136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76"/>
            <p:cNvSpPr/>
            <p:nvPr/>
          </p:nvSpPr>
          <p:spPr>
            <a:xfrm>
              <a:off x="6506550" y="3333675"/>
              <a:ext cx="46400" cy="24000"/>
            </a:xfrm>
            <a:custGeom>
              <a:avLst/>
              <a:gdLst/>
              <a:ahLst/>
              <a:cxnLst/>
              <a:rect l="l" t="t" r="r" b="b"/>
              <a:pathLst>
                <a:path w="1856" h="960" extrusionOk="0">
                  <a:moveTo>
                    <a:pt x="859" y="1"/>
                  </a:moveTo>
                  <a:cubicBezTo>
                    <a:pt x="437" y="1"/>
                    <a:pt x="1" y="280"/>
                    <a:pt x="1" y="280"/>
                  </a:cubicBezTo>
                  <a:cubicBezTo>
                    <a:pt x="1" y="280"/>
                    <a:pt x="376" y="832"/>
                    <a:pt x="840" y="942"/>
                  </a:cubicBezTo>
                  <a:cubicBezTo>
                    <a:pt x="901" y="954"/>
                    <a:pt x="965" y="959"/>
                    <a:pt x="1028" y="959"/>
                  </a:cubicBezTo>
                  <a:cubicBezTo>
                    <a:pt x="1441" y="959"/>
                    <a:pt x="1855" y="744"/>
                    <a:pt x="1855" y="744"/>
                  </a:cubicBezTo>
                  <a:cubicBezTo>
                    <a:pt x="1855" y="655"/>
                    <a:pt x="1568" y="192"/>
                    <a:pt x="1016" y="15"/>
                  </a:cubicBezTo>
                  <a:cubicBezTo>
                    <a:pt x="965" y="5"/>
                    <a:pt x="912" y="1"/>
                    <a:pt x="8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76"/>
            <p:cNvSpPr/>
            <p:nvPr/>
          </p:nvSpPr>
          <p:spPr>
            <a:xfrm>
              <a:off x="6515925" y="3338025"/>
              <a:ext cx="29850" cy="14875"/>
            </a:xfrm>
            <a:custGeom>
              <a:avLst/>
              <a:gdLst/>
              <a:ahLst/>
              <a:cxnLst/>
              <a:rect l="l" t="t" r="r" b="b"/>
              <a:pathLst>
                <a:path w="1194" h="595" extrusionOk="0">
                  <a:moveTo>
                    <a:pt x="504" y="1"/>
                  </a:moveTo>
                  <a:cubicBezTo>
                    <a:pt x="217" y="1"/>
                    <a:pt x="1" y="216"/>
                    <a:pt x="1" y="216"/>
                  </a:cubicBezTo>
                  <a:cubicBezTo>
                    <a:pt x="1" y="216"/>
                    <a:pt x="178" y="481"/>
                    <a:pt x="465" y="570"/>
                  </a:cubicBezTo>
                  <a:cubicBezTo>
                    <a:pt x="540" y="587"/>
                    <a:pt x="614" y="594"/>
                    <a:pt x="684" y="594"/>
                  </a:cubicBezTo>
                  <a:cubicBezTo>
                    <a:pt x="967" y="594"/>
                    <a:pt x="1193" y="481"/>
                    <a:pt x="1193" y="481"/>
                  </a:cubicBezTo>
                  <a:cubicBezTo>
                    <a:pt x="1193" y="481"/>
                    <a:pt x="928" y="106"/>
                    <a:pt x="641" y="18"/>
                  </a:cubicBezTo>
                  <a:cubicBezTo>
                    <a:pt x="594" y="6"/>
                    <a:pt x="548" y="1"/>
                    <a:pt x="504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76"/>
            <p:cNvSpPr/>
            <p:nvPr/>
          </p:nvSpPr>
          <p:spPr>
            <a:xfrm>
              <a:off x="6566700" y="3333675"/>
              <a:ext cx="45850" cy="24000"/>
            </a:xfrm>
            <a:custGeom>
              <a:avLst/>
              <a:gdLst/>
              <a:ahLst/>
              <a:cxnLst/>
              <a:rect l="l" t="t" r="r" b="b"/>
              <a:pathLst>
                <a:path w="1834" h="960" extrusionOk="0">
                  <a:moveTo>
                    <a:pt x="975" y="1"/>
                  </a:moveTo>
                  <a:cubicBezTo>
                    <a:pt x="922" y="1"/>
                    <a:pt x="869" y="5"/>
                    <a:pt x="818" y="15"/>
                  </a:cubicBezTo>
                  <a:cubicBezTo>
                    <a:pt x="266" y="192"/>
                    <a:pt x="1" y="655"/>
                    <a:pt x="1" y="744"/>
                  </a:cubicBezTo>
                  <a:cubicBezTo>
                    <a:pt x="1" y="744"/>
                    <a:pt x="415" y="959"/>
                    <a:pt x="828" y="959"/>
                  </a:cubicBezTo>
                  <a:cubicBezTo>
                    <a:pt x="891" y="959"/>
                    <a:pt x="955" y="954"/>
                    <a:pt x="1016" y="942"/>
                  </a:cubicBezTo>
                  <a:cubicBezTo>
                    <a:pt x="1458" y="832"/>
                    <a:pt x="1833" y="280"/>
                    <a:pt x="1833" y="280"/>
                  </a:cubicBezTo>
                  <a:cubicBezTo>
                    <a:pt x="1833" y="280"/>
                    <a:pt x="1397" y="1"/>
                    <a:pt x="975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76"/>
            <p:cNvSpPr/>
            <p:nvPr/>
          </p:nvSpPr>
          <p:spPr>
            <a:xfrm>
              <a:off x="6573325" y="3338025"/>
              <a:ext cx="29825" cy="14875"/>
            </a:xfrm>
            <a:custGeom>
              <a:avLst/>
              <a:gdLst/>
              <a:ahLst/>
              <a:cxnLst/>
              <a:rect l="l" t="t" r="r" b="b"/>
              <a:pathLst>
                <a:path w="1193" h="595" extrusionOk="0">
                  <a:moveTo>
                    <a:pt x="697" y="1"/>
                  </a:moveTo>
                  <a:cubicBezTo>
                    <a:pt x="651" y="1"/>
                    <a:pt x="603" y="6"/>
                    <a:pt x="553" y="18"/>
                  </a:cubicBezTo>
                  <a:cubicBezTo>
                    <a:pt x="288" y="106"/>
                    <a:pt x="1" y="481"/>
                    <a:pt x="1" y="481"/>
                  </a:cubicBezTo>
                  <a:cubicBezTo>
                    <a:pt x="1" y="481"/>
                    <a:pt x="241" y="594"/>
                    <a:pt x="529" y="594"/>
                  </a:cubicBezTo>
                  <a:cubicBezTo>
                    <a:pt x="601" y="594"/>
                    <a:pt x="676" y="587"/>
                    <a:pt x="751" y="570"/>
                  </a:cubicBezTo>
                  <a:cubicBezTo>
                    <a:pt x="1016" y="481"/>
                    <a:pt x="1193" y="216"/>
                    <a:pt x="1193" y="216"/>
                  </a:cubicBezTo>
                  <a:cubicBezTo>
                    <a:pt x="1193" y="216"/>
                    <a:pt x="994" y="1"/>
                    <a:pt x="697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76"/>
            <p:cNvSpPr/>
            <p:nvPr/>
          </p:nvSpPr>
          <p:spPr>
            <a:xfrm>
              <a:off x="6529725" y="3490225"/>
              <a:ext cx="59650" cy="71225"/>
            </a:xfrm>
            <a:custGeom>
              <a:avLst/>
              <a:gdLst/>
              <a:ahLst/>
              <a:cxnLst/>
              <a:rect l="l" t="t" r="r" b="b"/>
              <a:pathLst>
                <a:path w="2386" h="2849" extrusionOk="0">
                  <a:moveTo>
                    <a:pt x="1193" y="0"/>
                  </a:moveTo>
                  <a:lnTo>
                    <a:pt x="840" y="839"/>
                  </a:lnTo>
                  <a:lnTo>
                    <a:pt x="1" y="751"/>
                  </a:lnTo>
                  <a:lnTo>
                    <a:pt x="553" y="1391"/>
                  </a:lnTo>
                  <a:lnTo>
                    <a:pt x="1" y="2120"/>
                  </a:lnTo>
                  <a:lnTo>
                    <a:pt x="840" y="2031"/>
                  </a:lnTo>
                  <a:lnTo>
                    <a:pt x="1193" y="2848"/>
                  </a:lnTo>
                  <a:lnTo>
                    <a:pt x="1568" y="2031"/>
                  </a:lnTo>
                  <a:lnTo>
                    <a:pt x="2385" y="2120"/>
                  </a:lnTo>
                  <a:lnTo>
                    <a:pt x="1833" y="1391"/>
                  </a:lnTo>
                  <a:lnTo>
                    <a:pt x="2385" y="751"/>
                  </a:lnTo>
                  <a:lnTo>
                    <a:pt x="1568" y="839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76"/>
            <p:cNvSpPr/>
            <p:nvPr/>
          </p:nvSpPr>
          <p:spPr>
            <a:xfrm>
              <a:off x="6559525" y="3490225"/>
              <a:ext cx="29850" cy="71225"/>
            </a:xfrm>
            <a:custGeom>
              <a:avLst/>
              <a:gdLst/>
              <a:ahLst/>
              <a:cxnLst/>
              <a:rect l="l" t="t" r="r" b="b"/>
              <a:pathLst>
                <a:path w="1194" h="2849" extrusionOk="0">
                  <a:moveTo>
                    <a:pt x="1" y="0"/>
                  </a:moveTo>
                  <a:lnTo>
                    <a:pt x="1" y="2848"/>
                  </a:lnTo>
                  <a:lnTo>
                    <a:pt x="376" y="2031"/>
                  </a:lnTo>
                  <a:lnTo>
                    <a:pt x="1193" y="2120"/>
                  </a:lnTo>
                  <a:lnTo>
                    <a:pt x="641" y="1391"/>
                  </a:lnTo>
                  <a:lnTo>
                    <a:pt x="1193" y="751"/>
                  </a:lnTo>
                  <a:lnTo>
                    <a:pt x="376" y="8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" name="Google Shape;1216;p76"/>
          <p:cNvGrpSpPr/>
          <p:nvPr/>
        </p:nvGrpSpPr>
        <p:grpSpPr>
          <a:xfrm>
            <a:off x="6665866" y="3409191"/>
            <a:ext cx="399048" cy="399075"/>
            <a:chOff x="5731700" y="3216475"/>
            <a:chExt cx="368125" cy="368150"/>
          </a:xfrm>
        </p:grpSpPr>
        <p:sp>
          <p:nvSpPr>
            <p:cNvPr id="1217" name="Google Shape;1217;p76"/>
            <p:cNvSpPr/>
            <p:nvPr/>
          </p:nvSpPr>
          <p:spPr>
            <a:xfrm>
              <a:off x="5731700" y="3216475"/>
              <a:ext cx="368125" cy="368150"/>
            </a:xfrm>
            <a:custGeom>
              <a:avLst/>
              <a:gdLst/>
              <a:ahLst/>
              <a:cxnLst/>
              <a:rect l="l" t="t" r="r" b="b"/>
              <a:pathLst>
                <a:path w="14725" h="14726" extrusionOk="0">
                  <a:moveTo>
                    <a:pt x="7374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11414"/>
                    <a:pt x="3312" y="14725"/>
                    <a:pt x="7374" y="14725"/>
                  </a:cubicBezTo>
                  <a:cubicBezTo>
                    <a:pt x="11413" y="14725"/>
                    <a:pt x="14725" y="11414"/>
                    <a:pt x="14725" y="7374"/>
                  </a:cubicBezTo>
                  <a:cubicBezTo>
                    <a:pt x="14725" y="3312"/>
                    <a:pt x="11413" y="1"/>
                    <a:pt x="7374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76"/>
            <p:cNvSpPr/>
            <p:nvPr/>
          </p:nvSpPr>
          <p:spPr>
            <a:xfrm>
              <a:off x="5764250" y="3313075"/>
              <a:ext cx="335575" cy="269350"/>
            </a:xfrm>
            <a:custGeom>
              <a:avLst/>
              <a:gdLst/>
              <a:ahLst/>
              <a:cxnLst/>
              <a:rect l="l" t="t" r="r" b="b"/>
              <a:pathLst>
                <a:path w="13423" h="10774" extrusionOk="0">
                  <a:moveTo>
                    <a:pt x="1104" y="0"/>
                  </a:moveTo>
                  <a:cubicBezTo>
                    <a:pt x="1104" y="0"/>
                    <a:pt x="641" y="1104"/>
                    <a:pt x="906" y="2119"/>
                  </a:cubicBezTo>
                  <a:cubicBezTo>
                    <a:pt x="641" y="2031"/>
                    <a:pt x="354" y="1854"/>
                    <a:pt x="89" y="1568"/>
                  </a:cubicBezTo>
                  <a:lnTo>
                    <a:pt x="89" y="1568"/>
                  </a:lnTo>
                  <a:cubicBezTo>
                    <a:pt x="89" y="1568"/>
                    <a:pt x="1" y="2958"/>
                    <a:pt x="729" y="3775"/>
                  </a:cubicBezTo>
                  <a:lnTo>
                    <a:pt x="1104" y="4062"/>
                  </a:lnTo>
                  <a:cubicBezTo>
                    <a:pt x="1104" y="4526"/>
                    <a:pt x="1193" y="4879"/>
                    <a:pt x="1546" y="5254"/>
                  </a:cubicBezTo>
                  <a:lnTo>
                    <a:pt x="7065" y="10773"/>
                  </a:lnTo>
                  <a:cubicBezTo>
                    <a:pt x="10663" y="10310"/>
                    <a:pt x="13423" y="7175"/>
                    <a:pt x="13423" y="3510"/>
                  </a:cubicBezTo>
                  <a:cubicBezTo>
                    <a:pt x="13423" y="3135"/>
                    <a:pt x="13423" y="2671"/>
                    <a:pt x="13334" y="2318"/>
                  </a:cubicBezTo>
                  <a:lnTo>
                    <a:pt x="11039" y="0"/>
                  </a:lnTo>
                  <a:cubicBezTo>
                    <a:pt x="10663" y="1104"/>
                    <a:pt x="9559" y="1568"/>
                    <a:pt x="9096" y="1656"/>
                  </a:cubicBezTo>
                  <a:cubicBezTo>
                    <a:pt x="8891" y="1558"/>
                    <a:pt x="8662" y="1508"/>
                    <a:pt x="8432" y="1508"/>
                  </a:cubicBezTo>
                  <a:cubicBezTo>
                    <a:pt x="8040" y="1508"/>
                    <a:pt x="7644" y="1651"/>
                    <a:pt x="7352" y="1943"/>
                  </a:cubicBezTo>
                  <a:lnTo>
                    <a:pt x="6336" y="3047"/>
                  </a:lnTo>
                  <a:cubicBezTo>
                    <a:pt x="6248" y="3091"/>
                    <a:pt x="6154" y="3113"/>
                    <a:pt x="6060" y="3113"/>
                  </a:cubicBezTo>
                  <a:cubicBezTo>
                    <a:pt x="5967" y="3113"/>
                    <a:pt x="5873" y="3091"/>
                    <a:pt x="5785" y="3047"/>
                  </a:cubicBezTo>
                  <a:lnTo>
                    <a:pt x="4769" y="1943"/>
                  </a:lnTo>
                  <a:cubicBezTo>
                    <a:pt x="4477" y="1651"/>
                    <a:pt x="4081" y="1508"/>
                    <a:pt x="3689" y="1508"/>
                  </a:cubicBezTo>
                  <a:cubicBezTo>
                    <a:pt x="3458" y="1508"/>
                    <a:pt x="3230" y="1558"/>
                    <a:pt x="3025" y="1656"/>
                  </a:cubicBezTo>
                  <a:cubicBezTo>
                    <a:pt x="2937" y="1656"/>
                    <a:pt x="2760" y="1568"/>
                    <a:pt x="2650" y="1568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76"/>
            <p:cNvSpPr/>
            <p:nvPr/>
          </p:nvSpPr>
          <p:spPr>
            <a:xfrm>
              <a:off x="5759300" y="3313075"/>
              <a:ext cx="85000" cy="105975"/>
            </a:xfrm>
            <a:custGeom>
              <a:avLst/>
              <a:gdLst/>
              <a:ahLst/>
              <a:cxnLst/>
              <a:rect l="l" t="t" r="r" b="b"/>
              <a:pathLst>
                <a:path w="3400" h="4239" extrusionOk="0">
                  <a:moveTo>
                    <a:pt x="1302" y="0"/>
                  </a:moveTo>
                  <a:cubicBezTo>
                    <a:pt x="1302" y="0"/>
                    <a:pt x="839" y="1104"/>
                    <a:pt x="1104" y="2119"/>
                  </a:cubicBezTo>
                  <a:cubicBezTo>
                    <a:pt x="839" y="2031"/>
                    <a:pt x="552" y="1854"/>
                    <a:pt x="287" y="1568"/>
                  </a:cubicBezTo>
                  <a:lnTo>
                    <a:pt x="287" y="1568"/>
                  </a:lnTo>
                  <a:cubicBezTo>
                    <a:pt x="287" y="1568"/>
                    <a:pt x="0" y="3974"/>
                    <a:pt x="2119" y="4239"/>
                  </a:cubicBezTo>
                  <a:lnTo>
                    <a:pt x="3400" y="1766"/>
                  </a:lnTo>
                  <a:cubicBezTo>
                    <a:pt x="3400" y="1766"/>
                    <a:pt x="1744" y="1391"/>
                    <a:pt x="1302" y="0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76"/>
            <p:cNvSpPr/>
            <p:nvPr/>
          </p:nvSpPr>
          <p:spPr>
            <a:xfrm>
              <a:off x="5987225" y="3313075"/>
              <a:ext cx="85000" cy="105975"/>
            </a:xfrm>
            <a:custGeom>
              <a:avLst/>
              <a:gdLst/>
              <a:ahLst/>
              <a:cxnLst/>
              <a:rect l="l" t="t" r="r" b="b"/>
              <a:pathLst>
                <a:path w="3400" h="4239" extrusionOk="0">
                  <a:moveTo>
                    <a:pt x="2120" y="0"/>
                  </a:moveTo>
                  <a:cubicBezTo>
                    <a:pt x="1656" y="1391"/>
                    <a:pt x="0" y="1766"/>
                    <a:pt x="0" y="1766"/>
                  </a:cubicBezTo>
                  <a:lnTo>
                    <a:pt x="1281" y="4239"/>
                  </a:lnTo>
                  <a:cubicBezTo>
                    <a:pt x="3400" y="3974"/>
                    <a:pt x="3113" y="1568"/>
                    <a:pt x="3113" y="1568"/>
                  </a:cubicBezTo>
                  <a:lnTo>
                    <a:pt x="3113" y="1568"/>
                  </a:lnTo>
                  <a:cubicBezTo>
                    <a:pt x="2848" y="1854"/>
                    <a:pt x="2561" y="2031"/>
                    <a:pt x="2296" y="2119"/>
                  </a:cubicBezTo>
                  <a:cubicBezTo>
                    <a:pt x="2561" y="1104"/>
                    <a:pt x="2120" y="0"/>
                    <a:pt x="2120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76"/>
            <p:cNvSpPr/>
            <p:nvPr/>
          </p:nvSpPr>
          <p:spPr>
            <a:xfrm>
              <a:off x="5786875" y="3351275"/>
              <a:ext cx="257775" cy="137325"/>
            </a:xfrm>
            <a:custGeom>
              <a:avLst/>
              <a:gdLst/>
              <a:ahLst/>
              <a:cxnLst/>
              <a:rect l="l" t="t" r="r" b="b"/>
              <a:pathLst>
                <a:path w="10311" h="5493" extrusionOk="0">
                  <a:moveTo>
                    <a:pt x="2760" y="1"/>
                  </a:moveTo>
                  <a:cubicBezTo>
                    <a:pt x="2368" y="1"/>
                    <a:pt x="1977" y="139"/>
                    <a:pt x="1656" y="415"/>
                  </a:cubicBezTo>
                  <a:lnTo>
                    <a:pt x="641" y="1519"/>
                  </a:lnTo>
                  <a:cubicBezTo>
                    <a:pt x="1" y="2070"/>
                    <a:pt x="1" y="3086"/>
                    <a:pt x="641" y="3726"/>
                  </a:cubicBezTo>
                  <a:lnTo>
                    <a:pt x="2208" y="5294"/>
                  </a:lnTo>
                  <a:cubicBezTo>
                    <a:pt x="2352" y="5426"/>
                    <a:pt x="2562" y="5492"/>
                    <a:pt x="2769" y="5492"/>
                  </a:cubicBezTo>
                  <a:cubicBezTo>
                    <a:pt x="2975" y="5492"/>
                    <a:pt x="3180" y="5426"/>
                    <a:pt x="3312" y="5294"/>
                  </a:cubicBezTo>
                  <a:lnTo>
                    <a:pt x="4880" y="3726"/>
                  </a:lnTo>
                  <a:cubicBezTo>
                    <a:pt x="4968" y="3638"/>
                    <a:pt x="5062" y="3594"/>
                    <a:pt x="5155" y="3594"/>
                  </a:cubicBezTo>
                  <a:cubicBezTo>
                    <a:pt x="5249" y="3594"/>
                    <a:pt x="5343" y="3638"/>
                    <a:pt x="5431" y="3726"/>
                  </a:cubicBezTo>
                  <a:lnTo>
                    <a:pt x="6999" y="5294"/>
                  </a:lnTo>
                  <a:cubicBezTo>
                    <a:pt x="7131" y="5426"/>
                    <a:pt x="7335" y="5492"/>
                    <a:pt x="7542" y="5492"/>
                  </a:cubicBezTo>
                  <a:cubicBezTo>
                    <a:pt x="7749" y="5492"/>
                    <a:pt x="7959" y="5426"/>
                    <a:pt x="8103" y="5294"/>
                  </a:cubicBezTo>
                  <a:lnTo>
                    <a:pt x="9670" y="3726"/>
                  </a:lnTo>
                  <a:cubicBezTo>
                    <a:pt x="10310" y="3086"/>
                    <a:pt x="10310" y="2070"/>
                    <a:pt x="9670" y="1519"/>
                  </a:cubicBezTo>
                  <a:lnTo>
                    <a:pt x="8654" y="415"/>
                  </a:lnTo>
                  <a:cubicBezTo>
                    <a:pt x="8334" y="139"/>
                    <a:pt x="7943" y="1"/>
                    <a:pt x="7551" y="1"/>
                  </a:cubicBezTo>
                  <a:cubicBezTo>
                    <a:pt x="7159" y="1"/>
                    <a:pt x="6767" y="139"/>
                    <a:pt x="6447" y="415"/>
                  </a:cubicBezTo>
                  <a:lnTo>
                    <a:pt x="5431" y="1519"/>
                  </a:lnTo>
                  <a:cubicBezTo>
                    <a:pt x="5343" y="1563"/>
                    <a:pt x="5249" y="1585"/>
                    <a:pt x="5155" y="1585"/>
                  </a:cubicBezTo>
                  <a:cubicBezTo>
                    <a:pt x="5062" y="1585"/>
                    <a:pt x="4968" y="1563"/>
                    <a:pt x="4880" y="1519"/>
                  </a:cubicBezTo>
                  <a:lnTo>
                    <a:pt x="3864" y="415"/>
                  </a:lnTo>
                  <a:cubicBezTo>
                    <a:pt x="3544" y="139"/>
                    <a:pt x="3152" y="1"/>
                    <a:pt x="2760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76"/>
            <p:cNvSpPr/>
            <p:nvPr/>
          </p:nvSpPr>
          <p:spPr>
            <a:xfrm>
              <a:off x="5916025" y="3351275"/>
              <a:ext cx="128625" cy="137325"/>
            </a:xfrm>
            <a:custGeom>
              <a:avLst/>
              <a:gdLst/>
              <a:ahLst/>
              <a:cxnLst/>
              <a:rect l="l" t="t" r="r" b="b"/>
              <a:pathLst>
                <a:path w="5145" h="5493" extrusionOk="0">
                  <a:moveTo>
                    <a:pt x="2385" y="1"/>
                  </a:moveTo>
                  <a:cubicBezTo>
                    <a:pt x="1993" y="1"/>
                    <a:pt x="1601" y="139"/>
                    <a:pt x="1281" y="415"/>
                  </a:cubicBezTo>
                  <a:lnTo>
                    <a:pt x="265" y="1519"/>
                  </a:lnTo>
                  <a:cubicBezTo>
                    <a:pt x="177" y="1607"/>
                    <a:pt x="89" y="1607"/>
                    <a:pt x="1" y="1607"/>
                  </a:cubicBezTo>
                  <a:lnTo>
                    <a:pt x="1" y="3550"/>
                  </a:lnTo>
                  <a:cubicBezTo>
                    <a:pt x="89" y="3550"/>
                    <a:pt x="177" y="3638"/>
                    <a:pt x="265" y="3726"/>
                  </a:cubicBezTo>
                  <a:lnTo>
                    <a:pt x="1833" y="5294"/>
                  </a:lnTo>
                  <a:cubicBezTo>
                    <a:pt x="1965" y="5426"/>
                    <a:pt x="2169" y="5492"/>
                    <a:pt x="2376" y="5492"/>
                  </a:cubicBezTo>
                  <a:cubicBezTo>
                    <a:pt x="2583" y="5492"/>
                    <a:pt x="2793" y="5426"/>
                    <a:pt x="2937" y="5294"/>
                  </a:cubicBezTo>
                  <a:lnTo>
                    <a:pt x="4504" y="3726"/>
                  </a:lnTo>
                  <a:cubicBezTo>
                    <a:pt x="5144" y="3086"/>
                    <a:pt x="5144" y="2070"/>
                    <a:pt x="4504" y="1519"/>
                  </a:cubicBezTo>
                  <a:lnTo>
                    <a:pt x="3488" y="415"/>
                  </a:lnTo>
                  <a:cubicBezTo>
                    <a:pt x="3168" y="139"/>
                    <a:pt x="2777" y="1"/>
                    <a:pt x="2385" y="1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76"/>
            <p:cNvSpPr/>
            <p:nvPr/>
          </p:nvSpPr>
          <p:spPr>
            <a:xfrm>
              <a:off x="5819450" y="3391425"/>
              <a:ext cx="77825" cy="59650"/>
            </a:xfrm>
            <a:custGeom>
              <a:avLst/>
              <a:gdLst/>
              <a:ahLst/>
              <a:cxnLst/>
              <a:rect l="l" t="t" r="r" b="b"/>
              <a:pathLst>
                <a:path w="3113" h="2386" extrusionOk="0">
                  <a:moveTo>
                    <a:pt x="177" y="1"/>
                  </a:moveTo>
                  <a:lnTo>
                    <a:pt x="0" y="464"/>
                  </a:lnTo>
                  <a:lnTo>
                    <a:pt x="0" y="840"/>
                  </a:lnTo>
                  <a:cubicBezTo>
                    <a:pt x="0" y="1657"/>
                    <a:pt x="640" y="2385"/>
                    <a:pt x="1546" y="2385"/>
                  </a:cubicBezTo>
                  <a:cubicBezTo>
                    <a:pt x="2097" y="2385"/>
                    <a:pt x="2649" y="2032"/>
                    <a:pt x="2936" y="1392"/>
                  </a:cubicBezTo>
                  <a:lnTo>
                    <a:pt x="3113" y="1016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76"/>
            <p:cNvSpPr/>
            <p:nvPr/>
          </p:nvSpPr>
          <p:spPr>
            <a:xfrm>
              <a:off x="5830475" y="3405225"/>
              <a:ext cx="53025" cy="34800"/>
            </a:xfrm>
            <a:custGeom>
              <a:avLst/>
              <a:gdLst/>
              <a:ahLst/>
              <a:cxnLst/>
              <a:rect l="l" t="t" r="r" b="b"/>
              <a:pathLst>
                <a:path w="2121" h="1392" extrusionOk="0">
                  <a:moveTo>
                    <a:pt x="1" y="1"/>
                  </a:moveTo>
                  <a:lnTo>
                    <a:pt x="1" y="288"/>
                  </a:lnTo>
                  <a:cubicBezTo>
                    <a:pt x="1" y="928"/>
                    <a:pt x="464" y="1392"/>
                    <a:pt x="1105" y="1392"/>
                  </a:cubicBezTo>
                  <a:cubicBezTo>
                    <a:pt x="1568" y="1392"/>
                    <a:pt x="1943" y="1105"/>
                    <a:pt x="2120" y="72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76"/>
            <p:cNvSpPr/>
            <p:nvPr/>
          </p:nvSpPr>
          <p:spPr>
            <a:xfrm>
              <a:off x="5934250" y="3391425"/>
              <a:ext cx="78375" cy="59650"/>
            </a:xfrm>
            <a:custGeom>
              <a:avLst/>
              <a:gdLst/>
              <a:ahLst/>
              <a:cxnLst/>
              <a:rect l="l" t="t" r="r" b="b"/>
              <a:pathLst>
                <a:path w="3135" h="2386" extrusionOk="0">
                  <a:moveTo>
                    <a:pt x="2936" y="1"/>
                  </a:moveTo>
                  <a:lnTo>
                    <a:pt x="0" y="1016"/>
                  </a:lnTo>
                  <a:lnTo>
                    <a:pt x="177" y="1392"/>
                  </a:lnTo>
                  <a:cubicBezTo>
                    <a:pt x="464" y="2032"/>
                    <a:pt x="1016" y="2385"/>
                    <a:pt x="1567" y="2385"/>
                  </a:cubicBezTo>
                  <a:cubicBezTo>
                    <a:pt x="2473" y="2385"/>
                    <a:pt x="3135" y="1657"/>
                    <a:pt x="3135" y="840"/>
                  </a:cubicBezTo>
                  <a:lnTo>
                    <a:pt x="3135" y="464"/>
                  </a:lnTo>
                  <a:lnTo>
                    <a:pt x="2936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76"/>
            <p:cNvSpPr/>
            <p:nvPr/>
          </p:nvSpPr>
          <p:spPr>
            <a:xfrm>
              <a:off x="5948025" y="3405225"/>
              <a:ext cx="53025" cy="34800"/>
            </a:xfrm>
            <a:custGeom>
              <a:avLst/>
              <a:gdLst/>
              <a:ahLst/>
              <a:cxnLst/>
              <a:rect l="l" t="t" r="r" b="b"/>
              <a:pathLst>
                <a:path w="2121" h="1392" extrusionOk="0">
                  <a:moveTo>
                    <a:pt x="2120" y="1"/>
                  </a:moveTo>
                  <a:lnTo>
                    <a:pt x="1" y="729"/>
                  </a:lnTo>
                  <a:cubicBezTo>
                    <a:pt x="178" y="1105"/>
                    <a:pt x="553" y="1392"/>
                    <a:pt x="1016" y="1392"/>
                  </a:cubicBezTo>
                  <a:cubicBezTo>
                    <a:pt x="1657" y="1392"/>
                    <a:pt x="2120" y="928"/>
                    <a:pt x="2120" y="288"/>
                  </a:cubicBezTo>
                  <a:lnTo>
                    <a:pt x="2120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" name="Google Shape;1227;p76"/>
          <p:cNvGrpSpPr/>
          <p:nvPr/>
        </p:nvGrpSpPr>
        <p:grpSpPr>
          <a:xfrm>
            <a:off x="6037688" y="3409191"/>
            <a:ext cx="399075" cy="399075"/>
            <a:chOff x="5152200" y="3216475"/>
            <a:chExt cx="368150" cy="368150"/>
          </a:xfrm>
        </p:grpSpPr>
        <p:sp>
          <p:nvSpPr>
            <p:cNvPr id="1228" name="Google Shape;1228;p76"/>
            <p:cNvSpPr/>
            <p:nvPr/>
          </p:nvSpPr>
          <p:spPr>
            <a:xfrm>
              <a:off x="5152200" y="3216475"/>
              <a:ext cx="368150" cy="368150"/>
            </a:xfrm>
            <a:custGeom>
              <a:avLst/>
              <a:gdLst/>
              <a:ahLst/>
              <a:cxnLst/>
              <a:rect l="l" t="t" r="r" b="b"/>
              <a:pathLst>
                <a:path w="14726" h="14726" extrusionOk="0">
                  <a:moveTo>
                    <a:pt x="7374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1414"/>
                    <a:pt x="3312" y="14725"/>
                    <a:pt x="7374" y="14725"/>
                  </a:cubicBezTo>
                  <a:cubicBezTo>
                    <a:pt x="11414" y="14725"/>
                    <a:pt x="14725" y="11414"/>
                    <a:pt x="14725" y="7374"/>
                  </a:cubicBezTo>
                  <a:cubicBezTo>
                    <a:pt x="14725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76"/>
            <p:cNvSpPr/>
            <p:nvPr/>
          </p:nvSpPr>
          <p:spPr>
            <a:xfrm>
              <a:off x="5173175" y="3262850"/>
              <a:ext cx="347175" cy="321775"/>
            </a:xfrm>
            <a:custGeom>
              <a:avLst/>
              <a:gdLst/>
              <a:ahLst/>
              <a:cxnLst/>
              <a:rect l="l" t="t" r="r" b="b"/>
              <a:pathLst>
                <a:path w="13887" h="12871" extrusionOk="0">
                  <a:moveTo>
                    <a:pt x="6535" y="0"/>
                  </a:moveTo>
                  <a:cubicBezTo>
                    <a:pt x="5608" y="0"/>
                    <a:pt x="4217" y="353"/>
                    <a:pt x="3223" y="1281"/>
                  </a:cubicBezTo>
                  <a:lnTo>
                    <a:pt x="2385" y="552"/>
                  </a:lnTo>
                  <a:cubicBezTo>
                    <a:pt x="2385" y="552"/>
                    <a:pt x="0" y="2671"/>
                    <a:pt x="1833" y="4680"/>
                  </a:cubicBezTo>
                  <a:cubicBezTo>
                    <a:pt x="1833" y="4879"/>
                    <a:pt x="1921" y="5056"/>
                    <a:pt x="1921" y="5232"/>
                  </a:cubicBezTo>
                  <a:cubicBezTo>
                    <a:pt x="2208" y="7351"/>
                    <a:pt x="3223" y="9184"/>
                    <a:pt x="4504" y="10398"/>
                  </a:cubicBezTo>
                  <a:lnTo>
                    <a:pt x="6976" y="12870"/>
                  </a:lnTo>
                  <a:cubicBezTo>
                    <a:pt x="10840" y="12606"/>
                    <a:pt x="13886" y="9471"/>
                    <a:pt x="13886" y="5519"/>
                  </a:cubicBezTo>
                  <a:cubicBezTo>
                    <a:pt x="13886" y="4769"/>
                    <a:pt x="13798" y="4040"/>
                    <a:pt x="13599" y="3400"/>
                  </a:cubicBezTo>
                  <a:cubicBezTo>
                    <a:pt x="12495" y="2384"/>
                    <a:pt x="10663" y="552"/>
                    <a:pt x="10663" y="552"/>
                  </a:cubicBezTo>
                  <a:cubicBezTo>
                    <a:pt x="10663" y="1016"/>
                    <a:pt x="10575" y="1457"/>
                    <a:pt x="10398" y="1833"/>
                  </a:cubicBezTo>
                  <a:lnTo>
                    <a:pt x="10111" y="1568"/>
                  </a:lnTo>
                  <a:cubicBezTo>
                    <a:pt x="9096" y="353"/>
                    <a:pt x="7528" y="0"/>
                    <a:pt x="6535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76"/>
            <p:cNvSpPr/>
            <p:nvPr/>
          </p:nvSpPr>
          <p:spPr>
            <a:xfrm>
              <a:off x="5166000" y="3276650"/>
              <a:ext cx="82800" cy="114800"/>
            </a:xfrm>
            <a:custGeom>
              <a:avLst/>
              <a:gdLst/>
              <a:ahLst/>
              <a:cxnLst/>
              <a:rect l="l" t="t" r="r" b="b"/>
              <a:pathLst>
                <a:path w="3312" h="4592" extrusionOk="0">
                  <a:moveTo>
                    <a:pt x="2672" y="0"/>
                  </a:moveTo>
                  <a:cubicBezTo>
                    <a:pt x="2672" y="0"/>
                    <a:pt x="0" y="2384"/>
                    <a:pt x="2583" y="4592"/>
                  </a:cubicBezTo>
                  <a:lnTo>
                    <a:pt x="3312" y="2119"/>
                  </a:lnTo>
                  <a:cubicBezTo>
                    <a:pt x="3312" y="2119"/>
                    <a:pt x="2672" y="1104"/>
                    <a:pt x="2672" y="0"/>
                  </a:cubicBez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76"/>
            <p:cNvSpPr/>
            <p:nvPr/>
          </p:nvSpPr>
          <p:spPr>
            <a:xfrm>
              <a:off x="5423725" y="3276650"/>
              <a:ext cx="82825" cy="114800"/>
            </a:xfrm>
            <a:custGeom>
              <a:avLst/>
              <a:gdLst/>
              <a:ahLst/>
              <a:cxnLst/>
              <a:rect l="l" t="t" r="r" b="b"/>
              <a:pathLst>
                <a:path w="3313" h="4592" extrusionOk="0">
                  <a:moveTo>
                    <a:pt x="641" y="0"/>
                  </a:moveTo>
                  <a:cubicBezTo>
                    <a:pt x="641" y="1104"/>
                    <a:pt x="1" y="2119"/>
                    <a:pt x="1" y="2119"/>
                  </a:cubicBezTo>
                  <a:lnTo>
                    <a:pt x="729" y="4592"/>
                  </a:lnTo>
                  <a:cubicBezTo>
                    <a:pt x="3312" y="2384"/>
                    <a:pt x="641" y="0"/>
                    <a:pt x="641" y="0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76"/>
            <p:cNvSpPr/>
            <p:nvPr/>
          </p:nvSpPr>
          <p:spPr>
            <a:xfrm>
              <a:off x="5207400" y="3262850"/>
              <a:ext cx="257750" cy="289775"/>
            </a:xfrm>
            <a:custGeom>
              <a:avLst/>
              <a:gdLst/>
              <a:ahLst/>
              <a:cxnLst/>
              <a:rect l="l" t="t" r="r" b="b"/>
              <a:pathLst>
                <a:path w="10310" h="11591" extrusionOk="0">
                  <a:moveTo>
                    <a:pt x="5166" y="0"/>
                  </a:moveTo>
                  <a:cubicBezTo>
                    <a:pt x="3311" y="0"/>
                    <a:pt x="0" y="1281"/>
                    <a:pt x="552" y="5232"/>
                  </a:cubicBezTo>
                  <a:cubicBezTo>
                    <a:pt x="927" y="8455"/>
                    <a:pt x="3311" y="11215"/>
                    <a:pt x="5166" y="11590"/>
                  </a:cubicBezTo>
                  <a:cubicBezTo>
                    <a:pt x="6998" y="11215"/>
                    <a:pt x="9382" y="8455"/>
                    <a:pt x="9758" y="5232"/>
                  </a:cubicBezTo>
                  <a:cubicBezTo>
                    <a:pt x="10310" y="1281"/>
                    <a:pt x="6998" y="0"/>
                    <a:pt x="5166" y="0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76"/>
            <p:cNvSpPr/>
            <p:nvPr/>
          </p:nvSpPr>
          <p:spPr>
            <a:xfrm>
              <a:off x="5336525" y="3262850"/>
              <a:ext cx="128625" cy="289775"/>
            </a:xfrm>
            <a:custGeom>
              <a:avLst/>
              <a:gdLst/>
              <a:ahLst/>
              <a:cxnLst/>
              <a:rect l="l" t="t" r="r" b="b"/>
              <a:pathLst>
                <a:path w="5145" h="11591" extrusionOk="0">
                  <a:moveTo>
                    <a:pt x="1" y="0"/>
                  </a:moveTo>
                  <a:lnTo>
                    <a:pt x="1" y="11590"/>
                  </a:lnTo>
                  <a:cubicBezTo>
                    <a:pt x="906" y="11391"/>
                    <a:pt x="2010" y="10663"/>
                    <a:pt x="2849" y="9471"/>
                  </a:cubicBezTo>
                  <a:cubicBezTo>
                    <a:pt x="3665" y="8367"/>
                    <a:pt x="4416" y="6888"/>
                    <a:pt x="4593" y="5232"/>
                  </a:cubicBezTo>
                  <a:cubicBezTo>
                    <a:pt x="5145" y="1281"/>
                    <a:pt x="1833" y="0"/>
                    <a:pt x="1" y="0"/>
                  </a:cubicBez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76"/>
            <p:cNvSpPr/>
            <p:nvPr/>
          </p:nvSpPr>
          <p:spPr>
            <a:xfrm>
              <a:off x="5228375" y="3329625"/>
              <a:ext cx="96600" cy="100500"/>
            </a:xfrm>
            <a:custGeom>
              <a:avLst/>
              <a:gdLst/>
              <a:ahLst/>
              <a:cxnLst/>
              <a:rect l="l" t="t" r="r" b="b"/>
              <a:pathLst>
                <a:path w="3864" h="4020" extrusionOk="0">
                  <a:moveTo>
                    <a:pt x="1192" y="0"/>
                  </a:moveTo>
                  <a:cubicBezTo>
                    <a:pt x="1192" y="0"/>
                    <a:pt x="905" y="442"/>
                    <a:pt x="1104" y="1104"/>
                  </a:cubicBezTo>
                  <a:cubicBezTo>
                    <a:pt x="1104" y="1104"/>
                    <a:pt x="728" y="994"/>
                    <a:pt x="552" y="552"/>
                  </a:cubicBezTo>
                  <a:lnTo>
                    <a:pt x="552" y="552"/>
                  </a:lnTo>
                  <a:cubicBezTo>
                    <a:pt x="552" y="553"/>
                    <a:pt x="0" y="2473"/>
                    <a:pt x="1369" y="3665"/>
                  </a:cubicBezTo>
                  <a:cubicBezTo>
                    <a:pt x="1640" y="3910"/>
                    <a:pt x="1966" y="4020"/>
                    <a:pt x="2291" y="4020"/>
                  </a:cubicBezTo>
                  <a:cubicBezTo>
                    <a:pt x="3078" y="4020"/>
                    <a:pt x="3863" y="3379"/>
                    <a:pt x="3863" y="2473"/>
                  </a:cubicBezTo>
                  <a:cubicBezTo>
                    <a:pt x="3863" y="2473"/>
                    <a:pt x="2119" y="1921"/>
                    <a:pt x="1192" y="0"/>
                  </a:cubicBez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76"/>
            <p:cNvSpPr/>
            <p:nvPr/>
          </p:nvSpPr>
          <p:spPr>
            <a:xfrm>
              <a:off x="5347575" y="3329625"/>
              <a:ext cx="96600" cy="100500"/>
            </a:xfrm>
            <a:custGeom>
              <a:avLst/>
              <a:gdLst/>
              <a:ahLst/>
              <a:cxnLst/>
              <a:rect l="l" t="t" r="r" b="b"/>
              <a:pathLst>
                <a:path w="3864" h="4020" extrusionOk="0">
                  <a:moveTo>
                    <a:pt x="2672" y="0"/>
                  </a:moveTo>
                  <a:cubicBezTo>
                    <a:pt x="1766" y="1921"/>
                    <a:pt x="0" y="2473"/>
                    <a:pt x="0" y="2473"/>
                  </a:cubicBezTo>
                  <a:cubicBezTo>
                    <a:pt x="0" y="3379"/>
                    <a:pt x="785" y="4020"/>
                    <a:pt x="1573" y="4020"/>
                  </a:cubicBezTo>
                  <a:cubicBezTo>
                    <a:pt x="1898" y="4020"/>
                    <a:pt x="2224" y="3910"/>
                    <a:pt x="2495" y="3665"/>
                  </a:cubicBezTo>
                  <a:cubicBezTo>
                    <a:pt x="3864" y="2473"/>
                    <a:pt x="3312" y="553"/>
                    <a:pt x="3312" y="552"/>
                  </a:cubicBezTo>
                  <a:lnTo>
                    <a:pt x="3312" y="552"/>
                  </a:lnTo>
                  <a:cubicBezTo>
                    <a:pt x="3135" y="994"/>
                    <a:pt x="2760" y="1104"/>
                    <a:pt x="2760" y="1104"/>
                  </a:cubicBezTo>
                  <a:cubicBezTo>
                    <a:pt x="2959" y="442"/>
                    <a:pt x="2672" y="0"/>
                    <a:pt x="2672" y="0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76"/>
            <p:cNvSpPr/>
            <p:nvPr/>
          </p:nvSpPr>
          <p:spPr>
            <a:xfrm>
              <a:off x="5281350" y="3458225"/>
              <a:ext cx="110400" cy="48025"/>
            </a:xfrm>
            <a:custGeom>
              <a:avLst/>
              <a:gdLst/>
              <a:ahLst/>
              <a:cxnLst/>
              <a:rect l="l" t="t" r="r" b="b"/>
              <a:pathLst>
                <a:path w="4416" h="1921" extrusionOk="0">
                  <a:moveTo>
                    <a:pt x="0" y="0"/>
                  </a:moveTo>
                  <a:cubicBezTo>
                    <a:pt x="0" y="0"/>
                    <a:pt x="905" y="1921"/>
                    <a:pt x="2208" y="1921"/>
                  </a:cubicBezTo>
                  <a:cubicBezTo>
                    <a:pt x="3488" y="1921"/>
                    <a:pt x="4415" y="0"/>
                    <a:pt x="4415" y="0"/>
                  </a:cubicBezTo>
                  <a:lnTo>
                    <a:pt x="4415" y="0"/>
                  </a:lnTo>
                  <a:cubicBezTo>
                    <a:pt x="3488" y="927"/>
                    <a:pt x="2384" y="1192"/>
                    <a:pt x="2208" y="1192"/>
                  </a:cubicBezTo>
                  <a:cubicBezTo>
                    <a:pt x="2009" y="1192"/>
                    <a:pt x="905" y="927"/>
                    <a:pt x="0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76"/>
            <p:cNvSpPr/>
            <p:nvPr/>
          </p:nvSpPr>
          <p:spPr>
            <a:xfrm>
              <a:off x="5336525" y="3458225"/>
              <a:ext cx="55225" cy="48025"/>
            </a:xfrm>
            <a:custGeom>
              <a:avLst/>
              <a:gdLst/>
              <a:ahLst/>
              <a:cxnLst/>
              <a:rect l="l" t="t" r="r" b="b"/>
              <a:pathLst>
                <a:path w="2209" h="1921" extrusionOk="0">
                  <a:moveTo>
                    <a:pt x="2208" y="0"/>
                  </a:moveTo>
                  <a:lnTo>
                    <a:pt x="2208" y="0"/>
                  </a:lnTo>
                  <a:cubicBezTo>
                    <a:pt x="1281" y="927"/>
                    <a:pt x="177" y="1192"/>
                    <a:pt x="1" y="1192"/>
                  </a:cubicBezTo>
                  <a:lnTo>
                    <a:pt x="1" y="1921"/>
                  </a:lnTo>
                  <a:cubicBezTo>
                    <a:pt x="1281" y="1921"/>
                    <a:pt x="2208" y="88"/>
                    <a:pt x="2208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76"/>
            <p:cNvSpPr/>
            <p:nvPr/>
          </p:nvSpPr>
          <p:spPr>
            <a:xfrm>
              <a:off x="5263100" y="3375425"/>
              <a:ext cx="40900" cy="34400"/>
            </a:xfrm>
            <a:custGeom>
              <a:avLst/>
              <a:gdLst/>
              <a:ahLst/>
              <a:cxnLst/>
              <a:rect l="l" t="t" r="r" b="b"/>
              <a:pathLst>
                <a:path w="1636" h="1376" extrusionOk="0">
                  <a:moveTo>
                    <a:pt x="532" y="1"/>
                  </a:moveTo>
                  <a:cubicBezTo>
                    <a:pt x="532" y="1"/>
                    <a:pt x="443" y="177"/>
                    <a:pt x="443" y="376"/>
                  </a:cubicBezTo>
                  <a:cubicBezTo>
                    <a:pt x="443" y="376"/>
                    <a:pt x="355" y="266"/>
                    <a:pt x="267" y="1"/>
                  </a:cubicBezTo>
                  <a:lnTo>
                    <a:pt x="267" y="1"/>
                  </a:lnTo>
                  <a:cubicBezTo>
                    <a:pt x="267" y="1"/>
                    <a:pt x="0" y="1375"/>
                    <a:pt x="891" y="1375"/>
                  </a:cubicBezTo>
                  <a:cubicBezTo>
                    <a:pt x="924" y="1375"/>
                    <a:pt x="959" y="1373"/>
                    <a:pt x="995" y="1369"/>
                  </a:cubicBezTo>
                  <a:cubicBezTo>
                    <a:pt x="1172" y="1369"/>
                    <a:pt x="1459" y="1281"/>
                    <a:pt x="1635" y="1016"/>
                  </a:cubicBezTo>
                  <a:cubicBezTo>
                    <a:pt x="1635" y="1016"/>
                    <a:pt x="730" y="641"/>
                    <a:pt x="532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76"/>
            <p:cNvSpPr/>
            <p:nvPr/>
          </p:nvSpPr>
          <p:spPr>
            <a:xfrm>
              <a:off x="5368550" y="3375425"/>
              <a:ext cx="40900" cy="34400"/>
            </a:xfrm>
            <a:custGeom>
              <a:avLst/>
              <a:gdLst/>
              <a:ahLst/>
              <a:cxnLst/>
              <a:rect l="l" t="t" r="r" b="b"/>
              <a:pathLst>
                <a:path w="1636" h="1376" extrusionOk="0">
                  <a:moveTo>
                    <a:pt x="1104" y="1"/>
                  </a:moveTo>
                  <a:cubicBezTo>
                    <a:pt x="927" y="641"/>
                    <a:pt x="0" y="1016"/>
                    <a:pt x="0" y="1016"/>
                  </a:cubicBezTo>
                  <a:cubicBezTo>
                    <a:pt x="177" y="1281"/>
                    <a:pt x="464" y="1369"/>
                    <a:pt x="640" y="1369"/>
                  </a:cubicBezTo>
                  <a:cubicBezTo>
                    <a:pt x="677" y="1373"/>
                    <a:pt x="712" y="1375"/>
                    <a:pt x="745" y="1375"/>
                  </a:cubicBezTo>
                  <a:cubicBezTo>
                    <a:pt x="1636" y="1375"/>
                    <a:pt x="1369" y="1"/>
                    <a:pt x="1369" y="1"/>
                  </a:cubicBezTo>
                  <a:lnTo>
                    <a:pt x="1369" y="1"/>
                  </a:lnTo>
                  <a:cubicBezTo>
                    <a:pt x="1281" y="266"/>
                    <a:pt x="1192" y="376"/>
                    <a:pt x="1192" y="376"/>
                  </a:cubicBezTo>
                  <a:cubicBezTo>
                    <a:pt x="1192" y="177"/>
                    <a:pt x="1104" y="1"/>
                    <a:pt x="1104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76"/>
            <p:cNvSpPr/>
            <p:nvPr/>
          </p:nvSpPr>
          <p:spPr>
            <a:xfrm>
              <a:off x="5262575" y="3269475"/>
              <a:ext cx="50800" cy="41700"/>
            </a:xfrm>
            <a:custGeom>
              <a:avLst/>
              <a:gdLst/>
              <a:ahLst/>
              <a:cxnLst/>
              <a:rect l="l" t="t" r="r" b="b"/>
              <a:pathLst>
                <a:path w="2032" h="1668" extrusionOk="0">
                  <a:moveTo>
                    <a:pt x="1303" y="0"/>
                  </a:moveTo>
                  <a:cubicBezTo>
                    <a:pt x="840" y="199"/>
                    <a:pt x="464" y="375"/>
                    <a:pt x="1" y="640"/>
                  </a:cubicBezTo>
                  <a:cubicBezTo>
                    <a:pt x="566" y="1555"/>
                    <a:pt x="1432" y="1668"/>
                    <a:pt x="1825" y="1668"/>
                  </a:cubicBezTo>
                  <a:cubicBezTo>
                    <a:pt x="1954" y="1668"/>
                    <a:pt x="2032" y="1656"/>
                    <a:pt x="2032" y="1656"/>
                  </a:cubicBezTo>
                  <a:lnTo>
                    <a:pt x="1943" y="1656"/>
                  </a:lnTo>
                  <a:cubicBezTo>
                    <a:pt x="1391" y="1192"/>
                    <a:pt x="1303" y="464"/>
                    <a:pt x="1303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76"/>
            <p:cNvSpPr/>
            <p:nvPr/>
          </p:nvSpPr>
          <p:spPr>
            <a:xfrm>
              <a:off x="5359150" y="3269475"/>
              <a:ext cx="50800" cy="41700"/>
            </a:xfrm>
            <a:custGeom>
              <a:avLst/>
              <a:gdLst/>
              <a:ahLst/>
              <a:cxnLst/>
              <a:rect l="l" t="t" r="r" b="b"/>
              <a:pathLst>
                <a:path w="2032" h="1668" extrusionOk="0">
                  <a:moveTo>
                    <a:pt x="752" y="0"/>
                  </a:moveTo>
                  <a:cubicBezTo>
                    <a:pt x="752" y="464"/>
                    <a:pt x="641" y="1192"/>
                    <a:pt x="89" y="1656"/>
                  </a:cubicBezTo>
                  <a:lnTo>
                    <a:pt x="1" y="1656"/>
                  </a:lnTo>
                  <a:cubicBezTo>
                    <a:pt x="1" y="1656"/>
                    <a:pt x="80" y="1668"/>
                    <a:pt x="210" y="1668"/>
                  </a:cubicBezTo>
                  <a:cubicBezTo>
                    <a:pt x="608" y="1668"/>
                    <a:pt x="1483" y="1555"/>
                    <a:pt x="2032" y="640"/>
                  </a:cubicBezTo>
                  <a:cubicBezTo>
                    <a:pt x="1568" y="375"/>
                    <a:pt x="1193" y="199"/>
                    <a:pt x="752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" name="Google Shape;1242;p76"/>
          <p:cNvGrpSpPr/>
          <p:nvPr/>
        </p:nvGrpSpPr>
        <p:grpSpPr>
          <a:xfrm>
            <a:off x="5319782" y="3409191"/>
            <a:ext cx="399075" cy="399075"/>
            <a:chOff x="4489925" y="3216475"/>
            <a:chExt cx="368150" cy="368150"/>
          </a:xfrm>
        </p:grpSpPr>
        <p:sp>
          <p:nvSpPr>
            <p:cNvPr id="1243" name="Google Shape;1243;p76"/>
            <p:cNvSpPr/>
            <p:nvPr/>
          </p:nvSpPr>
          <p:spPr>
            <a:xfrm>
              <a:off x="4489925" y="3216475"/>
              <a:ext cx="368150" cy="368150"/>
            </a:xfrm>
            <a:custGeom>
              <a:avLst/>
              <a:gdLst/>
              <a:ahLst/>
              <a:cxnLst/>
              <a:rect l="l" t="t" r="r" b="b"/>
              <a:pathLst>
                <a:path w="14726" h="14726" extrusionOk="0">
                  <a:moveTo>
                    <a:pt x="7374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11414"/>
                    <a:pt x="3312" y="14725"/>
                    <a:pt x="7374" y="14725"/>
                  </a:cubicBezTo>
                  <a:cubicBezTo>
                    <a:pt x="11414" y="14725"/>
                    <a:pt x="14725" y="11414"/>
                    <a:pt x="14725" y="7374"/>
                  </a:cubicBezTo>
                  <a:cubicBezTo>
                    <a:pt x="14725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76"/>
            <p:cNvSpPr/>
            <p:nvPr/>
          </p:nvSpPr>
          <p:spPr>
            <a:xfrm>
              <a:off x="4531325" y="3257875"/>
              <a:ext cx="326750" cy="326750"/>
            </a:xfrm>
            <a:custGeom>
              <a:avLst/>
              <a:gdLst/>
              <a:ahLst/>
              <a:cxnLst/>
              <a:rect l="l" t="t" r="r" b="b"/>
              <a:pathLst>
                <a:path w="13070" h="13070" extrusionOk="0">
                  <a:moveTo>
                    <a:pt x="5718" y="1"/>
                  </a:moveTo>
                  <a:cubicBezTo>
                    <a:pt x="2583" y="1"/>
                    <a:pt x="0" y="2583"/>
                    <a:pt x="0" y="5718"/>
                  </a:cubicBezTo>
                  <a:cubicBezTo>
                    <a:pt x="0" y="7374"/>
                    <a:pt x="640" y="8831"/>
                    <a:pt x="1855" y="9846"/>
                  </a:cubicBezTo>
                  <a:lnTo>
                    <a:pt x="4967" y="13069"/>
                  </a:lnTo>
                  <a:lnTo>
                    <a:pt x="5718" y="13069"/>
                  </a:lnTo>
                  <a:cubicBezTo>
                    <a:pt x="9758" y="13069"/>
                    <a:pt x="13069" y="9758"/>
                    <a:pt x="13069" y="5718"/>
                  </a:cubicBezTo>
                  <a:lnTo>
                    <a:pt x="13069" y="4968"/>
                  </a:lnTo>
                  <a:lnTo>
                    <a:pt x="9846" y="1855"/>
                  </a:lnTo>
                  <a:cubicBezTo>
                    <a:pt x="8831" y="663"/>
                    <a:pt x="7374" y="1"/>
                    <a:pt x="5718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76"/>
            <p:cNvSpPr/>
            <p:nvPr/>
          </p:nvSpPr>
          <p:spPr>
            <a:xfrm>
              <a:off x="4531325" y="3257875"/>
              <a:ext cx="285350" cy="285350"/>
            </a:xfrm>
            <a:custGeom>
              <a:avLst/>
              <a:gdLst/>
              <a:ahLst/>
              <a:cxnLst/>
              <a:rect l="l" t="t" r="r" b="b"/>
              <a:pathLst>
                <a:path w="11414" h="11414" extrusionOk="0">
                  <a:moveTo>
                    <a:pt x="5718" y="1"/>
                  </a:moveTo>
                  <a:cubicBezTo>
                    <a:pt x="2583" y="1"/>
                    <a:pt x="0" y="2583"/>
                    <a:pt x="0" y="5718"/>
                  </a:cubicBezTo>
                  <a:cubicBezTo>
                    <a:pt x="0" y="8831"/>
                    <a:pt x="2583" y="11414"/>
                    <a:pt x="5718" y="11414"/>
                  </a:cubicBezTo>
                  <a:cubicBezTo>
                    <a:pt x="8831" y="11414"/>
                    <a:pt x="11413" y="8831"/>
                    <a:pt x="11413" y="5718"/>
                  </a:cubicBezTo>
                  <a:cubicBezTo>
                    <a:pt x="11413" y="2583"/>
                    <a:pt x="8831" y="1"/>
                    <a:pt x="5718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76"/>
            <p:cNvSpPr/>
            <p:nvPr/>
          </p:nvSpPr>
          <p:spPr>
            <a:xfrm>
              <a:off x="4674250" y="3257875"/>
              <a:ext cx="142425" cy="285350"/>
            </a:xfrm>
            <a:custGeom>
              <a:avLst/>
              <a:gdLst/>
              <a:ahLst/>
              <a:cxnLst/>
              <a:rect l="l" t="t" r="r" b="b"/>
              <a:pathLst>
                <a:path w="5697" h="11414" extrusionOk="0">
                  <a:moveTo>
                    <a:pt x="1" y="1"/>
                  </a:moveTo>
                  <a:lnTo>
                    <a:pt x="1" y="11414"/>
                  </a:lnTo>
                  <a:cubicBezTo>
                    <a:pt x="3114" y="11414"/>
                    <a:pt x="5696" y="8831"/>
                    <a:pt x="5696" y="5718"/>
                  </a:cubicBezTo>
                  <a:cubicBezTo>
                    <a:pt x="5696" y="2583"/>
                    <a:pt x="3114" y="1"/>
                    <a:pt x="1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76"/>
            <p:cNvSpPr/>
            <p:nvPr/>
          </p:nvSpPr>
          <p:spPr>
            <a:xfrm>
              <a:off x="4582100" y="3308650"/>
              <a:ext cx="183800" cy="183800"/>
            </a:xfrm>
            <a:custGeom>
              <a:avLst/>
              <a:gdLst/>
              <a:ahLst/>
              <a:cxnLst/>
              <a:rect l="l" t="t" r="r" b="b"/>
              <a:pathLst>
                <a:path w="7352" h="7352" extrusionOk="0">
                  <a:moveTo>
                    <a:pt x="3687" y="839"/>
                  </a:moveTo>
                  <a:cubicBezTo>
                    <a:pt x="5232" y="839"/>
                    <a:pt x="6535" y="2120"/>
                    <a:pt x="6535" y="3687"/>
                  </a:cubicBezTo>
                  <a:cubicBezTo>
                    <a:pt x="6535" y="5255"/>
                    <a:pt x="5232" y="6535"/>
                    <a:pt x="3687" y="6535"/>
                  </a:cubicBezTo>
                  <a:cubicBezTo>
                    <a:pt x="2119" y="6535"/>
                    <a:pt x="817" y="5255"/>
                    <a:pt x="817" y="3687"/>
                  </a:cubicBezTo>
                  <a:cubicBezTo>
                    <a:pt x="817" y="2120"/>
                    <a:pt x="2119" y="839"/>
                    <a:pt x="3687" y="839"/>
                  </a:cubicBezTo>
                  <a:close/>
                  <a:moveTo>
                    <a:pt x="3687" y="1"/>
                  </a:moveTo>
                  <a:cubicBezTo>
                    <a:pt x="1656" y="1"/>
                    <a:pt x="0" y="1656"/>
                    <a:pt x="0" y="3687"/>
                  </a:cubicBezTo>
                  <a:cubicBezTo>
                    <a:pt x="0" y="5696"/>
                    <a:pt x="1656" y="7352"/>
                    <a:pt x="3687" y="7352"/>
                  </a:cubicBezTo>
                  <a:cubicBezTo>
                    <a:pt x="5696" y="7352"/>
                    <a:pt x="7351" y="5696"/>
                    <a:pt x="7351" y="3687"/>
                  </a:cubicBezTo>
                  <a:cubicBezTo>
                    <a:pt x="7351" y="1656"/>
                    <a:pt x="5696" y="1"/>
                    <a:pt x="3687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76"/>
            <p:cNvSpPr/>
            <p:nvPr/>
          </p:nvSpPr>
          <p:spPr>
            <a:xfrm>
              <a:off x="4674250" y="3308650"/>
              <a:ext cx="91650" cy="183800"/>
            </a:xfrm>
            <a:custGeom>
              <a:avLst/>
              <a:gdLst/>
              <a:ahLst/>
              <a:cxnLst/>
              <a:rect l="l" t="t" r="r" b="b"/>
              <a:pathLst>
                <a:path w="3666" h="7352" extrusionOk="0">
                  <a:moveTo>
                    <a:pt x="1" y="1"/>
                  </a:moveTo>
                  <a:lnTo>
                    <a:pt x="1" y="839"/>
                  </a:lnTo>
                  <a:cubicBezTo>
                    <a:pt x="177" y="839"/>
                    <a:pt x="442" y="928"/>
                    <a:pt x="641" y="928"/>
                  </a:cubicBezTo>
                  <a:cubicBezTo>
                    <a:pt x="818" y="1016"/>
                    <a:pt x="1105" y="1104"/>
                    <a:pt x="1281" y="1193"/>
                  </a:cubicBezTo>
                  <a:cubicBezTo>
                    <a:pt x="2208" y="1656"/>
                    <a:pt x="2849" y="2583"/>
                    <a:pt x="2849" y="3687"/>
                  </a:cubicBezTo>
                  <a:cubicBezTo>
                    <a:pt x="2849" y="5255"/>
                    <a:pt x="1546" y="6535"/>
                    <a:pt x="1" y="6535"/>
                  </a:cubicBezTo>
                  <a:lnTo>
                    <a:pt x="1" y="7352"/>
                  </a:lnTo>
                  <a:cubicBezTo>
                    <a:pt x="2010" y="7352"/>
                    <a:pt x="3665" y="5696"/>
                    <a:pt x="3665" y="3687"/>
                  </a:cubicBezTo>
                  <a:cubicBezTo>
                    <a:pt x="3665" y="2296"/>
                    <a:pt x="2849" y="1016"/>
                    <a:pt x="1657" y="376"/>
                  </a:cubicBezTo>
                  <a:cubicBezTo>
                    <a:pt x="1546" y="376"/>
                    <a:pt x="1458" y="287"/>
                    <a:pt x="1370" y="287"/>
                  </a:cubicBezTo>
                  <a:cubicBezTo>
                    <a:pt x="906" y="89"/>
                    <a:pt x="442" y="1"/>
                    <a:pt x="1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76"/>
            <p:cNvSpPr/>
            <p:nvPr/>
          </p:nvSpPr>
          <p:spPr>
            <a:xfrm>
              <a:off x="4572700" y="3299275"/>
              <a:ext cx="202575" cy="202575"/>
            </a:xfrm>
            <a:custGeom>
              <a:avLst/>
              <a:gdLst/>
              <a:ahLst/>
              <a:cxnLst/>
              <a:rect l="l" t="t" r="r" b="b"/>
              <a:pathLst>
                <a:path w="8103" h="8103" extrusionOk="0">
                  <a:moveTo>
                    <a:pt x="1" y="0"/>
                  </a:moveTo>
                  <a:lnTo>
                    <a:pt x="2584" y="4062"/>
                  </a:lnTo>
                  <a:lnTo>
                    <a:pt x="1" y="8102"/>
                  </a:lnTo>
                  <a:lnTo>
                    <a:pt x="4063" y="5519"/>
                  </a:lnTo>
                  <a:lnTo>
                    <a:pt x="8103" y="8102"/>
                  </a:lnTo>
                  <a:lnTo>
                    <a:pt x="5520" y="4062"/>
                  </a:lnTo>
                  <a:lnTo>
                    <a:pt x="8103" y="0"/>
                  </a:lnTo>
                  <a:lnTo>
                    <a:pt x="8103" y="0"/>
                  </a:lnTo>
                  <a:lnTo>
                    <a:pt x="4063" y="25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76"/>
            <p:cNvSpPr/>
            <p:nvPr/>
          </p:nvSpPr>
          <p:spPr>
            <a:xfrm>
              <a:off x="4674250" y="3299275"/>
              <a:ext cx="101025" cy="202575"/>
            </a:xfrm>
            <a:custGeom>
              <a:avLst/>
              <a:gdLst/>
              <a:ahLst/>
              <a:cxnLst/>
              <a:rect l="l" t="t" r="r" b="b"/>
              <a:pathLst>
                <a:path w="4041" h="8103" extrusionOk="0">
                  <a:moveTo>
                    <a:pt x="4041" y="0"/>
                  </a:moveTo>
                  <a:lnTo>
                    <a:pt x="1" y="2583"/>
                  </a:lnTo>
                  <a:lnTo>
                    <a:pt x="1" y="5519"/>
                  </a:lnTo>
                  <a:lnTo>
                    <a:pt x="4041" y="8102"/>
                  </a:lnTo>
                  <a:lnTo>
                    <a:pt x="1458" y="4062"/>
                  </a:lnTo>
                  <a:lnTo>
                    <a:pt x="4041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" name="Google Shape;1251;p76"/>
          <p:cNvGrpSpPr/>
          <p:nvPr/>
        </p:nvGrpSpPr>
        <p:grpSpPr>
          <a:xfrm>
            <a:off x="4721522" y="3409191"/>
            <a:ext cx="399075" cy="399075"/>
            <a:chOff x="3938025" y="3216475"/>
            <a:chExt cx="368150" cy="368150"/>
          </a:xfrm>
        </p:grpSpPr>
        <p:sp>
          <p:nvSpPr>
            <p:cNvPr id="1252" name="Google Shape;1252;p76"/>
            <p:cNvSpPr/>
            <p:nvPr/>
          </p:nvSpPr>
          <p:spPr>
            <a:xfrm>
              <a:off x="3938025" y="3216475"/>
              <a:ext cx="368150" cy="368150"/>
            </a:xfrm>
            <a:custGeom>
              <a:avLst/>
              <a:gdLst/>
              <a:ahLst/>
              <a:cxnLst/>
              <a:rect l="l" t="t" r="r" b="b"/>
              <a:pathLst>
                <a:path w="14726" h="14726" extrusionOk="0">
                  <a:moveTo>
                    <a:pt x="7374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1414"/>
                    <a:pt x="3312" y="14725"/>
                    <a:pt x="7374" y="14725"/>
                  </a:cubicBezTo>
                  <a:cubicBezTo>
                    <a:pt x="11414" y="14725"/>
                    <a:pt x="14725" y="11414"/>
                    <a:pt x="14725" y="7374"/>
                  </a:cubicBezTo>
                  <a:cubicBezTo>
                    <a:pt x="14725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76"/>
            <p:cNvSpPr/>
            <p:nvPr/>
          </p:nvSpPr>
          <p:spPr>
            <a:xfrm>
              <a:off x="3993225" y="3246850"/>
              <a:ext cx="312950" cy="337775"/>
            </a:xfrm>
            <a:custGeom>
              <a:avLst/>
              <a:gdLst/>
              <a:ahLst/>
              <a:cxnLst/>
              <a:rect l="l" t="t" r="r" b="b"/>
              <a:pathLst>
                <a:path w="12518" h="13511" extrusionOk="0">
                  <a:moveTo>
                    <a:pt x="5166" y="0"/>
                  </a:moveTo>
                  <a:cubicBezTo>
                    <a:pt x="5166" y="0"/>
                    <a:pt x="4062" y="0"/>
                    <a:pt x="3135" y="552"/>
                  </a:cubicBezTo>
                  <a:cubicBezTo>
                    <a:pt x="2296" y="993"/>
                    <a:pt x="1656" y="1921"/>
                    <a:pt x="1656" y="3488"/>
                  </a:cubicBezTo>
                  <a:lnTo>
                    <a:pt x="1943" y="3665"/>
                  </a:lnTo>
                  <a:cubicBezTo>
                    <a:pt x="1855" y="3753"/>
                    <a:pt x="1744" y="3952"/>
                    <a:pt x="1744" y="4128"/>
                  </a:cubicBezTo>
                  <a:lnTo>
                    <a:pt x="1855" y="4680"/>
                  </a:lnTo>
                  <a:cubicBezTo>
                    <a:pt x="1855" y="4768"/>
                    <a:pt x="1943" y="4967"/>
                    <a:pt x="2031" y="5055"/>
                  </a:cubicBezTo>
                  <a:lnTo>
                    <a:pt x="2848" y="5872"/>
                  </a:lnTo>
                  <a:cubicBezTo>
                    <a:pt x="3047" y="6247"/>
                    <a:pt x="3312" y="6623"/>
                    <a:pt x="3510" y="6888"/>
                  </a:cubicBezTo>
                  <a:lnTo>
                    <a:pt x="3223" y="8168"/>
                  </a:lnTo>
                  <a:lnTo>
                    <a:pt x="2031" y="8168"/>
                  </a:lnTo>
                  <a:cubicBezTo>
                    <a:pt x="839" y="8168"/>
                    <a:pt x="0" y="9007"/>
                    <a:pt x="0" y="10111"/>
                  </a:cubicBezTo>
                  <a:lnTo>
                    <a:pt x="0" y="11391"/>
                  </a:lnTo>
                  <a:cubicBezTo>
                    <a:pt x="1303" y="12694"/>
                    <a:pt x="3135" y="13510"/>
                    <a:pt x="5166" y="13510"/>
                  </a:cubicBezTo>
                  <a:cubicBezTo>
                    <a:pt x="9206" y="13510"/>
                    <a:pt x="12517" y="10199"/>
                    <a:pt x="12517" y="6159"/>
                  </a:cubicBezTo>
                  <a:lnTo>
                    <a:pt x="12517" y="5784"/>
                  </a:lnTo>
                  <a:lnTo>
                    <a:pt x="7815" y="1104"/>
                  </a:lnTo>
                  <a:cubicBezTo>
                    <a:pt x="7638" y="905"/>
                    <a:pt x="7462" y="729"/>
                    <a:pt x="7175" y="552"/>
                  </a:cubicBezTo>
                  <a:cubicBezTo>
                    <a:pt x="6270" y="0"/>
                    <a:pt x="5166" y="0"/>
                    <a:pt x="5166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76"/>
            <p:cNvSpPr/>
            <p:nvPr/>
          </p:nvSpPr>
          <p:spPr>
            <a:xfrm>
              <a:off x="4073800" y="3414625"/>
              <a:ext cx="96600" cy="39200"/>
            </a:xfrm>
            <a:custGeom>
              <a:avLst/>
              <a:gdLst/>
              <a:ahLst/>
              <a:cxnLst/>
              <a:rect l="l" t="t" r="r" b="b"/>
              <a:pathLst>
                <a:path w="3864" h="1568" extrusionOk="0">
                  <a:moveTo>
                    <a:pt x="287" y="0"/>
                  </a:moveTo>
                  <a:lnTo>
                    <a:pt x="0" y="1567"/>
                  </a:lnTo>
                  <a:lnTo>
                    <a:pt x="3864" y="1567"/>
                  </a:lnTo>
                  <a:lnTo>
                    <a:pt x="3599" y="0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76"/>
            <p:cNvSpPr/>
            <p:nvPr/>
          </p:nvSpPr>
          <p:spPr>
            <a:xfrm>
              <a:off x="4122350" y="3414625"/>
              <a:ext cx="48050" cy="39200"/>
            </a:xfrm>
            <a:custGeom>
              <a:avLst/>
              <a:gdLst/>
              <a:ahLst/>
              <a:cxnLst/>
              <a:rect l="l" t="t" r="r" b="b"/>
              <a:pathLst>
                <a:path w="1922" h="1568" extrusionOk="0">
                  <a:moveTo>
                    <a:pt x="1" y="0"/>
                  </a:moveTo>
                  <a:lnTo>
                    <a:pt x="1" y="1567"/>
                  </a:lnTo>
                  <a:lnTo>
                    <a:pt x="1922" y="1567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76"/>
            <p:cNvSpPr/>
            <p:nvPr/>
          </p:nvSpPr>
          <p:spPr>
            <a:xfrm>
              <a:off x="4036825" y="3257875"/>
              <a:ext cx="170550" cy="184350"/>
            </a:xfrm>
            <a:custGeom>
              <a:avLst/>
              <a:gdLst/>
              <a:ahLst/>
              <a:cxnLst/>
              <a:rect l="l" t="t" r="r" b="b"/>
              <a:pathLst>
                <a:path w="6822" h="7374" extrusionOk="0">
                  <a:moveTo>
                    <a:pt x="3422" y="1"/>
                  </a:moveTo>
                  <a:cubicBezTo>
                    <a:pt x="2119" y="1"/>
                    <a:pt x="662" y="1104"/>
                    <a:pt x="552" y="2959"/>
                  </a:cubicBezTo>
                  <a:cubicBezTo>
                    <a:pt x="199" y="3047"/>
                    <a:pt x="0" y="3312"/>
                    <a:pt x="0" y="3687"/>
                  </a:cubicBezTo>
                  <a:lnTo>
                    <a:pt x="111" y="4239"/>
                  </a:lnTo>
                  <a:cubicBezTo>
                    <a:pt x="111" y="4565"/>
                    <a:pt x="377" y="4808"/>
                    <a:pt x="636" y="4808"/>
                  </a:cubicBezTo>
                  <a:cubicBezTo>
                    <a:pt x="675" y="4808"/>
                    <a:pt x="713" y="4803"/>
                    <a:pt x="751" y="4791"/>
                  </a:cubicBezTo>
                  <a:lnTo>
                    <a:pt x="839" y="4791"/>
                  </a:lnTo>
                  <a:cubicBezTo>
                    <a:pt x="1568" y="6734"/>
                    <a:pt x="2671" y="7286"/>
                    <a:pt x="3422" y="7374"/>
                  </a:cubicBezTo>
                  <a:cubicBezTo>
                    <a:pt x="4150" y="7286"/>
                    <a:pt x="5254" y="6734"/>
                    <a:pt x="5983" y="4791"/>
                  </a:cubicBezTo>
                  <a:lnTo>
                    <a:pt x="6071" y="4791"/>
                  </a:lnTo>
                  <a:cubicBezTo>
                    <a:pt x="6109" y="4803"/>
                    <a:pt x="6148" y="4808"/>
                    <a:pt x="6187" y="4808"/>
                  </a:cubicBezTo>
                  <a:cubicBezTo>
                    <a:pt x="6450" y="4808"/>
                    <a:pt x="6733" y="4565"/>
                    <a:pt x="6733" y="4239"/>
                  </a:cubicBezTo>
                  <a:lnTo>
                    <a:pt x="6822" y="3687"/>
                  </a:lnTo>
                  <a:cubicBezTo>
                    <a:pt x="6822" y="3312"/>
                    <a:pt x="6623" y="3047"/>
                    <a:pt x="6270" y="2959"/>
                  </a:cubicBezTo>
                  <a:cubicBezTo>
                    <a:pt x="6181" y="1104"/>
                    <a:pt x="4702" y="1"/>
                    <a:pt x="3422" y="1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76"/>
            <p:cNvSpPr/>
            <p:nvPr/>
          </p:nvSpPr>
          <p:spPr>
            <a:xfrm>
              <a:off x="4076000" y="3345625"/>
              <a:ext cx="34800" cy="13825"/>
            </a:xfrm>
            <a:custGeom>
              <a:avLst/>
              <a:gdLst/>
              <a:ahLst/>
              <a:cxnLst/>
              <a:rect l="l" t="t" r="r" b="b"/>
              <a:pathLst>
                <a:path w="1392" h="553" extrusionOk="0">
                  <a:moveTo>
                    <a:pt x="1" y="1"/>
                  </a:moveTo>
                  <a:lnTo>
                    <a:pt x="1" y="552"/>
                  </a:lnTo>
                  <a:lnTo>
                    <a:pt x="1391" y="552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76"/>
            <p:cNvSpPr/>
            <p:nvPr/>
          </p:nvSpPr>
          <p:spPr>
            <a:xfrm>
              <a:off x="4122350" y="3257875"/>
              <a:ext cx="85025" cy="184350"/>
            </a:xfrm>
            <a:custGeom>
              <a:avLst/>
              <a:gdLst/>
              <a:ahLst/>
              <a:cxnLst/>
              <a:rect l="l" t="t" r="r" b="b"/>
              <a:pathLst>
                <a:path w="3401" h="7374" extrusionOk="0">
                  <a:moveTo>
                    <a:pt x="1" y="1"/>
                  </a:moveTo>
                  <a:lnTo>
                    <a:pt x="1" y="7374"/>
                  </a:lnTo>
                  <a:cubicBezTo>
                    <a:pt x="729" y="7286"/>
                    <a:pt x="1833" y="6734"/>
                    <a:pt x="2562" y="4791"/>
                  </a:cubicBezTo>
                  <a:lnTo>
                    <a:pt x="2650" y="4791"/>
                  </a:lnTo>
                  <a:cubicBezTo>
                    <a:pt x="2688" y="4803"/>
                    <a:pt x="2727" y="4808"/>
                    <a:pt x="2766" y="4808"/>
                  </a:cubicBezTo>
                  <a:cubicBezTo>
                    <a:pt x="3029" y="4808"/>
                    <a:pt x="3312" y="4565"/>
                    <a:pt x="3312" y="4239"/>
                  </a:cubicBezTo>
                  <a:lnTo>
                    <a:pt x="3401" y="3687"/>
                  </a:lnTo>
                  <a:cubicBezTo>
                    <a:pt x="3401" y="3312"/>
                    <a:pt x="3202" y="3047"/>
                    <a:pt x="2849" y="2959"/>
                  </a:cubicBezTo>
                  <a:cubicBezTo>
                    <a:pt x="2760" y="1104"/>
                    <a:pt x="1281" y="1"/>
                    <a:pt x="1" y="1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76"/>
            <p:cNvSpPr/>
            <p:nvPr/>
          </p:nvSpPr>
          <p:spPr>
            <a:xfrm>
              <a:off x="4122350" y="3345625"/>
              <a:ext cx="41425" cy="48050"/>
            </a:xfrm>
            <a:custGeom>
              <a:avLst/>
              <a:gdLst/>
              <a:ahLst/>
              <a:cxnLst/>
              <a:rect l="l" t="t" r="r" b="b"/>
              <a:pathLst>
                <a:path w="1657" h="1922" extrusionOk="0">
                  <a:moveTo>
                    <a:pt x="1" y="1"/>
                  </a:moveTo>
                  <a:lnTo>
                    <a:pt x="1" y="1921"/>
                  </a:lnTo>
                  <a:lnTo>
                    <a:pt x="553" y="1921"/>
                  </a:lnTo>
                  <a:lnTo>
                    <a:pt x="553" y="552"/>
                  </a:lnTo>
                  <a:lnTo>
                    <a:pt x="1657" y="552"/>
                  </a:lnTo>
                  <a:lnTo>
                    <a:pt x="1657" y="1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76"/>
            <p:cNvSpPr/>
            <p:nvPr/>
          </p:nvSpPr>
          <p:spPr>
            <a:xfrm>
              <a:off x="4064400" y="3331825"/>
              <a:ext cx="115375" cy="34250"/>
            </a:xfrm>
            <a:custGeom>
              <a:avLst/>
              <a:gdLst/>
              <a:ahLst/>
              <a:cxnLst/>
              <a:rect l="l" t="t" r="r" b="b"/>
              <a:pathLst>
                <a:path w="4615" h="1370" extrusionOk="0">
                  <a:moveTo>
                    <a:pt x="1" y="1"/>
                  </a:moveTo>
                  <a:lnTo>
                    <a:pt x="1" y="1369"/>
                  </a:lnTo>
                  <a:lnTo>
                    <a:pt x="4615" y="1369"/>
                  </a:lnTo>
                  <a:lnTo>
                    <a:pt x="4615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76"/>
            <p:cNvSpPr/>
            <p:nvPr/>
          </p:nvSpPr>
          <p:spPr>
            <a:xfrm>
              <a:off x="4122350" y="3331825"/>
              <a:ext cx="57425" cy="34250"/>
            </a:xfrm>
            <a:custGeom>
              <a:avLst/>
              <a:gdLst/>
              <a:ahLst/>
              <a:cxnLst/>
              <a:rect l="l" t="t" r="r" b="b"/>
              <a:pathLst>
                <a:path w="2297" h="1370" extrusionOk="0">
                  <a:moveTo>
                    <a:pt x="1" y="1"/>
                  </a:moveTo>
                  <a:lnTo>
                    <a:pt x="1" y="1369"/>
                  </a:lnTo>
                  <a:lnTo>
                    <a:pt x="2297" y="1369"/>
                  </a:lnTo>
                  <a:lnTo>
                    <a:pt x="2297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76"/>
            <p:cNvSpPr/>
            <p:nvPr/>
          </p:nvSpPr>
          <p:spPr>
            <a:xfrm>
              <a:off x="4083175" y="3342575"/>
              <a:ext cx="29825" cy="14675"/>
            </a:xfrm>
            <a:custGeom>
              <a:avLst/>
              <a:gdLst/>
              <a:ahLst/>
              <a:cxnLst/>
              <a:rect l="l" t="t" r="r" b="b"/>
              <a:pathLst>
                <a:path w="1193" h="587" extrusionOk="0">
                  <a:moveTo>
                    <a:pt x="413" y="1"/>
                  </a:moveTo>
                  <a:cubicBezTo>
                    <a:pt x="163" y="1"/>
                    <a:pt x="1" y="123"/>
                    <a:pt x="1" y="123"/>
                  </a:cubicBezTo>
                  <a:cubicBezTo>
                    <a:pt x="1" y="123"/>
                    <a:pt x="177" y="476"/>
                    <a:pt x="552" y="586"/>
                  </a:cubicBezTo>
                  <a:cubicBezTo>
                    <a:pt x="817" y="586"/>
                    <a:pt x="1193" y="388"/>
                    <a:pt x="1193" y="388"/>
                  </a:cubicBezTo>
                  <a:cubicBezTo>
                    <a:pt x="1193" y="388"/>
                    <a:pt x="1016" y="34"/>
                    <a:pt x="641" y="34"/>
                  </a:cubicBezTo>
                  <a:cubicBezTo>
                    <a:pt x="559" y="10"/>
                    <a:pt x="483" y="1"/>
                    <a:pt x="413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76"/>
            <p:cNvSpPr/>
            <p:nvPr/>
          </p:nvSpPr>
          <p:spPr>
            <a:xfrm>
              <a:off x="4131200" y="3342575"/>
              <a:ext cx="32575" cy="14675"/>
            </a:xfrm>
            <a:custGeom>
              <a:avLst/>
              <a:gdLst/>
              <a:ahLst/>
              <a:cxnLst/>
              <a:rect l="l" t="t" r="r" b="b"/>
              <a:pathLst>
                <a:path w="1303" h="587" extrusionOk="0">
                  <a:moveTo>
                    <a:pt x="793" y="1"/>
                  </a:moveTo>
                  <a:cubicBezTo>
                    <a:pt x="715" y="1"/>
                    <a:pt x="634" y="10"/>
                    <a:pt x="552" y="34"/>
                  </a:cubicBezTo>
                  <a:cubicBezTo>
                    <a:pt x="199" y="34"/>
                    <a:pt x="0" y="388"/>
                    <a:pt x="0" y="388"/>
                  </a:cubicBezTo>
                  <a:cubicBezTo>
                    <a:pt x="0" y="388"/>
                    <a:pt x="375" y="586"/>
                    <a:pt x="640" y="586"/>
                  </a:cubicBezTo>
                  <a:cubicBezTo>
                    <a:pt x="1016" y="476"/>
                    <a:pt x="1192" y="123"/>
                    <a:pt x="1192" y="123"/>
                  </a:cubicBezTo>
                  <a:lnTo>
                    <a:pt x="1303" y="123"/>
                  </a:lnTo>
                  <a:cubicBezTo>
                    <a:pt x="1303" y="123"/>
                    <a:pt x="1073" y="1"/>
                    <a:pt x="793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76"/>
            <p:cNvSpPr/>
            <p:nvPr/>
          </p:nvSpPr>
          <p:spPr>
            <a:xfrm>
              <a:off x="4034600" y="3246850"/>
              <a:ext cx="174975" cy="126400"/>
            </a:xfrm>
            <a:custGeom>
              <a:avLst/>
              <a:gdLst/>
              <a:ahLst/>
              <a:cxnLst/>
              <a:rect l="l" t="t" r="r" b="b"/>
              <a:pathLst>
                <a:path w="6999" h="5056" extrusionOk="0">
                  <a:moveTo>
                    <a:pt x="3511" y="0"/>
                  </a:moveTo>
                  <a:cubicBezTo>
                    <a:pt x="3511" y="0"/>
                    <a:pt x="2407" y="0"/>
                    <a:pt x="1480" y="552"/>
                  </a:cubicBezTo>
                  <a:cubicBezTo>
                    <a:pt x="641" y="993"/>
                    <a:pt x="1" y="1921"/>
                    <a:pt x="1" y="3488"/>
                  </a:cubicBezTo>
                  <a:lnTo>
                    <a:pt x="641" y="3024"/>
                  </a:lnTo>
                  <a:lnTo>
                    <a:pt x="641" y="3024"/>
                  </a:lnTo>
                  <a:cubicBezTo>
                    <a:pt x="641" y="3025"/>
                    <a:pt x="465" y="4217"/>
                    <a:pt x="1392" y="5055"/>
                  </a:cubicBezTo>
                  <a:cubicBezTo>
                    <a:pt x="1392" y="5055"/>
                    <a:pt x="1568" y="3400"/>
                    <a:pt x="2120" y="2848"/>
                  </a:cubicBezTo>
                  <a:cubicBezTo>
                    <a:pt x="2120" y="2848"/>
                    <a:pt x="2959" y="3576"/>
                    <a:pt x="3511" y="3665"/>
                  </a:cubicBezTo>
                  <a:cubicBezTo>
                    <a:pt x="4063" y="3576"/>
                    <a:pt x="4880" y="2848"/>
                    <a:pt x="4880" y="2848"/>
                  </a:cubicBezTo>
                  <a:cubicBezTo>
                    <a:pt x="5432" y="3400"/>
                    <a:pt x="5608" y="5055"/>
                    <a:pt x="5608" y="5055"/>
                  </a:cubicBezTo>
                  <a:cubicBezTo>
                    <a:pt x="6535" y="4217"/>
                    <a:pt x="6359" y="3025"/>
                    <a:pt x="6359" y="3024"/>
                  </a:cubicBezTo>
                  <a:lnTo>
                    <a:pt x="6359" y="3024"/>
                  </a:lnTo>
                  <a:lnTo>
                    <a:pt x="6999" y="3488"/>
                  </a:lnTo>
                  <a:cubicBezTo>
                    <a:pt x="6999" y="1921"/>
                    <a:pt x="6359" y="993"/>
                    <a:pt x="5520" y="552"/>
                  </a:cubicBezTo>
                  <a:cubicBezTo>
                    <a:pt x="4615" y="0"/>
                    <a:pt x="3511" y="0"/>
                    <a:pt x="3511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76"/>
            <p:cNvSpPr/>
            <p:nvPr/>
          </p:nvSpPr>
          <p:spPr>
            <a:xfrm>
              <a:off x="4122350" y="3246850"/>
              <a:ext cx="87225" cy="126400"/>
            </a:xfrm>
            <a:custGeom>
              <a:avLst/>
              <a:gdLst/>
              <a:ahLst/>
              <a:cxnLst/>
              <a:rect l="l" t="t" r="r" b="b"/>
              <a:pathLst>
                <a:path w="3489" h="5056" extrusionOk="0">
                  <a:moveTo>
                    <a:pt x="1" y="0"/>
                  </a:moveTo>
                  <a:lnTo>
                    <a:pt x="1" y="3665"/>
                  </a:lnTo>
                  <a:cubicBezTo>
                    <a:pt x="553" y="3576"/>
                    <a:pt x="1370" y="2848"/>
                    <a:pt x="1370" y="2848"/>
                  </a:cubicBezTo>
                  <a:cubicBezTo>
                    <a:pt x="1922" y="3400"/>
                    <a:pt x="2098" y="5055"/>
                    <a:pt x="2098" y="5055"/>
                  </a:cubicBezTo>
                  <a:cubicBezTo>
                    <a:pt x="3025" y="4217"/>
                    <a:pt x="2849" y="3025"/>
                    <a:pt x="2849" y="3024"/>
                  </a:cubicBezTo>
                  <a:lnTo>
                    <a:pt x="2849" y="3024"/>
                  </a:lnTo>
                  <a:lnTo>
                    <a:pt x="3489" y="3488"/>
                  </a:lnTo>
                  <a:cubicBezTo>
                    <a:pt x="3489" y="1921"/>
                    <a:pt x="2849" y="993"/>
                    <a:pt x="2010" y="552"/>
                  </a:cubicBezTo>
                  <a:cubicBezTo>
                    <a:pt x="110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76"/>
            <p:cNvSpPr/>
            <p:nvPr/>
          </p:nvSpPr>
          <p:spPr>
            <a:xfrm>
              <a:off x="3993225" y="3451050"/>
              <a:ext cx="257750" cy="133575"/>
            </a:xfrm>
            <a:custGeom>
              <a:avLst/>
              <a:gdLst/>
              <a:ahLst/>
              <a:cxnLst/>
              <a:rect l="l" t="t" r="r" b="b"/>
              <a:pathLst>
                <a:path w="10310" h="5343" extrusionOk="0">
                  <a:moveTo>
                    <a:pt x="2031" y="0"/>
                  </a:moveTo>
                  <a:cubicBezTo>
                    <a:pt x="839" y="0"/>
                    <a:pt x="0" y="839"/>
                    <a:pt x="0" y="1943"/>
                  </a:cubicBezTo>
                  <a:lnTo>
                    <a:pt x="0" y="3223"/>
                  </a:lnTo>
                  <a:cubicBezTo>
                    <a:pt x="1303" y="4526"/>
                    <a:pt x="3135" y="5342"/>
                    <a:pt x="5166" y="5342"/>
                  </a:cubicBezTo>
                  <a:cubicBezTo>
                    <a:pt x="7175" y="5342"/>
                    <a:pt x="9029" y="4526"/>
                    <a:pt x="10310" y="3223"/>
                  </a:cubicBezTo>
                  <a:lnTo>
                    <a:pt x="10310" y="1943"/>
                  </a:lnTo>
                  <a:cubicBezTo>
                    <a:pt x="10310" y="839"/>
                    <a:pt x="9471" y="0"/>
                    <a:pt x="8279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76"/>
            <p:cNvSpPr/>
            <p:nvPr/>
          </p:nvSpPr>
          <p:spPr>
            <a:xfrm>
              <a:off x="4122350" y="3451050"/>
              <a:ext cx="128625" cy="133575"/>
            </a:xfrm>
            <a:custGeom>
              <a:avLst/>
              <a:gdLst/>
              <a:ahLst/>
              <a:cxnLst/>
              <a:rect l="l" t="t" r="r" b="b"/>
              <a:pathLst>
                <a:path w="5145" h="5343" extrusionOk="0">
                  <a:moveTo>
                    <a:pt x="1" y="0"/>
                  </a:moveTo>
                  <a:lnTo>
                    <a:pt x="1" y="5342"/>
                  </a:lnTo>
                  <a:cubicBezTo>
                    <a:pt x="2010" y="5342"/>
                    <a:pt x="3864" y="4526"/>
                    <a:pt x="5145" y="3223"/>
                  </a:cubicBezTo>
                  <a:lnTo>
                    <a:pt x="5145" y="1943"/>
                  </a:lnTo>
                  <a:cubicBezTo>
                    <a:pt x="5145" y="1479"/>
                    <a:pt x="4968" y="1016"/>
                    <a:pt x="4681" y="662"/>
                  </a:cubicBezTo>
                  <a:cubicBezTo>
                    <a:pt x="4306" y="287"/>
                    <a:pt x="3754" y="0"/>
                    <a:pt x="3114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76"/>
            <p:cNvSpPr/>
            <p:nvPr/>
          </p:nvSpPr>
          <p:spPr>
            <a:xfrm>
              <a:off x="4027975" y="3522775"/>
              <a:ext cx="20450" cy="45850"/>
            </a:xfrm>
            <a:custGeom>
              <a:avLst/>
              <a:gdLst/>
              <a:ahLst/>
              <a:cxnLst/>
              <a:rect l="l" t="t" r="r" b="b"/>
              <a:pathLst>
                <a:path w="818" h="1834" extrusionOk="0">
                  <a:moveTo>
                    <a:pt x="1" y="1"/>
                  </a:moveTo>
                  <a:lnTo>
                    <a:pt x="1" y="1458"/>
                  </a:lnTo>
                  <a:cubicBezTo>
                    <a:pt x="266" y="1546"/>
                    <a:pt x="553" y="1745"/>
                    <a:pt x="818" y="1833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76"/>
            <p:cNvSpPr/>
            <p:nvPr/>
          </p:nvSpPr>
          <p:spPr>
            <a:xfrm>
              <a:off x="4195775" y="3522775"/>
              <a:ext cx="20425" cy="45850"/>
            </a:xfrm>
            <a:custGeom>
              <a:avLst/>
              <a:gdLst/>
              <a:ahLst/>
              <a:cxnLst/>
              <a:rect l="l" t="t" r="r" b="b"/>
              <a:pathLst>
                <a:path w="817" h="1834" extrusionOk="0">
                  <a:moveTo>
                    <a:pt x="0" y="1"/>
                  </a:moveTo>
                  <a:lnTo>
                    <a:pt x="0" y="1833"/>
                  </a:lnTo>
                  <a:cubicBezTo>
                    <a:pt x="265" y="1745"/>
                    <a:pt x="552" y="1546"/>
                    <a:pt x="817" y="1458"/>
                  </a:cubicBezTo>
                  <a:lnTo>
                    <a:pt x="817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76"/>
            <p:cNvSpPr/>
            <p:nvPr/>
          </p:nvSpPr>
          <p:spPr>
            <a:xfrm>
              <a:off x="4030200" y="3451050"/>
              <a:ext cx="183800" cy="115350"/>
            </a:xfrm>
            <a:custGeom>
              <a:avLst/>
              <a:gdLst/>
              <a:ahLst/>
              <a:cxnLst/>
              <a:rect l="l" t="t" r="r" b="b"/>
              <a:pathLst>
                <a:path w="7352" h="4614" extrusionOk="0">
                  <a:moveTo>
                    <a:pt x="0" y="0"/>
                  </a:moveTo>
                  <a:lnTo>
                    <a:pt x="3687" y="4614"/>
                  </a:lnTo>
                  <a:lnTo>
                    <a:pt x="7352" y="0"/>
                  </a:lnTo>
                  <a:lnTo>
                    <a:pt x="6336" y="0"/>
                  </a:lnTo>
                  <a:lnTo>
                    <a:pt x="3687" y="3223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76"/>
            <p:cNvSpPr/>
            <p:nvPr/>
          </p:nvSpPr>
          <p:spPr>
            <a:xfrm>
              <a:off x="4122350" y="3451050"/>
              <a:ext cx="91650" cy="115350"/>
            </a:xfrm>
            <a:custGeom>
              <a:avLst/>
              <a:gdLst/>
              <a:ahLst/>
              <a:cxnLst/>
              <a:rect l="l" t="t" r="r" b="b"/>
              <a:pathLst>
                <a:path w="3666" h="4614" extrusionOk="0">
                  <a:moveTo>
                    <a:pt x="2650" y="0"/>
                  </a:moveTo>
                  <a:lnTo>
                    <a:pt x="1" y="3223"/>
                  </a:lnTo>
                  <a:lnTo>
                    <a:pt x="1" y="4614"/>
                  </a:lnTo>
                  <a:lnTo>
                    <a:pt x="3666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" name="Google Shape;1272;p76"/>
          <p:cNvGrpSpPr/>
          <p:nvPr/>
        </p:nvGrpSpPr>
        <p:grpSpPr>
          <a:xfrm>
            <a:off x="4041312" y="3409191"/>
            <a:ext cx="401459" cy="399075"/>
            <a:chOff x="3310525" y="3216475"/>
            <a:chExt cx="370350" cy="368150"/>
          </a:xfrm>
        </p:grpSpPr>
        <p:sp>
          <p:nvSpPr>
            <p:cNvPr id="1273" name="Google Shape;1273;p76"/>
            <p:cNvSpPr/>
            <p:nvPr/>
          </p:nvSpPr>
          <p:spPr>
            <a:xfrm>
              <a:off x="3312725" y="3216475"/>
              <a:ext cx="368150" cy="363850"/>
            </a:xfrm>
            <a:custGeom>
              <a:avLst/>
              <a:gdLst/>
              <a:ahLst/>
              <a:cxnLst/>
              <a:rect l="l" t="t" r="r" b="b"/>
              <a:pathLst>
                <a:path w="14726" h="14554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0774"/>
                    <a:pt x="2297" y="13622"/>
                    <a:pt x="5343" y="14461"/>
                  </a:cubicBezTo>
                  <a:cubicBezTo>
                    <a:pt x="5390" y="14474"/>
                    <a:pt x="5438" y="14480"/>
                    <a:pt x="5485" y="14480"/>
                  </a:cubicBezTo>
                  <a:cubicBezTo>
                    <a:pt x="6078" y="14480"/>
                    <a:pt x="6671" y="13533"/>
                    <a:pt x="7264" y="13533"/>
                  </a:cubicBezTo>
                  <a:cubicBezTo>
                    <a:pt x="7879" y="13533"/>
                    <a:pt x="8495" y="14554"/>
                    <a:pt x="9130" y="14554"/>
                  </a:cubicBezTo>
                  <a:cubicBezTo>
                    <a:pt x="9155" y="14554"/>
                    <a:pt x="9181" y="14552"/>
                    <a:pt x="9206" y="14549"/>
                  </a:cubicBezTo>
                  <a:cubicBezTo>
                    <a:pt x="12319" y="13710"/>
                    <a:pt x="14725" y="10774"/>
                    <a:pt x="14725" y="7374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76"/>
            <p:cNvSpPr/>
            <p:nvPr/>
          </p:nvSpPr>
          <p:spPr>
            <a:xfrm>
              <a:off x="3346950" y="3251250"/>
              <a:ext cx="333925" cy="329075"/>
            </a:xfrm>
            <a:custGeom>
              <a:avLst/>
              <a:gdLst/>
              <a:ahLst/>
              <a:cxnLst/>
              <a:rect l="l" t="t" r="r" b="b"/>
              <a:pathLst>
                <a:path w="13357" h="13163" extrusionOk="0">
                  <a:moveTo>
                    <a:pt x="5895" y="1"/>
                  </a:moveTo>
                  <a:cubicBezTo>
                    <a:pt x="5895" y="1"/>
                    <a:pt x="4151" y="1656"/>
                    <a:pt x="3312" y="3224"/>
                  </a:cubicBezTo>
                  <a:lnTo>
                    <a:pt x="2583" y="2583"/>
                  </a:lnTo>
                  <a:lnTo>
                    <a:pt x="2583" y="2583"/>
                  </a:lnTo>
                  <a:cubicBezTo>
                    <a:pt x="2583" y="2584"/>
                    <a:pt x="0" y="6623"/>
                    <a:pt x="2760" y="9295"/>
                  </a:cubicBezTo>
                  <a:lnTo>
                    <a:pt x="3974" y="10575"/>
                  </a:lnTo>
                  <a:lnTo>
                    <a:pt x="3974" y="13070"/>
                  </a:lnTo>
                  <a:cubicBezTo>
                    <a:pt x="4021" y="13083"/>
                    <a:pt x="4069" y="13089"/>
                    <a:pt x="4116" y="13089"/>
                  </a:cubicBezTo>
                  <a:cubicBezTo>
                    <a:pt x="4709" y="13089"/>
                    <a:pt x="5302" y="12142"/>
                    <a:pt x="5895" y="12142"/>
                  </a:cubicBezTo>
                  <a:cubicBezTo>
                    <a:pt x="6510" y="12142"/>
                    <a:pt x="7126" y="13163"/>
                    <a:pt x="7761" y="13163"/>
                  </a:cubicBezTo>
                  <a:cubicBezTo>
                    <a:pt x="7786" y="13163"/>
                    <a:pt x="7812" y="13161"/>
                    <a:pt x="7837" y="13158"/>
                  </a:cubicBezTo>
                  <a:cubicBezTo>
                    <a:pt x="10773" y="12319"/>
                    <a:pt x="13069" y="9758"/>
                    <a:pt x="13356" y="6623"/>
                  </a:cubicBezTo>
                  <a:lnTo>
                    <a:pt x="9206" y="2583"/>
                  </a:lnTo>
                  <a:lnTo>
                    <a:pt x="9029" y="3135"/>
                  </a:lnTo>
                  <a:lnTo>
                    <a:pt x="6447" y="553"/>
                  </a:lnTo>
                  <a:cubicBezTo>
                    <a:pt x="6182" y="177"/>
                    <a:pt x="5895" y="1"/>
                    <a:pt x="5895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76"/>
            <p:cNvSpPr/>
            <p:nvPr/>
          </p:nvSpPr>
          <p:spPr>
            <a:xfrm>
              <a:off x="3310525" y="3251250"/>
              <a:ext cx="370350" cy="273775"/>
            </a:xfrm>
            <a:custGeom>
              <a:avLst/>
              <a:gdLst/>
              <a:ahLst/>
              <a:cxnLst/>
              <a:rect l="l" t="t" r="r" b="b"/>
              <a:pathLst>
                <a:path w="14814" h="10951" extrusionOk="0">
                  <a:moveTo>
                    <a:pt x="7352" y="1"/>
                  </a:moveTo>
                  <a:cubicBezTo>
                    <a:pt x="7352" y="1"/>
                    <a:pt x="5144" y="2032"/>
                    <a:pt x="4592" y="3776"/>
                  </a:cubicBezTo>
                  <a:lnTo>
                    <a:pt x="4040" y="2583"/>
                  </a:lnTo>
                  <a:lnTo>
                    <a:pt x="4040" y="2583"/>
                  </a:lnTo>
                  <a:cubicBezTo>
                    <a:pt x="4040" y="2584"/>
                    <a:pt x="1" y="8831"/>
                    <a:pt x="7352" y="10950"/>
                  </a:cubicBezTo>
                  <a:cubicBezTo>
                    <a:pt x="14813" y="8831"/>
                    <a:pt x="10663" y="2584"/>
                    <a:pt x="10663" y="2583"/>
                  </a:cubicBezTo>
                  <a:lnTo>
                    <a:pt x="10663" y="2583"/>
                  </a:lnTo>
                  <a:lnTo>
                    <a:pt x="10111" y="3776"/>
                  </a:lnTo>
                  <a:cubicBezTo>
                    <a:pt x="9648" y="2032"/>
                    <a:pt x="7352" y="1"/>
                    <a:pt x="7352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76"/>
            <p:cNvSpPr/>
            <p:nvPr/>
          </p:nvSpPr>
          <p:spPr>
            <a:xfrm>
              <a:off x="3494300" y="3251250"/>
              <a:ext cx="186575" cy="273775"/>
            </a:xfrm>
            <a:custGeom>
              <a:avLst/>
              <a:gdLst/>
              <a:ahLst/>
              <a:cxnLst/>
              <a:rect l="l" t="t" r="r" b="b"/>
              <a:pathLst>
                <a:path w="7463" h="10951" extrusionOk="0">
                  <a:moveTo>
                    <a:pt x="1" y="1"/>
                  </a:moveTo>
                  <a:lnTo>
                    <a:pt x="1" y="10950"/>
                  </a:lnTo>
                  <a:cubicBezTo>
                    <a:pt x="7462" y="8831"/>
                    <a:pt x="3312" y="2584"/>
                    <a:pt x="3312" y="2583"/>
                  </a:cubicBezTo>
                  <a:lnTo>
                    <a:pt x="3312" y="2583"/>
                  </a:lnTo>
                  <a:lnTo>
                    <a:pt x="2760" y="3776"/>
                  </a:lnTo>
                  <a:cubicBezTo>
                    <a:pt x="2297" y="203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76"/>
            <p:cNvSpPr/>
            <p:nvPr/>
          </p:nvSpPr>
          <p:spPr>
            <a:xfrm>
              <a:off x="3446300" y="3478625"/>
              <a:ext cx="96600" cy="106000"/>
            </a:xfrm>
            <a:custGeom>
              <a:avLst/>
              <a:gdLst/>
              <a:ahLst/>
              <a:cxnLst/>
              <a:rect l="l" t="t" r="r" b="b"/>
              <a:pathLst>
                <a:path w="3864" h="4240" extrusionOk="0">
                  <a:moveTo>
                    <a:pt x="0" y="1"/>
                  </a:moveTo>
                  <a:lnTo>
                    <a:pt x="0" y="3975"/>
                  </a:lnTo>
                  <a:cubicBezTo>
                    <a:pt x="640" y="4151"/>
                    <a:pt x="1280" y="4239"/>
                    <a:pt x="1921" y="4239"/>
                  </a:cubicBezTo>
                  <a:lnTo>
                    <a:pt x="2009" y="4239"/>
                  </a:lnTo>
                  <a:cubicBezTo>
                    <a:pt x="2649" y="4239"/>
                    <a:pt x="3201" y="4151"/>
                    <a:pt x="3863" y="4063"/>
                  </a:cubicBezTo>
                  <a:lnTo>
                    <a:pt x="3863" y="1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76"/>
            <p:cNvSpPr/>
            <p:nvPr/>
          </p:nvSpPr>
          <p:spPr>
            <a:xfrm>
              <a:off x="3494300" y="3478625"/>
              <a:ext cx="48600" cy="106000"/>
            </a:xfrm>
            <a:custGeom>
              <a:avLst/>
              <a:gdLst/>
              <a:ahLst/>
              <a:cxnLst/>
              <a:rect l="l" t="t" r="r" b="b"/>
              <a:pathLst>
                <a:path w="1944" h="4240" extrusionOk="0">
                  <a:moveTo>
                    <a:pt x="1" y="1"/>
                  </a:moveTo>
                  <a:lnTo>
                    <a:pt x="1" y="4239"/>
                  </a:lnTo>
                  <a:lnTo>
                    <a:pt x="89" y="4239"/>
                  </a:lnTo>
                  <a:cubicBezTo>
                    <a:pt x="729" y="4239"/>
                    <a:pt x="1281" y="4151"/>
                    <a:pt x="1943" y="4063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76"/>
            <p:cNvSpPr/>
            <p:nvPr/>
          </p:nvSpPr>
          <p:spPr>
            <a:xfrm>
              <a:off x="3434700" y="3373225"/>
              <a:ext cx="119225" cy="117025"/>
            </a:xfrm>
            <a:custGeom>
              <a:avLst/>
              <a:gdLst/>
              <a:ahLst/>
              <a:cxnLst/>
              <a:rect l="l" t="t" r="r" b="b"/>
              <a:pathLst>
                <a:path w="4769" h="4681" extrusionOk="0">
                  <a:moveTo>
                    <a:pt x="817" y="0"/>
                  </a:moveTo>
                  <a:cubicBezTo>
                    <a:pt x="354" y="0"/>
                    <a:pt x="0" y="464"/>
                    <a:pt x="0" y="905"/>
                  </a:cubicBezTo>
                  <a:lnTo>
                    <a:pt x="0" y="3400"/>
                  </a:lnTo>
                  <a:cubicBezTo>
                    <a:pt x="0" y="4129"/>
                    <a:pt x="552" y="4680"/>
                    <a:pt x="1281" y="4680"/>
                  </a:cubicBezTo>
                  <a:lnTo>
                    <a:pt x="3488" y="4680"/>
                  </a:lnTo>
                  <a:cubicBezTo>
                    <a:pt x="4217" y="4680"/>
                    <a:pt x="4769" y="4129"/>
                    <a:pt x="4769" y="3400"/>
                  </a:cubicBezTo>
                  <a:lnTo>
                    <a:pt x="4769" y="905"/>
                  </a:lnTo>
                  <a:cubicBezTo>
                    <a:pt x="4769" y="464"/>
                    <a:pt x="4416" y="0"/>
                    <a:pt x="3952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76"/>
            <p:cNvSpPr/>
            <p:nvPr/>
          </p:nvSpPr>
          <p:spPr>
            <a:xfrm>
              <a:off x="3494300" y="3373225"/>
              <a:ext cx="59625" cy="117025"/>
            </a:xfrm>
            <a:custGeom>
              <a:avLst/>
              <a:gdLst/>
              <a:ahLst/>
              <a:cxnLst/>
              <a:rect l="l" t="t" r="r" b="b"/>
              <a:pathLst>
                <a:path w="2385" h="4681" extrusionOk="0">
                  <a:moveTo>
                    <a:pt x="1" y="0"/>
                  </a:moveTo>
                  <a:lnTo>
                    <a:pt x="1" y="4680"/>
                  </a:lnTo>
                  <a:lnTo>
                    <a:pt x="1104" y="4680"/>
                  </a:lnTo>
                  <a:cubicBezTo>
                    <a:pt x="1833" y="4680"/>
                    <a:pt x="2385" y="4129"/>
                    <a:pt x="2385" y="3400"/>
                  </a:cubicBezTo>
                  <a:lnTo>
                    <a:pt x="2385" y="905"/>
                  </a:lnTo>
                  <a:cubicBezTo>
                    <a:pt x="2385" y="464"/>
                    <a:pt x="2032" y="0"/>
                    <a:pt x="1568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76"/>
            <p:cNvSpPr/>
            <p:nvPr/>
          </p:nvSpPr>
          <p:spPr>
            <a:xfrm>
              <a:off x="3434700" y="3359425"/>
              <a:ext cx="29825" cy="61825"/>
            </a:xfrm>
            <a:custGeom>
              <a:avLst/>
              <a:gdLst/>
              <a:ahLst/>
              <a:cxnLst/>
              <a:rect l="l" t="t" r="r" b="b"/>
              <a:pathLst>
                <a:path w="1193" h="2473" extrusionOk="0">
                  <a:moveTo>
                    <a:pt x="464" y="0"/>
                  </a:moveTo>
                  <a:cubicBezTo>
                    <a:pt x="177" y="0"/>
                    <a:pt x="0" y="177"/>
                    <a:pt x="0" y="464"/>
                  </a:cubicBezTo>
                  <a:lnTo>
                    <a:pt x="0" y="2009"/>
                  </a:lnTo>
                  <a:cubicBezTo>
                    <a:pt x="0" y="2296"/>
                    <a:pt x="177" y="2473"/>
                    <a:pt x="464" y="2473"/>
                  </a:cubicBezTo>
                  <a:lnTo>
                    <a:pt x="729" y="2473"/>
                  </a:lnTo>
                  <a:cubicBezTo>
                    <a:pt x="1016" y="2473"/>
                    <a:pt x="1193" y="2296"/>
                    <a:pt x="1193" y="2009"/>
                  </a:cubicBezTo>
                  <a:lnTo>
                    <a:pt x="1193" y="464"/>
                  </a:lnTo>
                  <a:cubicBezTo>
                    <a:pt x="1193" y="177"/>
                    <a:pt x="1016" y="0"/>
                    <a:pt x="729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76"/>
            <p:cNvSpPr/>
            <p:nvPr/>
          </p:nvSpPr>
          <p:spPr>
            <a:xfrm>
              <a:off x="3464500" y="3350050"/>
              <a:ext cx="32025" cy="64600"/>
            </a:xfrm>
            <a:custGeom>
              <a:avLst/>
              <a:gdLst/>
              <a:ahLst/>
              <a:cxnLst/>
              <a:rect l="l" t="t" r="r" b="b"/>
              <a:pathLst>
                <a:path w="1281" h="2584" extrusionOk="0">
                  <a:moveTo>
                    <a:pt x="552" y="0"/>
                  </a:moveTo>
                  <a:cubicBezTo>
                    <a:pt x="177" y="0"/>
                    <a:pt x="1" y="177"/>
                    <a:pt x="1" y="464"/>
                  </a:cubicBezTo>
                  <a:lnTo>
                    <a:pt x="1" y="2119"/>
                  </a:lnTo>
                  <a:cubicBezTo>
                    <a:pt x="1" y="2384"/>
                    <a:pt x="177" y="2583"/>
                    <a:pt x="552" y="2583"/>
                  </a:cubicBezTo>
                  <a:lnTo>
                    <a:pt x="729" y="2583"/>
                  </a:lnTo>
                  <a:cubicBezTo>
                    <a:pt x="1016" y="2583"/>
                    <a:pt x="1281" y="2384"/>
                    <a:pt x="1281" y="2119"/>
                  </a:cubicBezTo>
                  <a:lnTo>
                    <a:pt x="1281" y="464"/>
                  </a:lnTo>
                  <a:cubicBezTo>
                    <a:pt x="1281" y="177"/>
                    <a:pt x="1016" y="0"/>
                    <a:pt x="729" y="0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76"/>
            <p:cNvSpPr/>
            <p:nvPr/>
          </p:nvSpPr>
          <p:spPr>
            <a:xfrm>
              <a:off x="3494300" y="3343425"/>
              <a:ext cx="32025" cy="71225"/>
            </a:xfrm>
            <a:custGeom>
              <a:avLst/>
              <a:gdLst/>
              <a:ahLst/>
              <a:cxnLst/>
              <a:rect l="l" t="t" r="r" b="b"/>
              <a:pathLst>
                <a:path w="1281" h="2849" extrusionOk="0">
                  <a:moveTo>
                    <a:pt x="553" y="0"/>
                  </a:moveTo>
                  <a:cubicBezTo>
                    <a:pt x="288" y="0"/>
                    <a:pt x="1" y="265"/>
                    <a:pt x="1" y="552"/>
                  </a:cubicBezTo>
                  <a:lnTo>
                    <a:pt x="1" y="2384"/>
                  </a:lnTo>
                  <a:cubicBezTo>
                    <a:pt x="1" y="2649"/>
                    <a:pt x="288" y="2848"/>
                    <a:pt x="553" y="2848"/>
                  </a:cubicBezTo>
                  <a:lnTo>
                    <a:pt x="729" y="2848"/>
                  </a:lnTo>
                  <a:cubicBezTo>
                    <a:pt x="1016" y="2848"/>
                    <a:pt x="1281" y="2649"/>
                    <a:pt x="1281" y="2384"/>
                  </a:cubicBezTo>
                  <a:lnTo>
                    <a:pt x="1281" y="552"/>
                  </a:lnTo>
                  <a:cubicBezTo>
                    <a:pt x="1281" y="265"/>
                    <a:pt x="1016" y="0"/>
                    <a:pt x="729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76"/>
            <p:cNvSpPr/>
            <p:nvPr/>
          </p:nvSpPr>
          <p:spPr>
            <a:xfrm>
              <a:off x="3526325" y="3354450"/>
              <a:ext cx="30375" cy="66800"/>
            </a:xfrm>
            <a:custGeom>
              <a:avLst/>
              <a:gdLst/>
              <a:ahLst/>
              <a:cxnLst/>
              <a:rect l="l" t="t" r="r" b="b"/>
              <a:pathLst>
                <a:path w="1215" h="2672" extrusionOk="0">
                  <a:moveTo>
                    <a:pt x="464" y="1"/>
                  </a:moveTo>
                  <a:cubicBezTo>
                    <a:pt x="199" y="1"/>
                    <a:pt x="0" y="288"/>
                    <a:pt x="0" y="553"/>
                  </a:cubicBezTo>
                  <a:lnTo>
                    <a:pt x="0" y="2120"/>
                  </a:lnTo>
                  <a:cubicBezTo>
                    <a:pt x="0" y="2407"/>
                    <a:pt x="199" y="2672"/>
                    <a:pt x="464" y="2672"/>
                  </a:cubicBezTo>
                  <a:lnTo>
                    <a:pt x="751" y="2672"/>
                  </a:lnTo>
                  <a:cubicBezTo>
                    <a:pt x="1016" y="2672"/>
                    <a:pt x="1214" y="2407"/>
                    <a:pt x="1214" y="2120"/>
                  </a:cubicBezTo>
                  <a:lnTo>
                    <a:pt x="1214" y="553"/>
                  </a:lnTo>
                  <a:cubicBezTo>
                    <a:pt x="1214" y="288"/>
                    <a:pt x="1016" y="1"/>
                    <a:pt x="751" y="1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76"/>
            <p:cNvSpPr/>
            <p:nvPr/>
          </p:nvSpPr>
          <p:spPr>
            <a:xfrm>
              <a:off x="3487675" y="3398600"/>
              <a:ext cx="71225" cy="93850"/>
            </a:xfrm>
            <a:custGeom>
              <a:avLst/>
              <a:gdLst/>
              <a:ahLst/>
              <a:cxnLst/>
              <a:rect l="l" t="t" r="r" b="b"/>
              <a:pathLst>
                <a:path w="2849" h="3754" extrusionOk="0">
                  <a:moveTo>
                    <a:pt x="1" y="1"/>
                  </a:moveTo>
                  <a:lnTo>
                    <a:pt x="1" y="177"/>
                  </a:lnTo>
                  <a:cubicBezTo>
                    <a:pt x="266" y="818"/>
                    <a:pt x="729" y="1193"/>
                    <a:pt x="1369" y="1193"/>
                  </a:cubicBezTo>
                  <a:lnTo>
                    <a:pt x="1369" y="1657"/>
                  </a:lnTo>
                  <a:cubicBezTo>
                    <a:pt x="641" y="1657"/>
                    <a:pt x="89" y="2208"/>
                    <a:pt x="89" y="2937"/>
                  </a:cubicBezTo>
                  <a:lnTo>
                    <a:pt x="89" y="3754"/>
                  </a:lnTo>
                  <a:lnTo>
                    <a:pt x="1458" y="3754"/>
                  </a:lnTo>
                  <a:cubicBezTo>
                    <a:pt x="2208" y="3754"/>
                    <a:pt x="2848" y="3025"/>
                    <a:pt x="2848" y="2297"/>
                  </a:cubicBezTo>
                  <a:lnTo>
                    <a:pt x="2848" y="1193"/>
                  </a:lnTo>
                  <a:cubicBezTo>
                    <a:pt x="2848" y="553"/>
                    <a:pt x="2297" y="1"/>
                    <a:pt x="1656" y="1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76"/>
            <p:cNvSpPr/>
            <p:nvPr/>
          </p:nvSpPr>
          <p:spPr>
            <a:xfrm>
              <a:off x="3494300" y="3398600"/>
              <a:ext cx="64600" cy="93850"/>
            </a:xfrm>
            <a:custGeom>
              <a:avLst/>
              <a:gdLst/>
              <a:ahLst/>
              <a:cxnLst/>
              <a:rect l="l" t="t" r="r" b="b"/>
              <a:pathLst>
                <a:path w="2584" h="3754" extrusionOk="0">
                  <a:moveTo>
                    <a:pt x="1" y="1"/>
                  </a:moveTo>
                  <a:lnTo>
                    <a:pt x="1" y="641"/>
                  </a:lnTo>
                  <a:cubicBezTo>
                    <a:pt x="89" y="729"/>
                    <a:pt x="177" y="818"/>
                    <a:pt x="288" y="906"/>
                  </a:cubicBezTo>
                  <a:cubicBezTo>
                    <a:pt x="464" y="1105"/>
                    <a:pt x="729" y="1193"/>
                    <a:pt x="1104" y="1193"/>
                  </a:cubicBezTo>
                  <a:lnTo>
                    <a:pt x="1104" y="1657"/>
                  </a:lnTo>
                  <a:cubicBezTo>
                    <a:pt x="641" y="1657"/>
                    <a:pt x="288" y="1833"/>
                    <a:pt x="1" y="2208"/>
                  </a:cubicBezTo>
                  <a:lnTo>
                    <a:pt x="1" y="3754"/>
                  </a:lnTo>
                  <a:lnTo>
                    <a:pt x="1193" y="3754"/>
                  </a:lnTo>
                  <a:cubicBezTo>
                    <a:pt x="1943" y="3754"/>
                    <a:pt x="2583" y="3025"/>
                    <a:pt x="2583" y="2297"/>
                  </a:cubicBezTo>
                  <a:lnTo>
                    <a:pt x="2583" y="1193"/>
                  </a:lnTo>
                  <a:cubicBezTo>
                    <a:pt x="2583" y="553"/>
                    <a:pt x="2032" y="1"/>
                    <a:pt x="1391" y="1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76"/>
            <p:cNvSpPr/>
            <p:nvPr/>
          </p:nvSpPr>
          <p:spPr>
            <a:xfrm>
              <a:off x="3446300" y="3497400"/>
              <a:ext cx="96600" cy="87225"/>
            </a:xfrm>
            <a:custGeom>
              <a:avLst/>
              <a:gdLst/>
              <a:ahLst/>
              <a:cxnLst/>
              <a:rect l="l" t="t" r="r" b="b"/>
              <a:pathLst>
                <a:path w="3864" h="3489" extrusionOk="0">
                  <a:moveTo>
                    <a:pt x="0" y="0"/>
                  </a:moveTo>
                  <a:lnTo>
                    <a:pt x="0" y="3224"/>
                  </a:lnTo>
                  <a:cubicBezTo>
                    <a:pt x="640" y="3400"/>
                    <a:pt x="1280" y="3488"/>
                    <a:pt x="1921" y="3488"/>
                  </a:cubicBezTo>
                  <a:lnTo>
                    <a:pt x="2009" y="3488"/>
                  </a:lnTo>
                  <a:cubicBezTo>
                    <a:pt x="2649" y="3488"/>
                    <a:pt x="3201" y="3400"/>
                    <a:pt x="3863" y="3312"/>
                  </a:cubicBezTo>
                  <a:lnTo>
                    <a:pt x="3863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76"/>
            <p:cNvSpPr/>
            <p:nvPr/>
          </p:nvSpPr>
          <p:spPr>
            <a:xfrm>
              <a:off x="3494300" y="3497400"/>
              <a:ext cx="48600" cy="87225"/>
            </a:xfrm>
            <a:custGeom>
              <a:avLst/>
              <a:gdLst/>
              <a:ahLst/>
              <a:cxnLst/>
              <a:rect l="l" t="t" r="r" b="b"/>
              <a:pathLst>
                <a:path w="1944" h="3489" extrusionOk="0">
                  <a:moveTo>
                    <a:pt x="1" y="0"/>
                  </a:moveTo>
                  <a:lnTo>
                    <a:pt x="1" y="3488"/>
                  </a:lnTo>
                  <a:lnTo>
                    <a:pt x="89" y="3488"/>
                  </a:lnTo>
                  <a:cubicBezTo>
                    <a:pt x="729" y="3488"/>
                    <a:pt x="1281" y="3400"/>
                    <a:pt x="1943" y="3312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" name="Google Shape;1289;p76"/>
          <p:cNvGrpSpPr/>
          <p:nvPr/>
        </p:nvGrpSpPr>
        <p:grpSpPr>
          <a:xfrm>
            <a:off x="3355709" y="3409191"/>
            <a:ext cx="399048" cy="399075"/>
            <a:chOff x="2678050" y="3216475"/>
            <a:chExt cx="368125" cy="368150"/>
          </a:xfrm>
        </p:grpSpPr>
        <p:sp>
          <p:nvSpPr>
            <p:cNvPr id="1290" name="Google Shape;1290;p76"/>
            <p:cNvSpPr/>
            <p:nvPr/>
          </p:nvSpPr>
          <p:spPr>
            <a:xfrm>
              <a:off x="2678050" y="3216475"/>
              <a:ext cx="368125" cy="328575"/>
            </a:xfrm>
            <a:custGeom>
              <a:avLst/>
              <a:gdLst/>
              <a:ahLst/>
              <a:cxnLst/>
              <a:rect l="l" t="t" r="r" b="b"/>
              <a:pathLst>
                <a:path w="14725" h="13143" extrusionOk="0">
                  <a:moveTo>
                    <a:pt x="7352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9383"/>
                    <a:pt x="817" y="11237"/>
                    <a:pt x="2208" y="12606"/>
                  </a:cubicBezTo>
                  <a:cubicBezTo>
                    <a:pt x="2599" y="13004"/>
                    <a:pt x="3044" y="13143"/>
                    <a:pt x="3531" y="13143"/>
                  </a:cubicBezTo>
                  <a:cubicBezTo>
                    <a:pt x="4637" y="13143"/>
                    <a:pt x="5957" y="12430"/>
                    <a:pt x="7352" y="12430"/>
                  </a:cubicBezTo>
                  <a:cubicBezTo>
                    <a:pt x="8762" y="12430"/>
                    <a:pt x="10076" y="13143"/>
                    <a:pt x="11213" y="13143"/>
                  </a:cubicBezTo>
                  <a:cubicBezTo>
                    <a:pt x="11714" y="13143"/>
                    <a:pt x="12181" y="13004"/>
                    <a:pt x="12606" y="12606"/>
                  </a:cubicBezTo>
                  <a:cubicBezTo>
                    <a:pt x="13886" y="11237"/>
                    <a:pt x="14725" y="9383"/>
                    <a:pt x="14725" y="7374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76"/>
            <p:cNvSpPr/>
            <p:nvPr/>
          </p:nvSpPr>
          <p:spPr>
            <a:xfrm>
              <a:off x="2733225" y="3237450"/>
              <a:ext cx="312950" cy="307600"/>
            </a:xfrm>
            <a:custGeom>
              <a:avLst/>
              <a:gdLst/>
              <a:ahLst/>
              <a:cxnLst/>
              <a:rect l="l" t="t" r="r" b="b"/>
              <a:pathLst>
                <a:path w="12518" h="12304" extrusionOk="0">
                  <a:moveTo>
                    <a:pt x="5145" y="1"/>
                  </a:moveTo>
                  <a:lnTo>
                    <a:pt x="3864" y="729"/>
                  </a:lnTo>
                  <a:lnTo>
                    <a:pt x="3864" y="1193"/>
                  </a:lnTo>
                  <a:cubicBezTo>
                    <a:pt x="3776" y="1193"/>
                    <a:pt x="3688" y="1281"/>
                    <a:pt x="3577" y="1369"/>
                  </a:cubicBezTo>
                  <a:lnTo>
                    <a:pt x="2760" y="464"/>
                  </a:lnTo>
                  <a:cubicBezTo>
                    <a:pt x="2760" y="464"/>
                    <a:pt x="2032" y="1568"/>
                    <a:pt x="2760" y="2208"/>
                  </a:cubicBezTo>
                  <a:cubicBezTo>
                    <a:pt x="2473" y="2584"/>
                    <a:pt x="2297" y="3135"/>
                    <a:pt x="2297" y="3776"/>
                  </a:cubicBezTo>
                  <a:lnTo>
                    <a:pt x="1016" y="2672"/>
                  </a:lnTo>
                  <a:lnTo>
                    <a:pt x="1657" y="5233"/>
                  </a:lnTo>
                  <a:lnTo>
                    <a:pt x="3224" y="6800"/>
                  </a:lnTo>
                  <a:cubicBezTo>
                    <a:pt x="3312" y="6999"/>
                    <a:pt x="3401" y="7087"/>
                    <a:pt x="3489" y="7264"/>
                  </a:cubicBezTo>
                  <a:lnTo>
                    <a:pt x="3224" y="8544"/>
                  </a:lnTo>
                  <a:lnTo>
                    <a:pt x="2032" y="8544"/>
                  </a:lnTo>
                  <a:cubicBezTo>
                    <a:pt x="818" y="8544"/>
                    <a:pt x="1" y="9383"/>
                    <a:pt x="1" y="10487"/>
                  </a:cubicBezTo>
                  <a:lnTo>
                    <a:pt x="1" y="11767"/>
                  </a:lnTo>
                  <a:cubicBezTo>
                    <a:pt x="392" y="12165"/>
                    <a:pt x="837" y="12304"/>
                    <a:pt x="1324" y="12304"/>
                  </a:cubicBezTo>
                  <a:cubicBezTo>
                    <a:pt x="2430" y="12304"/>
                    <a:pt x="3750" y="11591"/>
                    <a:pt x="5145" y="11591"/>
                  </a:cubicBezTo>
                  <a:cubicBezTo>
                    <a:pt x="6555" y="11591"/>
                    <a:pt x="7869" y="12304"/>
                    <a:pt x="9006" y="12304"/>
                  </a:cubicBezTo>
                  <a:cubicBezTo>
                    <a:pt x="9507" y="12304"/>
                    <a:pt x="9974" y="12165"/>
                    <a:pt x="10399" y="11767"/>
                  </a:cubicBezTo>
                  <a:cubicBezTo>
                    <a:pt x="11679" y="10398"/>
                    <a:pt x="12518" y="8544"/>
                    <a:pt x="12518" y="6535"/>
                  </a:cubicBezTo>
                  <a:cubicBezTo>
                    <a:pt x="12518" y="6072"/>
                    <a:pt x="12518" y="5696"/>
                    <a:pt x="12408" y="5233"/>
                  </a:cubicBezTo>
                  <a:lnTo>
                    <a:pt x="7551" y="464"/>
                  </a:lnTo>
                  <a:cubicBezTo>
                    <a:pt x="7441" y="818"/>
                    <a:pt x="7264" y="1105"/>
                    <a:pt x="6999" y="1281"/>
                  </a:cubicBezTo>
                  <a:lnTo>
                    <a:pt x="6447" y="729"/>
                  </a:lnTo>
                  <a:lnTo>
                    <a:pt x="5145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76"/>
            <p:cNvSpPr/>
            <p:nvPr/>
          </p:nvSpPr>
          <p:spPr>
            <a:xfrm>
              <a:off x="2781250" y="3249050"/>
              <a:ext cx="46375" cy="48025"/>
            </a:xfrm>
            <a:custGeom>
              <a:avLst/>
              <a:gdLst/>
              <a:ahLst/>
              <a:cxnLst/>
              <a:rect l="l" t="t" r="r" b="b"/>
              <a:pathLst>
                <a:path w="1855" h="1921" extrusionOk="0">
                  <a:moveTo>
                    <a:pt x="839" y="0"/>
                  </a:moveTo>
                  <a:cubicBezTo>
                    <a:pt x="839" y="0"/>
                    <a:pt x="1" y="1281"/>
                    <a:pt x="1104" y="1921"/>
                  </a:cubicBezTo>
                  <a:lnTo>
                    <a:pt x="1855" y="1192"/>
                  </a:lnTo>
                  <a:cubicBezTo>
                    <a:pt x="1855" y="1192"/>
                    <a:pt x="1104" y="817"/>
                    <a:pt x="839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76"/>
            <p:cNvSpPr/>
            <p:nvPr/>
          </p:nvSpPr>
          <p:spPr>
            <a:xfrm>
              <a:off x="2896600" y="3249050"/>
              <a:ext cx="45825" cy="48025"/>
            </a:xfrm>
            <a:custGeom>
              <a:avLst/>
              <a:gdLst/>
              <a:ahLst/>
              <a:cxnLst/>
              <a:rect l="l" t="t" r="r" b="b"/>
              <a:pathLst>
                <a:path w="1833" h="1921" extrusionOk="0">
                  <a:moveTo>
                    <a:pt x="1016" y="0"/>
                  </a:moveTo>
                  <a:lnTo>
                    <a:pt x="1016" y="0"/>
                  </a:lnTo>
                  <a:cubicBezTo>
                    <a:pt x="729" y="817"/>
                    <a:pt x="0" y="1192"/>
                    <a:pt x="0" y="1192"/>
                  </a:cubicBezTo>
                  <a:lnTo>
                    <a:pt x="729" y="1921"/>
                  </a:lnTo>
                  <a:cubicBezTo>
                    <a:pt x="1833" y="1281"/>
                    <a:pt x="1016" y="0"/>
                    <a:pt x="1016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76"/>
            <p:cNvSpPr/>
            <p:nvPr/>
          </p:nvSpPr>
          <p:spPr>
            <a:xfrm>
              <a:off x="2813825" y="3414625"/>
              <a:ext cx="96600" cy="39200"/>
            </a:xfrm>
            <a:custGeom>
              <a:avLst/>
              <a:gdLst/>
              <a:ahLst/>
              <a:cxnLst/>
              <a:rect l="l" t="t" r="r" b="b"/>
              <a:pathLst>
                <a:path w="3864" h="1568" extrusionOk="0">
                  <a:moveTo>
                    <a:pt x="265" y="0"/>
                  </a:moveTo>
                  <a:lnTo>
                    <a:pt x="0" y="1567"/>
                  </a:lnTo>
                  <a:lnTo>
                    <a:pt x="3863" y="1567"/>
                  </a:lnTo>
                  <a:lnTo>
                    <a:pt x="3576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76"/>
            <p:cNvSpPr/>
            <p:nvPr/>
          </p:nvSpPr>
          <p:spPr>
            <a:xfrm>
              <a:off x="2861825" y="3414625"/>
              <a:ext cx="48600" cy="39200"/>
            </a:xfrm>
            <a:custGeom>
              <a:avLst/>
              <a:gdLst/>
              <a:ahLst/>
              <a:cxnLst/>
              <a:rect l="l" t="t" r="r" b="b"/>
              <a:pathLst>
                <a:path w="1944" h="1568" extrusionOk="0">
                  <a:moveTo>
                    <a:pt x="1" y="0"/>
                  </a:moveTo>
                  <a:lnTo>
                    <a:pt x="1" y="1567"/>
                  </a:lnTo>
                  <a:lnTo>
                    <a:pt x="1943" y="1567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76"/>
            <p:cNvSpPr/>
            <p:nvPr/>
          </p:nvSpPr>
          <p:spPr>
            <a:xfrm>
              <a:off x="2733225" y="3451050"/>
              <a:ext cx="257775" cy="133575"/>
            </a:xfrm>
            <a:custGeom>
              <a:avLst/>
              <a:gdLst/>
              <a:ahLst/>
              <a:cxnLst/>
              <a:rect l="l" t="t" r="r" b="b"/>
              <a:pathLst>
                <a:path w="10311" h="5343" extrusionOk="0">
                  <a:moveTo>
                    <a:pt x="2032" y="0"/>
                  </a:moveTo>
                  <a:cubicBezTo>
                    <a:pt x="818" y="0"/>
                    <a:pt x="1" y="839"/>
                    <a:pt x="1" y="1943"/>
                  </a:cubicBezTo>
                  <a:lnTo>
                    <a:pt x="1" y="3223"/>
                  </a:lnTo>
                  <a:cubicBezTo>
                    <a:pt x="1281" y="4526"/>
                    <a:pt x="3136" y="5342"/>
                    <a:pt x="5145" y="5342"/>
                  </a:cubicBezTo>
                  <a:cubicBezTo>
                    <a:pt x="7176" y="5342"/>
                    <a:pt x="9008" y="4526"/>
                    <a:pt x="10310" y="3223"/>
                  </a:cubicBezTo>
                  <a:lnTo>
                    <a:pt x="10310" y="1943"/>
                  </a:lnTo>
                  <a:cubicBezTo>
                    <a:pt x="10310" y="839"/>
                    <a:pt x="9472" y="0"/>
                    <a:pt x="8279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76"/>
            <p:cNvSpPr/>
            <p:nvPr/>
          </p:nvSpPr>
          <p:spPr>
            <a:xfrm>
              <a:off x="2861825" y="3451050"/>
              <a:ext cx="129175" cy="133575"/>
            </a:xfrm>
            <a:custGeom>
              <a:avLst/>
              <a:gdLst/>
              <a:ahLst/>
              <a:cxnLst/>
              <a:rect l="l" t="t" r="r" b="b"/>
              <a:pathLst>
                <a:path w="5167" h="5343" extrusionOk="0">
                  <a:moveTo>
                    <a:pt x="1" y="0"/>
                  </a:moveTo>
                  <a:lnTo>
                    <a:pt x="1" y="5342"/>
                  </a:lnTo>
                  <a:cubicBezTo>
                    <a:pt x="2032" y="5342"/>
                    <a:pt x="3864" y="4526"/>
                    <a:pt x="5166" y="3223"/>
                  </a:cubicBezTo>
                  <a:lnTo>
                    <a:pt x="5166" y="1943"/>
                  </a:lnTo>
                  <a:cubicBezTo>
                    <a:pt x="5166" y="1479"/>
                    <a:pt x="4968" y="1016"/>
                    <a:pt x="4703" y="662"/>
                  </a:cubicBezTo>
                  <a:cubicBezTo>
                    <a:pt x="4328" y="287"/>
                    <a:pt x="3776" y="0"/>
                    <a:pt x="3135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76"/>
            <p:cNvSpPr/>
            <p:nvPr/>
          </p:nvSpPr>
          <p:spPr>
            <a:xfrm>
              <a:off x="2827600" y="3483600"/>
              <a:ext cx="69025" cy="71225"/>
            </a:xfrm>
            <a:custGeom>
              <a:avLst/>
              <a:gdLst/>
              <a:ahLst/>
              <a:cxnLst/>
              <a:rect l="l" t="t" r="r" b="b"/>
              <a:pathLst>
                <a:path w="2761" h="2849" extrusionOk="0">
                  <a:moveTo>
                    <a:pt x="1370" y="1"/>
                  </a:moveTo>
                  <a:cubicBezTo>
                    <a:pt x="553" y="1"/>
                    <a:pt x="1" y="641"/>
                    <a:pt x="1" y="1369"/>
                  </a:cubicBezTo>
                  <a:cubicBezTo>
                    <a:pt x="1" y="2208"/>
                    <a:pt x="553" y="2848"/>
                    <a:pt x="1370" y="2848"/>
                  </a:cubicBezTo>
                  <a:cubicBezTo>
                    <a:pt x="2209" y="2848"/>
                    <a:pt x="2760" y="2208"/>
                    <a:pt x="2760" y="1369"/>
                  </a:cubicBezTo>
                  <a:cubicBezTo>
                    <a:pt x="2760" y="641"/>
                    <a:pt x="2209" y="1"/>
                    <a:pt x="1370" y="1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76"/>
            <p:cNvSpPr/>
            <p:nvPr/>
          </p:nvSpPr>
          <p:spPr>
            <a:xfrm>
              <a:off x="2861825" y="3483600"/>
              <a:ext cx="34800" cy="71225"/>
            </a:xfrm>
            <a:custGeom>
              <a:avLst/>
              <a:gdLst/>
              <a:ahLst/>
              <a:cxnLst/>
              <a:rect l="l" t="t" r="r" b="b"/>
              <a:pathLst>
                <a:path w="1392" h="2849" extrusionOk="0">
                  <a:moveTo>
                    <a:pt x="1" y="1"/>
                  </a:moveTo>
                  <a:lnTo>
                    <a:pt x="1" y="2848"/>
                  </a:lnTo>
                  <a:cubicBezTo>
                    <a:pt x="840" y="2848"/>
                    <a:pt x="1391" y="2208"/>
                    <a:pt x="1391" y="1369"/>
                  </a:cubicBezTo>
                  <a:cubicBezTo>
                    <a:pt x="1391" y="641"/>
                    <a:pt x="840" y="1"/>
                    <a:pt x="1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76"/>
            <p:cNvSpPr/>
            <p:nvPr/>
          </p:nvSpPr>
          <p:spPr>
            <a:xfrm>
              <a:off x="2843625" y="3499600"/>
              <a:ext cx="37000" cy="39225"/>
            </a:xfrm>
            <a:custGeom>
              <a:avLst/>
              <a:gdLst/>
              <a:ahLst/>
              <a:cxnLst/>
              <a:rect l="l" t="t" r="r" b="b"/>
              <a:pathLst>
                <a:path w="1480" h="1569" extrusionOk="0">
                  <a:moveTo>
                    <a:pt x="729" y="1"/>
                  </a:moveTo>
                  <a:cubicBezTo>
                    <a:pt x="265" y="1"/>
                    <a:pt x="0" y="376"/>
                    <a:pt x="0" y="729"/>
                  </a:cubicBezTo>
                  <a:cubicBezTo>
                    <a:pt x="0" y="1193"/>
                    <a:pt x="265" y="1568"/>
                    <a:pt x="729" y="1568"/>
                  </a:cubicBezTo>
                  <a:cubicBezTo>
                    <a:pt x="1192" y="1568"/>
                    <a:pt x="1479" y="1193"/>
                    <a:pt x="1479" y="729"/>
                  </a:cubicBezTo>
                  <a:cubicBezTo>
                    <a:pt x="1479" y="376"/>
                    <a:pt x="1192" y="1"/>
                    <a:pt x="729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76"/>
            <p:cNvSpPr/>
            <p:nvPr/>
          </p:nvSpPr>
          <p:spPr>
            <a:xfrm>
              <a:off x="2861825" y="3499600"/>
              <a:ext cx="18800" cy="39225"/>
            </a:xfrm>
            <a:custGeom>
              <a:avLst/>
              <a:gdLst/>
              <a:ahLst/>
              <a:cxnLst/>
              <a:rect l="l" t="t" r="r" b="b"/>
              <a:pathLst>
                <a:path w="752" h="1569" extrusionOk="0">
                  <a:moveTo>
                    <a:pt x="1" y="1"/>
                  </a:moveTo>
                  <a:lnTo>
                    <a:pt x="1" y="1568"/>
                  </a:lnTo>
                  <a:cubicBezTo>
                    <a:pt x="464" y="1568"/>
                    <a:pt x="751" y="1193"/>
                    <a:pt x="751" y="729"/>
                  </a:cubicBezTo>
                  <a:cubicBezTo>
                    <a:pt x="751" y="376"/>
                    <a:pt x="464" y="1"/>
                    <a:pt x="1" y="1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76"/>
            <p:cNvSpPr/>
            <p:nvPr/>
          </p:nvSpPr>
          <p:spPr>
            <a:xfrm>
              <a:off x="2767450" y="3513400"/>
              <a:ext cx="21000" cy="55225"/>
            </a:xfrm>
            <a:custGeom>
              <a:avLst/>
              <a:gdLst/>
              <a:ahLst/>
              <a:cxnLst/>
              <a:rect l="l" t="t" r="r" b="b"/>
              <a:pathLst>
                <a:path w="840" h="2209" extrusionOk="0">
                  <a:moveTo>
                    <a:pt x="1" y="1"/>
                  </a:moveTo>
                  <a:lnTo>
                    <a:pt x="1" y="1833"/>
                  </a:lnTo>
                  <a:cubicBezTo>
                    <a:pt x="288" y="1921"/>
                    <a:pt x="553" y="2120"/>
                    <a:pt x="840" y="220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76"/>
            <p:cNvSpPr/>
            <p:nvPr/>
          </p:nvSpPr>
          <p:spPr>
            <a:xfrm>
              <a:off x="2935775" y="3513400"/>
              <a:ext cx="20450" cy="55225"/>
            </a:xfrm>
            <a:custGeom>
              <a:avLst/>
              <a:gdLst/>
              <a:ahLst/>
              <a:cxnLst/>
              <a:rect l="l" t="t" r="r" b="b"/>
              <a:pathLst>
                <a:path w="818" h="2209" extrusionOk="0">
                  <a:moveTo>
                    <a:pt x="1" y="1"/>
                  </a:moveTo>
                  <a:lnTo>
                    <a:pt x="1" y="2208"/>
                  </a:lnTo>
                  <a:cubicBezTo>
                    <a:pt x="266" y="2120"/>
                    <a:pt x="553" y="1921"/>
                    <a:pt x="818" y="1833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76"/>
            <p:cNvSpPr/>
            <p:nvPr/>
          </p:nvSpPr>
          <p:spPr>
            <a:xfrm>
              <a:off x="2758625" y="3257875"/>
              <a:ext cx="206975" cy="184350"/>
            </a:xfrm>
            <a:custGeom>
              <a:avLst/>
              <a:gdLst/>
              <a:ahLst/>
              <a:cxnLst/>
              <a:rect l="l" t="t" r="r" b="b"/>
              <a:pathLst>
                <a:path w="8279" h="7374" extrusionOk="0">
                  <a:moveTo>
                    <a:pt x="4129" y="1"/>
                  </a:moveTo>
                  <a:cubicBezTo>
                    <a:pt x="2848" y="1"/>
                    <a:pt x="1369" y="1104"/>
                    <a:pt x="1281" y="2959"/>
                  </a:cubicBezTo>
                  <a:lnTo>
                    <a:pt x="0" y="1855"/>
                  </a:lnTo>
                  <a:lnTo>
                    <a:pt x="641" y="4416"/>
                  </a:lnTo>
                  <a:lnTo>
                    <a:pt x="1568" y="4791"/>
                  </a:lnTo>
                  <a:cubicBezTo>
                    <a:pt x="2296" y="6734"/>
                    <a:pt x="3400" y="7286"/>
                    <a:pt x="4129" y="7374"/>
                  </a:cubicBezTo>
                  <a:cubicBezTo>
                    <a:pt x="4879" y="7286"/>
                    <a:pt x="5983" y="6734"/>
                    <a:pt x="6712" y="4791"/>
                  </a:cubicBezTo>
                  <a:lnTo>
                    <a:pt x="7639" y="4416"/>
                  </a:lnTo>
                  <a:lnTo>
                    <a:pt x="8279" y="1855"/>
                  </a:lnTo>
                  <a:lnTo>
                    <a:pt x="6976" y="2959"/>
                  </a:lnTo>
                  <a:cubicBezTo>
                    <a:pt x="6888" y="1104"/>
                    <a:pt x="5431" y="1"/>
                    <a:pt x="4129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76"/>
            <p:cNvSpPr/>
            <p:nvPr/>
          </p:nvSpPr>
          <p:spPr>
            <a:xfrm>
              <a:off x="2861825" y="3257875"/>
              <a:ext cx="103775" cy="184350"/>
            </a:xfrm>
            <a:custGeom>
              <a:avLst/>
              <a:gdLst/>
              <a:ahLst/>
              <a:cxnLst/>
              <a:rect l="l" t="t" r="r" b="b"/>
              <a:pathLst>
                <a:path w="4151" h="7374" extrusionOk="0">
                  <a:moveTo>
                    <a:pt x="1" y="1"/>
                  </a:moveTo>
                  <a:lnTo>
                    <a:pt x="1" y="7374"/>
                  </a:lnTo>
                  <a:cubicBezTo>
                    <a:pt x="751" y="7286"/>
                    <a:pt x="1855" y="6734"/>
                    <a:pt x="2584" y="4791"/>
                  </a:cubicBezTo>
                  <a:lnTo>
                    <a:pt x="3511" y="4416"/>
                  </a:lnTo>
                  <a:lnTo>
                    <a:pt x="4151" y="1855"/>
                  </a:lnTo>
                  <a:lnTo>
                    <a:pt x="2848" y="2959"/>
                  </a:lnTo>
                  <a:cubicBezTo>
                    <a:pt x="2760" y="1656"/>
                    <a:pt x="2120" y="839"/>
                    <a:pt x="1303" y="376"/>
                  </a:cubicBezTo>
                  <a:cubicBezTo>
                    <a:pt x="840" y="111"/>
                    <a:pt x="464" y="1"/>
                    <a:pt x="1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76"/>
            <p:cNvSpPr/>
            <p:nvPr/>
          </p:nvSpPr>
          <p:spPr>
            <a:xfrm>
              <a:off x="2772425" y="3326875"/>
              <a:ext cx="22650" cy="39200"/>
            </a:xfrm>
            <a:custGeom>
              <a:avLst/>
              <a:gdLst/>
              <a:ahLst/>
              <a:cxnLst/>
              <a:rect l="l" t="t" r="r" b="b"/>
              <a:pathLst>
                <a:path w="906" h="1568" extrusionOk="0">
                  <a:moveTo>
                    <a:pt x="0" y="0"/>
                  </a:moveTo>
                  <a:lnTo>
                    <a:pt x="265" y="1391"/>
                  </a:lnTo>
                  <a:lnTo>
                    <a:pt x="905" y="1567"/>
                  </a:lnTo>
                  <a:lnTo>
                    <a:pt x="729" y="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76"/>
            <p:cNvSpPr/>
            <p:nvPr/>
          </p:nvSpPr>
          <p:spPr>
            <a:xfrm>
              <a:off x="2928600" y="3326875"/>
              <a:ext cx="23225" cy="39200"/>
            </a:xfrm>
            <a:custGeom>
              <a:avLst/>
              <a:gdLst/>
              <a:ahLst/>
              <a:cxnLst/>
              <a:rect l="l" t="t" r="r" b="b"/>
              <a:pathLst>
                <a:path w="929" h="1568" extrusionOk="0">
                  <a:moveTo>
                    <a:pt x="928" y="0"/>
                  </a:moveTo>
                  <a:lnTo>
                    <a:pt x="177" y="662"/>
                  </a:lnTo>
                  <a:lnTo>
                    <a:pt x="1" y="1567"/>
                  </a:lnTo>
                  <a:lnTo>
                    <a:pt x="641" y="1391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76"/>
            <p:cNvSpPr/>
            <p:nvPr/>
          </p:nvSpPr>
          <p:spPr>
            <a:xfrm>
              <a:off x="2822650" y="3384800"/>
              <a:ext cx="78400" cy="34250"/>
            </a:xfrm>
            <a:custGeom>
              <a:avLst/>
              <a:gdLst/>
              <a:ahLst/>
              <a:cxnLst/>
              <a:rect l="l" t="t" r="r" b="b"/>
              <a:pathLst>
                <a:path w="3136" h="1370" extrusionOk="0">
                  <a:moveTo>
                    <a:pt x="0" y="1"/>
                  </a:moveTo>
                  <a:cubicBezTo>
                    <a:pt x="0" y="1"/>
                    <a:pt x="663" y="1370"/>
                    <a:pt x="1568" y="1370"/>
                  </a:cubicBezTo>
                  <a:cubicBezTo>
                    <a:pt x="2495" y="1370"/>
                    <a:pt x="3135" y="1"/>
                    <a:pt x="3135" y="1"/>
                  </a:cubicBezTo>
                  <a:lnTo>
                    <a:pt x="3135" y="1"/>
                  </a:lnTo>
                  <a:cubicBezTo>
                    <a:pt x="2495" y="641"/>
                    <a:pt x="1656" y="818"/>
                    <a:pt x="1568" y="818"/>
                  </a:cubicBezTo>
                  <a:cubicBezTo>
                    <a:pt x="1479" y="818"/>
                    <a:pt x="663" y="641"/>
                    <a:pt x="0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76"/>
            <p:cNvSpPr/>
            <p:nvPr/>
          </p:nvSpPr>
          <p:spPr>
            <a:xfrm>
              <a:off x="2861825" y="3384800"/>
              <a:ext cx="39225" cy="34250"/>
            </a:xfrm>
            <a:custGeom>
              <a:avLst/>
              <a:gdLst/>
              <a:ahLst/>
              <a:cxnLst/>
              <a:rect l="l" t="t" r="r" b="b"/>
              <a:pathLst>
                <a:path w="1569" h="1370" extrusionOk="0">
                  <a:moveTo>
                    <a:pt x="1568" y="1"/>
                  </a:moveTo>
                  <a:cubicBezTo>
                    <a:pt x="928" y="641"/>
                    <a:pt x="89" y="818"/>
                    <a:pt x="1" y="818"/>
                  </a:cubicBezTo>
                  <a:lnTo>
                    <a:pt x="1" y="1370"/>
                  </a:lnTo>
                  <a:cubicBezTo>
                    <a:pt x="928" y="1370"/>
                    <a:pt x="1568" y="89"/>
                    <a:pt x="1568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76"/>
            <p:cNvSpPr/>
            <p:nvPr/>
          </p:nvSpPr>
          <p:spPr>
            <a:xfrm>
              <a:off x="2804425" y="3310850"/>
              <a:ext cx="53025" cy="55975"/>
            </a:xfrm>
            <a:custGeom>
              <a:avLst/>
              <a:gdLst/>
              <a:ahLst/>
              <a:cxnLst/>
              <a:rect l="l" t="t" r="r" b="b"/>
              <a:pathLst>
                <a:path w="2121" h="2239" extrusionOk="0">
                  <a:moveTo>
                    <a:pt x="288" y="1"/>
                  </a:moveTo>
                  <a:cubicBezTo>
                    <a:pt x="288" y="1"/>
                    <a:pt x="288" y="376"/>
                    <a:pt x="376" y="928"/>
                  </a:cubicBezTo>
                  <a:cubicBezTo>
                    <a:pt x="376" y="928"/>
                    <a:pt x="177" y="840"/>
                    <a:pt x="1" y="641"/>
                  </a:cubicBezTo>
                  <a:lnTo>
                    <a:pt x="1" y="641"/>
                  </a:lnTo>
                  <a:cubicBezTo>
                    <a:pt x="1" y="641"/>
                    <a:pt x="1" y="1568"/>
                    <a:pt x="729" y="2032"/>
                  </a:cubicBezTo>
                  <a:cubicBezTo>
                    <a:pt x="900" y="2175"/>
                    <a:pt x="1098" y="2238"/>
                    <a:pt x="1290" y="2238"/>
                  </a:cubicBezTo>
                  <a:cubicBezTo>
                    <a:pt x="1719" y="2238"/>
                    <a:pt x="2120" y="1922"/>
                    <a:pt x="2120" y="1480"/>
                  </a:cubicBezTo>
                  <a:cubicBezTo>
                    <a:pt x="2120" y="1480"/>
                    <a:pt x="928" y="751"/>
                    <a:pt x="288" y="1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76"/>
            <p:cNvSpPr/>
            <p:nvPr/>
          </p:nvSpPr>
          <p:spPr>
            <a:xfrm>
              <a:off x="2820425" y="3342575"/>
              <a:ext cx="27625" cy="13125"/>
            </a:xfrm>
            <a:custGeom>
              <a:avLst/>
              <a:gdLst/>
              <a:ahLst/>
              <a:cxnLst/>
              <a:rect l="l" t="t" r="r" b="b"/>
              <a:pathLst>
                <a:path w="1105" h="525" extrusionOk="0">
                  <a:moveTo>
                    <a:pt x="458" y="1"/>
                  </a:moveTo>
                  <a:cubicBezTo>
                    <a:pt x="231" y="1"/>
                    <a:pt x="1" y="123"/>
                    <a:pt x="1" y="123"/>
                  </a:cubicBezTo>
                  <a:cubicBezTo>
                    <a:pt x="1" y="123"/>
                    <a:pt x="200" y="476"/>
                    <a:pt x="465" y="476"/>
                  </a:cubicBezTo>
                  <a:cubicBezTo>
                    <a:pt x="560" y="513"/>
                    <a:pt x="663" y="525"/>
                    <a:pt x="758" y="525"/>
                  </a:cubicBezTo>
                  <a:cubicBezTo>
                    <a:pt x="948" y="525"/>
                    <a:pt x="1105" y="476"/>
                    <a:pt x="1105" y="476"/>
                  </a:cubicBezTo>
                  <a:cubicBezTo>
                    <a:pt x="1105" y="476"/>
                    <a:pt x="928" y="123"/>
                    <a:pt x="641" y="34"/>
                  </a:cubicBezTo>
                  <a:cubicBezTo>
                    <a:pt x="584" y="10"/>
                    <a:pt x="521" y="1"/>
                    <a:pt x="458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76"/>
            <p:cNvSpPr/>
            <p:nvPr/>
          </p:nvSpPr>
          <p:spPr>
            <a:xfrm>
              <a:off x="2866800" y="3310850"/>
              <a:ext cx="52450" cy="55975"/>
            </a:xfrm>
            <a:custGeom>
              <a:avLst/>
              <a:gdLst/>
              <a:ahLst/>
              <a:cxnLst/>
              <a:rect l="l" t="t" r="r" b="b"/>
              <a:pathLst>
                <a:path w="2098" h="2239" extrusionOk="0">
                  <a:moveTo>
                    <a:pt x="1833" y="1"/>
                  </a:moveTo>
                  <a:lnTo>
                    <a:pt x="1833" y="1"/>
                  </a:lnTo>
                  <a:cubicBezTo>
                    <a:pt x="1192" y="751"/>
                    <a:pt x="0" y="1480"/>
                    <a:pt x="0" y="1480"/>
                  </a:cubicBezTo>
                  <a:cubicBezTo>
                    <a:pt x="0" y="1922"/>
                    <a:pt x="390" y="2238"/>
                    <a:pt x="814" y="2238"/>
                  </a:cubicBezTo>
                  <a:cubicBezTo>
                    <a:pt x="1003" y="2238"/>
                    <a:pt x="1199" y="2175"/>
                    <a:pt x="1369" y="2032"/>
                  </a:cubicBezTo>
                  <a:cubicBezTo>
                    <a:pt x="2098" y="1568"/>
                    <a:pt x="2098" y="641"/>
                    <a:pt x="2098" y="641"/>
                  </a:cubicBezTo>
                  <a:lnTo>
                    <a:pt x="2098" y="641"/>
                  </a:lnTo>
                  <a:cubicBezTo>
                    <a:pt x="1921" y="840"/>
                    <a:pt x="1744" y="928"/>
                    <a:pt x="1744" y="928"/>
                  </a:cubicBezTo>
                  <a:cubicBezTo>
                    <a:pt x="1833" y="376"/>
                    <a:pt x="1833" y="1"/>
                    <a:pt x="1833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76"/>
            <p:cNvSpPr/>
            <p:nvPr/>
          </p:nvSpPr>
          <p:spPr>
            <a:xfrm>
              <a:off x="2875625" y="3342575"/>
              <a:ext cx="27625" cy="13125"/>
            </a:xfrm>
            <a:custGeom>
              <a:avLst/>
              <a:gdLst/>
              <a:ahLst/>
              <a:cxnLst/>
              <a:rect l="l" t="t" r="r" b="b"/>
              <a:pathLst>
                <a:path w="1105" h="525" extrusionOk="0">
                  <a:moveTo>
                    <a:pt x="656" y="1"/>
                  </a:moveTo>
                  <a:cubicBezTo>
                    <a:pt x="592" y="1"/>
                    <a:pt x="527" y="10"/>
                    <a:pt x="464" y="34"/>
                  </a:cubicBezTo>
                  <a:cubicBezTo>
                    <a:pt x="199" y="123"/>
                    <a:pt x="1" y="476"/>
                    <a:pt x="1" y="476"/>
                  </a:cubicBezTo>
                  <a:cubicBezTo>
                    <a:pt x="1" y="476"/>
                    <a:pt x="167" y="525"/>
                    <a:pt x="357" y="525"/>
                  </a:cubicBezTo>
                  <a:cubicBezTo>
                    <a:pt x="452" y="525"/>
                    <a:pt x="552" y="513"/>
                    <a:pt x="641" y="476"/>
                  </a:cubicBezTo>
                  <a:cubicBezTo>
                    <a:pt x="928" y="476"/>
                    <a:pt x="1104" y="123"/>
                    <a:pt x="1104" y="123"/>
                  </a:cubicBezTo>
                  <a:cubicBezTo>
                    <a:pt x="1104" y="123"/>
                    <a:pt x="888" y="1"/>
                    <a:pt x="656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76"/>
            <p:cNvSpPr/>
            <p:nvPr/>
          </p:nvSpPr>
          <p:spPr>
            <a:xfrm>
              <a:off x="2822650" y="3237450"/>
              <a:ext cx="78400" cy="89450"/>
            </a:xfrm>
            <a:custGeom>
              <a:avLst/>
              <a:gdLst/>
              <a:ahLst/>
              <a:cxnLst/>
              <a:rect l="l" t="t" r="r" b="b"/>
              <a:pathLst>
                <a:path w="3136" h="3578" extrusionOk="0">
                  <a:moveTo>
                    <a:pt x="1568" y="1"/>
                  </a:moveTo>
                  <a:lnTo>
                    <a:pt x="287" y="729"/>
                  </a:lnTo>
                  <a:cubicBezTo>
                    <a:pt x="287" y="729"/>
                    <a:pt x="0" y="2672"/>
                    <a:pt x="1568" y="3577"/>
                  </a:cubicBezTo>
                  <a:cubicBezTo>
                    <a:pt x="3135" y="2672"/>
                    <a:pt x="2870" y="729"/>
                    <a:pt x="2870" y="729"/>
                  </a:cubicBezTo>
                  <a:lnTo>
                    <a:pt x="1568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76"/>
            <p:cNvSpPr/>
            <p:nvPr/>
          </p:nvSpPr>
          <p:spPr>
            <a:xfrm>
              <a:off x="2861825" y="3237450"/>
              <a:ext cx="32600" cy="89450"/>
            </a:xfrm>
            <a:custGeom>
              <a:avLst/>
              <a:gdLst/>
              <a:ahLst/>
              <a:cxnLst/>
              <a:rect l="l" t="t" r="r" b="b"/>
              <a:pathLst>
                <a:path w="1304" h="3578" extrusionOk="0">
                  <a:moveTo>
                    <a:pt x="1" y="1"/>
                  </a:moveTo>
                  <a:lnTo>
                    <a:pt x="1" y="3577"/>
                  </a:lnTo>
                  <a:cubicBezTo>
                    <a:pt x="1104" y="2937"/>
                    <a:pt x="1303" y="1833"/>
                    <a:pt x="1303" y="1193"/>
                  </a:cubicBezTo>
                  <a:lnTo>
                    <a:pt x="1303" y="7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" name="Google Shape;1316;p76"/>
          <p:cNvGrpSpPr/>
          <p:nvPr/>
        </p:nvGrpSpPr>
        <p:grpSpPr>
          <a:xfrm>
            <a:off x="2727531" y="3409191"/>
            <a:ext cx="399075" cy="399075"/>
            <a:chOff x="2098550" y="3216475"/>
            <a:chExt cx="368150" cy="368150"/>
          </a:xfrm>
        </p:grpSpPr>
        <p:sp>
          <p:nvSpPr>
            <p:cNvPr id="1317" name="Google Shape;1317;p76"/>
            <p:cNvSpPr/>
            <p:nvPr/>
          </p:nvSpPr>
          <p:spPr>
            <a:xfrm>
              <a:off x="2098550" y="3216475"/>
              <a:ext cx="368150" cy="339225"/>
            </a:xfrm>
            <a:custGeom>
              <a:avLst/>
              <a:gdLst/>
              <a:ahLst/>
              <a:cxnLst/>
              <a:rect l="l" t="t" r="r" b="b"/>
              <a:pathLst>
                <a:path w="14726" h="13569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9758"/>
                    <a:pt x="1105" y="11878"/>
                    <a:pt x="2937" y="13246"/>
                  </a:cubicBezTo>
                  <a:cubicBezTo>
                    <a:pt x="3238" y="13481"/>
                    <a:pt x="3564" y="13569"/>
                    <a:pt x="3909" y="13569"/>
                  </a:cubicBezTo>
                  <a:cubicBezTo>
                    <a:pt x="4928" y="13569"/>
                    <a:pt x="6115" y="12805"/>
                    <a:pt x="7352" y="12805"/>
                  </a:cubicBezTo>
                  <a:cubicBezTo>
                    <a:pt x="8589" y="12805"/>
                    <a:pt x="9776" y="13569"/>
                    <a:pt x="10795" y="13569"/>
                  </a:cubicBezTo>
                  <a:cubicBezTo>
                    <a:pt x="11140" y="13569"/>
                    <a:pt x="11466" y="13481"/>
                    <a:pt x="11767" y="13246"/>
                  </a:cubicBezTo>
                  <a:cubicBezTo>
                    <a:pt x="13622" y="11878"/>
                    <a:pt x="14725" y="9758"/>
                    <a:pt x="14725" y="7374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76"/>
            <p:cNvSpPr/>
            <p:nvPr/>
          </p:nvSpPr>
          <p:spPr>
            <a:xfrm>
              <a:off x="2171950" y="3255675"/>
              <a:ext cx="294750" cy="300025"/>
            </a:xfrm>
            <a:custGeom>
              <a:avLst/>
              <a:gdLst/>
              <a:ahLst/>
              <a:cxnLst/>
              <a:rect l="l" t="t" r="r" b="b"/>
              <a:pathLst>
                <a:path w="11790" h="12001" extrusionOk="0">
                  <a:moveTo>
                    <a:pt x="4239" y="0"/>
                  </a:moveTo>
                  <a:cubicBezTo>
                    <a:pt x="2032" y="0"/>
                    <a:pt x="200" y="1855"/>
                    <a:pt x="200" y="4062"/>
                  </a:cubicBezTo>
                  <a:lnTo>
                    <a:pt x="200" y="6711"/>
                  </a:lnTo>
                  <a:cubicBezTo>
                    <a:pt x="200" y="7374"/>
                    <a:pt x="464" y="7925"/>
                    <a:pt x="928" y="8279"/>
                  </a:cubicBezTo>
                  <a:cubicBezTo>
                    <a:pt x="376" y="8566"/>
                    <a:pt x="1" y="9118"/>
                    <a:pt x="1" y="9846"/>
                  </a:cubicBezTo>
                  <a:lnTo>
                    <a:pt x="1" y="11678"/>
                  </a:lnTo>
                  <a:cubicBezTo>
                    <a:pt x="302" y="11913"/>
                    <a:pt x="628" y="12001"/>
                    <a:pt x="973" y="12001"/>
                  </a:cubicBezTo>
                  <a:cubicBezTo>
                    <a:pt x="1992" y="12001"/>
                    <a:pt x="3179" y="11237"/>
                    <a:pt x="4416" y="11237"/>
                  </a:cubicBezTo>
                  <a:cubicBezTo>
                    <a:pt x="5653" y="11237"/>
                    <a:pt x="6840" y="12001"/>
                    <a:pt x="7859" y="12001"/>
                  </a:cubicBezTo>
                  <a:cubicBezTo>
                    <a:pt x="8204" y="12001"/>
                    <a:pt x="8530" y="11913"/>
                    <a:pt x="8831" y="11678"/>
                  </a:cubicBezTo>
                  <a:cubicBezTo>
                    <a:pt x="10686" y="10310"/>
                    <a:pt x="11789" y="8190"/>
                    <a:pt x="11789" y="5806"/>
                  </a:cubicBezTo>
                  <a:lnTo>
                    <a:pt x="11789" y="5519"/>
                  </a:lnTo>
                  <a:lnTo>
                    <a:pt x="7551" y="1192"/>
                  </a:lnTo>
                  <a:cubicBezTo>
                    <a:pt x="6822" y="464"/>
                    <a:pt x="5718" y="0"/>
                    <a:pt x="4615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76"/>
            <p:cNvSpPr/>
            <p:nvPr/>
          </p:nvSpPr>
          <p:spPr>
            <a:xfrm>
              <a:off x="2220525" y="3288225"/>
              <a:ext cx="124200" cy="186025"/>
            </a:xfrm>
            <a:custGeom>
              <a:avLst/>
              <a:gdLst/>
              <a:ahLst/>
              <a:cxnLst/>
              <a:rect l="l" t="t" r="r" b="b"/>
              <a:pathLst>
                <a:path w="4968" h="7441" extrusionOk="0">
                  <a:moveTo>
                    <a:pt x="1" y="1"/>
                  </a:moveTo>
                  <a:lnTo>
                    <a:pt x="1" y="7440"/>
                  </a:lnTo>
                  <a:lnTo>
                    <a:pt x="4968" y="744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76"/>
            <p:cNvSpPr/>
            <p:nvPr/>
          </p:nvSpPr>
          <p:spPr>
            <a:xfrm>
              <a:off x="2282350" y="3288225"/>
              <a:ext cx="62375" cy="186025"/>
            </a:xfrm>
            <a:custGeom>
              <a:avLst/>
              <a:gdLst/>
              <a:ahLst/>
              <a:cxnLst/>
              <a:rect l="l" t="t" r="r" b="b"/>
              <a:pathLst>
                <a:path w="2495" h="7441" extrusionOk="0">
                  <a:moveTo>
                    <a:pt x="0" y="1"/>
                  </a:moveTo>
                  <a:lnTo>
                    <a:pt x="0" y="7440"/>
                  </a:lnTo>
                  <a:lnTo>
                    <a:pt x="2495" y="7440"/>
                  </a:lnTo>
                  <a:lnTo>
                    <a:pt x="2495" y="1"/>
                  </a:ln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76"/>
            <p:cNvSpPr/>
            <p:nvPr/>
          </p:nvSpPr>
          <p:spPr>
            <a:xfrm>
              <a:off x="2254750" y="3421225"/>
              <a:ext cx="55200" cy="41425"/>
            </a:xfrm>
            <a:custGeom>
              <a:avLst/>
              <a:gdLst/>
              <a:ahLst/>
              <a:cxnLst/>
              <a:rect l="l" t="t" r="r" b="b"/>
              <a:pathLst>
                <a:path w="2208" h="1657" extrusionOk="0">
                  <a:moveTo>
                    <a:pt x="0" y="1"/>
                  </a:moveTo>
                  <a:lnTo>
                    <a:pt x="0" y="1657"/>
                  </a:lnTo>
                  <a:lnTo>
                    <a:pt x="2208" y="1657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A96E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76"/>
            <p:cNvSpPr/>
            <p:nvPr/>
          </p:nvSpPr>
          <p:spPr>
            <a:xfrm>
              <a:off x="2282350" y="3421225"/>
              <a:ext cx="27600" cy="41425"/>
            </a:xfrm>
            <a:custGeom>
              <a:avLst/>
              <a:gdLst/>
              <a:ahLst/>
              <a:cxnLst/>
              <a:rect l="l" t="t" r="r" b="b"/>
              <a:pathLst>
                <a:path w="1104" h="1657" extrusionOk="0">
                  <a:moveTo>
                    <a:pt x="0" y="1"/>
                  </a:moveTo>
                  <a:lnTo>
                    <a:pt x="0" y="1657"/>
                  </a:lnTo>
                  <a:lnTo>
                    <a:pt x="1104" y="1657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8C5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76"/>
            <p:cNvSpPr/>
            <p:nvPr/>
          </p:nvSpPr>
          <p:spPr>
            <a:xfrm>
              <a:off x="2197350" y="3262850"/>
              <a:ext cx="170000" cy="174425"/>
            </a:xfrm>
            <a:custGeom>
              <a:avLst/>
              <a:gdLst/>
              <a:ahLst/>
              <a:cxnLst/>
              <a:rect l="l" t="t" r="r" b="b"/>
              <a:pathLst>
                <a:path w="6800" h="6977" extrusionOk="0">
                  <a:moveTo>
                    <a:pt x="3400" y="0"/>
                  </a:moveTo>
                  <a:cubicBezTo>
                    <a:pt x="2120" y="0"/>
                    <a:pt x="641" y="1016"/>
                    <a:pt x="552" y="2760"/>
                  </a:cubicBezTo>
                  <a:cubicBezTo>
                    <a:pt x="177" y="2848"/>
                    <a:pt x="0" y="3113"/>
                    <a:pt x="0" y="3488"/>
                  </a:cubicBezTo>
                  <a:lnTo>
                    <a:pt x="89" y="3952"/>
                  </a:lnTo>
                  <a:cubicBezTo>
                    <a:pt x="89" y="4278"/>
                    <a:pt x="372" y="4521"/>
                    <a:pt x="620" y="4521"/>
                  </a:cubicBezTo>
                  <a:cubicBezTo>
                    <a:pt x="658" y="4521"/>
                    <a:pt x="694" y="4515"/>
                    <a:pt x="729" y="4504"/>
                  </a:cubicBezTo>
                  <a:lnTo>
                    <a:pt x="839" y="4504"/>
                  </a:lnTo>
                  <a:cubicBezTo>
                    <a:pt x="1568" y="6336"/>
                    <a:pt x="2672" y="6888"/>
                    <a:pt x="3400" y="6976"/>
                  </a:cubicBezTo>
                  <a:cubicBezTo>
                    <a:pt x="4151" y="6888"/>
                    <a:pt x="5254" y="6336"/>
                    <a:pt x="5983" y="4504"/>
                  </a:cubicBezTo>
                  <a:lnTo>
                    <a:pt x="6071" y="4504"/>
                  </a:lnTo>
                  <a:cubicBezTo>
                    <a:pt x="6109" y="4515"/>
                    <a:pt x="6147" y="4521"/>
                    <a:pt x="6186" y="4521"/>
                  </a:cubicBezTo>
                  <a:cubicBezTo>
                    <a:pt x="6445" y="4521"/>
                    <a:pt x="6711" y="4278"/>
                    <a:pt x="6711" y="3952"/>
                  </a:cubicBezTo>
                  <a:lnTo>
                    <a:pt x="6800" y="3488"/>
                  </a:lnTo>
                  <a:cubicBezTo>
                    <a:pt x="6800" y="3113"/>
                    <a:pt x="6623" y="2848"/>
                    <a:pt x="6248" y="2760"/>
                  </a:cubicBezTo>
                  <a:cubicBezTo>
                    <a:pt x="6159" y="1016"/>
                    <a:pt x="4702" y="0"/>
                    <a:pt x="3400" y="0"/>
                  </a:cubicBezTo>
                  <a:close/>
                </a:path>
              </a:pathLst>
            </a:custGeom>
            <a:solidFill>
              <a:srgbClr val="8C5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76"/>
            <p:cNvSpPr/>
            <p:nvPr/>
          </p:nvSpPr>
          <p:spPr>
            <a:xfrm>
              <a:off x="2282350" y="3262850"/>
              <a:ext cx="85000" cy="174425"/>
            </a:xfrm>
            <a:custGeom>
              <a:avLst/>
              <a:gdLst/>
              <a:ahLst/>
              <a:cxnLst/>
              <a:rect l="l" t="t" r="r" b="b"/>
              <a:pathLst>
                <a:path w="3400" h="6977" extrusionOk="0">
                  <a:moveTo>
                    <a:pt x="0" y="0"/>
                  </a:moveTo>
                  <a:lnTo>
                    <a:pt x="0" y="6976"/>
                  </a:lnTo>
                  <a:cubicBezTo>
                    <a:pt x="751" y="6888"/>
                    <a:pt x="1854" y="6336"/>
                    <a:pt x="2583" y="4504"/>
                  </a:cubicBezTo>
                  <a:lnTo>
                    <a:pt x="2671" y="4504"/>
                  </a:lnTo>
                  <a:cubicBezTo>
                    <a:pt x="2709" y="4515"/>
                    <a:pt x="2747" y="4521"/>
                    <a:pt x="2786" y="4521"/>
                  </a:cubicBezTo>
                  <a:cubicBezTo>
                    <a:pt x="3045" y="4521"/>
                    <a:pt x="3311" y="4278"/>
                    <a:pt x="3311" y="3952"/>
                  </a:cubicBezTo>
                  <a:lnTo>
                    <a:pt x="3400" y="3488"/>
                  </a:lnTo>
                  <a:cubicBezTo>
                    <a:pt x="3400" y="3113"/>
                    <a:pt x="3223" y="2848"/>
                    <a:pt x="2848" y="2760"/>
                  </a:cubicBezTo>
                  <a:cubicBezTo>
                    <a:pt x="2759" y="1016"/>
                    <a:pt x="1302" y="0"/>
                    <a:pt x="0" y="0"/>
                  </a:cubicBezTo>
                  <a:close/>
                </a:path>
              </a:pathLst>
            </a:custGeom>
            <a:solidFill>
              <a:srgbClr val="A96E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76"/>
            <p:cNvSpPr/>
            <p:nvPr/>
          </p:nvSpPr>
          <p:spPr>
            <a:xfrm>
              <a:off x="2282350" y="3347825"/>
              <a:ext cx="39200" cy="45850"/>
            </a:xfrm>
            <a:custGeom>
              <a:avLst/>
              <a:gdLst/>
              <a:ahLst/>
              <a:cxnLst/>
              <a:rect l="l" t="t" r="r" b="b"/>
              <a:pathLst>
                <a:path w="1568" h="1834" extrusionOk="0">
                  <a:moveTo>
                    <a:pt x="0" y="1"/>
                  </a:moveTo>
                  <a:lnTo>
                    <a:pt x="0" y="1833"/>
                  </a:lnTo>
                  <a:lnTo>
                    <a:pt x="552" y="1833"/>
                  </a:lnTo>
                  <a:lnTo>
                    <a:pt x="552" y="553"/>
                  </a:lnTo>
                  <a:lnTo>
                    <a:pt x="1567" y="553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8C5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76"/>
            <p:cNvSpPr/>
            <p:nvPr/>
          </p:nvSpPr>
          <p:spPr>
            <a:xfrm>
              <a:off x="2222725" y="3336250"/>
              <a:ext cx="119800" cy="39200"/>
            </a:xfrm>
            <a:custGeom>
              <a:avLst/>
              <a:gdLst/>
              <a:ahLst/>
              <a:cxnLst/>
              <a:rect l="l" t="t" r="r" b="b"/>
              <a:pathLst>
                <a:path w="4792" h="1568" extrusionOk="0">
                  <a:moveTo>
                    <a:pt x="1" y="0"/>
                  </a:moveTo>
                  <a:lnTo>
                    <a:pt x="1" y="1568"/>
                  </a:lnTo>
                  <a:lnTo>
                    <a:pt x="4791" y="1568"/>
                  </a:lnTo>
                  <a:lnTo>
                    <a:pt x="4791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76"/>
            <p:cNvSpPr/>
            <p:nvPr/>
          </p:nvSpPr>
          <p:spPr>
            <a:xfrm>
              <a:off x="2282350" y="3336250"/>
              <a:ext cx="60175" cy="39200"/>
            </a:xfrm>
            <a:custGeom>
              <a:avLst/>
              <a:gdLst/>
              <a:ahLst/>
              <a:cxnLst/>
              <a:rect l="l" t="t" r="r" b="b"/>
              <a:pathLst>
                <a:path w="2407" h="1568" extrusionOk="0">
                  <a:moveTo>
                    <a:pt x="0" y="0"/>
                  </a:moveTo>
                  <a:lnTo>
                    <a:pt x="0" y="1568"/>
                  </a:lnTo>
                  <a:lnTo>
                    <a:pt x="2406" y="1568"/>
                  </a:lnTo>
                  <a:lnTo>
                    <a:pt x="2406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76"/>
            <p:cNvSpPr/>
            <p:nvPr/>
          </p:nvSpPr>
          <p:spPr>
            <a:xfrm>
              <a:off x="2171950" y="3458225"/>
              <a:ext cx="220800" cy="126400"/>
            </a:xfrm>
            <a:custGeom>
              <a:avLst/>
              <a:gdLst/>
              <a:ahLst/>
              <a:cxnLst/>
              <a:rect l="l" t="t" r="r" b="b"/>
              <a:pathLst>
                <a:path w="8832" h="5056" extrusionOk="0">
                  <a:moveTo>
                    <a:pt x="1657" y="0"/>
                  </a:moveTo>
                  <a:cubicBezTo>
                    <a:pt x="751" y="0"/>
                    <a:pt x="1" y="729"/>
                    <a:pt x="1" y="1744"/>
                  </a:cubicBezTo>
                  <a:lnTo>
                    <a:pt x="1" y="3576"/>
                  </a:lnTo>
                  <a:cubicBezTo>
                    <a:pt x="1193" y="4504"/>
                    <a:pt x="2760" y="5055"/>
                    <a:pt x="4416" y="5055"/>
                  </a:cubicBezTo>
                  <a:cubicBezTo>
                    <a:pt x="6072" y="5055"/>
                    <a:pt x="7639" y="4504"/>
                    <a:pt x="8831" y="3576"/>
                  </a:cubicBezTo>
                  <a:lnTo>
                    <a:pt x="8831" y="1744"/>
                  </a:lnTo>
                  <a:cubicBezTo>
                    <a:pt x="8831" y="817"/>
                    <a:pt x="8103" y="0"/>
                    <a:pt x="7175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76"/>
            <p:cNvSpPr/>
            <p:nvPr/>
          </p:nvSpPr>
          <p:spPr>
            <a:xfrm>
              <a:off x="2282350" y="3458225"/>
              <a:ext cx="110400" cy="126400"/>
            </a:xfrm>
            <a:custGeom>
              <a:avLst/>
              <a:gdLst/>
              <a:ahLst/>
              <a:cxnLst/>
              <a:rect l="l" t="t" r="r" b="b"/>
              <a:pathLst>
                <a:path w="4416" h="5056" extrusionOk="0">
                  <a:moveTo>
                    <a:pt x="0" y="0"/>
                  </a:moveTo>
                  <a:lnTo>
                    <a:pt x="0" y="5055"/>
                  </a:lnTo>
                  <a:cubicBezTo>
                    <a:pt x="1656" y="5055"/>
                    <a:pt x="3223" y="4504"/>
                    <a:pt x="4415" y="3576"/>
                  </a:cubicBezTo>
                  <a:lnTo>
                    <a:pt x="4415" y="1744"/>
                  </a:lnTo>
                  <a:cubicBezTo>
                    <a:pt x="4415" y="817"/>
                    <a:pt x="3687" y="0"/>
                    <a:pt x="2759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76"/>
            <p:cNvSpPr/>
            <p:nvPr/>
          </p:nvSpPr>
          <p:spPr>
            <a:xfrm>
              <a:off x="2197350" y="3513400"/>
              <a:ext cx="23200" cy="59625"/>
            </a:xfrm>
            <a:custGeom>
              <a:avLst/>
              <a:gdLst/>
              <a:ahLst/>
              <a:cxnLst/>
              <a:rect l="l" t="t" r="r" b="b"/>
              <a:pathLst>
                <a:path w="928" h="2385" extrusionOk="0">
                  <a:moveTo>
                    <a:pt x="0" y="1"/>
                  </a:moveTo>
                  <a:lnTo>
                    <a:pt x="0" y="2032"/>
                  </a:lnTo>
                  <a:cubicBezTo>
                    <a:pt x="287" y="2208"/>
                    <a:pt x="552" y="2297"/>
                    <a:pt x="928" y="2385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76"/>
            <p:cNvSpPr/>
            <p:nvPr/>
          </p:nvSpPr>
          <p:spPr>
            <a:xfrm>
              <a:off x="2344700" y="3513400"/>
              <a:ext cx="22650" cy="59625"/>
            </a:xfrm>
            <a:custGeom>
              <a:avLst/>
              <a:gdLst/>
              <a:ahLst/>
              <a:cxnLst/>
              <a:rect l="l" t="t" r="r" b="b"/>
              <a:pathLst>
                <a:path w="906" h="2385" extrusionOk="0">
                  <a:moveTo>
                    <a:pt x="1" y="1"/>
                  </a:moveTo>
                  <a:lnTo>
                    <a:pt x="1" y="2385"/>
                  </a:lnTo>
                  <a:cubicBezTo>
                    <a:pt x="354" y="2297"/>
                    <a:pt x="641" y="2208"/>
                    <a:pt x="906" y="2032"/>
                  </a:cubicBezTo>
                  <a:lnTo>
                    <a:pt x="906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76"/>
            <p:cNvSpPr/>
            <p:nvPr/>
          </p:nvSpPr>
          <p:spPr>
            <a:xfrm>
              <a:off x="2176925" y="3255675"/>
              <a:ext cx="211400" cy="218575"/>
            </a:xfrm>
            <a:custGeom>
              <a:avLst/>
              <a:gdLst/>
              <a:ahLst/>
              <a:cxnLst/>
              <a:rect l="l" t="t" r="r" b="b"/>
              <a:pathLst>
                <a:path w="8456" h="8743" extrusionOk="0">
                  <a:moveTo>
                    <a:pt x="4040" y="0"/>
                  </a:moveTo>
                  <a:cubicBezTo>
                    <a:pt x="1833" y="0"/>
                    <a:pt x="1" y="1855"/>
                    <a:pt x="1" y="4062"/>
                  </a:cubicBezTo>
                  <a:lnTo>
                    <a:pt x="1" y="6711"/>
                  </a:lnTo>
                  <a:cubicBezTo>
                    <a:pt x="1" y="7815"/>
                    <a:pt x="906" y="8742"/>
                    <a:pt x="2009" y="8742"/>
                  </a:cubicBezTo>
                  <a:lnTo>
                    <a:pt x="2208" y="8742"/>
                  </a:lnTo>
                  <a:lnTo>
                    <a:pt x="2208" y="3400"/>
                  </a:lnTo>
                  <a:cubicBezTo>
                    <a:pt x="3577" y="3400"/>
                    <a:pt x="3577" y="2208"/>
                    <a:pt x="3577" y="2208"/>
                  </a:cubicBezTo>
                  <a:cubicBezTo>
                    <a:pt x="3864" y="2120"/>
                    <a:pt x="4129" y="1943"/>
                    <a:pt x="4217" y="1656"/>
                  </a:cubicBezTo>
                  <a:cubicBezTo>
                    <a:pt x="4305" y="1943"/>
                    <a:pt x="4592" y="2120"/>
                    <a:pt x="4857" y="2208"/>
                  </a:cubicBezTo>
                  <a:cubicBezTo>
                    <a:pt x="4857" y="2208"/>
                    <a:pt x="4857" y="3400"/>
                    <a:pt x="6248" y="3400"/>
                  </a:cubicBezTo>
                  <a:lnTo>
                    <a:pt x="6248" y="8742"/>
                  </a:lnTo>
                  <a:lnTo>
                    <a:pt x="6425" y="8742"/>
                  </a:lnTo>
                  <a:cubicBezTo>
                    <a:pt x="7528" y="8742"/>
                    <a:pt x="8456" y="7815"/>
                    <a:pt x="8456" y="6711"/>
                  </a:cubicBezTo>
                  <a:lnTo>
                    <a:pt x="8456" y="4062"/>
                  </a:lnTo>
                  <a:cubicBezTo>
                    <a:pt x="8456" y="1855"/>
                    <a:pt x="6623" y="0"/>
                    <a:pt x="4416" y="0"/>
                  </a:cubicBez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76"/>
            <p:cNvSpPr/>
            <p:nvPr/>
          </p:nvSpPr>
          <p:spPr>
            <a:xfrm>
              <a:off x="2282350" y="3255675"/>
              <a:ext cx="105975" cy="218575"/>
            </a:xfrm>
            <a:custGeom>
              <a:avLst/>
              <a:gdLst/>
              <a:ahLst/>
              <a:cxnLst/>
              <a:rect l="l" t="t" r="r" b="b"/>
              <a:pathLst>
                <a:path w="4239" h="8743" extrusionOk="0">
                  <a:moveTo>
                    <a:pt x="0" y="0"/>
                  </a:moveTo>
                  <a:lnTo>
                    <a:pt x="0" y="1656"/>
                  </a:lnTo>
                  <a:cubicBezTo>
                    <a:pt x="88" y="1943"/>
                    <a:pt x="375" y="2120"/>
                    <a:pt x="640" y="2208"/>
                  </a:cubicBezTo>
                  <a:cubicBezTo>
                    <a:pt x="640" y="2208"/>
                    <a:pt x="640" y="2848"/>
                    <a:pt x="1192" y="3223"/>
                  </a:cubicBezTo>
                  <a:cubicBezTo>
                    <a:pt x="1391" y="3312"/>
                    <a:pt x="1656" y="3400"/>
                    <a:pt x="2031" y="3400"/>
                  </a:cubicBezTo>
                  <a:lnTo>
                    <a:pt x="2031" y="8742"/>
                  </a:lnTo>
                  <a:lnTo>
                    <a:pt x="2208" y="8742"/>
                  </a:lnTo>
                  <a:cubicBezTo>
                    <a:pt x="3311" y="8742"/>
                    <a:pt x="4239" y="7815"/>
                    <a:pt x="4239" y="6711"/>
                  </a:cubicBezTo>
                  <a:lnTo>
                    <a:pt x="4239" y="4062"/>
                  </a:lnTo>
                  <a:cubicBezTo>
                    <a:pt x="4239" y="1855"/>
                    <a:pt x="2406" y="0"/>
                    <a:pt x="199" y="0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76"/>
            <p:cNvSpPr/>
            <p:nvPr/>
          </p:nvSpPr>
          <p:spPr>
            <a:xfrm>
              <a:off x="2240950" y="3347825"/>
              <a:ext cx="29825" cy="18250"/>
            </a:xfrm>
            <a:custGeom>
              <a:avLst/>
              <a:gdLst/>
              <a:ahLst/>
              <a:cxnLst/>
              <a:rect l="l" t="t" r="r" b="b"/>
              <a:pathLst>
                <a:path w="1193" h="730" extrusionOk="0">
                  <a:moveTo>
                    <a:pt x="0" y="1"/>
                  </a:moveTo>
                  <a:lnTo>
                    <a:pt x="0" y="89"/>
                  </a:lnTo>
                  <a:cubicBezTo>
                    <a:pt x="0" y="464"/>
                    <a:pt x="287" y="729"/>
                    <a:pt x="641" y="729"/>
                  </a:cubicBezTo>
                  <a:cubicBezTo>
                    <a:pt x="928" y="729"/>
                    <a:pt x="1104" y="553"/>
                    <a:pt x="1192" y="37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76"/>
            <p:cNvSpPr/>
            <p:nvPr/>
          </p:nvSpPr>
          <p:spPr>
            <a:xfrm>
              <a:off x="2293925" y="3347825"/>
              <a:ext cx="29825" cy="18250"/>
            </a:xfrm>
            <a:custGeom>
              <a:avLst/>
              <a:gdLst/>
              <a:ahLst/>
              <a:cxnLst/>
              <a:rect l="l" t="t" r="r" b="b"/>
              <a:pathLst>
                <a:path w="1193" h="730" extrusionOk="0">
                  <a:moveTo>
                    <a:pt x="1193" y="1"/>
                  </a:moveTo>
                  <a:lnTo>
                    <a:pt x="1" y="376"/>
                  </a:lnTo>
                  <a:cubicBezTo>
                    <a:pt x="89" y="553"/>
                    <a:pt x="288" y="729"/>
                    <a:pt x="552" y="729"/>
                  </a:cubicBezTo>
                  <a:cubicBezTo>
                    <a:pt x="928" y="729"/>
                    <a:pt x="1193" y="464"/>
                    <a:pt x="1193" y="89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76"/>
            <p:cNvSpPr/>
            <p:nvPr/>
          </p:nvSpPr>
          <p:spPr>
            <a:xfrm>
              <a:off x="2252525" y="3499600"/>
              <a:ext cx="59650" cy="69025"/>
            </a:xfrm>
            <a:custGeom>
              <a:avLst/>
              <a:gdLst/>
              <a:ahLst/>
              <a:cxnLst/>
              <a:rect l="l" t="t" r="r" b="b"/>
              <a:pathLst>
                <a:path w="2386" h="2761" extrusionOk="0">
                  <a:moveTo>
                    <a:pt x="1392" y="1"/>
                  </a:moveTo>
                  <a:cubicBezTo>
                    <a:pt x="641" y="1"/>
                    <a:pt x="1" y="641"/>
                    <a:pt x="1" y="1369"/>
                  </a:cubicBezTo>
                  <a:cubicBezTo>
                    <a:pt x="1" y="2120"/>
                    <a:pt x="641" y="2760"/>
                    <a:pt x="1392" y="2760"/>
                  </a:cubicBezTo>
                  <a:cubicBezTo>
                    <a:pt x="1745" y="2760"/>
                    <a:pt x="2120" y="2584"/>
                    <a:pt x="2385" y="2297"/>
                  </a:cubicBezTo>
                  <a:cubicBezTo>
                    <a:pt x="2208" y="2297"/>
                    <a:pt x="2120" y="2385"/>
                    <a:pt x="1944" y="2385"/>
                  </a:cubicBezTo>
                  <a:cubicBezTo>
                    <a:pt x="1281" y="2385"/>
                    <a:pt x="840" y="1921"/>
                    <a:pt x="840" y="1369"/>
                  </a:cubicBezTo>
                  <a:cubicBezTo>
                    <a:pt x="840" y="818"/>
                    <a:pt x="1281" y="376"/>
                    <a:pt x="1944" y="376"/>
                  </a:cubicBezTo>
                  <a:cubicBezTo>
                    <a:pt x="2120" y="376"/>
                    <a:pt x="2208" y="376"/>
                    <a:pt x="2385" y="464"/>
                  </a:cubicBezTo>
                  <a:cubicBezTo>
                    <a:pt x="2120" y="177"/>
                    <a:pt x="1745" y="1"/>
                    <a:pt x="1392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76"/>
            <p:cNvSpPr/>
            <p:nvPr/>
          </p:nvSpPr>
          <p:spPr>
            <a:xfrm>
              <a:off x="2282350" y="3552600"/>
              <a:ext cx="29825" cy="16025"/>
            </a:xfrm>
            <a:custGeom>
              <a:avLst/>
              <a:gdLst/>
              <a:ahLst/>
              <a:cxnLst/>
              <a:rect l="l" t="t" r="r" b="b"/>
              <a:pathLst>
                <a:path w="1193" h="641" extrusionOk="0">
                  <a:moveTo>
                    <a:pt x="0" y="0"/>
                  </a:moveTo>
                  <a:lnTo>
                    <a:pt x="0" y="640"/>
                  </a:lnTo>
                  <a:lnTo>
                    <a:pt x="199" y="640"/>
                  </a:lnTo>
                  <a:cubicBezTo>
                    <a:pt x="552" y="640"/>
                    <a:pt x="927" y="464"/>
                    <a:pt x="1192" y="177"/>
                  </a:cubicBezTo>
                  <a:cubicBezTo>
                    <a:pt x="1015" y="177"/>
                    <a:pt x="927" y="265"/>
                    <a:pt x="751" y="265"/>
                  </a:cubicBezTo>
                  <a:cubicBezTo>
                    <a:pt x="464" y="265"/>
                    <a:pt x="199" y="177"/>
                    <a:pt x="0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76"/>
            <p:cNvSpPr/>
            <p:nvPr/>
          </p:nvSpPr>
          <p:spPr>
            <a:xfrm>
              <a:off x="2282350" y="3499600"/>
              <a:ext cx="29825" cy="16025"/>
            </a:xfrm>
            <a:custGeom>
              <a:avLst/>
              <a:gdLst/>
              <a:ahLst/>
              <a:cxnLst/>
              <a:rect l="l" t="t" r="r" b="b"/>
              <a:pathLst>
                <a:path w="1193" h="641" extrusionOk="0">
                  <a:moveTo>
                    <a:pt x="0" y="1"/>
                  </a:moveTo>
                  <a:lnTo>
                    <a:pt x="0" y="641"/>
                  </a:lnTo>
                  <a:cubicBezTo>
                    <a:pt x="199" y="464"/>
                    <a:pt x="464" y="376"/>
                    <a:pt x="751" y="376"/>
                  </a:cubicBezTo>
                  <a:cubicBezTo>
                    <a:pt x="927" y="376"/>
                    <a:pt x="1015" y="376"/>
                    <a:pt x="1192" y="464"/>
                  </a:cubicBezTo>
                  <a:cubicBezTo>
                    <a:pt x="927" y="177"/>
                    <a:pt x="552" y="1"/>
                    <a:pt x="199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" name="Google Shape;1339;p76"/>
          <p:cNvGrpSpPr/>
          <p:nvPr/>
        </p:nvGrpSpPr>
        <p:grpSpPr>
          <a:xfrm>
            <a:off x="2037159" y="3409191"/>
            <a:ext cx="423573" cy="399075"/>
            <a:chOff x="1461675" y="3216475"/>
            <a:chExt cx="390750" cy="368150"/>
          </a:xfrm>
        </p:grpSpPr>
        <p:sp>
          <p:nvSpPr>
            <p:cNvPr id="1340" name="Google Shape;1340;p76"/>
            <p:cNvSpPr/>
            <p:nvPr/>
          </p:nvSpPr>
          <p:spPr>
            <a:xfrm>
              <a:off x="1473250" y="3216475"/>
              <a:ext cx="367600" cy="368150"/>
            </a:xfrm>
            <a:custGeom>
              <a:avLst/>
              <a:gdLst/>
              <a:ahLst/>
              <a:cxnLst/>
              <a:rect l="l" t="t" r="r" b="b"/>
              <a:pathLst>
                <a:path w="14704" h="14726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1414"/>
                    <a:pt x="3312" y="14725"/>
                    <a:pt x="7352" y="14725"/>
                  </a:cubicBezTo>
                  <a:cubicBezTo>
                    <a:pt x="11392" y="14725"/>
                    <a:pt x="14703" y="11414"/>
                    <a:pt x="14703" y="7374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76"/>
            <p:cNvSpPr/>
            <p:nvPr/>
          </p:nvSpPr>
          <p:spPr>
            <a:xfrm>
              <a:off x="1495875" y="3269475"/>
              <a:ext cx="344975" cy="315150"/>
            </a:xfrm>
            <a:custGeom>
              <a:avLst/>
              <a:gdLst/>
              <a:ahLst/>
              <a:cxnLst/>
              <a:rect l="l" t="t" r="r" b="b"/>
              <a:pathLst>
                <a:path w="13799" h="12606" extrusionOk="0">
                  <a:moveTo>
                    <a:pt x="10686" y="0"/>
                  </a:moveTo>
                  <a:cubicBezTo>
                    <a:pt x="10023" y="1744"/>
                    <a:pt x="8478" y="3223"/>
                    <a:pt x="6447" y="4062"/>
                  </a:cubicBezTo>
                  <a:cubicBezTo>
                    <a:pt x="6359" y="3952"/>
                    <a:pt x="6270" y="3952"/>
                    <a:pt x="6270" y="3952"/>
                  </a:cubicBezTo>
                  <a:lnTo>
                    <a:pt x="2208" y="0"/>
                  </a:lnTo>
                  <a:lnTo>
                    <a:pt x="2208" y="0"/>
                  </a:lnTo>
                  <a:cubicBezTo>
                    <a:pt x="2208" y="0"/>
                    <a:pt x="2032" y="1855"/>
                    <a:pt x="2959" y="3687"/>
                  </a:cubicBezTo>
                  <a:lnTo>
                    <a:pt x="1657" y="2406"/>
                  </a:lnTo>
                  <a:cubicBezTo>
                    <a:pt x="1480" y="2848"/>
                    <a:pt x="1392" y="3312"/>
                    <a:pt x="1303" y="3775"/>
                  </a:cubicBezTo>
                  <a:cubicBezTo>
                    <a:pt x="1016" y="3599"/>
                    <a:pt x="928" y="3400"/>
                    <a:pt x="928" y="3400"/>
                  </a:cubicBezTo>
                  <a:lnTo>
                    <a:pt x="928" y="3400"/>
                  </a:lnTo>
                  <a:cubicBezTo>
                    <a:pt x="1" y="5894"/>
                    <a:pt x="641" y="7462"/>
                    <a:pt x="1855" y="8477"/>
                  </a:cubicBezTo>
                  <a:lnTo>
                    <a:pt x="5895" y="12605"/>
                  </a:lnTo>
                  <a:lnTo>
                    <a:pt x="6447" y="12605"/>
                  </a:lnTo>
                  <a:cubicBezTo>
                    <a:pt x="10487" y="12605"/>
                    <a:pt x="13798" y="9294"/>
                    <a:pt x="13798" y="5254"/>
                  </a:cubicBezTo>
                  <a:cubicBezTo>
                    <a:pt x="13798" y="4327"/>
                    <a:pt x="13622" y="3400"/>
                    <a:pt x="13335" y="2583"/>
                  </a:cubicBezTo>
                  <a:lnTo>
                    <a:pt x="10686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76"/>
            <p:cNvSpPr/>
            <p:nvPr/>
          </p:nvSpPr>
          <p:spPr>
            <a:xfrm>
              <a:off x="1542250" y="3269475"/>
              <a:ext cx="229600" cy="163375"/>
            </a:xfrm>
            <a:custGeom>
              <a:avLst/>
              <a:gdLst/>
              <a:ahLst/>
              <a:cxnLst/>
              <a:rect l="l" t="t" r="r" b="b"/>
              <a:pathLst>
                <a:path w="9184" h="6535" extrusionOk="0">
                  <a:moveTo>
                    <a:pt x="353" y="0"/>
                  </a:moveTo>
                  <a:cubicBezTo>
                    <a:pt x="353" y="0"/>
                    <a:pt x="0" y="5056"/>
                    <a:pt x="4592" y="6535"/>
                  </a:cubicBezTo>
                  <a:cubicBezTo>
                    <a:pt x="9184" y="5056"/>
                    <a:pt x="8831" y="0"/>
                    <a:pt x="8831" y="0"/>
                  </a:cubicBezTo>
                  <a:lnTo>
                    <a:pt x="8831" y="0"/>
                  </a:lnTo>
                  <a:cubicBezTo>
                    <a:pt x="8168" y="1744"/>
                    <a:pt x="6623" y="3223"/>
                    <a:pt x="4592" y="4062"/>
                  </a:cubicBezTo>
                  <a:cubicBezTo>
                    <a:pt x="2561" y="3223"/>
                    <a:pt x="994" y="1744"/>
                    <a:pt x="353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76"/>
            <p:cNvSpPr/>
            <p:nvPr/>
          </p:nvSpPr>
          <p:spPr>
            <a:xfrm>
              <a:off x="1657050" y="3269475"/>
              <a:ext cx="110400" cy="163375"/>
            </a:xfrm>
            <a:custGeom>
              <a:avLst/>
              <a:gdLst/>
              <a:ahLst/>
              <a:cxnLst/>
              <a:rect l="l" t="t" r="r" b="b"/>
              <a:pathLst>
                <a:path w="4416" h="6535" extrusionOk="0">
                  <a:moveTo>
                    <a:pt x="4239" y="0"/>
                  </a:moveTo>
                  <a:cubicBezTo>
                    <a:pt x="3576" y="1744"/>
                    <a:pt x="2031" y="3223"/>
                    <a:pt x="0" y="4062"/>
                  </a:cubicBezTo>
                  <a:lnTo>
                    <a:pt x="0" y="6535"/>
                  </a:lnTo>
                  <a:cubicBezTo>
                    <a:pt x="640" y="6358"/>
                    <a:pt x="1104" y="6071"/>
                    <a:pt x="1567" y="5806"/>
                  </a:cubicBezTo>
                  <a:cubicBezTo>
                    <a:pt x="2473" y="5166"/>
                    <a:pt x="3024" y="4415"/>
                    <a:pt x="3488" y="3687"/>
                  </a:cubicBezTo>
                  <a:cubicBezTo>
                    <a:pt x="4415" y="1855"/>
                    <a:pt x="4239" y="0"/>
                    <a:pt x="4239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76"/>
            <p:cNvSpPr/>
            <p:nvPr/>
          </p:nvSpPr>
          <p:spPr>
            <a:xfrm>
              <a:off x="1461675" y="3354450"/>
              <a:ext cx="390750" cy="174975"/>
            </a:xfrm>
            <a:custGeom>
              <a:avLst/>
              <a:gdLst/>
              <a:ahLst/>
              <a:cxnLst/>
              <a:rect l="l" t="t" r="r" b="b"/>
              <a:pathLst>
                <a:path w="15630" h="6999" extrusionOk="0">
                  <a:moveTo>
                    <a:pt x="2296" y="1"/>
                  </a:moveTo>
                  <a:cubicBezTo>
                    <a:pt x="0" y="6182"/>
                    <a:pt x="7815" y="6999"/>
                    <a:pt x="7815" y="6999"/>
                  </a:cubicBezTo>
                  <a:cubicBezTo>
                    <a:pt x="7815" y="6999"/>
                    <a:pt x="15630" y="6182"/>
                    <a:pt x="13334" y="1"/>
                  </a:cubicBezTo>
                  <a:lnTo>
                    <a:pt x="13334" y="1"/>
                  </a:lnTo>
                  <a:cubicBezTo>
                    <a:pt x="13334" y="1"/>
                    <a:pt x="11038" y="2407"/>
                    <a:pt x="7815" y="2672"/>
                  </a:cubicBezTo>
                  <a:cubicBezTo>
                    <a:pt x="4592" y="2407"/>
                    <a:pt x="2296" y="1"/>
                    <a:pt x="2296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76"/>
            <p:cNvSpPr/>
            <p:nvPr/>
          </p:nvSpPr>
          <p:spPr>
            <a:xfrm>
              <a:off x="1657050" y="3354450"/>
              <a:ext cx="195375" cy="174975"/>
            </a:xfrm>
            <a:custGeom>
              <a:avLst/>
              <a:gdLst/>
              <a:ahLst/>
              <a:cxnLst/>
              <a:rect l="l" t="t" r="r" b="b"/>
              <a:pathLst>
                <a:path w="7815" h="6999" extrusionOk="0">
                  <a:moveTo>
                    <a:pt x="5519" y="1"/>
                  </a:moveTo>
                  <a:cubicBezTo>
                    <a:pt x="5519" y="1"/>
                    <a:pt x="5431" y="200"/>
                    <a:pt x="5144" y="376"/>
                  </a:cubicBezTo>
                  <a:cubicBezTo>
                    <a:pt x="4592" y="840"/>
                    <a:pt x="3311" y="1855"/>
                    <a:pt x="1567" y="2407"/>
                  </a:cubicBezTo>
                  <a:cubicBezTo>
                    <a:pt x="1104" y="2495"/>
                    <a:pt x="552" y="2584"/>
                    <a:pt x="0" y="2672"/>
                  </a:cubicBezTo>
                  <a:lnTo>
                    <a:pt x="0" y="6999"/>
                  </a:lnTo>
                  <a:cubicBezTo>
                    <a:pt x="0" y="6999"/>
                    <a:pt x="7815" y="6182"/>
                    <a:pt x="5519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76"/>
            <p:cNvSpPr/>
            <p:nvPr/>
          </p:nvSpPr>
          <p:spPr>
            <a:xfrm>
              <a:off x="1473250" y="3329625"/>
              <a:ext cx="367600" cy="181600"/>
            </a:xfrm>
            <a:custGeom>
              <a:avLst/>
              <a:gdLst/>
              <a:ahLst/>
              <a:cxnLst/>
              <a:rect l="l" t="t" r="r" b="b"/>
              <a:pathLst>
                <a:path w="14704" h="7264" extrusionOk="0">
                  <a:moveTo>
                    <a:pt x="2562" y="0"/>
                  </a:moveTo>
                  <a:lnTo>
                    <a:pt x="2562" y="0"/>
                  </a:lnTo>
                  <a:cubicBezTo>
                    <a:pt x="1" y="6623"/>
                    <a:pt x="7352" y="7263"/>
                    <a:pt x="7352" y="7263"/>
                  </a:cubicBezTo>
                  <a:cubicBezTo>
                    <a:pt x="7352" y="7263"/>
                    <a:pt x="14703" y="6623"/>
                    <a:pt x="12143" y="0"/>
                  </a:cubicBezTo>
                  <a:lnTo>
                    <a:pt x="12143" y="0"/>
                  </a:lnTo>
                  <a:cubicBezTo>
                    <a:pt x="12142" y="1"/>
                    <a:pt x="9560" y="2848"/>
                    <a:pt x="7352" y="2848"/>
                  </a:cubicBezTo>
                  <a:cubicBezTo>
                    <a:pt x="5145" y="2848"/>
                    <a:pt x="2562" y="1"/>
                    <a:pt x="2562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76"/>
            <p:cNvSpPr/>
            <p:nvPr/>
          </p:nvSpPr>
          <p:spPr>
            <a:xfrm>
              <a:off x="1657050" y="3329625"/>
              <a:ext cx="158400" cy="181600"/>
            </a:xfrm>
            <a:custGeom>
              <a:avLst/>
              <a:gdLst/>
              <a:ahLst/>
              <a:cxnLst/>
              <a:rect l="l" t="t" r="r" b="b"/>
              <a:pathLst>
                <a:path w="6336" h="7264" extrusionOk="0">
                  <a:moveTo>
                    <a:pt x="4791" y="0"/>
                  </a:moveTo>
                  <a:cubicBezTo>
                    <a:pt x="4791" y="0"/>
                    <a:pt x="4239" y="641"/>
                    <a:pt x="3488" y="1281"/>
                  </a:cubicBezTo>
                  <a:cubicBezTo>
                    <a:pt x="2473" y="2009"/>
                    <a:pt x="1192" y="2848"/>
                    <a:pt x="0" y="2848"/>
                  </a:cubicBezTo>
                  <a:lnTo>
                    <a:pt x="0" y="7263"/>
                  </a:lnTo>
                  <a:cubicBezTo>
                    <a:pt x="0" y="7263"/>
                    <a:pt x="6336" y="6711"/>
                    <a:pt x="5144" y="1369"/>
                  </a:cubicBezTo>
                  <a:cubicBezTo>
                    <a:pt x="5055" y="906"/>
                    <a:pt x="4967" y="442"/>
                    <a:pt x="4791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76"/>
            <p:cNvSpPr/>
            <p:nvPr/>
          </p:nvSpPr>
          <p:spPr>
            <a:xfrm>
              <a:off x="1668625" y="3409450"/>
              <a:ext cx="94400" cy="51675"/>
            </a:xfrm>
            <a:custGeom>
              <a:avLst/>
              <a:gdLst/>
              <a:ahLst/>
              <a:cxnLst/>
              <a:rect l="l" t="t" r="r" b="b"/>
              <a:pathLst>
                <a:path w="3776" h="2067" extrusionOk="0">
                  <a:moveTo>
                    <a:pt x="2306" y="1"/>
                  </a:moveTo>
                  <a:cubicBezTo>
                    <a:pt x="2068" y="1"/>
                    <a:pt x="1818" y="34"/>
                    <a:pt x="1568" y="119"/>
                  </a:cubicBezTo>
                  <a:cubicBezTo>
                    <a:pt x="553" y="472"/>
                    <a:pt x="1" y="1664"/>
                    <a:pt x="1" y="1664"/>
                  </a:cubicBezTo>
                  <a:cubicBezTo>
                    <a:pt x="1" y="1664"/>
                    <a:pt x="724" y="2066"/>
                    <a:pt x="1525" y="2066"/>
                  </a:cubicBezTo>
                  <a:cubicBezTo>
                    <a:pt x="1751" y="2066"/>
                    <a:pt x="1984" y="2034"/>
                    <a:pt x="2208" y="1951"/>
                  </a:cubicBezTo>
                  <a:cubicBezTo>
                    <a:pt x="3224" y="1664"/>
                    <a:pt x="3776" y="384"/>
                    <a:pt x="3776" y="384"/>
                  </a:cubicBezTo>
                  <a:cubicBezTo>
                    <a:pt x="3776" y="384"/>
                    <a:pt x="3116" y="1"/>
                    <a:pt x="2306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76"/>
            <p:cNvSpPr/>
            <p:nvPr/>
          </p:nvSpPr>
          <p:spPr>
            <a:xfrm>
              <a:off x="1686850" y="3424750"/>
              <a:ext cx="50800" cy="25550"/>
            </a:xfrm>
            <a:custGeom>
              <a:avLst/>
              <a:gdLst/>
              <a:ahLst/>
              <a:cxnLst/>
              <a:rect l="l" t="t" r="r" b="b"/>
              <a:pathLst>
                <a:path w="2032" h="1022" extrusionOk="0">
                  <a:moveTo>
                    <a:pt x="1269" y="1"/>
                  </a:moveTo>
                  <a:cubicBezTo>
                    <a:pt x="1158" y="1"/>
                    <a:pt x="1043" y="17"/>
                    <a:pt x="927" y="59"/>
                  </a:cubicBezTo>
                  <a:cubicBezTo>
                    <a:pt x="287" y="235"/>
                    <a:pt x="0" y="787"/>
                    <a:pt x="0" y="787"/>
                  </a:cubicBezTo>
                  <a:cubicBezTo>
                    <a:pt x="0" y="787"/>
                    <a:pt x="345" y="1022"/>
                    <a:pt x="762" y="1022"/>
                  </a:cubicBezTo>
                  <a:cubicBezTo>
                    <a:pt x="873" y="1022"/>
                    <a:pt x="988" y="1005"/>
                    <a:pt x="1104" y="964"/>
                  </a:cubicBezTo>
                  <a:cubicBezTo>
                    <a:pt x="1656" y="875"/>
                    <a:pt x="2031" y="235"/>
                    <a:pt x="2031" y="235"/>
                  </a:cubicBezTo>
                  <a:cubicBezTo>
                    <a:pt x="2031" y="235"/>
                    <a:pt x="1686" y="1"/>
                    <a:pt x="1269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76"/>
            <p:cNvSpPr/>
            <p:nvPr/>
          </p:nvSpPr>
          <p:spPr>
            <a:xfrm>
              <a:off x="1551075" y="3409450"/>
              <a:ext cx="94400" cy="51675"/>
            </a:xfrm>
            <a:custGeom>
              <a:avLst/>
              <a:gdLst/>
              <a:ahLst/>
              <a:cxnLst/>
              <a:rect l="l" t="t" r="r" b="b"/>
              <a:pathLst>
                <a:path w="3776" h="2067" extrusionOk="0">
                  <a:moveTo>
                    <a:pt x="1470" y="1"/>
                  </a:moveTo>
                  <a:cubicBezTo>
                    <a:pt x="661" y="1"/>
                    <a:pt x="0" y="384"/>
                    <a:pt x="0" y="384"/>
                  </a:cubicBezTo>
                  <a:cubicBezTo>
                    <a:pt x="0" y="384"/>
                    <a:pt x="552" y="1664"/>
                    <a:pt x="1568" y="1951"/>
                  </a:cubicBezTo>
                  <a:cubicBezTo>
                    <a:pt x="1792" y="2034"/>
                    <a:pt x="2025" y="2066"/>
                    <a:pt x="2252" y="2066"/>
                  </a:cubicBezTo>
                  <a:cubicBezTo>
                    <a:pt x="3052" y="2066"/>
                    <a:pt x="3775" y="1664"/>
                    <a:pt x="3775" y="1664"/>
                  </a:cubicBezTo>
                  <a:cubicBezTo>
                    <a:pt x="3775" y="1664"/>
                    <a:pt x="3224" y="472"/>
                    <a:pt x="2208" y="119"/>
                  </a:cubicBezTo>
                  <a:cubicBezTo>
                    <a:pt x="1958" y="34"/>
                    <a:pt x="1708" y="1"/>
                    <a:pt x="1470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76"/>
            <p:cNvSpPr/>
            <p:nvPr/>
          </p:nvSpPr>
          <p:spPr>
            <a:xfrm>
              <a:off x="1576450" y="3424750"/>
              <a:ext cx="50800" cy="25550"/>
            </a:xfrm>
            <a:custGeom>
              <a:avLst/>
              <a:gdLst/>
              <a:ahLst/>
              <a:cxnLst/>
              <a:rect l="l" t="t" r="r" b="b"/>
              <a:pathLst>
                <a:path w="2032" h="1022" extrusionOk="0">
                  <a:moveTo>
                    <a:pt x="763" y="1"/>
                  </a:moveTo>
                  <a:cubicBezTo>
                    <a:pt x="346" y="1"/>
                    <a:pt x="1" y="235"/>
                    <a:pt x="1" y="235"/>
                  </a:cubicBezTo>
                  <a:cubicBezTo>
                    <a:pt x="1" y="235"/>
                    <a:pt x="376" y="875"/>
                    <a:pt x="928" y="964"/>
                  </a:cubicBezTo>
                  <a:cubicBezTo>
                    <a:pt x="1044" y="1005"/>
                    <a:pt x="1159" y="1022"/>
                    <a:pt x="1270" y="1022"/>
                  </a:cubicBezTo>
                  <a:cubicBezTo>
                    <a:pt x="1687" y="1022"/>
                    <a:pt x="2032" y="787"/>
                    <a:pt x="2032" y="787"/>
                  </a:cubicBezTo>
                  <a:cubicBezTo>
                    <a:pt x="2032" y="787"/>
                    <a:pt x="1745" y="235"/>
                    <a:pt x="1105" y="59"/>
                  </a:cubicBezTo>
                  <a:cubicBezTo>
                    <a:pt x="989" y="17"/>
                    <a:pt x="874" y="1"/>
                    <a:pt x="763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" name="Google Shape;1352;p76"/>
          <p:cNvGrpSpPr/>
          <p:nvPr/>
        </p:nvGrpSpPr>
        <p:grpSpPr>
          <a:xfrm>
            <a:off x="1391637" y="3409191"/>
            <a:ext cx="398451" cy="399075"/>
            <a:chOff x="866175" y="3216475"/>
            <a:chExt cx="367575" cy="368150"/>
          </a:xfrm>
        </p:grpSpPr>
        <p:sp>
          <p:nvSpPr>
            <p:cNvPr id="1353" name="Google Shape;1353;p76"/>
            <p:cNvSpPr/>
            <p:nvPr/>
          </p:nvSpPr>
          <p:spPr>
            <a:xfrm>
              <a:off x="866175" y="3216475"/>
              <a:ext cx="367575" cy="368150"/>
            </a:xfrm>
            <a:custGeom>
              <a:avLst/>
              <a:gdLst/>
              <a:ahLst/>
              <a:cxnLst/>
              <a:rect l="l" t="t" r="r" b="b"/>
              <a:pathLst>
                <a:path w="14703" h="14726" extrusionOk="0">
                  <a:moveTo>
                    <a:pt x="7352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11414"/>
                    <a:pt x="3312" y="14725"/>
                    <a:pt x="7352" y="14725"/>
                  </a:cubicBezTo>
                  <a:cubicBezTo>
                    <a:pt x="11391" y="14725"/>
                    <a:pt x="14703" y="11414"/>
                    <a:pt x="14703" y="7374"/>
                  </a:cubicBezTo>
                  <a:cubicBezTo>
                    <a:pt x="14703" y="3312"/>
                    <a:pt x="11391" y="1"/>
                    <a:pt x="7352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76"/>
            <p:cNvSpPr/>
            <p:nvPr/>
          </p:nvSpPr>
          <p:spPr>
            <a:xfrm>
              <a:off x="900400" y="3290450"/>
              <a:ext cx="333350" cy="291975"/>
            </a:xfrm>
            <a:custGeom>
              <a:avLst/>
              <a:gdLst/>
              <a:ahLst/>
              <a:cxnLst/>
              <a:rect l="l" t="t" r="r" b="b"/>
              <a:pathLst>
                <a:path w="13334" h="11679" extrusionOk="0">
                  <a:moveTo>
                    <a:pt x="1280" y="0"/>
                  </a:moveTo>
                  <a:cubicBezTo>
                    <a:pt x="1280" y="0"/>
                    <a:pt x="0" y="4967"/>
                    <a:pt x="3488" y="8367"/>
                  </a:cubicBezTo>
                  <a:lnTo>
                    <a:pt x="6910" y="11678"/>
                  </a:lnTo>
                  <a:cubicBezTo>
                    <a:pt x="10574" y="11215"/>
                    <a:pt x="13334" y="8190"/>
                    <a:pt x="13334" y="4415"/>
                  </a:cubicBezTo>
                  <a:cubicBezTo>
                    <a:pt x="13334" y="3665"/>
                    <a:pt x="13246" y="3024"/>
                    <a:pt x="13069" y="2384"/>
                  </a:cubicBezTo>
                  <a:lnTo>
                    <a:pt x="10663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76"/>
            <p:cNvSpPr/>
            <p:nvPr/>
          </p:nvSpPr>
          <p:spPr>
            <a:xfrm>
              <a:off x="888800" y="3290450"/>
              <a:ext cx="322325" cy="248375"/>
            </a:xfrm>
            <a:custGeom>
              <a:avLst/>
              <a:gdLst/>
              <a:ahLst/>
              <a:cxnLst/>
              <a:rect l="l" t="t" r="r" b="b"/>
              <a:pathLst>
                <a:path w="12893" h="9935" extrusionOk="0">
                  <a:moveTo>
                    <a:pt x="1744" y="0"/>
                  </a:moveTo>
                  <a:cubicBezTo>
                    <a:pt x="1744" y="0"/>
                    <a:pt x="0" y="6976"/>
                    <a:pt x="6447" y="9934"/>
                  </a:cubicBezTo>
                  <a:cubicBezTo>
                    <a:pt x="12893" y="6976"/>
                    <a:pt x="11127" y="0"/>
                    <a:pt x="11127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76"/>
            <p:cNvSpPr/>
            <p:nvPr/>
          </p:nvSpPr>
          <p:spPr>
            <a:xfrm>
              <a:off x="1049950" y="3290450"/>
              <a:ext cx="161175" cy="248375"/>
            </a:xfrm>
            <a:custGeom>
              <a:avLst/>
              <a:gdLst/>
              <a:ahLst/>
              <a:cxnLst/>
              <a:rect l="l" t="t" r="r" b="b"/>
              <a:pathLst>
                <a:path w="6447" h="9935" extrusionOk="0">
                  <a:moveTo>
                    <a:pt x="1" y="0"/>
                  </a:moveTo>
                  <a:lnTo>
                    <a:pt x="1" y="9934"/>
                  </a:lnTo>
                  <a:cubicBezTo>
                    <a:pt x="6447" y="6976"/>
                    <a:pt x="4681" y="0"/>
                    <a:pt x="4681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76"/>
            <p:cNvSpPr/>
            <p:nvPr/>
          </p:nvSpPr>
          <p:spPr>
            <a:xfrm>
              <a:off x="951175" y="3315825"/>
              <a:ext cx="197600" cy="193200"/>
            </a:xfrm>
            <a:custGeom>
              <a:avLst/>
              <a:gdLst/>
              <a:ahLst/>
              <a:cxnLst/>
              <a:rect l="l" t="t" r="r" b="b"/>
              <a:pathLst>
                <a:path w="7904" h="7728" extrusionOk="0">
                  <a:moveTo>
                    <a:pt x="6799" y="817"/>
                  </a:moveTo>
                  <a:cubicBezTo>
                    <a:pt x="6888" y="1281"/>
                    <a:pt x="6976" y="2098"/>
                    <a:pt x="6799" y="3025"/>
                  </a:cubicBezTo>
                  <a:cubicBezTo>
                    <a:pt x="6534" y="4681"/>
                    <a:pt x="5519" y="5961"/>
                    <a:pt x="3952" y="6712"/>
                  </a:cubicBezTo>
                  <a:cubicBezTo>
                    <a:pt x="2384" y="5961"/>
                    <a:pt x="1369" y="4681"/>
                    <a:pt x="1104" y="3025"/>
                  </a:cubicBezTo>
                  <a:cubicBezTo>
                    <a:pt x="905" y="2098"/>
                    <a:pt x="1016" y="1281"/>
                    <a:pt x="1104" y="817"/>
                  </a:cubicBezTo>
                  <a:close/>
                  <a:moveTo>
                    <a:pt x="353" y="0"/>
                  </a:moveTo>
                  <a:lnTo>
                    <a:pt x="353" y="265"/>
                  </a:lnTo>
                  <a:cubicBezTo>
                    <a:pt x="265" y="354"/>
                    <a:pt x="0" y="1656"/>
                    <a:pt x="265" y="3113"/>
                  </a:cubicBezTo>
                  <a:cubicBezTo>
                    <a:pt x="464" y="4592"/>
                    <a:pt x="1280" y="6513"/>
                    <a:pt x="3775" y="7617"/>
                  </a:cubicBezTo>
                  <a:lnTo>
                    <a:pt x="3952" y="7727"/>
                  </a:lnTo>
                  <a:lnTo>
                    <a:pt x="4128" y="7617"/>
                  </a:lnTo>
                  <a:cubicBezTo>
                    <a:pt x="6623" y="6513"/>
                    <a:pt x="7440" y="4592"/>
                    <a:pt x="7638" y="3113"/>
                  </a:cubicBezTo>
                  <a:cubicBezTo>
                    <a:pt x="7903" y="1656"/>
                    <a:pt x="7638" y="354"/>
                    <a:pt x="7528" y="265"/>
                  </a:cubicBezTo>
                  <a:lnTo>
                    <a:pt x="7528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76"/>
            <p:cNvSpPr/>
            <p:nvPr/>
          </p:nvSpPr>
          <p:spPr>
            <a:xfrm>
              <a:off x="1049950" y="3315825"/>
              <a:ext cx="98825" cy="193200"/>
            </a:xfrm>
            <a:custGeom>
              <a:avLst/>
              <a:gdLst/>
              <a:ahLst/>
              <a:cxnLst/>
              <a:rect l="l" t="t" r="r" b="b"/>
              <a:pathLst>
                <a:path w="3953" h="7728" extrusionOk="0">
                  <a:moveTo>
                    <a:pt x="1" y="0"/>
                  </a:moveTo>
                  <a:lnTo>
                    <a:pt x="1" y="817"/>
                  </a:lnTo>
                  <a:lnTo>
                    <a:pt x="2848" y="817"/>
                  </a:lnTo>
                  <a:cubicBezTo>
                    <a:pt x="2937" y="1281"/>
                    <a:pt x="3025" y="2098"/>
                    <a:pt x="2848" y="3025"/>
                  </a:cubicBezTo>
                  <a:cubicBezTo>
                    <a:pt x="2583" y="4681"/>
                    <a:pt x="1568" y="5961"/>
                    <a:pt x="1" y="6712"/>
                  </a:cubicBezTo>
                  <a:lnTo>
                    <a:pt x="1" y="7727"/>
                  </a:lnTo>
                  <a:lnTo>
                    <a:pt x="177" y="7617"/>
                  </a:lnTo>
                  <a:cubicBezTo>
                    <a:pt x="2672" y="6513"/>
                    <a:pt x="3489" y="4592"/>
                    <a:pt x="3687" y="3113"/>
                  </a:cubicBezTo>
                  <a:cubicBezTo>
                    <a:pt x="3952" y="1656"/>
                    <a:pt x="3687" y="354"/>
                    <a:pt x="3577" y="265"/>
                  </a:cubicBezTo>
                  <a:lnTo>
                    <a:pt x="3577" y="0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76"/>
            <p:cNvSpPr/>
            <p:nvPr/>
          </p:nvSpPr>
          <p:spPr>
            <a:xfrm>
              <a:off x="1004150" y="3352250"/>
              <a:ext cx="91625" cy="87775"/>
            </a:xfrm>
            <a:custGeom>
              <a:avLst/>
              <a:gdLst/>
              <a:ahLst/>
              <a:cxnLst/>
              <a:rect l="l" t="t" r="r" b="b"/>
              <a:pathLst>
                <a:path w="3665" h="3511" extrusionOk="0">
                  <a:moveTo>
                    <a:pt x="1833" y="1"/>
                  </a:moveTo>
                  <a:lnTo>
                    <a:pt x="1281" y="1193"/>
                  </a:lnTo>
                  <a:lnTo>
                    <a:pt x="0" y="1391"/>
                  </a:lnTo>
                  <a:lnTo>
                    <a:pt x="905" y="2296"/>
                  </a:lnTo>
                  <a:lnTo>
                    <a:pt x="729" y="3511"/>
                  </a:lnTo>
                  <a:lnTo>
                    <a:pt x="1833" y="2848"/>
                  </a:lnTo>
                  <a:lnTo>
                    <a:pt x="2936" y="3511"/>
                  </a:lnTo>
                  <a:lnTo>
                    <a:pt x="2760" y="2296"/>
                  </a:lnTo>
                  <a:lnTo>
                    <a:pt x="3665" y="1391"/>
                  </a:lnTo>
                  <a:lnTo>
                    <a:pt x="2384" y="1193"/>
                  </a:lnTo>
                  <a:lnTo>
                    <a:pt x="1833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76"/>
            <p:cNvSpPr/>
            <p:nvPr/>
          </p:nvSpPr>
          <p:spPr>
            <a:xfrm>
              <a:off x="1049950" y="3352250"/>
              <a:ext cx="45825" cy="87775"/>
            </a:xfrm>
            <a:custGeom>
              <a:avLst/>
              <a:gdLst/>
              <a:ahLst/>
              <a:cxnLst/>
              <a:rect l="l" t="t" r="r" b="b"/>
              <a:pathLst>
                <a:path w="1833" h="3511" extrusionOk="0">
                  <a:moveTo>
                    <a:pt x="1" y="1"/>
                  </a:moveTo>
                  <a:lnTo>
                    <a:pt x="1" y="2848"/>
                  </a:lnTo>
                  <a:lnTo>
                    <a:pt x="1104" y="3511"/>
                  </a:lnTo>
                  <a:lnTo>
                    <a:pt x="928" y="2296"/>
                  </a:lnTo>
                  <a:lnTo>
                    <a:pt x="1833" y="1391"/>
                  </a:lnTo>
                  <a:lnTo>
                    <a:pt x="552" y="11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" name="Google Shape;1361;p76"/>
          <p:cNvGrpSpPr/>
          <p:nvPr/>
        </p:nvGrpSpPr>
        <p:grpSpPr>
          <a:xfrm>
            <a:off x="713215" y="3409191"/>
            <a:ext cx="399048" cy="399075"/>
            <a:chOff x="240325" y="3216475"/>
            <a:chExt cx="368125" cy="368150"/>
          </a:xfrm>
        </p:grpSpPr>
        <p:sp>
          <p:nvSpPr>
            <p:cNvPr id="1362" name="Google Shape;1362;p76"/>
            <p:cNvSpPr/>
            <p:nvPr/>
          </p:nvSpPr>
          <p:spPr>
            <a:xfrm>
              <a:off x="240325" y="3216475"/>
              <a:ext cx="368125" cy="339225"/>
            </a:xfrm>
            <a:custGeom>
              <a:avLst/>
              <a:gdLst/>
              <a:ahLst/>
              <a:cxnLst/>
              <a:rect l="l" t="t" r="r" b="b"/>
              <a:pathLst>
                <a:path w="14725" h="13569" extrusionOk="0">
                  <a:moveTo>
                    <a:pt x="7374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9758"/>
                    <a:pt x="1104" y="11878"/>
                    <a:pt x="2958" y="13246"/>
                  </a:cubicBezTo>
                  <a:cubicBezTo>
                    <a:pt x="3260" y="13481"/>
                    <a:pt x="3586" y="13569"/>
                    <a:pt x="3931" y="13569"/>
                  </a:cubicBezTo>
                  <a:cubicBezTo>
                    <a:pt x="4949" y="13569"/>
                    <a:pt x="6137" y="12805"/>
                    <a:pt x="7374" y="12805"/>
                  </a:cubicBezTo>
                  <a:cubicBezTo>
                    <a:pt x="8610" y="12805"/>
                    <a:pt x="9786" y="13569"/>
                    <a:pt x="10807" y="13569"/>
                  </a:cubicBezTo>
                  <a:cubicBezTo>
                    <a:pt x="11153" y="13569"/>
                    <a:pt x="11482" y="13481"/>
                    <a:pt x="11789" y="13246"/>
                  </a:cubicBezTo>
                  <a:cubicBezTo>
                    <a:pt x="13621" y="11878"/>
                    <a:pt x="14725" y="9758"/>
                    <a:pt x="14725" y="7374"/>
                  </a:cubicBezTo>
                  <a:cubicBezTo>
                    <a:pt x="14725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76"/>
            <p:cNvSpPr/>
            <p:nvPr/>
          </p:nvSpPr>
          <p:spPr>
            <a:xfrm>
              <a:off x="314275" y="3246850"/>
              <a:ext cx="294175" cy="308850"/>
            </a:xfrm>
            <a:custGeom>
              <a:avLst/>
              <a:gdLst/>
              <a:ahLst/>
              <a:cxnLst/>
              <a:rect l="l" t="t" r="r" b="b"/>
              <a:pathLst>
                <a:path w="11767" h="12354" extrusionOk="0">
                  <a:moveTo>
                    <a:pt x="4416" y="0"/>
                  </a:moveTo>
                  <a:cubicBezTo>
                    <a:pt x="4416" y="0"/>
                    <a:pt x="3488" y="0"/>
                    <a:pt x="2760" y="265"/>
                  </a:cubicBezTo>
                  <a:cubicBezTo>
                    <a:pt x="1921" y="552"/>
                    <a:pt x="1281" y="1280"/>
                    <a:pt x="1281" y="2296"/>
                  </a:cubicBezTo>
                  <a:cubicBezTo>
                    <a:pt x="1281" y="2649"/>
                    <a:pt x="1369" y="3024"/>
                    <a:pt x="1369" y="3488"/>
                  </a:cubicBezTo>
                  <a:cubicBezTo>
                    <a:pt x="1193" y="3576"/>
                    <a:pt x="994" y="3863"/>
                    <a:pt x="994" y="4128"/>
                  </a:cubicBezTo>
                  <a:lnTo>
                    <a:pt x="1104" y="4592"/>
                  </a:lnTo>
                  <a:cubicBezTo>
                    <a:pt x="1104" y="4768"/>
                    <a:pt x="1193" y="4857"/>
                    <a:pt x="1281" y="4967"/>
                  </a:cubicBezTo>
                  <a:lnTo>
                    <a:pt x="1744" y="5409"/>
                  </a:lnTo>
                  <a:cubicBezTo>
                    <a:pt x="1833" y="6336"/>
                    <a:pt x="1744" y="7175"/>
                    <a:pt x="994" y="7528"/>
                  </a:cubicBezTo>
                  <a:lnTo>
                    <a:pt x="1921" y="8455"/>
                  </a:lnTo>
                  <a:lnTo>
                    <a:pt x="1656" y="8455"/>
                  </a:lnTo>
                  <a:cubicBezTo>
                    <a:pt x="729" y="8455"/>
                    <a:pt x="0" y="9184"/>
                    <a:pt x="0" y="10199"/>
                  </a:cubicBezTo>
                  <a:lnTo>
                    <a:pt x="0" y="12031"/>
                  </a:lnTo>
                  <a:cubicBezTo>
                    <a:pt x="302" y="12266"/>
                    <a:pt x="628" y="12354"/>
                    <a:pt x="973" y="12354"/>
                  </a:cubicBezTo>
                  <a:cubicBezTo>
                    <a:pt x="1991" y="12354"/>
                    <a:pt x="3179" y="11590"/>
                    <a:pt x="4416" y="11590"/>
                  </a:cubicBezTo>
                  <a:cubicBezTo>
                    <a:pt x="5652" y="11590"/>
                    <a:pt x="6828" y="12354"/>
                    <a:pt x="7849" y="12354"/>
                  </a:cubicBezTo>
                  <a:cubicBezTo>
                    <a:pt x="8195" y="12354"/>
                    <a:pt x="8524" y="12266"/>
                    <a:pt x="8831" y="12031"/>
                  </a:cubicBezTo>
                  <a:cubicBezTo>
                    <a:pt x="10663" y="10663"/>
                    <a:pt x="11767" y="8543"/>
                    <a:pt x="11767" y="6159"/>
                  </a:cubicBezTo>
                  <a:lnTo>
                    <a:pt x="11767" y="5607"/>
                  </a:lnTo>
                  <a:lnTo>
                    <a:pt x="6976" y="817"/>
                  </a:lnTo>
                  <a:cubicBezTo>
                    <a:pt x="6712" y="640"/>
                    <a:pt x="6425" y="353"/>
                    <a:pt x="6071" y="265"/>
                  </a:cubicBezTo>
                  <a:cubicBezTo>
                    <a:pt x="5321" y="0"/>
                    <a:pt x="4416" y="0"/>
                    <a:pt x="4416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76"/>
            <p:cNvSpPr/>
            <p:nvPr/>
          </p:nvSpPr>
          <p:spPr>
            <a:xfrm>
              <a:off x="339100" y="3246850"/>
              <a:ext cx="170575" cy="204225"/>
            </a:xfrm>
            <a:custGeom>
              <a:avLst/>
              <a:gdLst/>
              <a:ahLst/>
              <a:cxnLst/>
              <a:rect l="l" t="t" r="r" b="b"/>
              <a:pathLst>
                <a:path w="6823" h="8169" extrusionOk="0">
                  <a:moveTo>
                    <a:pt x="3423" y="0"/>
                  </a:moveTo>
                  <a:cubicBezTo>
                    <a:pt x="3423" y="0"/>
                    <a:pt x="2495" y="0"/>
                    <a:pt x="1767" y="265"/>
                  </a:cubicBezTo>
                  <a:cubicBezTo>
                    <a:pt x="928" y="552"/>
                    <a:pt x="288" y="1280"/>
                    <a:pt x="288" y="2296"/>
                  </a:cubicBezTo>
                  <a:cubicBezTo>
                    <a:pt x="288" y="4305"/>
                    <a:pt x="1480" y="6799"/>
                    <a:pt x="1" y="7528"/>
                  </a:cubicBezTo>
                  <a:cubicBezTo>
                    <a:pt x="1" y="7528"/>
                    <a:pt x="1303" y="8168"/>
                    <a:pt x="3423" y="8168"/>
                  </a:cubicBezTo>
                  <a:cubicBezTo>
                    <a:pt x="5520" y="8168"/>
                    <a:pt x="6822" y="7528"/>
                    <a:pt x="6822" y="7528"/>
                  </a:cubicBezTo>
                  <a:cubicBezTo>
                    <a:pt x="5343" y="6799"/>
                    <a:pt x="6535" y="4305"/>
                    <a:pt x="6535" y="2296"/>
                  </a:cubicBezTo>
                  <a:cubicBezTo>
                    <a:pt x="6535" y="1280"/>
                    <a:pt x="5895" y="552"/>
                    <a:pt x="5078" y="265"/>
                  </a:cubicBezTo>
                  <a:cubicBezTo>
                    <a:pt x="4328" y="0"/>
                    <a:pt x="3423" y="0"/>
                    <a:pt x="3423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76"/>
            <p:cNvSpPr/>
            <p:nvPr/>
          </p:nvSpPr>
          <p:spPr>
            <a:xfrm>
              <a:off x="424650" y="3246850"/>
              <a:ext cx="85025" cy="204225"/>
            </a:xfrm>
            <a:custGeom>
              <a:avLst/>
              <a:gdLst/>
              <a:ahLst/>
              <a:cxnLst/>
              <a:rect l="l" t="t" r="r" b="b"/>
              <a:pathLst>
                <a:path w="3401" h="8169" extrusionOk="0">
                  <a:moveTo>
                    <a:pt x="1" y="0"/>
                  </a:moveTo>
                  <a:lnTo>
                    <a:pt x="1" y="8168"/>
                  </a:lnTo>
                  <a:cubicBezTo>
                    <a:pt x="994" y="8168"/>
                    <a:pt x="1921" y="7991"/>
                    <a:pt x="2473" y="7903"/>
                  </a:cubicBezTo>
                  <a:cubicBezTo>
                    <a:pt x="3025" y="7727"/>
                    <a:pt x="3400" y="7528"/>
                    <a:pt x="3400" y="7528"/>
                  </a:cubicBezTo>
                  <a:cubicBezTo>
                    <a:pt x="1921" y="6799"/>
                    <a:pt x="3113" y="4305"/>
                    <a:pt x="3113" y="2296"/>
                  </a:cubicBezTo>
                  <a:cubicBezTo>
                    <a:pt x="3113" y="1280"/>
                    <a:pt x="2473" y="552"/>
                    <a:pt x="1656" y="265"/>
                  </a:cubicBezTo>
                  <a:cubicBezTo>
                    <a:pt x="906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76"/>
            <p:cNvSpPr/>
            <p:nvPr/>
          </p:nvSpPr>
          <p:spPr>
            <a:xfrm>
              <a:off x="397050" y="3421225"/>
              <a:ext cx="55225" cy="41425"/>
            </a:xfrm>
            <a:custGeom>
              <a:avLst/>
              <a:gdLst/>
              <a:ahLst/>
              <a:cxnLst/>
              <a:rect l="l" t="t" r="r" b="b"/>
              <a:pathLst>
                <a:path w="2209" h="1657" extrusionOk="0">
                  <a:moveTo>
                    <a:pt x="1" y="1"/>
                  </a:moveTo>
                  <a:lnTo>
                    <a:pt x="1" y="1657"/>
                  </a:lnTo>
                  <a:lnTo>
                    <a:pt x="2208" y="1657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76"/>
            <p:cNvSpPr/>
            <p:nvPr/>
          </p:nvSpPr>
          <p:spPr>
            <a:xfrm>
              <a:off x="424650" y="3421225"/>
              <a:ext cx="27625" cy="41425"/>
            </a:xfrm>
            <a:custGeom>
              <a:avLst/>
              <a:gdLst/>
              <a:ahLst/>
              <a:cxnLst/>
              <a:rect l="l" t="t" r="r" b="b"/>
              <a:pathLst>
                <a:path w="1105" h="1657" extrusionOk="0">
                  <a:moveTo>
                    <a:pt x="1" y="1"/>
                  </a:moveTo>
                  <a:lnTo>
                    <a:pt x="1" y="1657"/>
                  </a:lnTo>
                  <a:lnTo>
                    <a:pt x="1104" y="1657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76"/>
            <p:cNvSpPr/>
            <p:nvPr/>
          </p:nvSpPr>
          <p:spPr>
            <a:xfrm>
              <a:off x="339100" y="3262850"/>
              <a:ext cx="170575" cy="174425"/>
            </a:xfrm>
            <a:custGeom>
              <a:avLst/>
              <a:gdLst/>
              <a:ahLst/>
              <a:cxnLst/>
              <a:rect l="l" t="t" r="r" b="b"/>
              <a:pathLst>
                <a:path w="6823" h="6977" extrusionOk="0">
                  <a:moveTo>
                    <a:pt x="3423" y="0"/>
                  </a:moveTo>
                  <a:cubicBezTo>
                    <a:pt x="2120" y="0"/>
                    <a:pt x="663" y="1016"/>
                    <a:pt x="553" y="2760"/>
                  </a:cubicBezTo>
                  <a:cubicBezTo>
                    <a:pt x="200" y="2848"/>
                    <a:pt x="1" y="3113"/>
                    <a:pt x="1" y="3488"/>
                  </a:cubicBezTo>
                  <a:lnTo>
                    <a:pt x="111" y="3952"/>
                  </a:lnTo>
                  <a:cubicBezTo>
                    <a:pt x="111" y="4278"/>
                    <a:pt x="378" y="4521"/>
                    <a:pt x="636" y="4521"/>
                  </a:cubicBezTo>
                  <a:cubicBezTo>
                    <a:pt x="675" y="4521"/>
                    <a:pt x="714" y="4515"/>
                    <a:pt x="751" y="4504"/>
                  </a:cubicBezTo>
                  <a:lnTo>
                    <a:pt x="840" y="4504"/>
                  </a:lnTo>
                  <a:cubicBezTo>
                    <a:pt x="1568" y="6336"/>
                    <a:pt x="2672" y="6888"/>
                    <a:pt x="3423" y="6976"/>
                  </a:cubicBezTo>
                  <a:cubicBezTo>
                    <a:pt x="4151" y="6888"/>
                    <a:pt x="5255" y="6336"/>
                    <a:pt x="5983" y="4504"/>
                  </a:cubicBezTo>
                  <a:lnTo>
                    <a:pt x="6072" y="4504"/>
                  </a:lnTo>
                  <a:cubicBezTo>
                    <a:pt x="6109" y="4515"/>
                    <a:pt x="6148" y="4521"/>
                    <a:pt x="6188" y="4521"/>
                  </a:cubicBezTo>
                  <a:cubicBezTo>
                    <a:pt x="6451" y="4521"/>
                    <a:pt x="6734" y="4278"/>
                    <a:pt x="6734" y="3952"/>
                  </a:cubicBezTo>
                  <a:lnTo>
                    <a:pt x="6822" y="3488"/>
                  </a:lnTo>
                  <a:cubicBezTo>
                    <a:pt x="6822" y="3113"/>
                    <a:pt x="6624" y="2848"/>
                    <a:pt x="6270" y="2760"/>
                  </a:cubicBezTo>
                  <a:cubicBezTo>
                    <a:pt x="6182" y="1016"/>
                    <a:pt x="4703" y="0"/>
                    <a:pt x="3423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76"/>
            <p:cNvSpPr/>
            <p:nvPr/>
          </p:nvSpPr>
          <p:spPr>
            <a:xfrm>
              <a:off x="424650" y="3262850"/>
              <a:ext cx="85025" cy="174425"/>
            </a:xfrm>
            <a:custGeom>
              <a:avLst/>
              <a:gdLst/>
              <a:ahLst/>
              <a:cxnLst/>
              <a:rect l="l" t="t" r="r" b="b"/>
              <a:pathLst>
                <a:path w="3401" h="6977" extrusionOk="0">
                  <a:moveTo>
                    <a:pt x="1" y="0"/>
                  </a:moveTo>
                  <a:lnTo>
                    <a:pt x="1" y="6976"/>
                  </a:lnTo>
                  <a:cubicBezTo>
                    <a:pt x="729" y="6888"/>
                    <a:pt x="1833" y="6336"/>
                    <a:pt x="2561" y="4504"/>
                  </a:cubicBezTo>
                  <a:lnTo>
                    <a:pt x="2650" y="4504"/>
                  </a:lnTo>
                  <a:cubicBezTo>
                    <a:pt x="2687" y="4515"/>
                    <a:pt x="2726" y="4521"/>
                    <a:pt x="2766" y="4521"/>
                  </a:cubicBezTo>
                  <a:cubicBezTo>
                    <a:pt x="3029" y="4521"/>
                    <a:pt x="3312" y="4278"/>
                    <a:pt x="3312" y="3952"/>
                  </a:cubicBezTo>
                  <a:lnTo>
                    <a:pt x="3400" y="3488"/>
                  </a:lnTo>
                  <a:cubicBezTo>
                    <a:pt x="3400" y="3113"/>
                    <a:pt x="3202" y="2848"/>
                    <a:pt x="2848" y="2760"/>
                  </a:cubicBezTo>
                  <a:cubicBezTo>
                    <a:pt x="2760" y="1016"/>
                    <a:pt x="1281" y="0"/>
                    <a:pt x="1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76"/>
            <p:cNvSpPr/>
            <p:nvPr/>
          </p:nvSpPr>
          <p:spPr>
            <a:xfrm>
              <a:off x="351250" y="3261975"/>
              <a:ext cx="146275" cy="69875"/>
            </a:xfrm>
            <a:custGeom>
              <a:avLst/>
              <a:gdLst/>
              <a:ahLst/>
              <a:cxnLst/>
              <a:rect l="l" t="t" r="r" b="b"/>
              <a:pathLst>
                <a:path w="5851" h="2795" extrusionOk="0">
                  <a:moveTo>
                    <a:pt x="2476" y="1"/>
                  </a:moveTo>
                  <a:cubicBezTo>
                    <a:pt x="1648" y="1"/>
                    <a:pt x="1" y="311"/>
                    <a:pt x="67" y="2795"/>
                  </a:cubicBezTo>
                  <a:cubicBezTo>
                    <a:pt x="67" y="2795"/>
                    <a:pt x="2009" y="2795"/>
                    <a:pt x="2937" y="1603"/>
                  </a:cubicBezTo>
                  <a:cubicBezTo>
                    <a:pt x="3842" y="2795"/>
                    <a:pt x="5784" y="2795"/>
                    <a:pt x="5784" y="2795"/>
                  </a:cubicBezTo>
                  <a:cubicBezTo>
                    <a:pt x="5851" y="311"/>
                    <a:pt x="4216" y="1"/>
                    <a:pt x="3394" y="1"/>
                  </a:cubicBezTo>
                  <a:cubicBezTo>
                    <a:pt x="3120" y="1"/>
                    <a:pt x="2937" y="35"/>
                    <a:pt x="2937" y="35"/>
                  </a:cubicBezTo>
                  <a:cubicBezTo>
                    <a:pt x="2937" y="35"/>
                    <a:pt x="2752" y="1"/>
                    <a:pt x="2476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76"/>
            <p:cNvSpPr/>
            <p:nvPr/>
          </p:nvSpPr>
          <p:spPr>
            <a:xfrm>
              <a:off x="424650" y="3261975"/>
              <a:ext cx="72875" cy="69875"/>
            </a:xfrm>
            <a:custGeom>
              <a:avLst/>
              <a:gdLst/>
              <a:ahLst/>
              <a:cxnLst/>
              <a:rect l="l" t="t" r="r" b="b"/>
              <a:pathLst>
                <a:path w="2915" h="2795" extrusionOk="0">
                  <a:moveTo>
                    <a:pt x="458" y="1"/>
                  </a:moveTo>
                  <a:cubicBezTo>
                    <a:pt x="184" y="1"/>
                    <a:pt x="1" y="35"/>
                    <a:pt x="1" y="35"/>
                  </a:cubicBezTo>
                  <a:lnTo>
                    <a:pt x="1" y="1603"/>
                  </a:lnTo>
                  <a:cubicBezTo>
                    <a:pt x="906" y="2795"/>
                    <a:pt x="2848" y="2795"/>
                    <a:pt x="2848" y="2795"/>
                  </a:cubicBezTo>
                  <a:cubicBezTo>
                    <a:pt x="2915" y="311"/>
                    <a:pt x="1280" y="1"/>
                    <a:pt x="458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76"/>
            <p:cNvSpPr/>
            <p:nvPr/>
          </p:nvSpPr>
          <p:spPr>
            <a:xfrm>
              <a:off x="424650" y="3347825"/>
              <a:ext cx="38650" cy="45850"/>
            </a:xfrm>
            <a:custGeom>
              <a:avLst/>
              <a:gdLst/>
              <a:ahLst/>
              <a:cxnLst/>
              <a:rect l="l" t="t" r="r" b="b"/>
              <a:pathLst>
                <a:path w="1546" h="1834" extrusionOk="0">
                  <a:moveTo>
                    <a:pt x="1" y="1"/>
                  </a:moveTo>
                  <a:lnTo>
                    <a:pt x="1" y="1833"/>
                  </a:lnTo>
                  <a:lnTo>
                    <a:pt x="553" y="1833"/>
                  </a:lnTo>
                  <a:lnTo>
                    <a:pt x="553" y="553"/>
                  </a:lnTo>
                  <a:lnTo>
                    <a:pt x="1546" y="553"/>
                  </a:lnTo>
                  <a:lnTo>
                    <a:pt x="1546" y="1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76"/>
            <p:cNvSpPr/>
            <p:nvPr/>
          </p:nvSpPr>
          <p:spPr>
            <a:xfrm>
              <a:off x="352900" y="3331825"/>
              <a:ext cx="142975" cy="52325"/>
            </a:xfrm>
            <a:custGeom>
              <a:avLst/>
              <a:gdLst/>
              <a:ahLst/>
              <a:cxnLst/>
              <a:rect l="l" t="t" r="r" b="b"/>
              <a:pathLst>
                <a:path w="5719" h="2093" extrusionOk="0">
                  <a:moveTo>
                    <a:pt x="1" y="1"/>
                  </a:moveTo>
                  <a:lnTo>
                    <a:pt x="1016" y="1745"/>
                  </a:lnTo>
                  <a:cubicBezTo>
                    <a:pt x="1160" y="1976"/>
                    <a:pt x="1392" y="2092"/>
                    <a:pt x="1621" y="2092"/>
                  </a:cubicBezTo>
                  <a:cubicBezTo>
                    <a:pt x="1850" y="2092"/>
                    <a:pt x="2076" y="1976"/>
                    <a:pt x="2208" y="1745"/>
                  </a:cubicBezTo>
                  <a:lnTo>
                    <a:pt x="2871" y="729"/>
                  </a:lnTo>
                  <a:lnTo>
                    <a:pt x="3511" y="1745"/>
                  </a:lnTo>
                  <a:cubicBezTo>
                    <a:pt x="3643" y="1976"/>
                    <a:pt x="3870" y="2092"/>
                    <a:pt x="4099" y="2092"/>
                  </a:cubicBezTo>
                  <a:cubicBezTo>
                    <a:pt x="4328" y="2092"/>
                    <a:pt x="4559" y="1976"/>
                    <a:pt x="4703" y="1745"/>
                  </a:cubicBezTo>
                  <a:lnTo>
                    <a:pt x="5718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76"/>
            <p:cNvSpPr/>
            <p:nvPr/>
          </p:nvSpPr>
          <p:spPr>
            <a:xfrm>
              <a:off x="424650" y="3331825"/>
              <a:ext cx="71225" cy="52325"/>
            </a:xfrm>
            <a:custGeom>
              <a:avLst/>
              <a:gdLst/>
              <a:ahLst/>
              <a:cxnLst/>
              <a:rect l="l" t="t" r="r" b="b"/>
              <a:pathLst>
                <a:path w="2849" h="2093" extrusionOk="0">
                  <a:moveTo>
                    <a:pt x="1" y="1"/>
                  </a:moveTo>
                  <a:lnTo>
                    <a:pt x="1" y="729"/>
                  </a:lnTo>
                  <a:lnTo>
                    <a:pt x="641" y="1745"/>
                  </a:lnTo>
                  <a:cubicBezTo>
                    <a:pt x="773" y="1976"/>
                    <a:pt x="1000" y="2092"/>
                    <a:pt x="1229" y="2092"/>
                  </a:cubicBezTo>
                  <a:cubicBezTo>
                    <a:pt x="1458" y="2092"/>
                    <a:pt x="1689" y="1976"/>
                    <a:pt x="1833" y="1745"/>
                  </a:cubicBezTo>
                  <a:lnTo>
                    <a:pt x="2848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76"/>
            <p:cNvSpPr/>
            <p:nvPr/>
          </p:nvSpPr>
          <p:spPr>
            <a:xfrm>
              <a:off x="314275" y="3458225"/>
              <a:ext cx="220775" cy="126400"/>
            </a:xfrm>
            <a:custGeom>
              <a:avLst/>
              <a:gdLst/>
              <a:ahLst/>
              <a:cxnLst/>
              <a:rect l="l" t="t" r="r" b="b"/>
              <a:pathLst>
                <a:path w="8831" h="5056" extrusionOk="0">
                  <a:moveTo>
                    <a:pt x="1656" y="0"/>
                  </a:moveTo>
                  <a:cubicBezTo>
                    <a:pt x="729" y="0"/>
                    <a:pt x="0" y="729"/>
                    <a:pt x="0" y="1744"/>
                  </a:cubicBezTo>
                  <a:lnTo>
                    <a:pt x="0" y="3576"/>
                  </a:lnTo>
                  <a:cubicBezTo>
                    <a:pt x="1193" y="4504"/>
                    <a:pt x="2760" y="5055"/>
                    <a:pt x="4416" y="5055"/>
                  </a:cubicBezTo>
                  <a:cubicBezTo>
                    <a:pt x="6071" y="5055"/>
                    <a:pt x="7617" y="4504"/>
                    <a:pt x="8831" y="3576"/>
                  </a:cubicBezTo>
                  <a:lnTo>
                    <a:pt x="8831" y="1744"/>
                  </a:lnTo>
                  <a:cubicBezTo>
                    <a:pt x="8831" y="817"/>
                    <a:pt x="8080" y="0"/>
                    <a:pt x="7175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76"/>
            <p:cNvSpPr/>
            <p:nvPr/>
          </p:nvSpPr>
          <p:spPr>
            <a:xfrm>
              <a:off x="424650" y="3458225"/>
              <a:ext cx="110400" cy="126400"/>
            </a:xfrm>
            <a:custGeom>
              <a:avLst/>
              <a:gdLst/>
              <a:ahLst/>
              <a:cxnLst/>
              <a:rect l="l" t="t" r="r" b="b"/>
              <a:pathLst>
                <a:path w="4416" h="5056" extrusionOk="0">
                  <a:moveTo>
                    <a:pt x="1" y="0"/>
                  </a:moveTo>
                  <a:lnTo>
                    <a:pt x="1" y="5055"/>
                  </a:lnTo>
                  <a:cubicBezTo>
                    <a:pt x="1656" y="5055"/>
                    <a:pt x="3202" y="4504"/>
                    <a:pt x="4416" y="3576"/>
                  </a:cubicBezTo>
                  <a:lnTo>
                    <a:pt x="4416" y="1744"/>
                  </a:lnTo>
                  <a:cubicBezTo>
                    <a:pt x="4416" y="817"/>
                    <a:pt x="3665" y="0"/>
                    <a:pt x="2760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76"/>
            <p:cNvSpPr/>
            <p:nvPr/>
          </p:nvSpPr>
          <p:spPr>
            <a:xfrm>
              <a:off x="339100" y="3513400"/>
              <a:ext cx="23225" cy="59625"/>
            </a:xfrm>
            <a:custGeom>
              <a:avLst/>
              <a:gdLst/>
              <a:ahLst/>
              <a:cxnLst/>
              <a:rect l="l" t="t" r="r" b="b"/>
              <a:pathLst>
                <a:path w="929" h="2385" extrusionOk="0">
                  <a:moveTo>
                    <a:pt x="1" y="1"/>
                  </a:moveTo>
                  <a:lnTo>
                    <a:pt x="1" y="2032"/>
                  </a:lnTo>
                  <a:cubicBezTo>
                    <a:pt x="288" y="2208"/>
                    <a:pt x="553" y="2297"/>
                    <a:pt x="928" y="2385"/>
                  </a:cubicBezTo>
                  <a:lnTo>
                    <a:pt x="928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76"/>
            <p:cNvSpPr/>
            <p:nvPr/>
          </p:nvSpPr>
          <p:spPr>
            <a:xfrm>
              <a:off x="486475" y="3513400"/>
              <a:ext cx="23200" cy="59625"/>
            </a:xfrm>
            <a:custGeom>
              <a:avLst/>
              <a:gdLst/>
              <a:ahLst/>
              <a:cxnLst/>
              <a:rect l="l" t="t" r="r" b="b"/>
              <a:pathLst>
                <a:path w="928" h="2385" extrusionOk="0">
                  <a:moveTo>
                    <a:pt x="0" y="1"/>
                  </a:moveTo>
                  <a:lnTo>
                    <a:pt x="0" y="2385"/>
                  </a:lnTo>
                  <a:cubicBezTo>
                    <a:pt x="375" y="2297"/>
                    <a:pt x="640" y="2208"/>
                    <a:pt x="927" y="2032"/>
                  </a:cubicBezTo>
                  <a:lnTo>
                    <a:pt x="927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76"/>
            <p:cNvSpPr/>
            <p:nvPr/>
          </p:nvSpPr>
          <p:spPr>
            <a:xfrm>
              <a:off x="380500" y="3345625"/>
              <a:ext cx="30375" cy="20450"/>
            </a:xfrm>
            <a:custGeom>
              <a:avLst/>
              <a:gdLst/>
              <a:ahLst/>
              <a:cxnLst/>
              <a:rect l="l" t="t" r="r" b="b"/>
              <a:pathLst>
                <a:path w="1215" h="818" extrusionOk="0">
                  <a:moveTo>
                    <a:pt x="1" y="1"/>
                  </a:moveTo>
                  <a:lnTo>
                    <a:pt x="1" y="177"/>
                  </a:lnTo>
                  <a:cubicBezTo>
                    <a:pt x="1" y="552"/>
                    <a:pt x="288" y="817"/>
                    <a:pt x="663" y="817"/>
                  </a:cubicBezTo>
                  <a:cubicBezTo>
                    <a:pt x="839" y="817"/>
                    <a:pt x="1104" y="641"/>
                    <a:pt x="1215" y="3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76"/>
            <p:cNvSpPr/>
            <p:nvPr/>
          </p:nvSpPr>
          <p:spPr>
            <a:xfrm>
              <a:off x="435700" y="3345625"/>
              <a:ext cx="30375" cy="20450"/>
            </a:xfrm>
            <a:custGeom>
              <a:avLst/>
              <a:gdLst/>
              <a:ahLst/>
              <a:cxnLst/>
              <a:rect l="l" t="t" r="r" b="b"/>
              <a:pathLst>
                <a:path w="1215" h="818" extrusionOk="0">
                  <a:moveTo>
                    <a:pt x="1214" y="1"/>
                  </a:moveTo>
                  <a:lnTo>
                    <a:pt x="0" y="354"/>
                  </a:lnTo>
                  <a:cubicBezTo>
                    <a:pt x="111" y="641"/>
                    <a:pt x="375" y="817"/>
                    <a:pt x="662" y="817"/>
                  </a:cubicBezTo>
                  <a:cubicBezTo>
                    <a:pt x="927" y="817"/>
                    <a:pt x="1214" y="552"/>
                    <a:pt x="1214" y="177"/>
                  </a:cubicBezTo>
                  <a:lnTo>
                    <a:pt x="1214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76"/>
            <p:cNvSpPr/>
            <p:nvPr/>
          </p:nvSpPr>
          <p:spPr>
            <a:xfrm>
              <a:off x="392100" y="3504475"/>
              <a:ext cx="64600" cy="48150"/>
            </a:xfrm>
            <a:custGeom>
              <a:avLst/>
              <a:gdLst/>
              <a:ahLst/>
              <a:cxnLst/>
              <a:rect l="l" t="t" r="r" b="b"/>
              <a:pathLst>
                <a:path w="2584" h="1926" extrusionOk="0">
                  <a:moveTo>
                    <a:pt x="616" y="0"/>
                  </a:moveTo>
                  <a:cubicBezTo>
                    <a:pt x="530" y="0"/>
                    <a:pt x="449" y="22"/>
                    <a:pt x="375" y="71"/>
                  </a:cubicBezTo>
                  <a:cubicBezTo>
                    <a:pt x="88" y="269"/>
                    <a:pt x="0" y="821"/>
                    <a:pt x="287" y="1285"/>
                  </a:cubicBezTo>
                  <a:cubicBezTo>
                    <a:pt x="552" y="1726"/>
                    <a:pt x="1016" y="1925"/>
                    <a:pt x="1303" y="1925"/>
                  </a:cubicBezTo>
                  <a:cubicBezTo>
                    <a:pt x="1568" y="1925"/>
                    <a:pt x="2031" y="1726"/>
                    <a:pt x="2296" y="1285"/>
                  </a:cubicBezTo>
                  <a:cubicBezTo>
                    <a:pt x="2583" y="821"/>
                    <a:pt x="2495" y="269"/>
                    <a:pt x="2208" y="71"/>
                  </a:cubicBezTo>
                  <a:cubicBezTo>
                    <a:pt x="2135" y="22"/>
                    <a:pt x="2053" y="0"/>
                    <a:pt x="1968" y="0"/>
                  </a:cubicBezTo>
                  <a:cubicBezTo>
                    <a:pt x="1744" y="0"/>
                    <a:pt x="1494" y="150"/>
                    <a:pt x="1303" y="358"/>
                  </a:cubicBezTo>
                  <a:cubicBezTo>
                    <a:pt x="1095" y="150"/>
                    <a:pt x="841" y="0"/>
                    <a:pt x="616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76"/>
            <p:cNvSpPr/>
            <p:nvPr/>
          </p:nvSpPr>
          <p:spPr>
            <a:xfrm>
              <a:off x="424650" y="3504475"/>
              <a:ext cx="32050" cy="48150"/>
            </a:xfrm>
            <a:custGeom>
              <a:avLst/>
              <a:gdLst/>
              <a:ahLst/>
              <a:cxnLst/>
              <a:rect l="l" t="t" r="r" b="b"/>
              <a:pathLst>
                <a:path w="1282" h="1926" extrusionOk="0">
                  <a:moveTo>
                    <a:pt x="666" y="0"/>
                  </a:moveTo>
                  <a:cubicBezTo>
                    <a:pt x="442" y="0"/>
                    <a:pt x="192" y="150"/>
                    <a:pt x="1" y="358"/>
                  </a:cubicBezTo>
                  <a:lnTo>
                    <a:pt x="1" y="1925"/>
                  </a:lnTo>
                  <a:cubicBezTo>
                    <a:pt x="266" y="1925"/>
                    <a:pt x="729" y="1726"/>
                    <a:pt x="994" y="1285"/>
                  </a:cubicBezTo>
                  <a:cubicBezTo>
                    <a:pt x="1281" y="821"/>
                    <a:pt x="1193" y="269"/>
                    <a:pt x="906" y="71"/>
                  </a:cubicBezTo>
                  <a:cubicBezTo>
                    <a:pt x="833" y="22"/>
                    <a:pt x="751" y="0"/>
                    <a:pt x="666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76"/>
            <p:cNvSpPr/>
            <p:nvPr/>
          </p:nvSpPr>
          <p:spPr>
            <a:xfrm>
              <a:off x="366700" y="3267250"/>
              <a:ext cx="115375" cy="27625"/>
            </a:xfrm>
            <a:custGeom>
              <a:avLst/>
              <a:gdLst/>
              <a:ahLst/>
              <a:cxnLst/>
              <a:rect l="l" t="t" r="r" b="b"/>
              <a:pathLst>
                <a:path w="4615" h="1105" extrusionOk="0">
                  <a:moveTo>
                    <a:pt x="840" y="1"/>
                  </a:moveTo>
                  <a:cubicBezTo>
                    <a:pt x="553" y="89"/>
                    <a:pt x="288" y="288"/>
                    <a:pt x="1" y="553"/>
                  </a:cubicBezTo>
                  <a:cubicBezTo>
                    <a:pt x="663" y="928"/>
                    <a:pt x="1480" y="1105"/>
                    <a:pt x="2319" y="1105"/>
                  </a:cubicBezTo>
                  <a:cubicBezTo>
                    <a:pt x="3135" y="1105"/>
                    <a:pt x="3974" y="928"/>
                    <a:pt x="4615" y="553"/>
                  </a:cubicBezTo>
                  <a:cubicBezTo>
                    <a:pt x="4328" y="288"/>
                    <a:pt x="4063" y="89"/>
                    <a:pt x="3776" y="1"/>
                  </a:cubicBezTo>
                  <a:cubicBezTo>
                    <a:pt x="3312" y="177"/>
                    <a:pt x="2871" y="288"/>
                    <a:pt x="2319" y="288"/>
                  </a:cubicBezTo>
                  <a:cubicBezTo>
                    <a:pt x="1767" y="288"/>
                    <a:pt x="1303" y="177"/>
                    <a:pt x="840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76"/>
            <p:cNvSpPr/>
            <p:nvPr/>
          </p:nvSpPr>
          <p:spPr>
            <a:xfrm>
              <a:off x="424650" y="3267250"/>
              <a:ext cx="57425" cy="27625"/>
            </a:xfrm>
            <a:custGeom>
              <a:avLst/>
              <a:gdLst/>
              <a:ahLst/>
              <a:cxnLst/>
              <a:rect l="l" t="t" r="r" b="b"/>
              <a:pathLst>
                <a:path w="2297" h="1105" extrusionOk="0">
                  <a:moveTo>
                    <a:pt x="1458" y="1"/>
                  </a:moveTo>
                  <a:cubicBezTo>
                    <a:pt x="994" y="177"/>
                    <a:pt x="553" y="288"/>
                    <a:pt x="1" y="288"/>
                  </a:cubicBezTo>
                  <a:lnTo>
                    <a:pt x="1" y="1105"/>
                  </a:lnTo>
                  <a:cubicBezTo>
                    <a:pt x="817" y="1105"/>
                    <a:pt x="1656" y="928"/>
                    <a:pt x="2297" y="553"/>
                  </a:cubicBezTo>
                  <a:cubicBezTo>
                    <a:pt x="2010" y="288"/>
                    <a:pt x="1745" y="89"/>
                    <a:pt x="1458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76"/>
            <p:cNvSpPr/>
            <p:nvPr/>
          </p:nvSpPr>
          <p:spPr>
            <a:xfrm>
              <a:off x="410850" y="3269475"/>
              <a:ext cx="27625" cy="29825"/>
            </a:xfrm>
            <a:custGeom>
              <a:avLst/>
              <a:gdLst/>
              <a:ahLst/>
              <a:cxnLst/>
              <a:rect l="l" t="t" r="r" b="b"/>
              <a:pathLst>
                <a:path w="1105" h="1193" extrusionOk="0">
                  <a:moveTo>
                    <a:pt x="553" y="0"/>
                  </a:moveTo>
                  <a:cubicBezTo>
                    <a:pt x="177" y="0"/>
                    <a:pt x="1" y="287"/>
                    <a:pt x="1" y="640"/>
                  </a:cubicBezTo>
                  <a:cubicBezTo>
                    <a:pt x="1" y="927"/>
                    <a:pt x="177" y="1192"/>
                    <a:pt x="553" y="1192"/>
                  </a:cubicBezTo>
                  <a:cubicBezTo>
                    <a:pt x="906" y="1192"/>
                    <a:pt x="1105" y="927"/>
                    <a:pt x="1105" y="640"/>
                  </a:cubicBezTo>
                  <a:cubicBezTo>
                    <a:pt x="1105" y="287"/>
                    <a:pt x="906" y="0"/>
                    <a:pt x="553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" name="Google Shape;1386;p76"/>
          <p:cNvGrpSpPr/>
          <p:nvPr/>
        </p:nvGrpSpPr>
        <p:grpSpPr>
          <a:xfrm>
            <a:off x="8032275" y="2771447"/>
            <a:ext cx="398451" cy="398478"/>
            <a:chOff x="6992225" y="2628150"/>
            <a:chExt cx="367575" cy="367600"/>
          </a:xfrm>
        </p:grpSpPr>
        <p:sp>
          <p:nvSpPr>
            <p:cNvPr id="1387" name="Google Shape;1387;p76"/>
            <p:cNvSpPr/>
            <p:nvPr/>
          </p:nvSpPr>
          <p:spPr>
            <a:xfrm>
              <a:off x="6992225" y="2628150"/>
              <a:ext cx="367575" cy="367600"/>
            </a:xfrm>
            <a:custGeom>
              <a:avLst/>
              <a:gdLst/>
              <a:ahLst/>
              <a:cxnLst/>
              <a:rect l="l" t="t" r="r" b="b"/>
              <a:pathLst>
                <a:path w="14703" h="14704" extrusionOk="0">
                  <a:moveTo>
                    <a:pt x="7352" y="1"/>
                  </a:moveTo>
                  <a:cubicBezTo>
                    <a:pt x="3312" y="1"/>
                    <a:pt x="0" y="3312"/>
                    <a:pt x="0" y="7352"/>
                  </a:cubicBezTo>
                  <a:cubicBezTo>
                    <a:pt x="0" y="11392"/>
                    <a:pt x="3312" y="14704"/>
                    <a:pt x="7352" y="14704"/>
                  </a:cubicBezTo>
                  <a:cubicBezTo>
                    <a:pt x="11392" y="14704"/>
                    <a:pt x="14703" y="11392"/>
                    <a:pt x="14703" y="7352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76"/>
            <p:cNvSpPr/>
            <p:nvPr/>
          </p:nvSpPr>
          <p:spPr>
            <a:xfrm>
              <a:off x="7040250" y="2667350"/>
              <a:ext cx="319550" cy="328400"/>
            </a:xfrm>
            <a:custGeom>
              <a:avLst/>
              <a:gdLst/>
              <a:ahLst/>
              <a:cxnLst/>
              <a:rect l="l" t="t" r="r" b="b"/>
              <a:pathLst>
                <a:path w="12782" h="13136" extrusionOk="0">
                  <a:moveTo>
                    <a:pt x="2936" y="0"/>
                  </a:moveTo>
                  <a:lnTo>
                    <a:pt x="2936" y="552"/>
                  </a:lnTo>
                  <a:lnTo>
                    <a:pt x="0" y="9736"/>
                  </a:lnTo>
                  <a:lnTo>
                    <a:pt x="3047" y="12782"/>
                  </a:lnTo>
                  <a:cubicBezTo>
                    <a:pt x="3775" y="12959"/>
                    <a:pt x="4592" y="13136"/>
                    <a:pt x="5431" y="13136"/>
                  </a:cubicBezTo>
                  <a:cubicBezTo>
                    <a:pt x="9471" y="13136"/>
                    <a:pt x="12782" y="9824"/>
                    <a:pt x="12782" y="5784"/>
                  </a:cubicBezTo>
                  <a:cubicBezTo>
                    <a:pt x="12782" y="5409"/>
                    <a:pt x="12782" y="5144"/>
                    <a:pt x="12694" y="4769"/>
                  </a:cubicBezTo>
                  <a:lnTo>
                    <a:pt x="7903" y="0"/>
                  </a:lnTo>
                  <a:lnTo>
                    <a:pt x="6623" y="0"/>
                  </a:lnTo>
                  <a:lnTo>
                    <a:pt x="6623" y="552"/>
                  </a:lnTo>
                  <a:lnTo>
                    <a:pt x="4791" y="552"/>
                  </a:lnTo>
                  <a:lnTo>
                    <a:pt x="4239" y="0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76"/>
            <p:cNvSpPr/>
            <p:nvPr/>
          </p:nvSpPr>
          <p:spPr>
            <a:xfrm>
              <a:off x="7113650" y="2667350"/>
              <a:ext cx="32575" cy="18225"/>
            </a:xfrm>
            <a:custGeom>
              <a:avLst/>
              <a:gdLst/>
              <a:ahLst/>
              <a:cxnLst/>
              <a:rect l="l" t="t" r="r" b="b"/>
              <a:pathLst>
                <a:path w="1303" h="729" extrusionOk="0">
                  <a:moveTo>
                    <a:pt x="0" y="0"/>
                  </a:moveTo>
                  <a:lnTo>
                    <a:pt x="0" y="729"/>
                  </a:lnTo>
                  <a:lnTo>
                    <a:pt x="1303" y="72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76"/>
            <p:cNvSpPr/>
            <p:nvPr/>
          </p:nvSpPr>
          <p:spPr>
            <a:xfrm>
              <a:off x="7205800" y="2667350"/>
              <a:ext cx="32050" cy="18225"/>
            </a:xfrm>
            <a:custGeom>
              <a:avLst/>
              <a:gdLst/>
              <a:ahLst/>
              <a:cxnLst/>
              <a:rect l="l" t="t" r="r" b="b"/>
              <a:pathLst>
                <a:path w="1282" h="729" extrusionOk="0">
                  <a:moveTo>
                    <a:pt x="1" y="0"/>
                  </a:moveTo>
                  <a:lnTo>
                    <a:pt x="1" y="729"/>
                  </a:lnTo>
                  <a:lnTo>
                    <a:pt x="1281" y="729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76"/>
            <p:cNvSpPr/>
            <p:nvPr/>
          </p:nvSpPr>
          <p:spPr>
            <a:xfrm>
              <a:off x="7040250" y="2681150"/>
              <a:ext cx="271550" cy="259400"/>
            </a:xfrm>
            <a:custGeom>
              <a:avLst/>
              <a:gdLst/>
              <a:ahLst/>
              <a:cxnLst/>
              <a:rect l="l" t="t" r="r" b="b"/>
              <a:pathLst>
                <a:path w="10862" h="10376" extrusionOk="0">
                  <a:moveTo>
                    <a:pt x="2936" y="0"/>
                  </a:moveTo>
                  <a:lnTo>
                    <a:pt x="0" y="9184"/>
                  </a:lnTo>
                  <a:cubicBezTo>
                    <a:pt x="0" y="9184"/>
                    <a:pt x="560" y="9042"/>
                    <a:pt x="1202" y="9042"/>
                  </a:cubicBezTo>
                  <a:cubicBezTo>
                    <a:pt x="1722" y="9042"/>
                    <a:pt x="2296" y="9135"/>
                    <a:pt x="2671" y="9471"/>
                  </a:cubicBezTo>
                  <a:cubicBezTo>
                    <a:pt x="3488" y="10111"/>
                    <a:pt x="4415" y="10376"/>
                    <a:pt x="5431" y="10376"/>
                  </a:cubicBezTo>
                  <a:cubicBezTo>
                    <a:pt x="6446" y="10376"/>
                    <a:pt x="7351" y="10111"/>
                    <a:pt x="8190" y="9471"/>
                  </a:cubicBezTo>
                  <a:cubicBezTo>
                    <a:pt x="8556" y="9135"/>
                    <a:pt x="9129" y="9042"/>
                    <a:pt x="9650" y="9042"/>
                  </a:cubicBezTo>
                  <a:cubicBezTo>
                    <a:pt x="10295" y="9042"/>
                    <a:pt x="10861" y="9184"/>
                    <a:pt x="10861" y="9184"/>
                  </a:cubicBezTo>
                  <a:lnTo>
                    <a:pt x="7903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76"/>
            <p:cNvSpPr/>
            <p:nvPr/>
          </p:nvSpPr>
          <p:spPr>
            <a:xfrm>
              <a:off x="7176000" y="2681150"/>
              <a:ext cx="135800" cy="259400"/>
            </a:xfrm>
            <a:custGeom>
              <a:avLst/>
              <a:gdLst/>
              <a:ahLst/>
              <a:cxnLst/>
              <a:rect l="l" t="t" r="r" b="b"/>
              <a:pathLst>
                <a:path w="5432" h="10376" extrusionOk="0">
                  <a:moveTo>
                    <a:pt x="1" y="0"/>
                  </a:moveTo>
                  <a:lnTo>
                    <a:pt x="1" y="10376"/>
                  </a:lnTo>
                  <a:cubicBezTo>
                    <a:pt x="1016" y="10376"/>
                    <a:pt x="1921" y="10111"/>
                    <a:pt x="2760" y="9471"/>
                  </a:cubicBezTo>
                  <a:cubicBezTo>
                    <a:pt x="3126" y="9135"/>
                    <a:pt x="3699" y="9042"/>
                    <a:pt x="4220" y="9042"/>
                  </a:cubicBezTo>
                  <a:cubicBezTo>
                    <a:pt x="4865" y="9042"/>
                    <a:pt x="5431" y="9184"/>
                    <a:pt x="5431" y="9184"/>
                  </a:cubicBezTo>
                  <a:lnTo>
                    <a:pt x="2473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76"/>
            <p:cNvSpPr/>
            <p:nvPr/>
          </p:nvSpPr>
          <p:spPr>
            <a:xfrm>
              <a:off x="7104800" y="2791525"/>
              <a:ext cx="32050" cy="142425"/>
            </a:xfrm>
            <a:custGeom>
              <a:avLst/>
              <a:gdLst/>
              <a:ahLst/>
              <a:cxnLst/>
              <a:rect l="l" t="t" r="r" b="b"/>
              <a:pathLst>
                <a:path w="1282" h="5697" extrusionOk="0">
                  <a:moveTo>
                    <a:pt x="1281" y="0"/>
                  </a:moveTo>
                  <a:lnTo>
                    <a:pt x="1" y="4968"/>
                  </a:lnTo>
                  <a:lnTo>
                    <a:pt x="89" y="5056"/>
                  </a:lnTo>
                  <a:cubicBezTo>
                    <a:pt x="465" y="5321"/>
                    <a:pt x="818" y="5608"/>
                    <a:pt x="1281" y="5696"/>
                  </a:cubicBezTo>
                  <a:lnTo>
                    <a:pt x="1281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76"/>
            <p:cNvSpPr/>
            <p:nvPr/>
          </p:nvSpPr>
          <p:spPr>
            <a:xfrm>
              <a:off x="7215200" y="2791525"/>
              <a:ext cx="32025" cy="142425"/>
            </a:xfrm>
            <a:custGeom>
              <a:avLst/>
              <a:gdLst/>
              <a:ahLst/>
              <a:cxnLst/>
              <a:rect l="l" t="t" r="r" b="b"/>
              <a:pathLst>
                <a:path w="1281" h="5697" extrusionOk="0">
                  <a:moveTo>
                    <a:pt x="0" y="0"/>
                  </a:moveTo>
                  <a:lnTo>
                    <a:pt x="0" y="5696"/>
                  </a:lnTo>
                  <a:cubicBezTo>
                    <a:pt x="464" y="5608"/>
                    <a:pt x="817" y="5321"/>
                    <a:pt x="1192" y="5056"/>
                  </a:cubicBezTo>
                  <a:lnTo>
                    <a:pt x="1281" y="4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" name="Google Shape;1395;p76"/>
          <p:cNvGrpSpPr/>
          <p:nvPr/>
        </p:nvGrpSpPr>
        <p:grpSpPr>
          <a:xfrm>
            <a:off x="7364016" y="2771447"/>
            <a:ext cx="399075" cy="398478"/>
            <a:chOff x="6375750" y="2628150"/>
            <a:chExt cx="368150" cy="367600"/>
          </a:xfrm>
        </p:grpSpPr>
        <p:sp>
          <p:nvSpPr>
            <p:cNvPr id="1396" name="Google Shape;1396;p76"/>
            <p:cNvSpPr/>
            <p:nvPr/>
          </p:nvSpPr>
          <p:spPr>
            <a:xfrm>
              <a:off x="6375750" y="2628150"/>
              <a:ext cx="368150" cy="367600"/>
            </a:xfrm>
            <a:custGeom>
              <a:avLst/>
              <a:gdLst/>
              <a:ahLst/>
              <a:cxnLst/>
              <a:rect l="l" t="t" r="r" b="b"/>
              <a:pathLst>
                <a:path w="14726" h="14704" extrusionOk="0">
                  <a:moveTo>
                    <a:pt x="7352" y="1"/>
                  </a:moveTo>
                  <a:cubicBezTo>
                    <a:pt x="3312" y="1"/>
                    <a:pt x="1" y="3312"/>
                    <a:pt x="1" y="7352"/>
                  </a:cubicBezTo>
                  <a:cubicBezTo>
                    <a:pt x="1" y="11392"/>
                    <a:pt x="3312" y="14704"/>
                    <a:pt x="7352" y="14704"/>
                  </a:cubicBezTo>
                  <a:cubicBezTo>
                    <a:pt x="11414" y="14704"/>
                    <a:pt x="14725" y="11392"/>
                    <a:pt x="14725" y="7352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76"/>
            <p:cNvSpPr/>
            <p:nvPr/>
          </p:nvSpPr>
          <p:spPr>
            <a:xfrm>
              <a:off x="6403350" y="2676175"/>
              <a:ext cx="340550" cy="319575"/>
            </a:xfrm>
            <a:custGeom>
              <a:avLst/>
              <a:gdLst/>
              <a:ahLst/>
              <a:cxnLst/>
              <a:rect l="l" t="t" r="r" b="b"/>
              <a:pathLst>
                <a:path w="13622" h="12783" extrusionOk="0">
                  <a:moveTo>
                    <a:pt x="3312" y="1"/>
                  </a:moveTo>
                  <a:lnTo>
                    <a:pt x="3775" y="552"/>
                  </a:lnTo>
                  <a:cubicBezTo>
                    <a:pt x="2473" y="928"/>
                    <a:pt x="1921" y="1745"/>
                    <a:pt x="1656" y="2959"/>
                  </a:cubicBezTo>
                  <a:lnTo>
                    <a:pt x="552" y="2032"/>
                  </a:lnTo>
                  <a:lnTo>
                    <a:pt x="0" y="5807"/>
                  </a:lnTo>
                  <a:lnTo>
                    <a:pt x="1104" y="7926"/>
                  </a:lnTo>
                  <a:lnTo>
                    <a:pt x="2583" y="9383"/>
                  </a:lnTo>
                  <a:cubicBezTo>
                    <a:pt x="2848" y="9935"/>
                    <a:pt x="3224" y="10398"/>
                    <a:pt x="3577" y="10685"/>
                  </a:cubicBezTo>
                  <a:lnTo>
                    <a:pt x="5608" y="12783"/>
                  </a:lnTo>
                  <a:lnTo>
                    <a:pt x="6248" y="12783"/>
                  </a:lnTo>
                  <a:cubicBezTo>
                    <a:pt x="10310" y="12783"/>
                    <a:pt x="13621" y="9471"/>
                    <a:pt x="13621" y="5431"/>
                  </a:cubicBezTo>
                  <a:cubicBezTo>
                    <a:pt x="13621" y="4703"/>
                    <a:pt x="13511" y="4063"/>
                    <a:pt x="13334" y="3400"/>
                  </a:cubicBezTo>
                  <a:lnTo>
                    <a:pt x="11966" y="2032"/>
                  </a:lnTo>
                  <a:lnTo>
                    <a:pt x="11767" y="2495"/>
                  </a:lnTo>
                  <a:lnTo>
                    <a:pt x="9206" y="1"/>
                  </a:lnTo>
                  <a:lnTo>
                    <a:pt x="6248" y="199"/>
                  </a:lnTo>
                  <a:lnTo>
                    <a:pt x="3312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76"/>
            <p:cNvSpPr/>
            <p:nvPr/>
          </p:nvSpPr>
          <p:spPr>
            <a:xfrm>
              <a:off x="6403350" y="2726950"/>
              <a:ext cx="48050" cy="147375"/>
            </a:xfrm>
            <a:custGeom>
              <a:avLst/>
              <a:gdLst/>
              <a:ahLst/>
              <a:cxnLst/>
              <a:rect l="l" t="t" r="r" b="b"/>
              <a:pathLst>
                <a:path w="1922" h="5895" extrusionOk="0">
                  <a:moveTo>
                    <a:pt x="552" y="1"/>
                  </a:moveTo>
                  <a:lnTo>
                    <a:pt x="0" y="3776"/>
                  </a:lnTo>
                  <a:lnTo>
                    <a:pt x="1104" y="5895"/>
                  </a:lnTo>
                  <a:lnTo>
                    <a:pt x="1921" y="5895"/>
                  </a:lnTo>
                  <a:lnTo>
                    <a:pt x="1369" y="2937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76"/>
            <p:cNvSpPr/>
            <p:nvPr/>
          </p:nvSpPr>
          <p:spPr>
            <a:xfrm>
              <a:off x="6667700" y="2726950"/>
              <a:ext cx="48600" cy="147375"/>
            </a:xfrm>
            <a:custGeom>
              <a:avLst/>
              <a:gdLst/>
              <a:ahLst/>
              <a:cxnLst/>
              <a:rect l="l" t="t" r="r" b="b"/>
              <a:pathLst>
                <a:path w="1944" h="5895" extrusionOk="0">
                  <a:moveTo>
                    <a:pt x="1392" y="1"/>
                  </a:moveTo>
                  <a:lnTo>
                    <a:pt x="553" y="2937"/>
                  </a:lnTo>
                  <a:lnTo>
                    <a:pt x="1" y="5895"/>
                  </a:lnTo>
                  <a:lnTo>
                    <a:pt x="840" y="5895"/>
                  </a:lnTo>
                  <a:lnTo>
                    <a:pt x="1944" y="3776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76"/>
            <p:cNvSpPr/>
            <p:nvPr/>
          </p:nvSpPr>
          <p:spPr>
            <a:xfrm>
              <a:off x="6437575" y="2681150"/>
              <a:ext cx="243950" cy="262175"/>
            </a:xfrm>
            <a:custGeom>
              <a:avLst/>
              <a:gdLst/>
              <a:ahLst/>
              <a:cxnLst/>
              <a:rect l="l" t="t" r="r" b="b"/>
              <a:pathLst>
                <a:path w="9758" h="10487" extrusionOk="0">
                  <a:moveTo>
                    <a:pt x="4879" y="0"/>
                  </a:moveTo>
                  <a:cubicBezTo>
                    <a:pt x="662" y="0"/>
                    <a:pt x="199" y="1744"/>
                    <a:pt x="0" y="4769"/>
                  </a:cubicBezTo>
                  <a:lnTo>
                    <a:pt x="464" y="7727"/>
                  </a:lnTo>
                  <a:cubicBezTo>
                    <a:pt x="1016" y="9007"/>
                    <a:pt x="1568" y="9934"/>
                    <a:pt x="2208" y="10486"/>
                  </a:cubicBezTo>
                  <a:lnTo>
                    <a:pt x="1766" y="7263"/>
                  </a:lnTo>
                  <a:lnTo>
                    <a:pt x="8014" y="7263"/>
                  </a:lnTo>
                  <a:lnTo>
                    <a:pt x="7550" y="10486"/>
                  </a:lnTo>
                  <a:cubicBezTo>
                    <a:pt x="8190" y="9934"/>
                    <a:pt x="8742" y="9007"/>
                    <a:pt x="9294" y="7727"/>
                  </a:cubicBezTo>
                  <a:lnTo>
                    <a:pt x="9758" y="4769"/>
                  </a:lnTo>
                  <a:cubicBezTo>
                    <a:pt x="9581" y="1744"/>
                    <a:pt x="9118" y="0"/>
                    <a:pt x="4879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76"/>
            <p:cNvSpPr/>
            <p:nvPr/>
          </p:nvSpPr>
          <p:spPr>
            <a:xfrm>
              <a:off x="6559525" y="2681150"/>
              <a:ext cx="122000" cy="262175"/>
            </a:xfrm>
            <a:custGeom>
              <a:avLst/>
              <a:gdLst/>
              <a:ahLst/>
              <a:cxnLst/>
              <a:rect l="l" t="t" r="r" b="b"/>
              <a:pathLst>
                <a:path w="4880" h="10487" extrusionOk="0">
                  <a:moveTo>
                    <a:pt x="1" y="0"/>
                  </a:moveTo>
                  <a:lnTo>
                    <a:pt x="1" y="7263"/>
                  </a:lnTo>
                  <a:lnTo>
                    <a:pt x="3136" y="7263"/>
                  </a:lnTo>
                  <a:lnTo>
                    <a:pt x="3047" y="7815"/>
                  </a:lnTo>
                  <a:lnTo>
                    <a:pt x="2672" y="10486"/>
                  </a:lnTo>
                  <a:cubicBezTo>
                    <a:pt x="3312" y="9934"/>
                    <a:pt x="3864" y="9007"/>
                    <a:pt x="4416" y="7727"/>
                  </a:cubicBezTo>
                  <a:lnTo>
                    <a:pt x="4880" y="4769"/>
                  </a:lnTo>
                  <a:cubicBezTo>
                    <a:pt x="4791" y="2473"/>
                    <a:pt x="4416" y="905"/>
                    <a:pt x="2496" y="353"/>
                  </a:cubicBezTo>
                  <a:cubicBezTo>
                    <a:pt x="1855" y="89"/>
                    <a:pt x="1016" y="0"/>
                    <a:pt x="1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76"/>
            <p:cNvSpPr/>
            <p:nvPr/>
          </p:nvSpPr>
          <p:spPr>
            <a:xfrm>
              <a:off x="6467925" y="2777725"/>
              <a:ext cx="183800" cy="98825"/>
            </a:xfrm>
            <a:custGeom>
              <a:avLst/>
              <a:gdLst/>
              <a:ahLst/>
              <a:cxnLst/>
              <a:rect l="l" t="t" r="r" b="b"/>
              <a:pathLst>
                <a:path w="7352" h="3953" extrusionOk="0">
                  <a:moveTo>
                    <a:pt x="0" y="1"/>
                  </a:moveTo>
                  <a:lnTo>
                    <a:pt x="89" y="3952"/>
                  </a:lnTo>
                  <a:lnTo>
                    <a:pt x="3665" y="3400"/>
                  </a:lnTo>
                  <a:lnTo>
                    <a:pt x="7263" y="3952"/>
                  </a:lnTo>
                  <a:lnTo>
                    <a:pt x="7352" y="1"/>
                  </a:lnTo>
                  <a:lnTo>
                    <a:pt x="3665" y="11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76"/>
            <p:cNvSpPr/>
            <p:nvPr/>
          </p:nvSpPr>
          <p:spPr>
            <a:xfrm>
              <a:off x="6559525" y="2777725"/>
              <a:ext cx="92200" cy="98825"/>
            </a:xfrm>
            <a:custGeom>
              <a:avLst/>
              <a:gdLst/>
              <a:ahLst/>
              <a:cxnLst/>
              <a:rect l="l" t="t" r="r" b="b"/>
              <a:pathLst>
                <a:path w="3688" h="3953" extrusionOk="0">
                  <a:moveTo>
                    <a:pt x="3688" y="1"/>
                  </a:moveTo>
                  <a:lnTo>
                    <a:pt x="1" y="1104"/>
                  </a:lnTo>
                  <a:lnTo>
                    <a:pt x="1" y="3400"/>
                  </a:lnTo>
                  <a:lnTo>
                    <a:pt x="3047" y="3952"/>
                  </a:lnTo>
                  <a:lnTo>
                    <a:pt x="3599" y="3952"/>
                  </a:lnTo>
                  <a:lnTo>
                    <a:pt x="3688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76"/>
            <p:cNvSpPr/>
            <p:nvPr/>
          </p:nvSpPr>
          <p:spPr>
            <a:xfrm>
              <a:off x="6478950" y="2813875"/>
              <a:ext cx="71775" cy="43900"/>
            </a:xfrm>
            <a:custGeom>
              <a:avLst/>
              <a:gdLst/>
              <a:ahLst/>
              <a:cxnLst/>
              <a:rect l="l" t="t" r="r" b="b"/>
              <a:pathLst>
                <a:path w="2871" h="1756" extrusionOk="0">
                  <a:moveTo>
                    <a:pt x="1402" y="0"/>
                  </a:moveTo>
                  <a:cubicBezTo>
                    <a:pt x="821" y="0"/>
                    <a:pt x="280" y="387"/>
                    <a:pt x="200" y="387"/>
                  </a:cubicBezTo>
                  <a:cubicBezTo>
                    <a:pt x="111" y="475"/>
                    <a:pt x="1" y="652"/>
                    <a:pt x="111" y="850"/>
                  </a:cubicBezTo>
                  <a:cubicBezTo>
                    <a:pt x="111" y="850"/>
                    <a:pt x="111" y="939"/>
                    <a:pt x="200" y="1027"/>
                  </a:cubicBezTo>
                  <a:cubicBezTo>
                    <a:pt x="288" y="1115"/>
                    <a:pt x="751" y="1579"/>
                    <a:pt x="1303" y="1667"/>
                  </a:cubicBezTo>
                  <a:cubicBezTo>
                    <a:pt x="1392" y="1756"/>
                    <a:pt x="1480" y="1756"/>
                    <a:pt x="1568" y="1756"/>
                  </a:cubicBezTo>
                  <a:cubicBezTo>
                    <a:pt x="2120" y="1756"/>
                    <a:pt x="2672" y="1402"/>
                    <a:pt x="2672" y="1402"/>
                  </a:cubicBezTo>
                  <a:cubicBezTo>
                    <a:pt x="2871" y="1314"/>
                    <a:pt x="2871" y="1115"/>
                    <a:pt x="2871" y="939"/>
                  </a:cubicBezTo>
                  <a:cubicBezTo>
                    <a:pt x="2871" y="939"/>
                    <a:pt x="2760" y="850"/>
                    <a:pt x="2760" y="762"/>
                  </a:cubicBezTo>
                  <a:cubicBezTo>
                    <a:pt x="2584" y="563"/>
                    <a:pt x="2208" y="100"/>
                    <a:pt x="1568" y="12"/>
                  </a:cubicBezTo>
                  <a:cubicBezTo>
                    <a:pt x="1513" y="4"/>
                    <a:pt x="1457" y="0"/>
                    <a:pt x="1402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76"/>
            <p:cNvSpPr/>
            <p:nvPr/>
          </p:nvSpPr>
          <p:spPr>
            <a:xfrm>
              <a:off x="6568925" y="2813875"/>
              <a:ext cx="71225" cy="43900"/>
            </a:xfrm>
            <a:custGeom>
              <a:avLst/>
              <a:gdLst/>
              <a:ahLst/>
              <a:cxnLst/>
              <a:rect l="l" t="t" r="r" b="b"/>
              <a:pathLst>
                <a:path w="2849" h="1756" extrusionOk="0">
                  <a:moveTo>
                    <a:pt x="1448" y="0"/>
                  </a:moveTo>
                  <a:cubicBezTo>
                    <a:pt x="1392" y="0"/>
                    <a:pt x="1336" y="4"/>
                    <a:pt x="1281" y="12"/>
                  </a:cubicBezTo>
                  <a:cubicBezTo>
                    <a:pt x="640" y="100"/>
                    <a:pt x="265" y="563"/>
                    <a:pt x="89" y="762"/>
                  </a:cubicBezTo>
                  <a:cubicBezTo>
                    <a:pt x="89" y="850"/>
                    <a:pt x="0" y="939"/>
                    <a:pt x="0" y="939"/>
                  </a:cubicBezTo>
                  <a:cubicBezTo>
                    <a:pt x="0" y="1115"/>
                    <a:pt x="0" y="1314"/>
                    <a:pt x="177" y="1402"/>
                  </a:cubicBezTo>
                  <a:cubicBezTo>
                    <a:pt x="177" y="1402"/>
                    <a:pt x="729" y="1756"/>
                    <a:pt x="1281" y="1756"/>
                  </a:cubicBezTo>
                  <a:cubicBezTo>
                    <a:pt x="1369" y="1756"/>
                    <a:pt x="1479" y="1756"/>
                    <a:pt x="1568" y="1667"/>
                  </a:cubicBezTo>
                  <a:cubicBezTo>
                    <a:pt x="2120" y="1579"/>
                    <a:pt x="2583" y="1115"/>
                    <a:pt x="2671" y="1027"/>
                  </a:cubicBezTo>
                  <a:cubicBezTo>
                    <a:pt x="2760" y="939"/>
                    <a:pt x="2760" y="850"/>
                    <a:pt x="2760" y="850"/>
                  </a:cubicBezTo>
                  <a:cubicBezTo>
                    <a:pt x="2848" y="652"/>
                    <a:pt x="2760" y="475"/>
                    <a:pt x="2671" y="387"/>
                  </a:cubicBezTo>
                  <a:cubicBezTo>
                    <a:pt x="2591" y="387"/>
                    <a:pt x="2032" y="0"/>
                    <a:pt x="1448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76"/>
            <p:cNvSpPr/>
            <p:nvPr/>
          </p:nvSpPr>
          <p:spPr>
            <a:xfrm>
              <a:off x="6490550" y="2823250"/>
              <a:ext cx="50800" cy="23825"/>
            </a:xfrm>
            <a:custGeom>
              <a:avLst/>
              <a:gdLst/>
              <a:ahLst/>
              <a:cxnLst/>
              <a:rect l="l" t="t" r="r" b="b"/>
              <a:pathLst>
                <a:path w="2032" h="953" extrusionOk="0">
                  <a:moveTo>
                    <a:pt x="941" y="1"/>
                  </a:moveTo>
                  <a:cubicBezTo>
                    <a:pt x="387" y="1"/>
                    <a:pt x="0" y="387"/>
                    <a:pt x="0" y="387"/>
                  </a:cubicBezTo>
                  <a:cubicBezTo>
                    <a:pt x="0" y="387"/>
                    <a:pt x="376" y="829"/>
                    <a:pt x="928" y="939"/>
                  </a:cubicBezTo>
                  <a:cubicBezTo>
                    <a:pt x="986" y="948"/>
                    <a:pt x="1044" y="952"/>
                    <a:pt x="1101" y="952"/>
                  </a:cubicBezTo>
                  <a:cubicBezTo>
                    <a:pt x="1590" y="952"/>
                    <a:pt x="2031" y="652"/>
                    <a:pt x="2031" y="652"/>
                  </a:cubicBezTo>
                  <a:cubicBezTo>
                    <a:pt x="2031" y="652"/>
                    <a:pt x="1656" y="188"/>
                    <a:pt x="1104" y="12"/>
                  </a:cubicBezTo>
                  <a:cubicBezTo>
                    <a:pt x="1049" y="4"/>
                    <a:pt x="994" y="1"/>
                    <a:pt x="941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76"/>
            <p:cNvSpPr/>
            <p:nvPr/>
          </p:nvSpPr>
          <p:spPr>
            <a:xfrm>
              <a:off x="6578300" y="2823250"/>
              <a:ext cx="50250" cy="23825"/>
            </a:xfrm>
            <a:custGeom>
              <a:avLst/>
              <a:gdLst/>
              <a:ahLst/>
              <a:cxnLst/>
              <a:rect l="l" t="t" r="r" b="b"/>
              <a:pathLst>
                <a:path w="2010" h="953" extrusionOk="0">
                  <a:moveTo>
                    <a:pt x="1068" y="1"/>
                  </a:moveTo>
                  <a:cubicBezTo>
                    <a:pt x="1016" y="1"/>
                    <a:pt x="961" y="4"/>
                    <a:pt x="906" y="12"/>
                  </a:cubicBezTo>
                  <a:cubicBezTo>
                    <a:pt x="354" y="188"/>
                    <a:pt x="1" y="652"/>
                    <a:pt x="1" y="652"/>
                  </a:cubicBezTo>
                  <a:cubicBezTo>
                    <a:pt x="1" y="652"/>
                    <a:pt x="442" y="952"/>
                    <a:pt x="931" y="952"/>
                  </a:cubicBezTo>
                  <a:cubicBezTo>
                    <a:pt x="988" y="952"/>
                    <a:pt x="1046" y="948"/>
                    <a:pt x="1104" y="939"/>
                  </a:cubicBezTo>
                  <a:cubicBezTo>
                    <a:pt x="1656" y="829"/>
                    <a:pt x="2009" y="387"/>
                    <a:pt x="2009" y="387"/>
                  </a:cubicBezTo>
                  <a:cubicBezTo>
                    <a:pt x="2009" y="387"/>
                    <a:pt x="1623" y="1"/>
                    <a:pt x="1068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76"/>
            <p:cNvSpPr/>
            <p:nvPr/>
          </p:nvSpPr>
          <p:spPr>
            <a:xfrm>
              <a:off x="6486125" y="2676175"/>
              <a:ext cx="147400" cy="87775"/>
            </a:xfrm>
            <a:custGeom>
              <a:avLst/>
              <a:gdLst/>
              <a:ahLst/>
              <a:cxnLst/>
              <a:rect l="l" t="t" r="r" b="b"/>
              <a:pathLst>
                <a:path w="5896" h="3511" extrusionOk="0">
                  <a:moveTo>
                    <a:pt x="1" y="1"/>
                  </a:moveTo>
                  <a:lnTo>
                    <a:pt x="2937" y="3511"/>
                  </a:lnTo>
                  <a:lnTo>
                    <a:pt x="5895" y="1"/>
                  </a:lnTo>
                  <a:lnTo>
                    <a:pt x="5895" y="1"/>
                  </a:lnTo>
                  <a:lnTo>
                    <a:pt x="2937" y="1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76"/>
            <p:cNvSpPr/>
            <p:nvPr/>
          </p:nvSpPr>
          <p:spPr>
            <a:xfrm>
              <a:off x="6559525" y="2676175"/>
              <a:ext cx="74000" cy="87775"/>
            </a:xfrm>
            <a:custGeom>
              <a:avLst/>
              <a:gdLst/>
              <a:ahLst/>
              <a:cxnLst/>
              <a:rect l="l" t="t" r="r" b="b"/>
              <a:pathLst>
                <a:path w="2960" h="3511" extrusionOk="0">
                  <a:moveTo>
                    <a:pt x="2959" y="1"/>
                  </a:moveTo>
                  <a:lnTo>
                    <a:pt x="1" y="199"/>
                  </a:lnTo>
                  <a:lnTo>
                    <a:pt x="1" y="3511"/>
                  </a:lnTo>
                  <a:lnTo>
                    <a:pt x="2496" y="552"/>
                  </a:lnTo>
                  <a:lnTo>
                    <a:pt x="2959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76"/>
          <p:cNvGrpSpPr/>
          <p:nvPr/>
        </p:nvGrpSpPr>
        <p:grpSpPr>
          <a:xfrm>
            <a:off x="6695757" y="2771447"/>
            <a:ext cx="399075" cy="398478"/>
            <a:chOff x="5759275" y="2628150"/>
            <a:chExt cx="368150" cy="367600"/>
          </a:xfrm>
        </p:grpSpPr>
        <p:sp>
          <p:nvSpPr>
            <p:cNvPr id="1411" name="Google Shape;1411;p76"/>
            <p:cNvSpPr/>
            <p:nvPr/>
          </p:nvSpPr>
          <p:spPr>
            <a:xfrm>
              <a:off x="5759275" y="2628150"/>
              <a:ext cx="368150" cy="329400"/>
            </a:xfrm>
            <a:custGeom>
              <a:avLst/>
              <a:gdLst/>
              <a:ahLst/>
              <a:cxnLst/>
              <a:rect l="l" t="t" r="r" b="b"/>
              <a:pathLst>
                <a:path w="14726" h="13176" extrusionOk="0">
                  <a:moveTo>
                    <a:pt x="7374" y="1"/>
                  </a:moveTo>
                  <a:cubicBezTo>
                    <a:pt x="3312" y="1"/>
                    <a:pt x="1" y="3312"/>
                    <a:pt x="1" y="7352"/>
                  </a:cubicBezTo>
                  <a:cubicBezTo>
                    <a:pt x="1" y="9383"/>
                    <a:pt x="840" y="11216"/>
                    <a:pt x="2209" y="12606"/>
                  </a:cubicBezTo>
                  <a:cubicBezTo>
                    <a:pt x="2643" y="13033"/>
                    <a:pt x="3136" y="13175"/>
                    <a:pt x="3675" y="13175"/>
                  </a:cubicBezTo>
                  <a:cubicBezTo>
                    <a:pt x="4755" y="13175"/>
                    <a:pt x="6020" y="12606"/>
                    <a:pt x="7374" y="12606"/>
                  </a:cubicBezTo>
                  <a:cubicBezTo>
                    <a:pt x="8714" y="12606"/>
                    <a:pt x="9984" y="13175"/>
                    <a:pt x="11062" y="13175"/>
                  </a:cubicBezTo>
                  <a:cubicBezTo>
                    <a:pt x="11601" y="13175"/>
                    <a:pt x="12091" y="13033"/>
                    <a:pt x="12518" y="12606"/>
                  </a:cubicBezTo>
                  <a:cubicBezTo>
                    <a:pt x="13887" y="11216"/>
                    <a:pt x="14726" y="9383"/>
                    <a:pt x="14726" y="7352"/>
                  </a:cubicBezTo>
                  <a:cubicBezTo>
                    <a:pt x="14726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76"/>
            <p:cNvSpPr/>
            <p:nvPr/>
          </p:nvSpPr>
          <p:spPr>
            <a:xfrm>
              <a:off x="5814475" y="2655750"/>
              <a:ext cx="312950" cy="301800"/>
            </a:xfrm>
            <a:custGeom>
              <a:avLst/>
              <a:gdLst/>
              <a:ahLst/>
              <a:cxnLst/>
              <a:rect l="l" t="t" r="r" b="b"/>
              <a:pathLst>
                <a:path w="12518" h="12072" extrusionOk="0">
                  <a:moveTo>
                    <a:pt x="5255" y="1"/>
                  </a:moveTo>
                  <a:cubicBezTo>
                    <a:pt x="1568" y="1"/>
                    <a:pt x="2208" y="3489"/>
                    <a:pt x="2208" y="3489"/>
                  </a:cubicBezTo>
                  <a:lnTo>
                    <a:pt x="2208" y="3577"/>
                  </a:lnTo>
                  <a:cubicBezTo>
                    <a:pt x="1943" y="3665"/>
                    <a:pt x="1745" y="3952"/>
                    <a:pt x="1855" y="4217"/>
                  </a:cubicBezTo>
                  <a:lnTo>
                    <a:pt x="1855" y="4769"/>
                  </a:lnTo>
                  <a:cubicBezTo>
                    <a:pt x="1855" y="4880"/>
                    <a:pt x="1943" y="5056"/>
                    <a:pt x="2032" y="5144"/>
                  </a:cubicBezTo>
                  <a:lnTo>
                    <a:pt x="2959" y="6072"/>
                  </a:lnTo>
                  <a:cubicBezTo>
                    <a:pt x="3135" y="6337"/>
                    <a:pt x="3312" y="6624"/>
                    <a:pt x="3511" y="6800"/>
                  </a:cubicBezTo>
                  <a:lnTo>
                    <a:pt x="3224" y="8279"/>
                  </a:lnTo>
                  <a:lnTo>
                    <a:pt x="2032" y="8279"/>
                  </a:lnTo>
                  <a:cubicBezTo>
                    <a:pt x="839" y="8279"/>
                    <a:pt x="1" y="9096"/>
                    <a:pt x="1" y="10200"/>
                  </a:cubicBezTo>
                  <a:lnTo>
                    <a:pt x="1" y="11502"/>
                  </a:lnTo>
                  <a:cubicBezTo>
                    <a:pt x="435" y="11929"/>
                    <a:pt x="928" y="12071"/>
                    <a:pt x="1467" y="12071"/>
                  </a:cubicBezTo>
                  <a:cubicBezTo>
                    <a:pt x="2547" y="12071"/>
                    <a:pt x="3812" y="11502"/>
                    <a:pt x="5166" y="11502"/>
                  </a:cubicBezTo>
                  <a:cubicBezTo>
                    <a:pt x="6506" y="11502"/>
                    <a:pt x="7776" y="12071"/>
                    <a:pt x="8854" y="12071"/>
                  </a:cubicBezTo>
                  <a:cubicBezTo>
                    <a:pt x="9393" y="12071"/>
                    <a:pt x="9883" y="11929"/>
                    <a:pt x="10310" y="11502"/>
                  </a:cubicBezTo>
                  <a:cubicBezTo>
                    <a:pt x="11679" y="10112"/>
                    <a:pt x="12518" y="8279"/>
                    <a:pt x="12518" y="6248"/>
                  </a:cubicBezTo>
                  <a:lnTo>
                    <a:pt x="12518" y="5873"/>
                  </a:lnTo>
                  <a:lnTo>
                    <a:pt x="7374" y="818"/>
                  </a:lnTo>
                  <a:cubicBezTo>
                    <a:pt x="6999" y="354"/>
                    <a:pt x="6270" y="1"/>
                    <a:pt x="5255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76"/>
            <p:cNvSpPr/>
            <p:nvPr/>
          </p:nvSpPr>
          <p:spPr>
            <a:xfrm>
              <a:off x="5895050" y="2825750"/>
              <a:ext cx="96600" cy="39200"/>
            </a:xfrm>
            <a:custGeom>
              <a:avLst/>
              <a:gdLst/>
              <a:ahLst/>
              <a:cxnLst/>
              <a:rect l="l" t="t" r="r" b="b"/>
              <a:pathLst>
                <a:path w="3864" h="1568" extrusionOk="0">
                  <a:moveTo>
                    <a:pt x="288" y="0"/>
                  </a:moveTo>
                  <a:lnTo>
                    <a:pt x="1" y="1568"/>
                  </a:lnTo>
                  <a:lnTo>
                    <a:pt x="3864" y="1568"/>
                  </a:lnTo>
                  <a:lnTo>
                    <a:pt x="3599" y="0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76"/>
            <p:cNvSpPr/>
            <p:nvPr/>
          </p:nvSpPr>
          <p:spPr>
            <a:xfrm>
              <a:off x="5943625" y="2825750"/>
              <a:ext cx="48025" cy="39200"/>
            </a:xfrm>
            <a:custGeom>
              <a:avLst/>
              <a:gdLst/>
              <a:ahLst/>
              <a:cxnLst/>
              <a:rect l="l" t="t" r="r" b="b"/>
              <a:pathLst>
                <a:path w="1921" h="1568" extrusionOk="0">
                  <a:moveTo>
                    <a:pt x="0" y="0"/>
                  </a:moveTo>
                  <a:lnTo>
                    <a:pt x="0" y="1568"/>
                  </a:lnTo>
                  <a:lnTo>
                    <a:pt x="1921" y="156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76"/>
            <p:cNvSpPr/>
            <p:nvPr/>
          </p:nvSpPr>
          <p:spPr>
            <a:xfrm>
              <a:off x="5858075" y="2676175"/>
              <a:ext cx="170550" cy="172775"/>
            </a:xfrm>
            <a:custGeom>
              <a:avLst/>
              <a:gdLst/>
              <a:ahLst/>
              <a:cxnLst/>
              <a:rect l="l" t="t" r="r" b="b"/>
              <a:pathLst>
                <a:path w="6822" h="6911" extrusionOk="0">
                  <a:moveTo>
                    <a:pt x="3422" y="1"/>
                  </a:moveTo>
                  <a:cubicBezTo>
                    <a:pt x="2208" y="1"/>
                    <a:pt x="663" y="1016"/>
                    <a:pt x="552" y="2760"/>
                  </a:cubicBezTo>
                  <a:cubicBezTo>
                    <a:pt x="288" y="2760"/>
                    <a:pt x="1" y="3135"/>
                    <a:pt x="111" y="3400"/>
                  </a:cubicBezTo>
                  <a:lnTo>
                    <a:pt x="111" y="3952"/>
                  </a:lnTo>
                  <a:cubicBezTo>
                    <a:pt x="199" y="4239"/>
                    <a:pt x="464" y="4504"/>
                    <a:pt x="839" y="4504"/>
                  </a:cubicBezTo>
                  <a:cubicBezTo>
                    <a:pt x="1568" y="6358"/>
                    <a:pt x="2672" y="6822"/>
                    <a:pt x="3422" y="6910"/>
                  </a:cubicBezTo>
                  <a:cubicBezTo>
                    <a:pt x="4151" y="6822"/>
                    <a:pt x="5255" y="6358"/>
                    <a:pt x="5983" y="4504"/>
                  </a:cubicBezTo>
                  <a:cubicBezTo>
                    <a:pt x="6358" y="4504"/>
                    <a:pt x="6623" y="4239"/>
                    <a:pt x="6734" y="3952"/>
                  </a:cubicBezTo>
                  <a:lnTo>
                    <a:pt x="6734" y="3400"/>
                  </a:lnTo>
                  <a:cubicBezTo>
                    <a:pt x="6822" y="3135"/>
                    <a:pt x="6535" y="2760"/>
                    <a:pt x="6270" y="2760"/>
                  </a:cubicBezTo>
                  <a:cubicBezTo>
                    <a:pt x="6182" y="1016"/>
                    <a:pt x="4614" y="1"/>
                    <a:pt x="3422" y="1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76"/>
            <p:cNvSpPr/>
            <p:nvPr/>
          </p:nvSpPr>
          <p:spPr>
            <a:xfrm>
              <a:off x="5943625" y="2676175"/>
              <a:ext cx="85000" cy="172775"/>
            </a:xfrm>
            <a:custGeom>
              <a:avLst/>
              <a:gdLst/>
              <a:ahLst/>
              <a:cxnLst/>
              <a:rect l="l" t="t" r="r" b="b"/>
              <a:pathLst>
                <a:path w="3400" h="6911" extrusionOk="0">
                  <a:moveTo>
                    <a:pt x="0" y="1"/>
                  </a:moveTo>
                  <a:lnTo>
                    <a:pt x="0" y="6910"/>
                  </a:lnTo>
                  <a:cubicBezTo>
                    <a:pt x="729" y="6822"/>
                    <a:pt x="1833" y="6358"/>
                    <a:pt x="2561" y="4504"/>
                  </a:cubicBezTo>
                  <a:cubicBezTo>
                    <a:pt x="2936" y="4504"/>
                    <a:pt x="3201" y="4239"/>
                    <a:pt x="3312" y="3952"/>
                  </a:cubicBezTo>
                  <a:lnTo>
                    <a:pt x="3312" y="3400"/>
                  </a:lnTo>
                  <a:cubicBezTo>
                    <a:pt x="3400" y="3135"/>
                    <a:pt x="3113" y="2760"/>
                    <a:pt x="2848" y="2760"/>
                  </a:cubicBezTo>
                  <a:cubicBezTo>
                    <a:pt x="2760" y="1016"/>
                    <a:pt x="1192" y="1"/>
                    <a:pt x="0" y="1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76"/>
            <p:cNvSpPr/>
            <p:nvPr/>
          </p:nvSpPr>
          <p:spPr>
            <a:xfrm>
              <a:off x="5943625" y="2750125"/>
              <a:ext cx="43625" cy="52450"/>
            </a:xfrm>
            <a:custGeom>
              <a:avLst/>
              <a:gdLst/>
              <a:ahLst/>
              <a:cxnLst/>
              <a:rect l="l" t="t" r="r" b="b"/>
              <a:pathLst>
                <a:path w="1745" h="2098" extrusionOk="0">
                  <a:moveTo>
                    <a:pt x="0" y="1"/>
                  </a:moveTo>
                  <a:lnTo>
                    <a:pt x="0" y="2098"/>
                  </a:lnTo>
                  <a:lnTo>
                    <a:pt x="641" y="2098"/>
                  </a:lnTo>
                  <a:lnTo>
                    <a:pt x="641" y="641"/>
                  </a:lnTo>
                  <a:lnTo>
                    <a:pt x="1744" y="641"/>
                  </a:lnTo>
                  <a:lnTo>
                    <a:pt x="1744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76"/>
            <p:cNvSpPr/>
            <p:nvPr/>
          </p:nvSpPr>
          <p:spPr>
            <a:xfrm>
              <a:off x="5895050" y="2750125"/>
              <a:ext cx="39200" cy="16025"/>
            </a:xfrm>
            <a:custGeom>
              <a:avLst/>
              <a:gdLst/>
              <a:ahLst/>
              <a:cxnLst/>
              <a:rect l="l" t="t" r="r" b="b"/>
              <a:pathLst>
                <a:path w="1568" h="641" extrusionOk="0">
                  <a:moveTo>
                    <a:pt x="1" y="1"/>
                  </a:moveTo>
                  <a:lnTo>
                    <a:pt x="1" y="641"/>
                  </a:lnTo>
                  <a:lnTo>
                    <a:pt x="1568" y="64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76"/>
            <p:cNvSpPr/>
            <p:nvPr/>
          </p:nvSpPr>
          <p:spPr>
            <a:xfrm>
              <a:off x="5874625" y="2862725"/>
              <a:ext cx="138000" cy="133025"/>
            </a:xfrm>
            <a:custGeom>
              <a:avLst/>
              <a:gdLst/>
              <a:ahLst/>
              <a:cxnLst/>
              <a:rect l="l" t="t" r="r" b="b"/>
              <a:pathLst>
                <a:path w="5520" h="5321" extrusionOk="0">
                  <a:moveTo>
                    <a:pt x="1" y="0"/>
                  </a:moveTo>
                  <a:lnTo>
                    <a:pt x="1" y="4769"/>
                  </a:lnTo>
                  <a:cubicBezTo>
                    <a:pt x="818" y="5144"/>
                    <a:pt x="1745" y="5321"/>
                    <a:pt x="2760" y="5321"/>
                  </a:cubicBezTo>
                  <a:cubicBezTo>
                    <a:pt x="3754" y="5321"/>
                    <a:pt x="4681" y="5144"/>
                    <a:pt x="5520" y="4769"/>
                  </a:cubicBezTo>
                  <a:lnTo>
                    <a:pt x="5520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76"/>
            <p:cNvSpPr/>
            <p:nvPr/>
          </p:nvSpPr>
          <p:spPr>
            <a:xfrm>
              <a:off x="5943625" y="2862725"/>
              <a:ext cx="69000" cy="133025"/>
            </a:xfrm>
            <a:custGeom>
              <a:avLst/>
              <a:gdLst/>
              <a:ahLst/>
              <a:cxnLst/>
              <a:rect l="l" t="t" r="r" b="b"/>
              <a:pathLst>
                <a:path w="2760" h="5321" extrusionOk="0">
                  <a:moveTo>
                    <a:pt x="0" y="0"/>
                  </a:moveTo>
                  <a:lnTo>
                    <a:pt x="0" y="5321"/>
                  </a:lnTo>
                  <a:cubicBezTo>
                    <a:pt x="994" y="5321"/>
                    <a:pt x="1921" y="5144"/>
                    <a:pt x="2760" y="4769"/>
                  </a:cubicBezTo>
                  <a:lnTo>
                    <a:pt x="2760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76"/>
            <p:cNvSpPr/>
            <p:nvPr/>
          </p:nvSpPr>
          <p:spPr>
            <a:xfrm>
              <a:off x="5897250" y="2896925"/>
              <a:ext cx="92200" cy="71225"/>
            </a:xfrm>
            <a:custGeom>
              <a:avLst/>
              <a:gdLst/>
              <a:ahLst/>
              <a:cxnLst/>
              <a:rect l="l" t="t" r="r" b="b"/>
              <a:pathLst>
                <a:path w="3688" h="2849" extrusionOk="0">
                  <a:moveTo>
                    <a:pt x="641" y="1"/>
                  </a:moveTo>
                  <a:lnTo>
                    <a:pt x="1" y="1193"/>
                  </a:lnTo>
                  <a:lnTo>
                    <a:pt x="1855" y="2849"/>
                  </a:lnTo>
                  <a:lnTo>
                    <a:pt x="3688" y="1193"/>
                  </a:lnTo>
                  <a:lnTo>
                    <a:pt x="3047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76"/>
            <p:cNvSpPr/>
            <p:nvPr/>
          </p:nvSpPr>
          <p:spPr>
            <a:xfrm>
              <a:off x="5943625" y="2896925"/>
              <a:ext cx="45825" cy="71225"/>
            </a:xfrm>
            <a:custGeom>
              <a:avLst/>
              <a:gdLst/>
              <a:ahLst/>
              <a:cxnLst/>
              <a:rect l="l" t="t" r="r" b="b"/>
              <a:pathLst>
                <a:path w="1833" h="2849" extrusionOk="0">
                  <a:moveTo>
                    <a:pt x="0" y="1"/>
                  </a:moveTo>
                  <a:lnTo>
                    <a:pt x="0" y="2849"/>
                  </a:lnTo>
                  <a:lnTo>
                    <a:pt x="1833" y="1193"/>
                  </a:lnTo>
                  <a:lnTo>
                    <a:pt x="1192" y="1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76"/>
            <p:cNvSpPr/>
            <p:nvPr/>
          </p:nvSpPr>
          <p:spPr>
            <a:xfrm>
              <a:off x="5814475" y="2862725"/>
              <a:ext cx="71225" cy="124200"/>
            </a:xfrm>
            <a:custGeom>
              <a:avLst/>
              <a:gdLst/>
              <a:ahLst/>
              <a:cxnLst/>
              <a:rect l="l" t="t" r="r" b="b"/>
              <a:pathLst>
                <a:path w="2849" h="4968" extrusionOk="0">
                  <a:moveTo>
                    <a:pt x="2032" y="0"/>
                  </a:moveTo>
                  <a:cubicBezTo>
                    <a:pt x="839" y="0"/>
                    <a:pt x="1" y="817"/>
                    <a:pt x="1" y="1921"/>
                  </a:cubicBezTo>
                  <a:lnTo>
                    <a:pt x="1" y="3223"/>
                  </a:lnTo>
                  <a:cubicBezTo>
                    <a:pt x="751" y="3952"/>
                    <a:pt x="1745" y="4592"/>
                    <a:pt x="2848" y="4967"/>
                  </a:cubicBezTo>
                  <a:lnTo>
                    <a:pt x="2848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76"/>
            <p:cNvSpPr/>
            <p:nvPr/>
          </p:nvSpPr>
          <p:spPr>
            <a:xfrm>
              <a:off x="6001025" y="2862725"/>
              <a:ext cx="71200" cy="124200"/>
            </a:xfrm>
            <a:custGeom>
              <a:avLst/>
              <a:gdLst/>
              <a:ahLst/>
              <a:cxnLst/>
              <a:rect l="l" t="t" r="r" b="b"/>
              <a:pathLst>
                <a:path w="2848" h="4968" extrusionOk="0">
                  <a:moveTo>
                    <a:pt x="0" y="0"/>
                  </a:moveTo>
                  <a:lnTo>
                    <a:pt x="0" y="4967"/>
                  </a:lnTo>
                  <a:cubicBezTo>
                    <a:pt x="1104" y="4592"/>
                    <a:pt x="2119" y="3952"/>
                    <a:pt x="2848" y="3223"/>
                  </a:cubicBezTo>
                  <a:lnTo>
                    <a:pt x="2848" y="1921"/>
                  </a:lnTo>
                  <a:cubicBezTo>
                    <a:pt x="2848" y="817"/>
                    <a:pt x="2009" y="0"/>
                    <a:pt x="817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76"/>
            <p:cNvSpPr/>
            <p:nvPr/>
          </p:nvSpPr>
          <p:spPr>
            <a:xfrm>
              <a:off x="5860825" y="2862725"/>
              <a:ext cx="24875" cy="124200"/>
            </a:xfrm>
            <a:custGeom>
              <a:avLst/>
              <a:gdLst/>
              <a:ahLst/>
              <a:cxnLst/>
              <a:rect l="l" t="t" r="r" b="b"/>
              <a:pathLst>
                <a:path w="995" h="4968" extrusionOk="0">
                  <a:moveTo>
                    <a:pt x="994" y="0"/>
                  </a:moveTo>
                  <a:lnTo>
                    <a:pt x="1" y="2473"/>
                  </a:lnTo>
                  <a:lnTo>
                    <a:pt x="994" y="4967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76"/>
            <p:cNvSpPr/>
            <p:nvPr/>
          </p:nvSpPr>
          <p:spPr>
            <a:xfrm>
              <a:off x="6001025" y="2862725"/>
              <a:ext cx="25400" cy="124200"/>
            </a:xfrm>
            <a:custGeom>
              <a:avLst/>
              <a:gdLst/>
              <a:ahLst/>
              <a:cxnLst/>
              <a:rect l="l" t="t" r="r" b="b"/>
              <a:pathLst>
                <a:path w="1016" h="4968" extrusionOk="0">
                  <a:moveTo>
                    <a:pt x="0" y="0"/>
                  </a:moveTo>
                  <a:lnTo>
                    <a:pt x="0" y="4967"/>
                  </a:lnTo>
                  <a:lnTo>
                    <a:pt x="1016" y="24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76"/>
            <p:cNvSpPr/>
            <p:nvPr/>
          </p:nvSpPr>
          <p:spPr>
            <a:xfrm>
              <a:off x="5920450" y="2904100"/>
              <a:ext cx="45825" cy="43625"/>
            </a:xfrm>
            <a:custGeom>
              <a:avLst/>
              <a:gdLst/>
              <a:ahLst/>
              <a:cxnLst/>
              <a:rect l="l" t="t" r="r" b="b"/>
              <a:pathLst>
                <a:path w="1833" h="1745" extrusionOk="0">
                  <a:moveTo>
                    <a:pt x="927" y="1"/>
                  </a:moveTo>
                  <a:lnTo>
                    <a:pt x="640" y="641"/>
                  </a:lnTo>
                  <a:lnTo>
                    <a:pt x="0" y="641"/>
                  </a:lnTo>
                  <a:lnTo>
                    <a:pt x="552" y="1105"/>
                  </a:lnTo>
                  <a:lnTo>
                    <a:pt x="375" y="1745"/>
                  </a:lnTo>
                  <a:lnTo>
                    <a:pt x="927" y="1370"/>
                  </a:lnTo>
                  <a:lnTo>
                    <a:pt x="1479" y="1745"/>
                  </a:lnTo>
                  <a:lnTo>
                    <a:pt x="1281" y="1105"/>
                  </a:lnTo>
                  <a:lnTo>
                    <a:pt x="1832" y="641"/>
                  </a:lnTo>
                  <a:lnTo>
                    <a:pt x="1192" y="641"/>
                  </a:lnTo>
                  <a:lnTo>
                    <a:pt x="927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76"/>
            <p:cNvSpPr/>
            <p:nvPr/>
          </p:nvSpPr>
          <p:spPr>
            <a:xfrm>
              <a:off x="5943625" y="2904100"/>
              <a:ext cx="22650" cy="43625"/>
            </a:xfrm>
            <a:custGeom>
              <a:avLst/>
              <a:gdLst/>
              <a:ahLst/>
              <a:cxnLst/>
              <a:rect l="l" t="t" r="r" b="b"/>
              <a:pathLst>
                <a:path w="906" h="1745" extrusionOk="0">
                  <a:moveTo>
                    <a:pt x="0" y="1"/>
                  </a:moveTo>
                  <a:lnTo>
                    <a:pt x="0" y="1370"/>
                  </a:lnTo>
                  <a:lnTo>
                    <a:pt x="552" y="1745"/>
                  </a:lnTo>
                  <a:lnTo>
                    <a:pt x="354" y="1105"/>
                  </a:lnTo>
                  <a:lnTo>
                    <a:pt x="905" y="641"/>
                  </a:lnTo>
                  <a:lnTo>
                    <a:pt x="265" y="6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76"/>
            <p:cNvSpPr/>
            <p:nvPr/>
          </p:nvSpPr>
          <p:spPr>
            <a:xfrm>
              <a:off x="5853650" y="2655750"/>
              <a:ext cx="174975" cy="122000"/>
            </a:xfrm>
            <a:custGeom>
              <a:avLst/>
              <a:gdLst/>
              <a:ahLst/>
              <a:cxnLst/>
              <a:rect l="l" t="t" r="r" b="b"/>
              <a:pathLst>
                <a:path w="6999" h="4880" extrusionOk="0">
                  <a:moveTo>
                    <a:pt x="3688" y="1"/>
                  </a:moveTo>
                  <a:cubicBezTo>
                    <a:pt x="1" y="1"/>
                    <a:pt x="641" y="3489"/>
                    <a:pt x="641" y="3489"/>
                  </a:cubicBezTo>
                  <a:cubicBezTo>
                    <a:pt x="641" y="3776"/>
                    <a:pt x="729" y="4504"/>
                    <a:pt x="928" y="4880"/>
                  </a:cubicBezTo>
                  <a:lnTo>
                    <a:pt x="1281" y="4880"/>
                  </a:lnTo>
                  <a:lnTo>
                    <a:pt x="1281" y="3776"/>
                  </a:lnTo>
                  <a:cubicBezTo>
                    <a:pt x="1392" y="3400"/>
                    <a:pt x="1480" y="3113"/>
                    <a:pt x="1657" y="2937"/>
                  </a:cubicBezTo>
                  <a:cubicBezTo>
                    <a:pt x="2120" y="3113"/>
                    <a:pt x="2760" y="3224"/>
                    <a:pt x="3599" y="3224"/>
                  </a:cubicBezTo>
                  <a:cubicBezTo>
                    <a:pt x="4416" y="3224"/>
                    <a:pt x="5056" y="3113"/>
                    <a:pt x="5520" y="2937"/>
                  </a:cubicBezTo>
                  <a:cubicBezTo>
                    <a:pt x="5697" y="3113"/>
                    <a:pt x="5807" y="3400"/>
                    <a:pt x="5895" y="3776"/>
                  </a:cubicBezTo>
                  <a:lnTo>
                    <a:pt x="5895" y="4880"/>
                  </a:lnTo>
                  <a:lnTo>
                    <a:pt x="6248" y="4880"/>
                  </a:lnTo>
                  <a:cubicBezTo>
                    <a:pt x="6447" y="4504"/>
                    <a:pt x="6535" y="3776"/>
                    <a:pt x="6535" y="3489"/>
                  </a:cubicBezTo>
                  <a:cubicBezTo>
                    <a:pt x="6535" y="3489"/>
                    <a:pt x="6999" y="1"/>
                    <a:pt x="3688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76"/>
            <p:cNvSpPr/>
            <p:nvPr/>
          </p:nvSpPr>
          <p:spPr>
            <a:xfrm>
              <a:off x="5943625" y="2655750"/>
              <a:ext cx="85000" cy="122000"/>
            </a:xfrm>
            <a:custGeom>
              <a:avLst/>
              <a:gdLst/>
              <a:ahLst/>
              <a:cxnLst/>
              <a:rect l="l" t="t" r="r" b="b"/>
              <a:pathLst>
                <a:path w="3400" h="4880" extrusionOk="0">
                  <a:moveTo>
                    <a:pt x="0" y="1"/>
                  </a:moveTo>
                  <a:lnTo>
                    <a:pt x="0" y="3224"/>
                  </a:lnTo>
                  <a:cubicBezTo>
                    <a:pt x="817" y="3224"/>
                    <a:pt x="1457" y="3113"/>
                    <a:pt x="1921" y="2937"/>
                  </a:cubicBezTo>
                  <a:cubicBezTo>
                    <a:pt x="2098" y="3113"/>
                    <a:pt x="2208" y="3400"/>
                    <a:pt x="2296" y="3776"/>
                  </a:cubicBezTo>
                  <a:lnTo>
                    <a:pt x="2296" y="4880"/>
                  </a:lnTo>
                  <a:lnTo>
                    <a:pt x="2649" y="4880"/>
                  </a:lnTo>
                  <a:cubicBezTo>
                    <a:pt x="2848" y="4504"/>
                    <a:pt x="2936" y="3776"/>
                    <a:pt x="2936" y="3489"/>
                  </a:cubicBezTo>
                  <a:cubicBezTo>
                    <a:pt x="2936" y="3489"/>
                    <a:pt x="3400" y="1"/>
                    <a:pt x="89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" name="Google Shape;1431;p76"/>
          <p:cNvGrpSpPr/>
          <p:nvPr/>
        </p:nvGrpSpPr>
        <p:grpSpPr>
          <a:xfrm>
            <a:off x="6047850" y="2771447"/>
            <a:ext cx="399075" cy="398478"/>
            <a:chOff x="5161575" y="2628150"/>
            <a:chExt cx="368150" cy="367600"/>
          </a:xfrm>
        </p:grpSpPr>
        <p:sp>
          <p:nvSpPr>
            <p:cNvPr id="1432" name="Google Shape;1432;p76"/>
            <p:cNvSpPr/>
            <p:nvPr/>
          </p:nvSpPr>
          <p:spPr>
            <a:xfrm>
              <a:off x="5161575" y="2628150"/>
              <a:ext cx="368150" cy="367600"/>
            </a:xfrm>
            <a:custGeom>
              <a:avLst/>
              <a:gdLst/>
              <a:ahLst/>
              <a:cxnLst/>
              <a:rect l="l" t="t" r="r" b="b"/>
              <a:pathLst>
                <a:path w="14726" h="14704" extrusionOk="0">
                  <a:moveTo>
                    <a:pt x="7352" y="1"/>
                  </a:moveTo>
                  <a:cubicBezTo>
                    <a:pt x="3312" y="1"/>
                    <a:pt x="1" y="3312"/>
                    <a:pt x="1" y="7352"/>
                  </a:cubicBezTo>
                  <a:cubicBezTo>
                    <a:pt x="1" y="11392"/>
                    <a:pt x="3312" y="14704"/>
                    <a:pt x="7352" y="14704"/>
                  </a:cubicBezTo>
                  <a:cubicBezTo>
                    <a:pt x="11414" y="14704"/>
                    <a:pt x="14725" y="11392"/>
                    <a:pt x="14725" y="7352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76"/>
            <p:cNvSpPr/>
            <p:nvPr/>
          </p:nvSpPr>
          <p:spPr>
            <a:xfrm>
              <a:off x="5216775" y="2655750"/>
              <a:ext cx="312950" cy="340000"/>
            </a:xfrm>
            <a:custGeom>
              <a:avLst/>
              <a:gdLst/>
              <a:ahLst/>
              <a:cxnLst/>
              <a:rect l="l" t="t" r="r" b="b"/>
              <a:pathLst>
                <a:path w="12518" h="13600" extrusionOk="0">
                  <a:moveTo>
                    <a:pt x="5431" y="1"/>
                  </a:moveTo>
                  <a:lnTo>
                    <a:pt x="4327" y="1281"/>
                  </a:lnTo>
                  <a:lnTo>
                    <a:pt x="2760" y="641"/>
                  </a:lnTo>
                  <a:lnTo>
                    <a:pt x="2473" y="2208"/>
                  </a:lnTo>
                  <a:lnTo>
                    <a:pt x="729" y="2473"/>
                  </a:lnTo>
                  <a:lnTo>
                    <a:pt x="1369" y="3952"/>
                  </a:lnTo>
                  <a:lnTo>
                    <a:pt x="0" y="4968"/>
                  </a:lnTo>
                  <a:lnTo>
                    <a:pt x="1281" y="6248"/>
                  </a:lnTo>
                  <a:lnTo>
                    <a:pt x="729" y="7440"/>
                  </a:lnTo>
                  <a:lnTo>
                    <a:pt x="1921" y="8632"/>
                  </a:lnTo>
                  <a:lnTo>
                    <a:pt x="1656" y="9295"/>
                  </a:lnTo>
                  <a:lnTo>
                    <a:pt x="2120" y="9736"/>
                  </a:lnTo>
                  <a:lnTo>
                    <a:pt x="1192" y="11679"/>
                  </a:lnTo>
                  <a:lnTo>
                    <a:pt x="2760" y="13246"/>
                  </a:lnTo>
                  <a:cubicBezTo>
                    <a:pt x="3488" y="13511"/>
                    <a:pt x="4327" y="13600"/>
                    <a:pt x="5144" y="13600"/>
                  </a:cubicBezTo>
                  <a:cubicBezTo>
                    <a:pt x="9206" y="13600"/>
                    <a:pt x="12517" y="10288"/>
                    <a:pt x="12517" y="6248"/>
                  </a:cubicBezTo>
                  <a:cubicBezTo>
                    <a:pt x="12517" y="5696"/>
                    <a:pt x="12407" y="5144"/>
                    <a:pt x="12319" y="4681"/>
                  </a:cubicBezTo>
                  <a:lnTo>
                    <a:pt x="10111" y="2473"/>
                  </a:lnTo>
                  <a:lnTo>
                    <a:pt x="9935" y="2473"/>
                  </a:lnTo>
                  <a:lnTo>
                    <a:pt x="8191" y="641"/>
                  </a:lnTo>
                  <a:lnTo>
                    <a:pt x="6623" y="1193"/>
                  </a:lnTo>
                  <a:lnTo>
                    <a:pt x="5431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76"/>
            <p:cNvSpPr/>
            <p:nvPr/>
          </p:nvSpPr>
          <p:spPr>
            <a:xfrm>
              <a:off x="5216775" y="2655750"/>
              <a:ext cx="271550" cy="291975"/>
            </a:xfrm>
            <a:custGeom>
              <a:avLst/>
              <a:gdLst/>
              <a:ahLst/>
              <a:cxnLst/>
              <a:rect l="l" t="t" r="r" b="b"/>
              <a:pathLst>
                <a:path w="10862" h="11679" extrusionOk="0">
                  <a:moveTo>
                    <a:pt x="5431" y="1"/>
                  </a:moveTo>
                  <a:lnTo>
                    <a:pt x="4327" y="1281"/>
                  </a:lnTo>
                  <a:lnTo>
                    <a:pt x="2760" y="641"/>
                  </a:lnTo>
                  <a:lnTo>
                    <a:pt x="2473" y="2208"/>
                  </a:lnTo>
                  <a:lnTo>
                    <a:pt x="729" y="2473"/>
                  </a:lnTo>
                  <a:lnTo>
                    <a:pt x="1369" y="3952"/>
                  </a:lnTo>
                  <a:lnTo>
                    <a:pt x="0" y="4968"/>
                  </a:lnTo>
                  <a:lnTo>
                    <a:pt x="1369" y="5983"/>
                  </a:lnTo>
                  <a:lnTo>
                    <a:pt x="729" y="7440"/>
                  </a:lnTo>
                  <a:lnTo>
                    <a:pt x="2473" y="7727"/>
                  </a:lnTo>
                  <a:lnTo>
                    <a:pt x="1656" y="9295"/>
                  </a:lnTo>
                  <a:lnTo>
                    <a:pt x="2385" y="9295"/>
                  </a:lnTo>
                  <a:lnTo>
                    <a:pt x="1192" y="11679"/>
                  </a:lnTo>
                  <a:lnTo>
                    <a:pt x="4327" y="8632"/>
                  </a:lnTo>
                  <a:lnTo>
                    <a:pt x="5431" y="9935"/>
                  </a:lnTo>
                  <a:lnTo>
                    <a:pt x="6535" y="8632"/>
                  </a:lnTo>
                  <a:lnTo>
                    <a:pt x="8191" y="9295"/>
                  </a:lnTo>
                  <a:lnTo>
                    <a:pt x="8455" y="7727"/>
                  </a:lnTo>
                  <a:lnTo>
                    <a:pt x="10111" y="7440"/>
                  </a:lnTo>
                  <a:lnTo>
                    <a:pt x="9559" y="5983"/>
                  </a:lnTo>
                  <a:lnTo>
                    <a:pt x="10862" y="4968"/>
                  </a:lnTo>
                  <a:lnTo>
                    <a:pt x="9559" y="3952"/>
                  </a:lnTo>
                  <a:lnTo>
                    <a:pt x="10111" y="2473"/>
                  </a:lnTo>
                  <a:lnTo>
                    <a:pt x="8455" y="2208"/>
                  </a:lnTo>
                  <a:lnTo>
                    <a:pt x="8191" y="641"/>
                  </a:lnTo>
                  <a:lnTo>
                    <a:pt x="6535" y="1281"/>
                  </a:lnTo>
                  <a:lnTo>
                    <a:pt x="5431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76"/>
            <p:cNvSpPr/>
            <p:nvPr/>
          </p:nvSpPr>
          <p:spPr>
            <a:xfrm>
              <a:off x="5352550" y="2655750"/>
              <a:ext cx="135775" cy="248375"/>
            </a:xfrm>
            <a:custGeom>
              <a:avLst/>
              <a:gdLst/>
              <a:ahLst/>
              <a:cxnLst/>
              <a:rect l="l" t="t" r="r" b="b"/>
              <a:pathLst>
                <a:path w="5431" h="9935" extrusionOk="0">
                  <a:moveTo>
                    <a:pt x="0" y="1"/>
                  </a:moveTo>
                  <a:lnTo>
                    <a:pt x="0" y="9935"/>
                  </a:lnTo>
                  <a:lnTo>
                    <a:pt x="1104" y="8632"/>
                  </a:lnTo>
                  <a:lnTo>
                    <a:pt x="2760" y="9295"/>
                  </a:lnTo>
                  <a:lnTo>
                    <a:pt x="3024" y="7727"/>
                  </a:lnTo>
                  <a:lnTo>
                    <a:pt x="4680" y="7440"/>
                  </a:lnTo>
                  <a:lnTo>
                    <a:pt x="4128" y="5983"/>
                  </a:lnTo>
                  <a:lnTo>
                    <a:pt x="5431" y="4968"/>
                  </a:lnTo>
                  <a:lnTo>
                    <a:pt x="4128" y="3952"/>
                  </a:lnTo>
                  <a:lnTo>
                    <a:pt x="4680" y="2473"/>
                  </a:lnTo>
                  <a:lnTo>
                    <a:pt x="3024" y="2208"/>
                  </a:lnTo>
                  <a:lnTo>
                    <a:pt x="2760" y="641"/>
                  </a:lnTo>
                  <a:lnTo>
                    <a:pt x="1104" y="12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76"/>
            <p:cNvSpPr/>
            <p:nvPr/>
          </p:nvSpPr>
          <p:spPr>
            <a:xfrm>
              <a:off x="5271950" y="2763925"/>
              <a:ext cx="37025" cy="43625"/>
            </a:xfrm>
            <a:custGeom>
              <a:avLst/>
              <a:gdLst/>
              <a:ahLst/>
              <a:cxnLst/>
              <a:rect l="l" t="t" r="r" b="b"/>
              <a:pathLst>
                <a:path w="1481" h="1745" extrusionOk="0">
                  <a:moveTo>
                    <a:pt x="1" y="1"/>
                  </a:moveTo>
                  <a:lnTo>
                    <a:pt x="1" y="1745"/>
                  </a:lnTo>
                  <a:lnTo>
                    <a:pt x="376" y="1745"/>
                  </a:lnTo>
                  <a:lnTo>
                    <a:pt x="376" y="994"/>
                  </a:lnTo>
                  <a:lnTo>
                    <a:pt x="1016" y="994"/>
                  </a:lnTo>
                  <a:lnTo>
                    <a:pt x="1016" y="1745"/>
                  </a:lnTo>
                  <a:lnTo>
                    <a:pt x="1480" y="1745"/>
                  </a:lnTo>
                  <a:lnTo>
                    <a:pt x="1480" y="1"/>
                  </a:lnTo>
                  <a:lnTo>
                    <a:pt x="1016" y="1"/>
                  </a:lnTo>
                  <a:lnTo>
                    <a:pt x="1016" y="641"/>
                  </a:lnTo>
                  <a:lnTo>
                    <a:pt x="376" y="641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76"/>
            <p:cNvSpPr/>
            <p:nvPr/>
          </p:nvSpPr>
          <p:spPr>
            <a:xfrm>
              <a:off x="5315550" y="2763925"/>
              <a:ext cx="32050" cy="43625"/>
            </a:xfrm>
            <a:custGeom>
              <a:avLst/>
              <a:gdLst/>
              <a:ahLst/>
              <a:cxnLst/>
              <a:rect l="l" t="t" r="r" b="b"/>
              <a:pathLst>
                <a:path w="1282" h="1745" extrusionOk="0">
                  <a:moveTo>
                    <a:pt x="1" y="1"/>
                  </a:moveTo>
                  <a:lnTo>
                    <a:pt x="1" y="1745"/>
                  </a:lnTo>
                  <a:lnTo>
                    <a:pt x="1281" y="1745"/>
                  </a:lnTo>
                  <a:lnTo>
                    <a:pt x="1281" y="1369"/>
                  </a:lnTo>
                  <a:lnTo>
                    <a:pt x="465" y="1369"/>
                  </a:lnTo>
                  <a:lnTo>
                    <a:pt x="465" y="994"/>
                  </a:lnTo>
                  <a:lnTo>
                    <a:pt x="1105" y="994"/>
                  </a:lnTo>
                  <a:lnTo>
                    <a:pt x="1105" y="641"/>
                  </a:lnTo>
                  <a:lnTo>
                    <a:pt x="465" y="641"/>
                  </a:lnTo>
                  <a:lnTo>
                    <a:pt x="465" y="354"/>
                  </a:lnTo>
                  <a:lnTo>
                    <a:pt x="1193" y="354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76"/>
            <p:cNvSpPr/>
            <p:nvPr/>
          </p:nvSpPr>
          <p:spPr>
            <a:xfrm>
              <a:off x="5352550" y="2763925"/>
              <a:ext cx="32025" cy="43625"/>
            </a:xfrm>
            <a:custGeom>
              <a:avLst/>
              <a:gdLst/>
              <a:ahLst/>
              <a:cxnLst/>
              <a:rect l="l" t="t" r="r" b="b"/>
              <a:pathLst>
                <a:path w="1281" h="1745" extrusionOk="0">
                  <a:moveTo>
                    <a:pt x="0" y="1"/>
                  </a:moveTo>
                  <a:lnTo>
                    <a:pt x="0" y="1745"/>
                  </a:lnTo>
                  <a:lnTo>
                    <a:pt x="1280" y="1745"/>
                  </a:lnTo>
                  <a:lnTo>
                    <a:pt x="1280" y="1369"/>
                  </a:lnTo>
                  <a:lnTo>
                    <a:pt x="464" y="136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76"/>
            <p:cNvSpPr/>
            <p:nvPr/>
          </p:nvSpPr>
          <p:spPr>
            <a:xfrm>
              <a:off x="5388975" y="2763925"/>
              <a:ext cx="32575" cy="43625"/>
            </a:xfrm>
            <a:custGeom>
              <a:avLst/>
              <a:gdLst/>
              <a:ahLst/>
              <a:cxnLst/>
              <a:rect l="l" t="t" r="r" b="b"/>
              <a:pathLst>
                <a:path w="1303" h="1745" extrusionOk="0">
                  <a:moveTo>
                    <a:pt x="839" y="354"/>
                  </a:moveTo>
                  <a:lnTo>
                    <a:pt x="839" y="442"/>
                  </a:lnTo>
                  <a:lnTo>
                    <a:pt x="839" y="553"/>
                  </a:lnTo>
                  <a:lnTo>
                    <a:pt x="839" y="729"/>
                  </a:lnTo>
                  <a:cubicBezTo>
                    <a:pt x="839" y="817"/>
                    <a:pt x="751" y="817"/>
                    <a:pt x="751" y="817"/>
                  </a:cubicBezTo>
                  <a:lnTo>
                    <a:pt x="375" y="817"/>
                  </a:lnTo>
                  <a:lnTo>
                    <a:pt x="375" y="354"/>
                  </a:lnTo>
                  <a:close/>
                  <a:moveTo>
                    <a:pt x="0" y="1"/>
                  </a:moveTo>
                  <a:lnTo>
                    <a:pt x="0" y="1745"/>
                  </a:lnTo>
                  <a:lnTo>
                    <a:pt x="375" y="1745"/>
                  </a:lnTo>
                  <a:lnTo>
                    <a:pt x="375" y="1193"/>
                  </a:lnTo>
                  <a:lnTo>
                    <a:pt x="751" y="1193"/>
                  </a:lnTo>
                  <a:cubicBezTo>
                    <a:pt x="839" y="1193"/>
                    <a:pt x="927" y="1104"/>
                    <a:pt x="927" y="1104"/>
                  </a:cubicBezTo>
                  <a:cubicBezTo>
                    <a:pt x="1016" y="1104"/>
                    <a:pt x="1104" y="994"/>
                    <a:pt x="1104" y="994"/>
                  </a:cubicBezTo>
                  <a:cubicBezTo>
                    <a:pt x="1214" y="906"/>
                    <a:pt x="1214" y="817"/>
                    <a:pt x="1214" y="817"/>
                  </a:cubicBezTo>
                  <a:cubicBezTo>
                    <a:pt x="1303" y="729"/>
                    <a:pt x="1303" y="641"/>
                    <a:pt x="1303" y="553"/>
                  </a:cubicBezTo>
                  <a:cubicBezTo>
                    <a:pt x="1303" y="442"/>
                    <a:pt x="1303" y="442"/>
                    <a:pt x="1214" y="354"/>
                  </a:cubicBezTo>
                  <a:cubicBezTo>
                    <a:pt x="1214" y="266"/>
                    <a:pt x="1214" y="177"/>
                    <a:pt x="1104" y="177"/>
                  </a:cubicBezTo>
                  <a:cubicBezTo>
                    <a:pt x="1104" y="89"/>
                    <a:pt x="1016" y="89"/>
                    <a:pt x="927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76"/>
            <p:cNvSpPr/>
            <p:nvPr/>
          </p:nvSpPr>
          <p:spPr>
            <a:xfrm>
              <a:off x="5428150" y="2763925"/>
              <a:ext cx="9400" cy="43625"/>
            </a:xfrm>
            <a:custGeom>
              <a:avLst/>
              <a:gdLst/>
              <a:ahLst/>
              <a:cxnLst/>
              <a:rect l="l" t="t" r="r" b="b"/>
              <a:pathLst>
                <a:path w="376" h="1745" extrusionOk="0">
                  <a:moveTo>
                    <a:pt x="0" y="1"/>
                  </a:moveTo>
                  <a:lnTo>
                    <a:pt x="0" y="994"/>
                  </a:lnTo>
                  <a:lnTo>
                    <a:pt x="376" y="994"/>
                  </a:lnTo>
                  <a:lnTo>
                    <a:pt x="376" y="1"/>
                  </a:lnTo>
                  <a:close/>
                  <a:moveTo>
                    <a:pt x="0" y="1281"/>
                  </a:moveTo>
                  <a:lnTo>
                    <a:pt x="0" y="1745"/>
                  </a:lnTo>
                  <a:lnTo>
                    <a:pt x="376" y="1745"/>
                  </a:lnTo>
                  <a:lnTo>
                    <a:pt x="376" y="128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441;p76"/>
          <p:cNvGrpSpPr/>
          <p:nvPr/>
        </p:nvGrpSpPr>
        <p:grpSpPr>
          <a:xfrm>
            <a:off x="5370025" y="2771447"/>
            <a:ext cx="398478" cy="398478"/>
            <a:chOff x="4536275" y="2628150"/>
            <a:chExt cx="367600" cy="367600"/>
          </a:xfrm>
        </p:grpSpPr>
        <p:sp>
          <p:nvSpPr>
            <p:cNvPr id="1442" name="Google Shape;1442;p76"/>
            <p:cNvSpPr/>
            <p:nvPr/>
          </p:nvSpPr>
          <p:spPr>
            <a:xfrm>
              <a:off x="4536275" y="2628150"/>
              <a:ext cx="367600" cy="367600"/>
            </a:xfrm>
            <a:custGeom>
              <a:avLst/>
              <a:gdLst/>
              <a:ahLst/>
              <a:cxnLst/>
              <a:rect l="l" t="t" r="r" b="b"/>
              <a:pathLst>
                <a:path w="14704" h="14704" extrusionOk="0">
                  <a:moveTo>
                    <a:pt x="7352" y="1"/>
                  </a:moveTo>
                  <a:cubicBezTo>
                    <a:pt x="3312" y="1"/>
                    <a:pt x="1" y="3312"/>
                    <a:pt x="1" y="7352"/>
                  </a:cubicBezTo>
                  <a:cubicBezTo>
                    <a:pt x="1" y="11392"/>
                    <a:pt x="3312" y="14704"/>
                    <a:pt x="7352" y="14704"/>
                  </a:cubicBezTo>
                  <a:cubicBezTo>
                    <a:pt x="11392" y="14704"/>
                    <a:pt x="14703" y="11392"/>
                    <a:pt x="14703" y="7352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76"/>
            <p:cNvSpPr/>
            <p:nvPr/>
          </p:nvSpPr>
          <p:spPr>
            <a:xfrm>
              <a:off x="4536275" y="2699350"/>
              <a:ext cx="367600" cy="296400"/>
            </a:xfrm>
            <a:custGeom>
              <a:avLst/>
              <a:gdLst/>
              <a:ahLst/>
              <a:cxnLst/>
              <a:rect l="l" t="t" r="r" b="b"/>
              <a:pathLst>
                <a:path w="14704" h="11856" extrusionOk="0">
                  <a:moveTo>
                    <a:pt x="12143" y="1"/>
                  </a:moveTo>
                  <a:cubicBezTo>
                    <a:pt x="10377" y="1568"/>
                    <a:pt x="7352" y="2584"/>
                    <a:pt x="7352" y="2584"/>
                  </a:cubicBezTo>
                  <a:cubicBezTo>
                    <a:pt x="7352" y="2584"/>
                    <a:pt x="4306" y="1568"/>
                    <a:pt x="2562" y="1"/>
                  </a:cubicBezTo>
                  <a:lnTo>
                    <a:pt x="2562" y="1"/>
                  </a:lnTo>
                  <a:cubicBezTo>
                    <a:pt x="2562" y="1"/>
                    <a:pt x="2098" y="2385"/>
                    <a:pt x="3025" y="3136"/>
                  </a:cubicBezTo>
                  <a:cubicBezTo>
                    <a:pt x="3025" y="3136"/>
                    <a:pt x="1" y="4968"/>
                    <a:pt x="2473" y="8368"/>
                  </a:cubicBezTo>
                  <a:lnTo>
                    <a:pt x="5785" y="11679"/>
                  </a:lnTo>
                  <a:cubicBezTo>
                    <a:pt x="6248" y="11767"/>
                    <a:pt x="6800" y="11856"/>
                    <a:pt x="7352" y="11856"/>
                  </a:cubicBezTo>
                  <a:cubicBezTo>
                    <a:pt x="11392" y="11856"/>
                    <a:pt x="14703" y="8544"/>
                    <a:pt x="14703" y="4504"/>
                  </a:cubicBezTo>
                  <a:cubicBezTo>
                    <a:pt x="14703" y="3687"/>
                    <a:pt x="14615" y="2849"/>
                    <a:pt x="14350" y="2120"/>
                  </a:cubicBezTo>
                  <a:lnTo>
                    <a:pt x="12143" y="1"/>
                  </a:ln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76"/>
            <p:cNvSpPr/>
            <p:nvPr/>
          </p:nvSpPr>
          <p:spPr>
            <a:xfrm>
              <a:off x="4536275" y="2699350"/>
              <a:ext cx="367600" cy="209200"/>
            </a:xfrm>
            <a:custGeom>
              <a:avLst/>
              <a:gdLst/>
              <a:ahLst/>
              <a:cxnLst/>
              <a:rect l="l" t="t" r="r" b="b"/>
              <a:pathLst>
                <a:path w="14704" h="8368" extrusionOk="0">
                  <a:moveTo>
                    <a:pt x="2562" y="1"/>
                  </a:moveTo>
                  <a:cubicBezTo>
                    <a:pt x="2562" y="1"/>
                    <a:pt x="2098" y="2385"/>
                    <a:pt x="3025" y="3136"/>
                  </a:cubicBezTo>
                  <a:cubicBezTo>
                    <a:pt x="3025" y="3136"/>
                    <a:pt x="1" y="4968"/>
                    <a:pt x="2473" y="8368"/>
                  </a:cubicBezTo>
                  <a:cubicBezTo>
                    <a:pt x="2473" y="8368"/>
                    <a:pt x="2473" y="6434"/>
                    <a:pt x="3358" y="6434"/>
                  </a:cubicBezTo>
                  <a:cubicBezTo>
                    <a:pt x="3400" y="6434"/>
                    <a:pt x="3443" y="6438"/>
                    <a:pt x="3489" y="6447"/>
                  </a:cubicBezTo>
                  <a:cubicBezTo>
                    <a:pt x="4133" y="6550"/>
                    <a:pt x="4679" y="7028"/>
                    <a:pt x="5407" y="7028"/>
                  </a:cubicBezTo>
                  <a:cubicBezTo>
                    <a:pt x="5928" y="7028"/>
                    <a:pt x="6542" y="6784"/>
                    <a:pt x="7352" y="5983"/>
                  </a:cubicBezTo>
                  <a:cubicBezTo>
                    <a:pt x="8153" y="6784"/>
                    <a:pt x="8765" y="7028"/>
                    <a:pt x="9287" y="7028"/>
                  </a:cubicBezTo>
                  <a:cubicBezTo>
                    <a:pt x="10018" y="7028"/>
                    <a:pt x="10572" y="6550"/>
                    <a:pt x="11215" y="6447"/>
                  </a:cubicBezTo>
                  <a:cubicBezTo>
                    <a:pt x="11261" y="6438"/>
                    <a:pt x="11304" y="6434"/>
                    <a:pt x="11346" y="6434"/>
                  </a:cubicBezTo>
                  <a:cubicBezTo>
                    <a:pt x="12231" y="6434"/>
                    <a:pt x="12231" y="8368"/>
                    <a:pt x="12231" y="8368"/>
                  </a:cubicBezTo>
                  <a:cubicBezTo>
                    <a:pt x="14703" y="4968"/>
                    <a:pt x="11679" y="3136"/>
                    <a:pt x="11679" y="3136"/>
                  </a:cubicBezTo>
                  <a:cubicBezTo>
                    <a:pt x="12584" y="2385"/>
                    <a:pt x="12143" y="1"/>
                    <a:pt x="12143" y="1"/>
                  </a:cubicBezTo>
                  <a:lnTo>
                    <a:pt x="12143" y="1"/>
                  </a:lnTo>
                  <a:cubicBezTo>
                    <a:pt x="10377" y="1568"/>
                    <a:pt x="7352" y="2584"/>
                    <a:pt x="7352" y="2584"/>
                  </a:cubicBezTo>
                  <a:cubicBezTo>
                    <a:pt x="7352" y="2584"/>
                    <a:pt x="4306" y="1568"/>
                    <a:pt x="2562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76"/>
            <p:cNvSpPr/>
            <p:nvPr/>
          </p:nvSpPr>
          <p:spPr>
            <a:xfrm>
              <a:off x="4720075" y="2699350"/>
              <a:ext cx="183800" cy="209200"/>
            </a:xfrm>
            <a:custGeom>
              <a:avLst/>
              <a:gdLst/>
              <a:ahLst/>
              <a:cxnLst/>
              <a:rect l="l" t="t" r="r" b="b"/>
              <a:pathLst>
                <a:path w="7352" h="8368" extrusionOk="0">
                  <a:moveTo>
                    <a:pt x="4791" y="1"/>
                  </a:moveTo>
                  <a:lnTo>
                    <a:pt x="4791" y="1"/>
                  </a:lnTo>
                  <a:cubicBezTo>
                    <a:pt x="3025" y="1568"/>
                    <a:pt x="0" y="2584"/>
                    <a:pt x="0" y="2584"/>
                  </a:cubicBezTo>
                  <a:lnTo>
                    <a:pt x="0" y="5983"/>
                  </a:lnTo>
                  <a:cubicBezTo>
                    <a:pt x="801" y="6784"/>
                    <a:pt x="1413" y="7028"/>
                    <a:pt x="1935" y="7028"/>
                  </a:cubicBezTo>
                  <a:cubicBezTo>
                    <a:pt x="2666" y="7028"/>
                    <a:pt x="3220" y="6550"/>
                    <a:pt x="3863" y="6447"/>
                  </a:cubicBezTo>
                  <a:cubicBezTo>
                    <a:pt x="3909" y="6438"/>
                    <a:pt x="3952" y="6434"/>
                    <a:pt x="3994" y="6434"/>
                  </a:cubicBezTo>
                  <a:cubicBezTo>
                    <a:pt x="4879" y="6434"/>
                    <a:pt x="4879" y="8368"/>
                    <a:pt x="4879" y="8368"/>
                  </a:cubicBezTo>
                  <a:cubicBezTo>
                    <a:pt x="7351" y="4968"/>
                    <a:pt x="4327" y="3136"/>
                    <a:pt x="4327" y="3136"/>
                  </a:cubicBezTo>
                  <a:cubicBezTo>
                    <a:pt x="5232" y="2385"/>
                    <a:pt x="4791" y="1"/>
                    <a:pt x="4791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76"/>
            <p:cNvSpPr/>
            <p:nvPr/>
          </p:nvSpPr>
          <p:spPr>
            <a:xfrm>
              <a:off x="4632875" y="2770550"/>
              <a:ext cx="71200" cy="62400"/>
            </a:xfrm>
            <a:custGeom>
              <a:avLst/>
              <a:gdLst/>
              <a:ahLst/>
              <a:cxnLst/>
              <a:rect l="l" t="t" r="r" b="b"/>
              <a:pathLst>
                <a:path w="2848" h="2496" extrusionOk="0">
                  <a:moveTo>
                    <a:pt x="0" y="1"/>
                  </a:moveTo>
                  <a:lnTo>
                    <a:pt x="88" y="641"/>
                  </a:lnTo>
                  <a:cubicBezTo>
                    <a:pt x="88" y="729"/>
                    <a:pt x="177" y="2032"/>
                    <a:pt x="1104" y="2385"/>
                  </a:cubicBezTo>
                  <a:cubicBezTo>
                    <a:pt x="1281" y="2495"/>
                    <a:pt x="1457" y="2495"/>
                    <a:pt x="1545" y="2495"/>
                  </a:cubicBezTo>
                  <a:cubicBezTo>
                    <a:pt x="1744" y="2495"/>
                    <a:pt x="1921" y="2495"/>
                    <a:pt x="2009" y="2385"/>
                  </a:cubicBezTo>
                  <a:cubicBezTo>
                    <a:pt x="2473" y="2208"/>
                    <a:pt x="2760" y="1656"/>
                    <a:pt x="2760" y="1656"/>
                  </a:cubicBezTo>
                  <a:lnTo>
                    <a:pt x="2848" y="1391"/>
                  </a:lnTo>
                  <a:lnTo>
                    <a:pt x="2561" y="1391"/>
                  </a:lnTo>
                  <a:cubicBezTo>
                    <a:pt x="1104" y="1193"/>
                    <a:pt x="442" y="552"/>
                    <a:pt x="442" y="55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76"/>
            <p:cNvSpPr/>
            <p:nvPr/>
          </p:nvSpPr>
          <p:spPr>
            <a:xfrm>
              <a:off x="4736075" y="2770550"/>
              <a:ext cx="71225" cy="62400"/>
            </a:xfrm>
            <a:custGeom>
              <a:avLst/>
              <a:gdLst/>
              <a:ahLst/>
              <a:cxnLst/>
              <a:rect l="l" t="t" r="r" b="b"/>
              <a:pathLst>
                <a:path w="2849" h="2496" extrusionOk="0">
                  <a:moveTo>
                    <a:pt x="2848" y="1"/>
                  </a:moveTo>
                  <a:lnTo>
                    <a:pt x="2385" y="552"/>
                  </a:lnTo>
                  <a:cubicBezTo>
                    <a:pt x="2385" y="552"/>
                    <a:pt x="1833" y="1193"/>
                    <a:pt x="287" y="1391"/>
                  </a:cubicBezTo>
                  <a:lnTo>
                    <a:pt x="0" y="1391"/>
                  </a:lnTo>
                  <a:lnTo>
                    <a:pt x="89" y="1656"/>
                  </a:lnTo>
                  <a:cubicBezTo>
                    <a:pt x="89" y="1656"/>
                    <a:pt x="376" y="2208"/>
                    <a:pt x="839" y="2385"/>
                  </a:cubicBezTo>
                  <a:cubicBezTo>
                    <a:pt x="927" y="2495"/>
                    <a:pt x="1104" y="2495"/>
                    <a:pt x="1281" y="2495"/>
                  </a:cubicBezTo>
                  <a:cubicBezTo>
                    <a:pt x="1391" y="2495"/>
                    <a:pt x="1568" y="2495"/>
                    <a:pt x="1744" y="2385"/>
                  </a:cubicBezTo>
                  <a:cubicBezTo>
                    <a:pt x="2671" y="2032"/>
                    <a:pt x="2760" y="729"/>
                    <a:pt x="2760" y="641"/>
                  </a:cubicBezTo>
                  <a:lnTo>
                    <a:pt x="2848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76"/>
            <p:cNvSpPr/>
            <p:nvPr/>
          </p:nvSpPr>
          <p:spPr>
            <a:xfrm>
              <a:off x="4588900" y="2840050"/>
              <a:ext cx="131200" cy="68500"/>
            </a:xfrm>
            <a:custGeom>
              <a:avLst/>
              <a:gdLst/>
              <a:ahLst/>
              <a:cxnLst/>
              <a:rect l="l" t="t" r="r" b="b"/>
              <a:pathLst>
                <a:path w="5248" h="2740" extrusionOk="0">
                  <a:moveTo>
                    <a:pt x="1314" y="0"/>
                  </a:moveTo>
                  <a:cubicBezTo>
                    <a:pt x="536" y="0"/>
                    <a:pt x="0" y="780"/>
                    <a:pt x="368" y="2740"/>
                  </a:cubicBezTo>
                  <a:cubicBezTo>
                    <a:pt x="368" y="2740"/>
                    <a:pt x="368" y="894"/>
                    <a:pt x="1248" y="894"/>
                  </a:cubicBezTo>
                  <a:cubicBezTo>
                    <a:pt x="1291" y="894"/>
                    <a:pt x="1336" y="898"/>
                    <a:pt x="1384" y="907"/>
                  </a:cubicBezTo>
                  <a:cubicBezTo>
                    <a:pt x="2010" y="1007"/>
                    <a:pt x="2544" y="1435"/>
                    <a:pt x="3244" y="1435"/>
                  </a:cubicBezTo>
                  <a:cubicBezTo>
                    <a:pt x="3777" y="1435"/>
                    <a:pt x="4407" y="1186"/>
                    <a:pt x="5247" y="355"/>
                  </a:cubicBezTo>
                  <a:lnTo>
                    <a:pt x="5247" y="355"/>
                  </a:lnTo>
                  <a:cubicBezTo>
                    <a:pt x="5247" y="356"/>
                    <a:pt x="4612" y="903"/>
                    <a:pt x="3751" y="903"/>
                  </a:cubicBezTo>
                  <a:cubicBezTo>
                    <a:pt x="3389" y="903"/>
                    <a:pt x="2987" y="806"/>
                    <a:pt x="2576" y="532"/>
                  </a:cubicBezTo>
                  <a:cubicBezTo>
                    <a:pt x="2150" y="194"/>
                    <a:pt x="1702" y="0"/>
                    <a:pt x="1314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76"/>
            <p:cNvSpPr/>
            <p:nvPr/>
          </p:nvSpPr>
          <p:spPr>
            <a:xfrm>
              <a:off x="4667075" y="2827950"/>
              <a:ext cx="106000" cy="101575"/>
            </a:xfrm>
            <a:custGeom>
              <a:avLst/>
              <a:gdLst/>
              <a:ahLst/>
              <a:cxnLst/>
              <a:rect l="l" t="t" r="r" b="b"/>
              <a:pathLst>
                <a:path w="4240" h="4063" extrusionOk="0">
                  <a:moveTo>
                    <a:pt x="2120" y="0"/>
                  </a:moveTo>
                  <a:lnTo>
                    <a:pt x="1" y="1303"/>
                  </a:lnTo>
                  <a:lnTo>
                    <a:pt x="2120" y="4062"/>
                  </a:lnTo>
                  <a:lnTo>
                    <a:pt x="4239" y="1303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76"/>
            <p:cNvSpPr/>
            <p:nvPr/>
          </p:nvSpPr>
          <p:spPr>
            <a:xfrm>
              <a:off x="4720075" y="2840050"/>
              <a:ext cx="131200" cy="68500"/>
            </a:xfrm>
            <a:custGeom>
              <a:avLst/>
              <a:gdLst/>
              <a:ahLst/>
              <a:cxnLst/>
              <a:rect l="l" t="t" r="r" b="b"/>
              <a:pathLst>
                <a:path w="5248" h="2740" extrusionOk="0">
                  <a:moveTo>
                    <a:pt x="3933" y="0"/>
                  </a:moveTo>
                  <a:cubicBezTo>
                    <a:pt x="3545" y="0"/>
                    <a:pt x="3097" y="194"/>
                    <a:pt x="2671" y="532"/>
                  </a:cubicBezTo>
                  <a:cubicBezTo>
                    <a:pt x="2260" y="806"/>
                    <a:pt x="1858" y="903"/>
                    <a:pt x="1496" y="903"/>
                  </a:cubicBezTo>
                  <a:cubicBezTo>
                    <a:pt x="635" y="903"/>
                    <a:pt x="0" y="356"/>
                    <a:pt x="0" y="355"/>
                  </a:cubicBezTo>
                  <a:lnTo>
                    <a:pt x="0" y="355"/>
                  </a:lnTo>
                  <a:cubicBezTo>
                    <a:pt x="831" y="1186"/>
                    <a:pt x="1459" y="1435"/>
                    <a:pt x="1994" y="1435"/>
                  </a:cubicBezTo>
                  <a:cubicBezTo>
                    <a:pt x="2696" y="1435"/>
                    <a:pt x="3237" y="1007"/>
                    <a:pt x="3863" y="907"/>
                  </a:cubicBezTo>
                  <a:cubicBezTo>
                    <a:pt x="3911" y="898"/>
                    <a:pt x="3956" y="894"/>
                    <a:pt x="3999" y="894"/>
                  </a:cubicBezTo>
                  <a:cubicBezTo>
                    <a:pt x="4879" y="894"/>
                    <a:pt x="4879" y="2740"/>
                    <a:pt x="4879" y="2740"/>
                  </a:cubicBezTo>
                  <a:cubicBezTo>
                    <a:pt x="5247" y="780"/>
                    <a:pt x="4711" y="0"/>
                    <a:pt x="3933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76"/>
            <p:cNvSpPr/>
            <p:nvPr/>
          </p:nvSpPr>
          <p:spPr>
            <a:xfrm>
              <a:off x="4720075" y="2827950"/>
              <a:ext cx="53000" cy="101575"/>
            </a:xfrm>
            <a:custGeom>
              <a:avLst/>
              <a:gdLst/>
              <a:ahLst/>
              <a:cxnLst/>
              <a:rect l="l" t="t" r="r" b="b"/>
              <a:pathLst>
                <a:path w="2120" h="4063" extrusionOk="0">
                  <a:moveTo>
                    <a:pt x="0" y="0"/>
                  </a:moveTo>
                  <a:lnTo>
                    <a:pt x="0" y="4062"/>
                  </a:lnTo>
                  <a:lnTo>
                    <a:pt x="2119" y="1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76"/>
            <p:cNvSpPr/>
            <p:nvPr/>
          </p:nvSpPr>
          <p:spPr>
            <a:xfrm>
              <a:off x="4639500" y="2786550"/>
              <a:ext cx="55200" cy="41300"/>
            </a:xfrm>
            <a:custGeom>
              <a:avLst/>
              <a:gdLst/>
              <a:ahLst/>
              <a:cxnLst/>
              <a:rect l="l" t="t" r="r" b="b"/>
              <a:pathLst>
                <a:path w="2208" h="1652" extrusionOk="0">
                  <a:moveTo>
                    <a:pt x="0" y="1"/>
                  </a:moveTo>
                  <a:cubicBezTo>
                    <a:pt x="0" y="1"/>
                    <a:pt x="88" y="1303"/>
                    <a:pt x="927" y="1568"/>
                  </a:cubicBezTo>
                  <a:cubicBezTo>
                    <a:pt x="1086" y="1627"/>
                    <a:pt x="1226" y="1651"/>
                    <a:pt x="1349" y="1651"/>
                  </a:cubicBezTo>
                  <a:cubicBezTo>
                    <a:pt x="2019" y="1651"/>
                    <a:pt x="2208" y="928"/>
                    <a:pt x="2208" y="928"/>
                  </a:cubicBezTo>
                  <a:cubicBezTo>
                    <a:pt x="640" y="75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76"/>
            <p:cNvSpPr/>
            <p:nvPr/>
          </p:nvSpPr>
          <p:spPr>
            <a:xfrm>
              <a:off x="4745450" y="2786550"/>
              <a:ext cx="55225" cy="41300"/>
            </a:xfrm>
            <a:custGeom>
              <a:avLst/>
              <a:gdLst/>
              <a:ahLst/>
              <a:cxnLst/>
              <a:rect l="l" t="t" r="r" b="b"/>
              <a:pathLst>
                <a:path w="2209" h="1652" extrusionOk="0">
                  <a:moveTo>
                    <a:pt x="2208" y="1"/>
                  </a:moveTo>
                  <a:cubicBezTo>
                    <a:pt x="2208" y="1"/>
                    <a:pt x="1568" y="751"/>
                    <a:pt x="1" y="928"/>
                  </a:cubicBezTo>
                  <a:cubicBezTo>
                    <a:pt x="1" y="928"/>
                    <a:pt x="189" y="1651"/>
                    <a:pt x="859" y="1651"/>
                  </a:cubicBezTo>
                  <a:cubicBezTo>
                    <a:pt x="982" y="1651"/>
                    <a:pt x="1123" y="1627"/>
                    <a:pt x="1281" y="1568"/>
                  </a:cubicBezTo>
                  <a:cubicBezTo>
                    <a:pt x="2120" y="1303"/>
                    <a:pt x="2208" y="1"/>
                    <a:pt x="2208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" name="Google Shape;1454;p76"/>
          <p:cNvGrpSpPr/>
          <p:nvPr/>
        </p:nvGrpSpPr>
        <p:grpSpPr>
          <a:xfrm>
            <a:off x="4721522" y="2771447"/>
            <a:ext cx="399075" cy="398478"/>
            <a:chOff x="3938025" y="2628150"/>
            <a:chExt cx="368150" cy="367600"/>
          </a:xfrm>
        </p:grpSpPr>
        <p:sp>
          <p:nvSpPr>
            <p:cNvPr id="1455" name="Google Shape;1455;p76"/>
            <p:cNvSpPr/>
            <p:nvPr/>
          </p:nvSpPr>
          <p:spPr>
            <a:xfrm>
              <a:off x="3938025" y="2628150"/>
              <a:ext cx="368150" cy="328225"/>
            </a:xfrm>
            <a:custGeom>
              <a:avLst/>
              <a:gdLst/>
              <a:ahLst/>
              <a:cxnLst/>
              <a:rect l="l" t="t" r="r" b="b"/>
              <a:pathLst>
                <a:path w="14726" h="13129" extrusionOk="0">
                  <a:moveTo>
                    <a:pt x="7374" y="1"/>
                  </a:moveTo>
                  <a:cubicBezTo>
                    <a:pt x="3312" y="1"/>
                    <a:pt x="1" y="3312"/>
                    <a:pt x="1" y="7352"/>
                  </a:cubicBezTo>
                  <a:cubicBezTo>
                    <a:pt x="1" y="9383"/>
                    <a:pt x="839" y="11216"/>
                    <a:pt x="2208" y="12606"/>
                  </a:cubicBezTo>
                  <a:cubicBezTo>
                    <a:pt x="2602" y="12993"/>
                    <a:pt x="3043" y="13128"/>
                    <a:pt x="3524" y="13128"/>
                  </a:cubicBezTo>
                  <a:cubicBezTo>
                    <a:pt x="4636" y="13128"/>
                    <a:pt x="5956" y="12408"/>
                    <a:pt x="7374" y="12408"/>
                  </a:cubicBezTo>
                  <a:cubicBezTo>
                    <a:pt x="8776" y="12408"/>
                    <a:pt x="10103" y="13128"/>
                    <a:pt x="11242" y="13128"/>
                  </a:cubicBezTo>
                  <a:cubicBezTo>
                    <a:pt x="11735" y="13128"/>
                    <a:pt x="12192" y="12993"/>
                    <a:pt x="12606" y="12606"/>
                  </a:cubicBezTo>
                  <a:cubicBezTo>
                    <a:pt x="13886" y="11216"/>
                    <a:pt x="14725" y="9383"/>
                    <a:pt x="14725" y="7352"/>
                  </a:cubicBezTo>
                  <a:cubicBezTo>
                    <a:pt x="14725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76"/>
            <p:cNvSpPr/>
            <p:nvPr/>
          </p:nvSpPr>
          <p:spPr>
            <a:xfrm>
              <a:off x="3993225" y="2662375"/>
              <a:ext cx="312950" cy="294000"/>
            </a:xfrm>
            <a:custGeom>
              <a:avLst/>
              <a:gdLst/>
              <a:ahLst/>
              <a:cxnLst/>
              <a:rect l="l" t="t" r="r" b="b"/>
              <a:pathLst>
                <a:path w="12518" h="11760" extrusionOk="0">
                  <a:moveTo>
                    <a:pt x="5166" y="1"/>
                  </a:moveTo>
                  <a:cubicBezTo>
                    <a:pt x="4062" y="1"/>
                    <a:pt x="2671" y="751"/>
                    <a:pt x="2296" y="2208"/>
                  </a:cubicBezTo>
                  <a:cubicBezTo>
                    <a:pt x="2119" y="2208"/>
                    <a:pt x="1943" y="2407"/>
                    <a:pt x="1943" y="2584"/>
                  </a:cubicBezTo>
                  <a:lnTo>
                    <a:pt x="1943" y="3511"/>
                  </a:lnTo>
                  <a:cubicBezTo>
                    <a:pt x="1943" y="3599"/>
                    <a:pt x="2031" y="3687"/>
                    <a:pt x="2119" y="3776"/>
                  </a:cubicBezTo>
                  <a:lnTo>
                    <a:pt x="2296" y="3952"/>
                  </a:lnTo>
                  <a:cubicBezTo>
                    <a:pt x="2406" y="4239"/>
                    <a:pt x="2406" y="4504"/>
                    <a:pt x="2495" y="4703"/>
                  </a:cubicBezTo>
                  <a:cubicBezTo>
                    <a:pt x="2760" y="5431"/>
                    <a:pt x="3135" y="5983"/>
                    <a:pt x="3510" y="6359"/>
                  </a:cubicBezTo>
                  <a:lnTo>
                    <a:pt x="3223" y="8014"/>
                  </a:lnTo>
                  <a:lnTo>
                    <a:pt x="2031" y="8014"/>
                  </a:lnTo>
                  <a:cubicBezTo>
                    <a:pt x="839" y="8014"/>
                    <a:pt x="0" y="8831"/>
                    <a:pt x="0" y="9935"/>
                  </a:cubicBezTo>
                  <a:lnTo>
                    <a:pt x="0" y="11237"/>
                  </a:lnTo>
                  <a:cubicBezTo>
                    <a:pt x="394" y="11624"/>
                    <a:pt x="835" y="11759"/>
                    <a:pt x="1316" y="11759"/>
                  </a:cubicBezTo>
                  <a:cubicBezTo>
                    <a:pt x="2428" y="11759"/>
                    <a:pt x="3748" y="11039"/>
                    <a:pt x="5166" y="11039"/>
                  </a:cubicBezTo>
                  <a:cubicBezTo>
                    <a:pt x="6568" y="11039"/>
                    <a:pt x="7895" y="11759"/>
                    <a:pt x="9034" y="11759"/>
                  </a:cubicBezTo>
                  <a:cubicBezTo>
                    <a:pt x="9527" y="11759"/>
                    <a:pt x="9984" y="11624"/>
                    <a:pt x="10398" y="11237"/>
                  </a:cubicBezTo>
                  <a:cubicBezTo>
                    <a:pt x="11678" y="9935"/>
                    <a:pt x="12429" y="8103"/>
                    <a:pt x="12517" y="6160"/>
                  </a:cubicBezTo>
                  <a:lnTo>
                    <a:pt x="7263" y="1016"/>
                  </a:lnTo>
                  <a:cubicBezTo>
                    <a:pt x="6998" y="641"/>
                    <a:pt x="6535" y="376"/>
                    <a:pt x="6071" y="199"/>
                  </a:cubicBezTo>
                  <a:cubicBezTo>
                    <a:pt x="5806" y="1"/>
                    <a:pt x="5431" y="1"/>
                    <a:pt x="5166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76"/>
            <p:cNvSpPr/>
            <p:nvPr/>
          </p:nvSpPr>
          <p:spPr>
            <a:xfrm>
              <a:off x="4073800" y="2814150"/>
              <a:ext cx="96600" cy="50800"/>
            </a:xfrm>
            <a:custGeom>
              <a:avLst/>
              <a:gdLst/>
              <a:ahLst/>
              <a:cxnLst/>
              <a:rect l="l" t="t" r="r" b="b"/>
              <a:pathLst>
                <a:path w="3864" h="2032" extrusionOk="0">
                  <a:moveTo>
                    <a:pt x="287" y="1"/>
                  </a:moveTo>
                  <a:lnTo>
                    <a:pt x="0" y="2032"/>
                  </a:lnTo>
                  <a:lnTo>
                    <a:pt x="3864" y="2032"/>
                  </a:lnTo>
                  <a:lnTo>
                    <a:pt x="3599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76"/>
            <p:cNvSpPr/>
            <p:nvPr/>
          </p:nvSpPr>
          <p:spPr>
            <a:xfrm>
              <a:off x="4122350" y="2814150"/>
              <a:ext cx="48050" cy="50800"/>
            </a:xfrm>
            <a:custGeom>
              <a:avLst/>
              <a:gdLst/>
              <a:ahLst/>
              <a:cxnLst/>
              <a:rect l="l" t="t" r="r" b="b"/>
              <a:pathLst>
                <a:path w="1922" h="2032" extrusionOk="0">
                  <a:moveTo>
                    <a:pt x="1" y="1"/>
                  </a:moveTo>
                  <a:lnTo>
                    <a:pt x="1" y="2032"/>
                  </a:lnTo>
                  <a:lnTo>
                    <a:pt x="1922" y="2032"/>
                  </a:lnTo>
                  <a:lnTo>
                    <a:pt x="1657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76"/>
            <p:cNvSpPr/>
            <p:nvPr/>
          </p:nvSpPr>
          <p:spPr>
            <a:xfrm>
              <a:off x="4048400" y="2662375"/>
              <a:ext cx="149600" cy="179400"/>
            </a:xfrm>
            <a:custGeom>
              <a:avLst/>
              <a:gdLst/>
              <a:ahLst/>
              <a:cxnLst/>
              <a:rect l="l" t="t" r="r" b="b"/>
              <a:pathLst>
                <a:path w="5984" h="7176" extrusionOk="0">
                  <a:moveTo>
                    <a:pt x="2959" y="1"/>
                  </a:moveTo>
                  <a:cubicBezTo>
                    <a:pt x="1745" y="1"/>
                    <a:pt x="199" y="928"/>
                    <a:pt x="1" y="2672"/>
                  </a:cubicBezTo>
                  <a:lnTo>
                    <a:pt x="1" y="3047"/>
                  </a:lnTo>
                  <a:cubicBezTo>
                    <a:pt x="1" y="3400"/>
                    <a:pt x="89" y="4328"/>
                    <a:pt x="288" y="4703"/>
                  </a:cubicBezTo>
                  <a:cubicBezTo>
                    <a:pt x="1016" y="6623"/>
                    <a:pt x="2208" y="7087"/>
                    <a:pt x="2959" y="7175"/>
                  </a:cubicBezTo>
                  <a:cubicBezTo>
                    <a:pt x="3687" y="7087"/>
                    <a:pt x="4880" y="6623"/>
                    <a:pt x="5608" y="4703"/>
                  </a:cubicBezTo>
                  <a:cubicBezTo>
                    <a:pt x="5718" y="4416"/>
                    <a:pt x="5807" y="3864"/>
                    <a:pt x="5895" y="3400"/>
                  </a:cubicBezTo>
                  <a:cubicBezTo>
                    <a:pt x="5983" y="2032"/>
                    <a:pt x="5255" y="641"/>
                    <a:pt x="3864" y="199"/>
                  </a:cubicBezTo>
                  <a:cubicBezTo>
                    <a:pt x="3599" y="1"/>
                    <a:pt x="3224" y="1"/>
                    <a:pt x="2959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76"/>
            <p:cNvSpPr/>
            <p:nvPr/>
          </p:nvSpPr>
          <p:spPr>
            <a:xfrm>
              <a:off x="4122350" y="2662375"/>
              <a:ext cx="75650" cy="179400"/>
            </a:xfrm>
            <a:custGeom>
              <a:avLst/>
              <a:gdLst/>
              <a:ahLst/>
              <a:cxnLst/>
              <a:rect l="l" t="t" r="r" b="b"/>
              <a:pathLst>
                <a:path w="3026" h="7176" extrusionOk="0">
                  <a:moveTo>
                    <a:pt x="1" y="1"/>
                  </a:moveTo>
                  <a:lnTo>
                    <a:pt x="1" y="7175"/>
                  </a:lnTo>
                  <a:cubicBezTo>
                    <a:pt x="729" y="7087"/>
                    <a:pt x="1922" y="6623"/>
                    <a:pt x="2650" y="4703"/>
                  </a:cubicBezTo>
                  <a:cubicBezTo>
                    <a:pt x="2760" y="4416"/>
                    <a:pt x="2849" y="3864"/>
                    <a:pt x="2937" y="3400"/>
                  </a:cubicBezTo>
                  <a:cubicBezTo>
                    <a:pt x="3025" y="2032"/>
                    <a:pt x="2297" y="641"/>
                    <a:pt x="994" y="199"/>
                  </a:cubicBezTo>
                  <a:cubicBezTo>
                    <a:pt x="641" y="89"/>
                    <a:pt x="266" y="1"/>
                    <a:pt x="1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76"/>
            <p:cNvSpPr/>
            <p:nvPr/>
          </p:nvSpPr>
          <p:spPr>
            <a:xfrm>
              <a:off x="3993225" y="2862725"/>
              <a:ext cx="257750" cy="133025"/>
            </a:xfrm>
            <a:custGeom>
              <a:avLst/>
              <a:gdLst/>
              <a:ahLst/>
              <a:cxnLst/>
              <a:rect l="l" t="t" r="r" b="b"/>
              <a:pathLst>
                <a:path w="10310" h="5321" extrusionOk="0">
                  <a:moveTo>
                    <a:pt x="2031" y="0"/>
                  </a:moveTo>
                  <a:cubicBezTo>
                    <a:pt x="839" y="0"/>
                    <a:pt x="0" y="817"/>
                    <a:pt x="0" y="1921"/>
                  </a:cubicBezTo>
                  <a:lnTo>
                    <a:pt x="0" y="3223"/>
                  </a:lnTo>
                  <a:cubicBezTo>
                    <a:pt x="1303" y="4504"/>
                    <a:pt x="3135" y="5321"/>
                    <a:pt x="5166" y="5321"/>
                  </a:cubicBezTo>
                  <a:cubicBezTo>
                    <a:pt x="7175" y="5321"/>
                    <a:pt x="9029" y="4504"/>
                    <a:pt x="10310" y="3223"/>
                  </a:cubicBezTo>
                  <a:lnTo>
                    <a:pt x="10310" y="1921"/>
                  </a:lnTo>
                  <a:cubicBezTo>
                    <a:pt x="10310" y="817"/>
                    <a:pt x="9471" y="0"/>
                    <a:pt x="8279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76"/>
            <p:cNvSpPr/>
            <p:nvPr/>
          </p:nvSpPr>
          <p:spPr>
            <a:xfrm>
              <a:off x="4122350" y="2862725"/>
              <a:ext cx="128625" cy="133025"/>
            </a:xfrm>
            <a:custGeom>
              <a:avLst/>
              <a:gdLst/>
              <a:ahLst/>
              <a:cxnLst/>
              <a:rect l="l" t="t" r="r" b="b"/>
              <a:pathLst>
                <a:path w="5145" h="5321" extrusionOk="0">
                  <a:moveTo>
                    <a:pt x="1" y="0"/>
                  </a:moveTo>
                  <a:lnTo>
                    <a:pt x="1" y="5321"/>
                  </a:lnTo>
                  <a:cubicBezTo>
                    <a:pt x="2010" y="5321"/>
                    <a:pt x="3864" y="4504"/>
                    <a:pt x="5145" y="3223"/>
                  </a:cubicBezTo>
                  <a:lnTo>
                    <a:pt x="5145" y="1921"/>
                  </a:lnTo>
                  <a:cubicBezTo>
                    <a:pt x="5145" y="1457"/>
                    <a:pt x="4968" y="1016"/>
                    <a:pt x="4681" y="640"/>
                  </a:cubicBezTo>
                  <a:cubicBezTo>
                    <a:pt x="4306" y="265"/>
                    <a:pt x="3754" y="0"/>
                    <a:pt x="3114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76"/>
            <p:cNvSpPr/>
            <p:nvPr/>
          </p:nvSpPr>
          <p:spPr>
            <a:xfrm>
              <a:off x="4027975" y="2924525"/>
              <a:ext cx="20450" cy="55225"/>
            </a:xfrm>
            <a:custGeom>
              <a:avLst/>
              <a:gdLst/>
              <a:ahLst/>
              <a:cxnLst/>
              <a:rect l="l" t="t" r="r" b="b"/>
              <a:pathLst>
                <a:path w="818" h="2209" extrusionOk="0">
                  <a:moveTo>
                    <a:pt x="1" y="1"/>
                  </a:moveTo>
                  <a:lnTo>
                    <a:pt x="1" y="1855"/>
                  </a:lnTo>
                  <a:cubicBezTo>
                    <a:pt x="266" y="1943"/>
                    <a:pt x="553" y="2120"/>
                    <a:pt x="818" y="2208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76"/>
            <p:cNvSpPr/>
            <p:nvPr/>
          </p:nvSpPr>
          <p:spPr>
            <a:xfrm>
              <a:off x="4195775" y="2924525"/>
              <a:ext cx="20425" cy="55225"/>
            </a:xfrm>
            <a:custGeom>
              <a:avLst/>
              <a:gdLst/>
              <a:ahLst/>
              <a:cxnLst/>
              <a:rect l="l" t="t" r="r" b="b"/>
              <a:pathLst>
                <a:path w="817" h="2209" extrusionOk="0">
                  <a:moveTo>
                    <a:pt x="0" y="1"/>
                  </a:moveTo>
                  <a:lnTo>
                    <a:pt x="0" y="2208"/>
                  </a:lnTo>
                  <a:cubicBezTo>
                    <a:pt x="265" y="2120"/>
                    <a:pt x="552" y="1943"/>
                    <a:pt x="817" y="1855"/>
                  </a:cubicBezTo>
                  <a:lnTo>
                    <a:pt x="817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76"/>
            <p:cNvSpPr/>
            <p:nvPr/>
          </p:nvSpPr>
          <p:spPr>
            <a:xfrm>
              <a:off x="4041775" y="2717575"/>
              <a:ext cx="158425" cy="39200"/>
            </a:xfrm>
            <a:custGeom>
              <a:avLst/>
              <a:gdLst/>
              <a:ahLst/>
              <a:cxnLst/>
              <a:rect l="l" t="t" r="r" b="b"/>
              <a:pathLst>
                <a:path w="6337" h="1568" extrusionOk="0">
                  <a:moveTo>
                    <a:pt x="354" y="0"/>
                  </a:moveTo>
                  <a:cubicBezTo>
                    <a:pt x="177" y="0"/>
                    <a:pt x="1" y="199"/>
                    <a:pt x="1" y="376"/>
                  </a:cubicBezTo>
                  <a:lnTo>
                    <a:pt x="1" y="1303"/>
                  </a:lnTo>
                  <a:cubicBezTo>
                    <a:pt x="1" y="1479"/>
                    <a:pt x="177" y="1568"/>
                    <a:pt x="354" y="1568"/>
                  </a:cubicBezTo>
                  <a:lnTo>
                    <a:pt x="6072" y="1568"/>
                  </a:lnTo>
                  <a:cubicBezTo>
                    <a:pt x="6248" y="1568"/>
                    <a:pt x="6337" y="1479"/>
                    <a:pt x="6337" y="1303"/>
                  </a:cubicBezTo>
                  <a:lnTo>
                    <a:pt x="6337" y="376"/>
                  </a:lnTo>
                  <a:cubicBezTo>
                    <a:pt x="6337" y="199"/>
                    <a:pt x="6248" y="0"/>
                    <a:pt x="6072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76"/>
            <p:cNvSpPr/>
            <p:nvPr/>
          </p:nvSpPr>
          <p:spPr>
            <a:xfrm>
              <a:off x="4122350" y="2717575"/>
              <a:ext cx="77850" cy="39200"/>
            </a:xfrm>
            <a:custGeom>
              <a:avLst/>
              <a:gdLst/>
              <a:ahLst/>
              <a:cxnLst/>
              <a:rect l="l" t="t" r="r" b="b"/>
              <a:pathLst>
                <a:path w="3114" h="1568" extrusionOk="0">
                  <a:moveTo>
                    <a:pt x="1" y="0"/>
                  </a:moveTo>
                  <a:lnTo>
                    <a:pt x="1" y="1568"/>
                  </a:lnTo>
                  <a:lnTo>
                    <a:pt x="2849" y="1568"/>
                  </a:lnTo>
                  <a:cubicBezTo>
                    <a:pt x="3025" y="1568"/>
                    <a:pt x="3114" y="1479"/>
                    <a:pt x="3114" y="1303"/>
                  </a:cubicBezTo>
                  <a:lnTo>
                    <a:pt x="3114" y="376"/>
                  </a:lnTo>
                  <a:cubicBezTo>
                    <a:pt x="3114" y="199"/>
                    <a:pt x="3025" y="0"/>
                    <a:pt x="2849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76"/>
            <p:cNvSpPr/>
            <p:nvPr/>
          </p:nvSpPr>
          <p:spPr>
            <a:xfrm>
              <a:off x="4055575" y="2774975"/>
              <a:ext cx="36450" cy="44175"/>
            </a:xfrm>
            <a:custGeom>
              <a:avLst/>
              <a:gdLst/>
              <a:ahLst/>
              <a:cxnLst/>
              <a:rect l="l" t="t" r="r" b="b"/>
              <a:pathLst>
                <a:path w="1458" h="1767" extrusionOk="0">
                  <a:moveTo>
                    <a:pt x="464" y="0"/>
                  </a:moveTo>
                  <a:cubicBezTo>
                    <a:pt x="266" y="0"/>
                    <a:pt x="89" y="0"/>
                    <a:pt x="1" y="111"/>
                  </a:cubicBezTo>
                  <a:lnTo>
                    <a:pt x="1" y="199"/>
                  </a:lnTo>
                  <a:cubicBezTo>
                    <a:pt x="266" y="927"/>
                    <a:pt x="641" y="1391"/>
                    <a:pt x="1016" y="1766"/>
                  </a:cubicBezTo>
                  <a:cubicBezTo>
                    <a:pt x="1281" y="1568"/>
                    <a:pt x="1458" y="1303"/>
                    <a:pt x="1458" y="927"/>
                  </a:cubicBezTo>
                  <a:cubicBezTo>
                    <a:pt x="1458" y="464"/>
                    <a:pt x="1016" y="0"/>
                    <a:pt x="464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76"/>
            <p:cNvSpPr/>
            <p:nvPr/>
          </p:nvSpPr>
          <p:spPr>
            <a:xfrm>
              <a:off x="4152175" y="2774975"/>
              <a:ext cx="36450" cy="44175"/>
            </a:xfrm>
            <a:custGeom>
              <a:avLst/>
              <a:gdLst/>
              <a:ahLst/>
              <a:cxnLst/>
              <a:rect l="l" t="t" r="r" b="b"/>
              <a:pathLst>
                <a:path w="1458" h="1767" extrusionOk="0">
                  <a:moveTo>
                    <a:pt x="1016" y="0"/>
                  </a:moveTo>
                  <a:cubicBezTo>
                    <a:pt x="464" y="0"/>
                    <a:pt x="0" y="464"/>
                    <a:pt x="0" y="927"/>
                  </a:cubicBezTo>
                  <a:cubicBezTo>
                    <a:pt x="0" y="1303"/>
                    <a:pt x="177" y="1568"/>
                    <a:pt x="464" y="1766"/>
                  </a:cubicBezTo>
                  <a:cubicBezTo>
                    <a:pt x="817" y="1391"/>
                    <a:pt x="1192" y="927"/>
                    <a:pt x="1457" y="199"/>
                  </a:cubicBezTo>
                  <a:lnTo>
                    <a:pt x="1457" y="111"/>
                  </a:lnTo>
                  <a:cubicBezTo>
                    <a:pt x="1280" y="0"/>
                    <a:pt x="1192" y="0"/>
                    <a:pt x="1016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76"/>
            <p:cNvSpPr/>
            <p:nvPr/>
          </p:nvSpPr>
          <p:spPr>
            <a:xfrm>
              <a:off x="4055575" y="2726950"/>
              <a:ext cx="130825" cy="20450"/>
            </a:xfrm>
            <a:custGeom>
              <a:avLst/>
              <a:gdLst/>
              <a:ahLst/>
              <a:cxnLst/>
              <a:rect l="l" t="t" r="r" b="b"/>
              <a:pathLst>
                <a:path w="5233" h="818" extrusionOk="0">
                  <a:moveTo>
                    <a:pt x="1" y="1"/>
                  </a:moveTo>
                  <a:lnTo>
                    <a:pt x="1" y="817"/>
                  </a:lnTo>
                  <a:lnTo>
                    <a:pt x="5233" y="817"/>
                  </a:lnTo>
                  <a:lnTo>
                    <a:pt x="5233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76"/>
            <p:cNvSpPr/>
            <p:nvPr/>
          </p:nvSpPr>
          <p:spPr>
            <a:xfrm>
              <a:off x="4122350" y="2726950"/>
              <a:ext cx="64050" cy="20450"/>
            </a:xfrm>
            <a:custGeom>
              <a:avLst/>
              <a:gdLst/>
              <a:ahLst/>
              <a:cxnLst/>
              <a:rect l="l" t="t" r="r" b="b"/>
              <a:pathLst>
                <a:path w="2562" h="818" extrusionOk="0">
                  <a:moveTo>
                    <a:pt x="1" y="1"/>
                  </a:moveTo>
                  <a:lnTo>
                    <a:pt x="1" y="817"/>
                  </a:lnTo>
                  <a:lnTo>
                    <a:pt x="2562" y="817"/>
                  </a:lnTo>
                  <a:lnTo>
                    <a:pt x="2562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76"/>
            <p:cNvSpPr/>
            <p:nvPr/>
          </p:nvSpPr>
          <p:spPr>
            <a:xfrm>
              <a:off x="4069375" y="2726950"/>
              <a:ext cx="34250" cy="20450"/>
            </a:xfrm>
            <a:custGeom>
              <a:avLst/>
              <a:gdLst/>
              <a:ahLst/>
              <a:cxnLst/>
              <a:rect l="l" t="t" r="r" b="b"/>
              <a:pathLst>
                <a:path w="1370" h="818" extrusionOk="0">
                  <a:moveTo>
                    <a:pt x="464" y="1"/>
                  </a:moveTo>
                  <a:lnTo>
                    <a:pt x="1" y="817"/>
                  </a:lnTo>
                  <a:lnTo>
                    <a:pt x="906" y="817"/>
                  </a:lnTo>
                  <a:lnTo>
                    <a:pt x="1369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76"/>
            <p:cNvSpPr/>
            <p:nvPr/>
          </p:nvSpPr>
          <p:spPr>
            <a:xfrm>
              <a:off x="4089800" y="2906325"/>
              <a:ext cx="64600" cy="55200"/>
            </a:xfrm>
            <a:custGeom>
              <a:avLst/>
              <a:gdLst/>
              <a:ahLst/>
              <a:cxnLst/>
              <a:rect l="l" t="t" r="r" b="b"/>
              <a:pathLst>
                <a:path w="2584" h="2208" extrusionOk="0">
                  <a:moveTo>
                    <a:pt x="641" y="0"/>
                  </a:moveTo>
                  <a:lnTo>
                    <a:pt x="0" y="1104"/>
                  </a:lnTo>
                  <a:lnTo>
                    <a:pt x="641" y="2208"/>
                  </a:lnTo>
                  <a:lnTo>
                    <a:pt x="1943" y="2208"/>
                  </a:lnTo>
                  <a:lnTo>
                    <a:pt x="2583" y="1104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76"/>
            <p:cNvSpPr/>
            <p:nvPr/>
          </p:nvSpPr>
          <p:spPr>
            <a:xfrm>
              <a:off x="4122350" y="2906325"/>
              <a:ext cx="32050" cy="55200"/>
            </a:xfrm>
            <a:custGeom>
              <a:avLst/>
              <a:gdLst/>
              <a:ahLst/>
              <a:cxnLst/>
              <a:rect l="l" t="t" r="r" b="b"/>
              <a:pathLst>
                <a:path w="1282" h="2208" extrusionOk="0">
                  <a:moveTo>
                    <a:pt x="1" y="0"/>
                  </a:moveTo>
                  <a:lnTo>
                    <a:pt x="1" y="2208"/>
                  </a:lnTo>
                  <a:lnTo>
                    <a:pt x="641" y="2208"/>
                  </a:lnTo>
                  <a:lnTo>
                    <a:pt x="1281" y="1104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" name="Google Shape;1474;p76"/>
          <p:cNvGrpSpPr/>
          <p:nvPr/>
        </p:nvGrpSpPr>
        <p:grpSpPr>
          <a:xfrm>
            <a:off x="4053860" y="2771447"/>
            <a:ext cx="398478" cy="398478"/>
            <a:chOff x="3322100" y="2628150"/>
            <a:chExt cx="367600" cy="367600"/>
          </a:xfrm>
        </p:grpSpPr>
        <p:sp>
          <p:nvSpPr>
            <p:cNvPr id="1475" name="Google Shape;1475;p76"/>
            <p:cNvSpPr/>
            <p:nvPr/>
          </p:nvSpPr>
          <p:spPr>
            <a:xfrm>
              <a:off x="3322100" y="2628150"/>
              <a:ext cx="367600" cy="367600"/>
            </a:xfrm>
            <a:custGeom>
              <a:avLst/>
              <a:gdLst/>
              <a:ahLst/>
              <a:cxnLst/>
              <a:rect l="l" t="t" r="r" b="b"/>
              <a:pathLst>
                <a:path w="14704" h="14704" extrusionOk="0">
                  <a:moveTo>
                    <a:pt x="7352" y="1"/>
                  </a:moveTo>
                  <a:cubicBezTo>
                    <a:pt x="3312" y="1"/>
                    <a:pt x="1" y="3312"/>
                    <a:pt x="1" y="7352"/>
                  </a:cubicBezTo>
                  <a:cubicBezTo>
                    <a:pt x="1" y="11392"/>
                    <a:pt x="3312" y="14704"/>
                    <a:pt x="7352" y="14704"/>
                  </a:cubicBezTo>
                  <a:cubicBezTo>
                    <a:pt x="11392" y="14704"/>
                    <a:pt x="14703" y="11392"/>
                    <a:pt x="14703" y="7352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76"/>
            <p:cNvSpPr/>
            <p:nvPr/>
          </p:nvSpPr>
          <p:spPr>
            <a:xfrm>
              <a:off x="3397725" y="2686675"/>
              <a:ext cx="291975" cy="309075"/>
            </a:xfrm>
            <a:custGeom>
              <a:avLst/>
              <a:gdLst/>
              <a:ahLst/>
              <a:cxnLst/>
              <a:rect l="l" t="t" r="r" b="b"/>
              <a:pathLst>
                <a:path w="11679" h="12363" extrusionOk="0">
                  <a:moveTo>
                    <a:pt x="7730" y="0"/>
                  </a:moveTo>
                  <a:cubicBezTo>
                    <a:pt x="7639" y="0"/>
                    <a:pt x="7550" y="44"/>
                    <a:pt x="7462" y="132"/>
                  </a:cubicBezTo>
                  <a:lnTo>
                    <a:pt x="7263" y="221"/>
                  </a:lnTo>
                  <a:cubicBezTo>
                    <a:pt x="7175" y="419"/>
                    <a:pt x="7175" y="596"/>
                    <a:pt x="7263" y="773"/>
                  </a:cubicBezTo>
                  <a:lnTo>
                    <a:pt x="7462" y="971"/>
                  </a:lnTo>
                  <a:lnTo>
                    <a:pt x="6248" y="2163"/>
                  </a:lnTo>
                  <a:lnTo>
                    <a:pt x="5519" y="1435"/>
                  </a:lnTo>
                  <a:lnTo>
                    <a:pt x="4879" y="1987"/>
                  </a:lnTo>
                  <a:lnTo>
                    <a:pt x="5608" y="2715"/>
                  </a:lnTo>
                  <a:lnTo>
                    <a:pt x="5519" y="2804"/>
                  </a:lnTo>
                  <a:lnTo>
                    <a:pt x="2936" y="221"/>
                  </a:lnTo>
                  <a:lnTo>
                    <a:pt x="729" y="3179"/>
                  </a:lnTo>
                  <a:lnTo>
                    <a:pt x="1656" y="4084"/>
                  </a:lnTo>
                  <a:lnTo>
                    <a:pt x="1391" y="4835"/>
                  </a:lnTo>
                  <a:lnTo>
                    <a:pt x="2385" y="5740"/>
                  </a:lnTo>
                  <a:lnTo>
                    <a:pt x="376" y="7506"/>
                  </a:lnTo>
                  <a:lnTo>
                    <a:pt x="0" y="9338"/>
                  </a:lnTo>
                  <a:lnTo>
                    <a:pt x="2848" y="12186"/>
                  </a:lnTo>
                  <a:cubicBezTo>
                    <a:pt x="3312" y="12274"/>
                    <a:pt x="3864" y="12363"/>
                    <a:pt x="4327" y="12363"/>
                  </a:cubicBezTo>
                  <a:cubicBezTo>
                    <a:pt x="8367" y="12363"/>
                    <a:pt x="11678" y="9051"/>
                    <a:pt x="11678" y="5011"/>
                  </a:cubicBezTo>
                  <a:cubicBezTo>
                    <a:pt x="11678" y="4548"/>
                    <a:pt x="11678" y="4084"/>
                    <a:pt x="11590" y="3731"/>
                  </a:cubicBezTo>
                  <a:lnTo>
                    <a:pt x="8014" y="132"/>
                  </a:lnTo>
                  <a:cubicBezTo>
                    <a:pt x="7915" y="44"/>
                    <a:pt x="7821" y="0"/>
                    <a:pt x="7730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76"/>
            <p:cNvSpPr/>
            <p:nvPr/>
          </p:nvSpPr>
          <p:spPr>
            <a:xfrm>
              <a:off x="3547275" y="2705975"/>
              <a:ext cx="64600" cy="64600"/>
            </a:xfrm>
            <a:custGeom>
              <a:avLst/>
              <a:gdLst/>
              <a:ahLst/>
              <a:cxnLst/>
              <a:rect l="l" t="t" r="r" b="b"/>
              <a:pathLst>
                <a:path w="2584" h="2584" extrusionOk="0">
                  <a:moveTo>
                    <a:pt x="1568" y="1"/>
                  </a:moveTo>
                  <a:lnTo>
                    <a:pt x="1" y="1568"/>
                  </a:lnTo>
                  <a:lnTo>
                    <a:pt x="1016" y="2584"/>
                  </a:lnTo>
                  <a:lnTo>
                    <a:pt x="2584" y="1016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76"/>
            <p:cNvSpPr/>
            <p:nvPr/>
          </p:nvSpPr>
          <p:spPr>
            <a:xfrm>
              <a:off x="3561075" y="2717575"/>
              <a:ext cx="50800" cy="53000"/>
            </a:xfrm>
            <a:custGeom>
              <a:avLst/>
              <a:gdLst/>
              <a:ahLst/>
              <a:cxnLst/>
              <a:rect l="l" t="t" r="r" b="b"/>
              <a:pathLst>
                <a:path w="2032" h="2120" extrusionOk="0">
                  <a:moveTo>
                    <a:pt x="1568" y="0"/>
                  </a:moveTo>
                  <a:lnTo>
                    <a:pt x="1" y="1568"/>
                  </a:lnTo>
                  <a:lnTo>
                    <a:pt x="464" y="2120"/>
                  </a:lnTo>
                  <a:lnTo>
                    <a:pt x="2032" y="552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A96E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76"/>
            <p:cNvSpPr/>
            <p:nvPr/>
          </p:nvSpPr>
          <p:spPr>
            <a:xfrm>
              <a:off x="3397725" y="2750125"/>
              <a:ext cx="170000" cy="170025"/>
            </a:xfrm>
            <a:custGeom>
              <a:avLst/>
              <a:gdLst/>
              <a:ahLst/>
              <a:cxnLst/>
              <a:rect l="l" t="t" r="r" b="b"/>
              <a:pathLst>
                <a:path w="6800" h="6801" extrusionOk="0">
                  <a:moveTo>
                    <a:pt x="5806" y="1"/>
                  </a:moveTo>
                  <a:lnTo>
                    <a:pt x="376" y="4968"/>
                  </a:lnTo>
                  <a:lnTo>
                    <a:pt x="0" y="6800"/>
                  </a:lnTo>
                  <a:lnTo>
                    <a:pt x="0" y="6800"/>
                  </a:lnTo>
                  <a:lnTo>
                    <a:pt x="1833" y="6425"/>
                  </a:lnTo>
                  <a:lnTo>
                    <a:pt x="6800" y="994"/>
                  </a:lnTo>
                  <a:lnTo>
                    <a:pt x="5806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76"/>
            <p:cNvSpPr/>
            <p:nvPr/>
          </p:nvSpPr>
          <p:spPr>
            <a:xfrm>
              <a:off x="3397725" y="2763925"/>
              <a:ext cx="170000" cy="156225"/>
            </a:xfrm>
            <a:custGeom>
              <a:avLst/>
              <a:gdLst/>
              <a:ahLst/>
              <a:cxnLst/>
              <a:rect l="l" t="t" r="r" b="b"/>
              <a:pathLst>
                <a:path w="6800" h="6249" extrusionOk="0">
                  <a:moveTo>
                    <a:pt x="6248" y="1"/>
                  </a:moveTo>
                  <a:lnTo>
                    <a:pt x="0" y="6248"/>
                  </a:lnTo>
                  <a:lnTo>
                    <a:pt x="0" y="6248"/>
                  </a:lnTo>
                  <a:lnTo>
                    <a:pt x="1833" y="5873"/>
                  </a:lnTo>
                  <a:lnTo>
                    <a:pt x="6623" y="641"/>
                  </a:lnTo>
                  <a:lnTo>
                    <a:pt x="6800" y="442"/>
                  </a:lnTo>
                  <a:lnTo>
                    <a:pt x="6248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76"/>
            <p:cNvSpPr/>
            <p:nvPr/>
          </p:nvSpPr>
          <p:spPr>
            <a:xfrm>
              <a:off x="3519700" y="2722525"/>
              <a:ext cx="75625" cy="75650"/>
            </a:xfrm>
            <a:custGeom>
              <a:avLst/>
              <a:gdLst/>
              <a:ahLst/>
              <a:cxnLst/>
              <a:rect l="l" t="t" r="r" b="b"/>
              <a:pathLst>
                <a:path w="3025" h="3026" extrusionOk="0">
                  <a:moveTo>
                    <a:pt x="640" y="1"/>
                  </a:moveTo>
                  <a:lnTo>
                    <a:pt x="0" y="553"/>
                  </a:lnTo>
                  <a:lnTo>
                    <a:pt x="2473" y="3025"/>
                  </a:lnTo>
                  <a:lnTo>
                    <a:pt x="3024" y="2385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A96E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76"/>
            <p:cNvSpPr/>
            <p:nvPr/>
          </p:nvSpPr>
          <p:spPr>
            <a:xfrm>
              <a:off x="3549500" y="2752350"/>
              <a:ext cx="45825" cy="45825"/>
            </a:xfrm>
            <a:custGeom>
              <a:avLst/>
              <a:gdLst/>
              <a:ahLst/>
              <a:cxnLst/>
              <a:rect l="l" t="t" r="r" b="b"/>
              <a:pathLst>
                <a:path w="1833" h="1833" extrusionOk="0">
                  <a:moveTo>
                    <a:pt x="640" y="0"/>
                  </a:moveTo>
                  <a:lnTo>
                    <a:pt x="0" y="640"/>
                  </a:lnTo>
                  <a:lnTo>
                    <a:pt x="1281" y="1832"/>
                  </a:lnTo>
                  <a:lnTo>
                    <a:pt x="1832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8C5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76"/>
            <p:cNvSpPr/>
            <p:nvPr/>
          </p:nvSpPr>
          <p:spPr>
            <a:xfrm>
              <a:off x="3577075" y="2686675"/>
              <a:ext cx="55225" cy="53550"/>
            </a:xfrm>
            <a:custGeom>
              <a:avLst/>
              <a:gdLst/>
              <a:ahLst/>
              <a:cxnLst/>
              <a:rect l="l" t="t" r="r" b="b"/>
              <a:pathLst>
                <a:path w="2209" h="2142" extrusionOk="0">
                  <a:moveTo>
                    <a:pt x="556" y="0"/>
                  </a:moveTo>
                  <a:cubicBezTo>
                    <a:pt x="465" y="0"/>
                    <a:pt x="376" y="44"/>
                    <a:pt x="288" y="132"/>
                  </a:cubicBezTo>
                  <a:lnTo>
                    <a:pt x="89" y="221"/>
                  </a:lnTo>
                  <a:cubicBezTo>
                    <a:pt x="1" y="419"/>
                    <a:pt x="1" y="596"/>
                    <a:pt x="89" y="773"/>
                  </a:cubicBezTo>
                  <a:lnTo>
                    <a:pt x="1392" y="2075"/>
                  </a:lnTo>
                  <a:cubicBezTo>
                    <a:pt x="1480" y="2119"/>
                    <a:pt x="1568" y="2141"/>
                    <a:pt x="1659" y="2141"/>
                  </a:cubicBezTo>
                  <a:cubicBezTo>
                    <a:pt x="1751" y="2141"/>
                    <a:pt x="1844" y="2119"/>
                    <a:pt x="1944" y="2075"/>
                  </a:cubicBezTo>
                  <a:lnTo>
                    <a:pt x="2032" y="1876"/>
                  </a:lnTo>
                  <a:cubicBezTo>
                    <a:pt x="2209" y="1700"/>
                    <a:pt x="2209" y="1523"/>
                    <a:pt x="2032" y="1325"/>
                  </a:cubicBezTo>
                  <a:lnTo>
                    <a:pt x="840" y="132"/>
                  </a:lnTo>
                  <a:cubicBezTo>
                    <a:pt x="741" y="44"/>
                    <a:pt x="647" y="0"/>
                    <a:pt x="556" y="0"/>
                  </a:cubicBezTo>
                  <a:close/>
                </a:path>
              </a:pathLst>
            </a:custGeom>
            <a:solidFill>
              <a:srgbClr val="A96E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76"/>
            <p:cNvSpPr/>
            <p:nvPr/>
          </p:nvSpPr>
          <p:spPr>
            <a:xfrm>
              <a:off x="3595300" y="2705975"/>
              <a:ext cx="37000" cy="34250"/>
            </a:xfrm>
            <a:custGeom>
              <a:avLst/>
              <a:gdLst/>
              <a:ahLst/>
              <a:cxnLst/>
              <a:rect l="l" t="t" r="r" b="b"/>
              <a:pathLst>
                <a:path w="1480" h="1370" extrusionOk="0">
                  <a:moveTo>
                    <a:pt x="663" y="1"/>
                  </a:moveTo>
                  <a:lnTo>
                    <a:pt x="0" y="663"/>
                  </a:lnTo>
                  <a:lnTo>
                    <a:pt x="663" y="1303"/>
                  </a:lnTo>
                  <a:cubicBezTo>
                    <a:pt x="751" y="1347"/>
                    <a:pt x="839" y="1369"/>
                    <a:pt x="930" y="1369"/>
                  </a:cubicBezTo>
                  <a:cubicBezTo>
                    <a:pt x="1022" y="1369"/>
                    <a:pt x="1115" y="1347"/>
                    <a:pt x="1215" y="1303"/>
                  </a:cubicBezTo>
                  <a:lnTo>
                    <a:pt x="1303" y="1104"/>
                  </a:lnTo>
                  <a:cubicBezTo>
                    <a:pt x="1480" y="928"/>
                    <a:pt x="1480" y="751"/>
                    <a:pt x="1303" y="553"/>
                  </a:cubicBezTo>
                  <a:lnTo>
                    <a:pt x="663" y="1"/>
                  </a:lnTo>
                  <a:close/>
                </a:path>
              </a:pathLst>
            </a:custGeom>
            <a:solidFill>
              <a:srgbClr val="8C5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76"/>
            <p:cNvSpPr/>
            <p:nvPr/>
          </p:nvSpPr>
          <p:spPr>
            <a:xfrm>
              <a:off x="3415925" y="2692175"/>
              <a:ext cx="60200" cy="115375"/>
            </a:xfrm>
            <a:custGeom>
              <a:avLst/>
              <a:gdLst/>
              <a:ahLst/>
              <a:cxnLst/>
              <a:rect l="l" t="t" r="r" b="b"/>
              <a:pathLst>
                <a:path w="2408" h="4615" extrusionOk="0">
                  <a:moveTo>
                    <a:pt x="2208" y="1"/>
                  </a:moveTo>
                  <a:lnTo>
                    <a:pt x="1" y="2959"/>
                  </a:lnTo>
                  <a:lnTo>
                    <a:pt x="1215" y="2959"/>
                  </a:lnTo>
                  <a:lnTo>
                    <a:pt x="663" y="4615"/>
                  </a:lnTo>
                  <a:lnTo>
                    <a:pt x="2407" y="2407"/>
                  </a:lnTo>
                  <a:lnTo>
                    <a:pt x="1480" y="2407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76"/>
            <p:cNvSpPr/>
            <p:nvPr/>
          </p:nvSpPr>
          <p:spPr>
            <a:xfrm>
              <a:off x="3521900" y="2819125"/>
              <a:ext cx="57425" cy="107650"/>
            </a:xfrm>
            <a:custGeom>
              <a:avLst/>
              <a:gdLst/>
              <a:ahLst/>
              <a:cxnLst/>
              <a:rect l="l" t="t" r="r" b="b"/>
              <a:pathLst>
                <a:path w="2297" h="4306" extrusionOk="0">
                  <a:moveTo>
                    <a:pt x="2120" y="0"/>
                  </a:moveTo>
                  <a:lnTo>
                    <a:pt x="0" y="2848"/>
                  </a:lnTo>
                  <a:lnTo>
                    <a:pt x="1104" y="2848"/>
                  </a:lnTo>
                  <a:lnTo>
                    <a:pt x="641" y="4305"/>
                  </a:lnTo>
                  <a:lnTo>
                    <a:pt x="2296" y="2208"/>
                  </a:lnTo>
                  <a:lnTo>
                    <a:pt x="1391" y="2208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" name="Google Shape;1487;p76"/>
          <p:cNvGrpSpPr/>
          <p:nvPr/>
        </p:nvGrpSpPr>
        <p:grpSpPr>
          <a:xfrm>
            <a:off x="3355709" y="2771447"/>
            <a:ext cx="399048" cy="398478"/>
            <a:chOff x="2678050" y="2628150"/>
            <a:chExt cx="368125" cy="367600"/>
          </a:xfrm>
        </p:grpSpPr>
        <p:sp>
          <p:nvSpPr>
            <p:cNvPr id="1488" name="Google Shape;1488;p76"/>
            <p:cNvSpPr/>
            <p:nvPr/>
          </p:nvSpPr>
          <p:spPr>
            <a:xfrm>
              <a:off x="2678050" y="2628150"/>
              <a:ext cx="368125" cy="367600"/>
            </a:xfrm>
            <a:custGeom>
              <a:avLst/>
              <a:gdLst/>
              <a:ahLst/>
              <a:cxnLst/>
              <a:rect l="l" t="t" r="r" b="b"/>
              <a:pathLst>
                <a:path w="14725" h="14704" extrusionOk="0">
                  <a:moveTo>
                    <a:pt x="7352" y="1"/>
                  </a:moveTo>
                  <a:cubicBezTo>
                    <a:pt x="3312" y="1"/>
                    <a:pt x="0" y="3312"/>
                    <a:pt x="0" y="7352"/>
                  </a:cubicBezTo>
                  <a:cubicBezTo>
                    <a:pt x="0" y="11392"/>
                    <a:pt x="3312" y="14704"/>
                    <a:pt x="7352" y="14704"/>
                  </a:cubicBezTo>
                  <a:cubicBezTo>
                    <a:pt x="11414" y="14704"/>
                    <a:pt x="14725" y="11392"/>
                    <a:pt x="14725" y="7352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76"/>
            <p:cNvSpPr/>
            <p:nvPr/>
          </p:nvSpPr>
          <p:spPr>
            <a:xfrm>
              <a:off x="2705650" y="2701575"/>
              <a:ext cx="340525" cy="289750"/>
            </a:xfrm>
            <a:custGeom>
              <a:avLst/>
              <a:gdLst/>
              <a:ahLst/>
              <a:cxnLst/>
              <a:rect l="l" t="t" r="r" b="b"/>
              <a:pathLst>
                <a:path w="13621" h="11590" extrusionOk="0">
                  <a:moveTo>
                    <a:pt x="2296" y="0"/>
                  </a:moveTo>
                  <a:lnTo>
                    <a:pt x="0" y="3952"/>
                  </a:lnTo>
                  <a:lnTo>
                    <a:pt x="7727" y="11590"/>
                  </a:lnTo>
                  <a:cubicBezTo>
                    <a:pt x="11038" y="10950"/>
                    <a:pt x="13621" y="8014"/>
                    <a:pt x="13621" y="4415"/>
                  </a:cubicBezTo>
                  <a:cubicBezTo>
                    <a:pt x="13621" y="4040"/>
                    <a:pt x="13621" y="3687"/>
                    <a:pt x="13511" y="3311"/>
                  </a:cubicBezTo>
                  <a:lnTo>
                    <a:pt x="10199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76"/>
            <p:cNvSpPr/>
            <p:nvPr/>
          </p:nvSpPr>
          <p:spPr>
            <a:xfrm>
              <a:off x="2719450" y="2710950"/>
              <a:ext cx="285350" cy="220775"/>
            </a:xfrm>
            <a:custGeom>
              <a:avLst/>
              <a:gdLst/>
              <a:ahLst/>
              <a:cxnLst/>
              <a:rect l="l" t="t" r="r" b="b"/>
              <a:pathLst>
                <a:path w="11414" h="8831" extrusionOk="0">
                  <a:moveTo>
                    <a:pt x="2031" y="0"/>
                  </a:moveTo>
                  <a:lnTo>
                    <a:pt x="0" y="3488"/>
                  </a:lnTo>
                  <a:lnTo>
                    <a:pt x="5696" y="8831"/>
                  </a:lnTo>
                  <a:lnTo>
                    <a:pt x="11413" y="3488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76"/>
            <p:cNvSpPr/>
            <p:nvPr/>
          </p:nvSpPr>
          <p:spPr>
            <a:xfrm>
              <a:off x="2861825" y="2710950"/>
              <a:ext cx="142975" cy="220775"/>
            </a:xfrm>
            <a:custGeom>
              <a:avLst/>
              <a:gdLst/>
              <a:ahLst/>
              <a:cxnLst/>
              <a:rect l="l" t="t" r="r" b="b"/>
              <a:pathLst>
                <a:path w="5719" h="8831" extrusionOk="0">
                  <a:moveTo>
                    <a:pt x="1" y="0"/>
                  </a:moveTo>
                  <a:lnTo>
                    <a:pt x="1" y="8831"/>
                  </a:lnTo>
                  <a:lnTo>
                    <a:pt x="5718" y="3488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76"/>
            <p:cNvSpPr/>
            <p:nvPr/>
          </p:nvSpPr>
          <p:spPr>
            <a:xfrm>
              <a:off x="2705650" y="2701575"/>
              <a:ext cx="312950" cy="243950"/>
            </a:xfrm>
            <a:custGeom>
              <a:avLst/>
              <a:gdLst/>
              <a:ahLst/>
              <a:cxnLst/>
              <a:rect l="l" t="t" r="r" b="b"/>
              <a:pathLst>
                <a:path w="12518" h="9758" extrusionOk="0">
                  <a:moveTo>
                    <a:pt x="9647" y="839"/>
                  </a:moveTo>
                  <a:lnTo>
                    <a:pt x="11413" y="3775"/>
                  </a:lnTo>
                  <a:lnTo>
                    <a:pt x="6248" y="8566"/>
                  </a:lnTo>
                  <a:lnTo>
                    <a:pt x="1104" y="3775"/>
                  </a:lnTo>
                  <a:lnTo>
                    <a:pt x="2848" y="839"/>
                  </a:lnTo>
                  <a:close/>
                  <a:moveTo>
                    <a:pt x="2296" y="0"/>
                  </a:moveTo>
                  <a:lnTo>
                    <a:pt x="0" y="3952"/>
                  </a:lnTo>
                  <a:lnTo>
                    <a:pt x="6248" y="9758"/>
                  </a:lnTo>
                  <a:lnTo>
                    <a:pt x="12517" y="3952"/>
                  </a:lnTo>
                  <a:lnTo>
                    <a:pt x="10199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76"/>
            <p:cNvSpPr/>
            <p:nvPr/>
          </p:nvSpPr>
          <p:spPr>
            <a:xfrm>
              <a:off x="2861825" y="2701575"/>
              <a:ext cx="156775" cy="243950"/>
            </a:xfrm>
            <a:custGeom>
              <a:avLst/>
              <a:gdLst/>
              <a:ahLst/>
              <a:cxnLst/>
              <a:rect l="l" t="t" r="r" b="b"/>
              <a:pathLst>
                <a:path w="6271" h="9758" extrusionOk="0">
                  <a:moveTo>
                    <a:pt x="1" y="0"/>
                  </a:moveTo>
                  <a:lnTo>
                    <a:pt x="1" y="839"/>
                  </a:lnTo>
                  <a:lnTo>
                    <a:pt x="3400" y="839"/>
                  </a:lnTo>
                  <a:lnTo>
                    <a:pt x="5166" y="3775"/>
                  </a:lnTo>
                  <a:lnTo>
                    <a:pt x="1" y="8566"/>
                  </a:lnTo>
                  <a:lnTo>
                    <a:pt x="1" y="9758"/>
                  </a:lnTo>
                  <a:lnTo>
                    <a:pt x="6270" y="3952"/>
                  </a:lnTo>
                  <a:lnTo>
                    <a:pt x="3952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76"/>
            <p:cNvSpPr/>
            <p:nvPr/>
          </p:nvSpPr>
          <p:spPr>
            <a:xfrm>
              <a:off x="2774625" y="2756750"/>
              <a:ext cx="174975" cy="90000"/>
            </a:xfrm>
            <a:custGeom>
              <a:avLst/>
              <a:gdLst/>
              <a:ahLst/>
              <a:cxnLst/>
              <a:rect l="l" t="t" r="r" b="b"/>
              <a:pathLst>
                <a:path w="6999" h="3600" extrusionOk="0">
                  <a:moveTo>
                    <a:pt x="3489" y="1"/>
                  </a:moveTo>
                  <a:cubicBezTo>
                    <a:pt x="1568" y="1"/>
                    <a:pt x="1" y="1833"/>
                    <a:pt x="1" y="1833"/>
                  </a:cubicBezTo>
                  <a:cubicBezTo>
                    <a:pt x="1" y="1833"/>
                    <a:pt x="1656" y="3599"/>
                    <a:pt x="3489" y="3599"/>
                  </a:cubicBezTo>
                  <a:cubicBezTo>
                    <a:pt x="5343" y="3599"/>
                    <a:pt x="6999" y="1833"/>
                    <a:pt x="6999" y="1833"/>
                  </a:cubicBezTo>
                  <a:cubicBezTo>
                    <a:pt x="6999" y="1833"/>
                    <a:pt x="5431" y="1"/>
                    <a:pt x="3489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76"/>
            <p:cNvSpPr/>
            <p:nvPr/>
          </p:nvSpPr>
          <p:spPr>
            <a:xfrm>
              <a:off x="2861825" y="2756750"/>
              <a:ext cx="87775" cy="90000"/>
            </a:xfrm>
            <a:custGeom>
              <a:avLst/>
              <a:gdLst/>
              <a:ahLst/>
              <a:cxnLst/>
              <a:rect l="l" t="t" r="r" b="b"/>
              <a:pathLst>
                <a:path w="3511" h="3600" extrusionOk="0">
                  <a:moveTo>
                    <a:pt x="1" y="1"/>
                  </a:moveTo>
                  <a:lnTo>
                    <a:pt x="1" y="3599"/>
                  </a:lnTo>
                  <a:cubicBezTo>
                    <a:pt x="1855" y="3599"/>
                    <a:pt x="3511" y="1833"/>
                    <a:pt x="3511" y="1833"/>
                  </a:cubicBezTo>
                  <a:cubicBezTo>
                    <a:pt x="3511" y="1833"/>
                    <a:pt x="1943" y="1"/>
                    <a:pt x="1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6"/>
            <p:cNvSpPr/>
            <p:nvPr/>
          </p:nvSpPr>
          <p:spPr>
            <a:xfrm>
              <a:off x="2827600" y="2768350"/>
              <a:ext cx="69025" cy="66800"/>
            </a:xfrm>
            <a:custGeom>
              <a:avLst/>
              <a:gdLst/>
              <a:ahLst/>
              <a:cxnLst/>
              <a:rect l="l" t="t" r="r" b="b"/>
              <a:pathLst>
                <a:path w="2761" h="2672" extrusionOk="0">
                  <a:moveTo>
                    <a:pt x="1370" y="0"/>
                  </a:moveTo>
                  <a:cubicBezTo>
                    <a:pt x="641" y="0"/>
                    <a:pt x="1" y="640"/>
                    <a:pt x="1" y="1369"/>
                  </a:cubicBezTo>
                  <a:cubicBezTo>
                    <a:pt x="1" y="2120"/>
                    <a:pt x="641" y="2671"/>
                    <a:pt x="1370" y="2671"/>
                  </a:cubicBezTo>
                  <a:cubicBezTo>
                    <a:pt x="2120" y="2671"/>
                    <a:pt x="2760" y="2120"/>
                    <a:pt x="2760" y="1369"/>
                  </a:cubicBezTo>
                  <a:cubicBezTo>
                    <a:pt x="2760" y="640"/>
                    <a:pt x="2120" y="0"/>
                    <a:pt x="1370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6"/>
            <p:cNvSpPr/>
            <p:nvPr/>
          </p:nvSpPr>
          <p:spPr>
            <a:xfrm>
              <a:off x="2861825" y="2768350"/>
              <a:ext cx="34800" cy="66800"/>
            </a:xfrm>
            <a:custGeom>
              <a:avLst/>
              <a:gdLst/>
              <a:ahLst/>
              <a:cxnLst/>
              <a:rect l="l" t="t" r="r" b="b"/>
              <a:pathLst>
                <a:path w="1392" h="2672" extrusionOk="0">
                  <a:moveTo>
                    <a:pt x="1" y="0"/>
                  </a:moveTo>
                  <a:lnTo>
                    <a:pt x="1" y="2671"/>
                  </a:lnTo>
                  <a:cubicBezTo>
                    <a:pt x="751" y="2671"/>
                    <a:pt x="1391" y="2120"/>
                    <a:pt x="1391" y="1369"/>
                  </a:cubicBezTo>
                  <a:cubicBezTo>
                    <a:pt x="1391" y="640"/>
                    <a:pt x="751" y="0"/>
                    <a:pt x="1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6"/>
            <p:cNvSpPr/>
            <p:nvPr/>
          </p:nvSpPr>
          <p:spPr>
            <a:xfrm>
              <a:off x="2843625" y="2784350"/>
              <a:ext cx="37000" cy="34800"/>
            </a:xfrm>
            <a:custGeom>
              <a:avLst/>
              <a:gdLst/>
              <a:ahLst/>
              <a:cxnLst/>
              <a:rect l="l" t="t" r="r" b="b"/>
              <a:pathLst>
                <a:path w="1480" h="1392" extrusionOk="0">
                  <a:moveTo>
                    <a:pt x="729" y="0"/>
                  </a:moveTo>
                  <a:cubicBezTo>
                    <a:pt x="375" y="0"/>
                    <a:pt x="0" y="376"/>
                    <a:pt x="0" y="729"/>
                  </a:cubicBezTo>
                  <a:cubicBezTo>
                    <a:pt x="0" y="1104"/>
                    <a:pt x="375" y="1391"/>
                    <a:pt x="729" y="1391"/>
                  </a:cubicBezTo>
                  <a:cubicBezTo>
                    <a:pt x="1104" y="1391"/>
                    <a:pt x="1479" y="1104"/>
                    <a:pt x="1479" y="729"/>
                  </a:cubicBezTo>
                  <a:cubicBezTo>
                    <a:pt x="1479" y="376"/>
                    <a:pt x="1104" y="0"/>
                    <a:pt x="729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6"/>
            <p:cNvSpPr/>
            <p:nvPr/>
          </p:nvSpPr>
          <p:spPr>
            <a:xfrm>
              <a:off x="2861825" y="2784350"/>
              <a:ext cx="18800" cy="34800"/>
            </a:xfrm>
            <a:custGeom>
              <a:avLst/>
              <a:gdLst/>
              <a:ahLst/>
              <a:cxnLst/>
              <a:rect l="l" t="t" r="r" b="b"/>
              <a:pathLst>
                <a:path w="752" h="1392" extrusionOk="0">
                  <a:moveTo>
                    <a:pt x="1" y="0"/>
                  </a:moveTo>
                  <a:lnTo>
                    <a:pt x="1" y="1391"/>
                  </a:lnTo>
                  <a:cubicBezTo>
                    <a:pt x="376" y="1391"/>
                    <a:pt x="751" y="1104"/>
                    <a:pt x="751" y="729"/>
                  </a:cubicBezTo>
                  <a:cubicBezTo>
                    <a:pt x="751" y="376"/>
                    <a:pt x="376" y="0"/>
                    <a:pt x="1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" name="Google Shape;1500;p76"/>
          <p:cNvGrpSpPr/>
          <p:nvPr/>
        </p:nvGrpSpPr>
        <p:grpSpPr>
          <a:xfrm>
            <a:off x="2727531" y="2771447"/>
            <a:ext cx="399075" cy="398478"/>
            <a:chOff x="2098550" y="2628150"/>
            <a:chExt cx="368150" cy="367600"/>
          </a:xfrm>
        </p:grpSpPr>
        <p:sp>
          <p:nvSpPr>
            <p:cNvPr id="1501" name="Google Shape;1501;p76"/>
            <p:cNvSpPr/>
            <p:nvPr/>
          </p:nvSpPr>
          <p:spPr>
            <a:xfrm>
              <a:off x="2098550" y="2628150"/>
              <a:ext cx="368150" cy="328225"/>
            </a:xfrm>
            <a:custGeom>
              <a:avLst/>
              <a:gdLst/>
              <a:ahLst/>
              <a:cxnLst/>
              <a:rect l="l" t="t" r="r" b="b"/>
              <a:pathLst>
                <a:path w="14726" h="13129" extrusionOk="0">
                  <a:moveTo>
                    <a:pt x="7352" y="1"/>
                  </a:moveTo>
                  <a:cubicBezTo>
                    <a:pt x="3312" y="1"/>
                    <a:pt x="1" y="3312"/>
                    <a:pt x="1" y="7352"/>
                  </a:cubicBezTo>
                  <a:cubicBezTo>
                    <a:pt x="1" y="9383"/>
                    <a:pt x="818" y="11216"/>
                    <a:pt x="2208" y="12606"/>
                  </a:cubicBezTo>
                  <a:cubicBezTo>
                    <a:pt x="2595" y="12993"/>
                    <a:pt x="3034" y="13128"/>
                    <a:pt x="3514" y="13128"/>
                  </a:cubicBezTo>
                  <a:cubicBezTo>
                    <a:pt x="4623" y="13128"/>
                    <a:pt x="5950" y="12408"/>
                    <a:pt x="7352" y="12408"/>
                  </a:cubicBezTo>
                  <a:cubicBezTo>
                    <a:pt x="8769" y="12408"/>
                    <a:pt x="10090" y="13128"/>
                    <a:pt x="11231" y="13128"/>
                  </a:cubicBezTo>
                  <a:cubicBezTo>
                    <a:pt x="11726" y="13128"/>
                    <a:pt x="12186" y="12993"/>
                    <a:pt x="12606" y="12606"/>
                  </a:cubicBezTo>
                  <a:cubicBezTo>
                    <a:pt x="13886" y="11216"/>
                    <a:pt x="14725" y="9383"/>
                    <a:pt x="14725" y="7352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6"/>
            <p:cNvSpPr/>
            <p:nvPr/>
          </p:nvSpPr>
          <p:spPr>
            <a:xfrm>
              <a:off x="2153750" y="2648575"/>
              <a:ext cx="312950" cy="307800"/>
            </a:xfrm>
            <a:custGeom>
              <a:avLst/>
              <a:gdLst/>
              <a:ahLst/>
              <a:cxnLst/>
              <a:rect l="l" t="t" r="r" b="b"/>
              <a:pathLst>
                <a:path w="12518" h="12312" extrusionOk="0">
                  <a:moveTo>
                    <a:pt x="5144" y="1"/>
                  </a:moveTo>
                  <a:cubicBezTo>
                    <a:pt x="4504" y="464"/>
                    <a:pt x="3952" y="1193"/>
                    <a:pt x="3952" y="1193"/>
                  </a:cubicBezTo>
                  <a:lnTo>
                    <a:pt x="3488" y="840"/>
                  </a:lnTo>
                  <a:cubicBezTo>
                    <a:pt x="3312" y="1105"/>
                    <a:pt x="3223" y="1392"/>
                    <a:pt x="3223" y="1656"/>
                  </a:cubicBezTo>
                  <a:cubicBezTo>
                    <a:pt x="2385" y="1943"/>
                    <a:pt x="2208" y="2495"/>
                    <a:pt x="2296" y="3136"/>
                  </a:cubicBezTo>
                  <a:cubicBezTo>
                    <a:pt x="2296" y="3511"/>
                    <a:pt x="2385" y="3952"/>
                    <a:pt x="2473" y="4328"/>
                  </a:cubicBezTo>
                  <a:cubicBezTo>
                    <a:pt x="2208" y="4416"/>
                    <a:pt x="2031" y="4703"/>
                    <a:pt x="2031" y="4968"/>
                  </a:cubicBezTo>
                  <a:lnTo>
                    <a:pt x="2120" y="5431"/>
                  </a:lnTo>
                  <a:cubicBezTo>
                    <a:pt x="2120" y="5608"/>
                    <a:pt x="2208" y="5718"/>
                    <a:pt x="2296" y="5807"/>
                  </a:cubicBezTo>
                  <a:lnTo>
                    <a:pt x="3135" y="6624"/>
                  </a:lnTo>
                  <a:cubicBezTo>
                    <a:pt x="3223" y="6822"/>
                    <a:pt x="3400" y="6999"/>
                    <a:pt x="3488" y="7175"/>
                  </a:cubicBezTo>
                  <a:lnTo>
                    <a:pt x="3223" y="8566"/>
                  </a:lnTo>
                  <a:lnTo>
                    <a:pt x="2031" y="8566"/>
                  </a:lnTo>
                  <a:cubicBezTo>
                    <a:pt x="817" y="8566"/>
                    <a:pt x="0" y="9383"/>
                    <a:pt x="0" y="10487"/>
                  </a:cubicBezTo>
                  <a:lnTo>
                    <a:pt x="0" y="11789"/>
                  </a:lnTo>
                  <a:cubicBezTo>
                    <a:pt x="387" y="12176"/>
                    <a:pt x="826" y="12311"/>
                    <a:pt x="1306" y="12311"/>
                  </a:cubicBezTo>
                  <a:cubicBezTo>
                    <a:pt x="2415" y="12311"/>
                    <a:pt x="3742" y="11591"/>
                    <a:pt x="5144" y="11591"/>
                  </a:cubicBezTo>
                  <a:cubicBezTo>
                    <a:pt x="6561" y="11591"/>
                    <a:pt x="7882" y="12311"/>
                    <a:pt x="9023" y="12311"/>
                  </a:cubicBezTo>
                  <a:cubicBezTo>
                    <a:pt x="9518" y="12311"/>
                    <a:pt x="9978" y="12176"/>
                    <a:pt x="10398" y="11789"/>
                  </a:cubicBezTo>
                  <a:cubicBezTo>
                    <a:pt x="11678" y="10399"/>
                    <a:pt x="12517" y="8566"/>
                    <a:pt x="12517" y="6535"/>
                  </a:cubicBezTo>
                  <a:lnTo>
                    <a:pt x="6800" y="840"/>
                  </a:lnTo>
                  <a:lnTo>
                    <a:pt x="6336" y="1193"/>
                  </a:lnTo>
                  <a:lnTo>
                    <a:pt x="5784" y="553"/>
                  </a:lnTo>
                  <a:cubicBezTo>
                    <a:pt x="5608" y="376"/>
                    <a:pt x="5343" y="199"/>
                    <a:pt x="5144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6"/>
            <p:cNvSpPr/>
            <p:nvPr/>
          </p:nvSpPr>
          <p:spPr>
            <a:xfrm>
              <a:off x="2234325" y="2825750"/>
              <a:ext cx="96600" cy="39200"/>
            </a:xfrm>
            <a:custGeom>
              <a:avLst/>
              <a:gdLst/>
              <a:ahLst/>
              <a:cxnLst/>
              <a:rect l="l" t="t" r="r" b="b"/>
              <a:pathLst>
                <a:path w="3864" h="1568" extrusionOk="0">
                  <a:moveTo>
                    <a:pt x="265" y="0"/>
                  </a:moveTo>
                  <a:lnTo>
                    <a:pt x="0" y="1568"/>
                  </a:lnTo>
                  <a:lnTo>
                    <a:pt x="3864" y="1568"/>
                  </a:lnTo>
                  <a:lnTo>
                    <a:pt x="3577" y="0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6"/>
            <p:cNvSpPr/>
            <p:nvPr/>
          </p:nvSpPr>
          <p:spPr>
            <a:xfrm>
              <a:off x="2282350" y="2825750"/>
              <a:ext cx="48575" cy="39200"/>
            </a:xfrm>
            <a:custGeom>
              <a:avLst/>
              <a:gdLst/>
              <a:ahLst/>
              <a:cxnLst/>
              <a:rect l="l" t="t" r="r" b="b"/>
              <a:pathLst>
                <a:path w="1943" h="1568" extrusionOk="0">
                  <a:moveTo>
                    <a:pt x="0" y="0"/>
                  </a:moveTo>
                  <a:lnTo>
                    <a:pt x="0" y="1568"/>
                  </a:lnTo>
                  <a:lnTo>
                    <a:pt x="1943" y="156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6"/>
            <p:cNvSpPr/>
            <p:nvPr/>
          </p:nvSpPr>
          <p:spPr>
            <a:xfrm>
              <a:off x="2204525" y="2692175"/>
              <a:ext cx="156200" cy="161175"/>
            </a:xfrm>
            <a:custGeom>
              <a:avLst/>
              <a:gdLst/>
              <a:ahLst/>
              <a:cxnLst/>
              <a:rect l="l" t="t" r="r" b="b"/>
              <a:pathLst>
                <a:path w="6248" h="6447" extrusionOk="0">
                  <a:moveTo>
                    <a:pt x="3113" y="1"/>
                  </a:moveTo>
                  <a:cubicBezTo>
                    <a:pt x="2009" y="1"/>
                    <a:pt x="641" y="928"/>
                    <a:pt x="442" y="2584"/>
                  </a:cubicBezTo>
                  <a:cubicBezTo>
                    <a:pt x="177" y="2672"/>
                    <a:pt x="0" y="2959"/>
                    <a:pt x="0" y="3224"/>
                  </a:cubicBezTo>
                  <a:lnTo>
                    <a:pt x="89" y="3687"/>
                  </a:lnTo>
                  <a:cubicBezTo>
                    <a:pt x="89" y="3974"/>
                    <a:pt x="354" y="4239"/>
                    <a:pt x="729" y="4239"/>
                  </a:cubicBezTo>
                  <a:cubicBezTo>
                    <a:pt x="1369" y="5895"/>
                    <a:pt x="2473" y="6359"/>
                    <a:pt x="3113" y="6447"/>
                  </a:cubicBezTo>
                  <a:cubicBezTo>
                    <a:pt x="3753" y="6359"/>
                    <a:pt x="4857" y="5895"/>
                    <a:pt x="5519" y="4239"/>
                  </a:cubicBezTo>
                  <a:cubicBezTo>
                    <a:pt x="5872" y="4239"/>
                    <a:pt x="6159" y="3974"/>
                    <a:pt x="6159" y="3687"/>
                  </a:cubicBezTo>
                  <a:lnTo>
                    <a:pt x="6248" y="3224"/>
                  </a:lnTo>
                  <a:cubicBezTo>
                    <a:pt x="6248" y="2959"/>
                    <a:pt x="6071" y="2672"/>
                    <a:pt x="5784" y="2584"/>
                  </a:cubicBezTo>
                  <a:cubicBezTo>
                    <a:pt x="5608" y="928"/>
                    <a:pt x="4217" y="1"/>
                    <a:pt x="3113" y="1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6"/>
            <p:cNvSpPr/>
            <p:nvPr/>
          </p:nvSpPr>
          <p:spPr>
            <a:xfrm>
              <a:off x="2282350" y="2692175"/>
              <a:ext cx="78375" cy="161175"/>
            </a:xfrm>
            <a:custGeom>
              <a:avLst/>
              <a:gdLst/>
              <a:ahLst/>
              <a:cxnLst/>
              <a:rect l="l" t="t" r="r" b="b"/>
              <a:pathLst>
                <a:path w="3135" h="6447" extrusionOk="0">
                  <a:moveTo>
                    <a:pt x="0" y="1"/>
                  </a:moveTo>
                  <a:lnTo>
                    <a:pt x="0" y="6447"/>
                  </a:lnTo>
                  <a:cubicBezTo>
                    <a:pt x="640" y="6359"/>
                    <a:pt x="1744" y="5895"/>
                    <a:pt x="2406" y="4239"/>
                  </a:cubicBezTo>
                  <a:cubicBezTo>
                    <a:pt x="2759" y="4239"/>
                    <a:pt x="3046" y="3974"/>
                    <a:pt x="3046" y="3687"/>
                  </a:cubicBezTo>
                  <a:lnTo>
                    <a:pt x="3135" y="3224"/>
                  </a:lnTo>
                  <a:cubicBezTo>
                    <a:pt x="3135" y="2959"/>
                    <a:pt x="2958" y="2672"/>
                    <a:pt x="2671" y="2584"/>
                  </a:cubicBezTo>
                  <a:cubicBezTo>
                    <a:pt x="2495" y="928"/>
                    <a:pt x="1104" y="1"/>
                    <a:pt x="0" y="1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6"/>
            <p:cNvSpPr/>
            <p:nvPr/>
          </p:nvSpPr>
          <p:spPr>
            <a:xfrm>
              <a:off x="2282350" y="2766125"/>
              <a:ext cx="41400" cy="48050"/>
            </a:xfrm>
            <a:custGeom>
              <a:avLst/>
              <a:gdLst/>
              <a:ahLst/>
              <a:cxnLst/>
              <a:rect l="l" t="t" r="r" b="b"/>
              <a:pathLst>
                <a:path w="1656" h="1922" extrusionOk="0">
                  <a:moveTo>
                    <a:pt x="0" y="1"/>
                  </a:moveTo>
                  <a:lnTo>
                    <a:pt x="0" y="1922"/>
                  </a:lnTo>
                  <a:lnTo>
                    <a:pt x="552" y="1922"/>
                  </a:lnTo>
                  <a:lnTo>
                    <a:pt x="552" y="553"/>
                  </a:lnTo>
                  <a:lnTo>
                    <a:pt x="1656" y="553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6"/>
            <p:cNvSpPr/>
            <p:nvPr/>
          </p:nvSpPr>
          <p:spPr>
            <a:xfrm>
              <a:off x="2224950" y="2742950"/>
              <a:ext cx="114800" cy="53175"/>
            </a:xfrm>
            <a:custGeom>
              <a:avLst/>
              <a:gdLst/>
              <a:ahLst/>
              <a:cxnLst/>
              <a:rect l="l" t="t" r="r" b="b"/>
              <a:pathLst>
                <a:path w="4592" h="2127" extrusionOk="0">
                  <a:moveTo>
                    <a:pt x="287" y="1"/>
                  </a:moveTo>
                  <a:lnTo>
                    <a:pt x="0" y="641"/>
                  </a:lnTo>
                  <a:cubicBezTo>
                    <a:pt x="273" y="1354"/>
                    <a:pt x="784" y="2127"/>
                    <a:pt x="1459" y="2127"/>
                  </a:cubicBezTo>
                  <a:cubicBezTo>
                    <a:pt x="1495" y="2127"/>
                    <a:pt x="1531" y="2124"/>
                    <a:pt x="1568" y="2120"/>
                  </a:cubicBezTo>
                  <a:cubicBezTo>
                    <a:pt x="1943" y="2120"/>
                    <a:pt x="2119" y="1943"/>
                    <a:pt x="2208" y="1745"/>
                  </a:cubicBezTo>
                  <a:cubicBezTo>
                    <a:pt x="2208" y="1701"/>
                    <a:pt x="2252" y="1679"/>
                    <a:pt x="2296" y="1679"/>
                  </a:cubicBezTo>
                  <a:cubicBezTo>
                    <a:pt x="2340" y="1679"/>
                    <a:pt x="2384" y="1701"/>
                    <a:pt x="2384" y="1745"/>
                  </a:cubicBezTo>
                  <a:cubicBezTo>
                    <a:pt x="2583" y="1943"/>
                    <a:pt x="2760" y="2120"/>
                    <a:pt x="3047" y="2120"/>
                  </a:cubicBezTo>
                  <a:cubicBezTo>
                    <a:pt x="3083" y="2124"/>
                    <a:pt x="3119" y="2127"/>
                    <a:pt x="3155" y="2127"/>
                  </a:cubicBezTo>
                  <a:cubicBezTo>
                    <a:pt x="3838" y="2127"/>
                    <a:pt x="4424" y="1354"/>
                    <a:pt x="4592" y="641"/>
                  </a:cubicBezTo>
                  <a:lnTo>
                    <a:pt x="4327" y="1"/>
                  </a:lnTo>
                  <a:cubicBezTo>
                    <a:pt x="4327" y="1"/>
                    <a:pt x="3863" y="729"/>
                    <a:pt x="2296" y="729"/>
                  </a:cubicBezTo>
                  <a:cubicBezTo>
                    <a:pt x="729" y="729"/>
                    <a:pt x="287" y="1"/>
                    <a:pt x="287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6"/>
            <p:cNvSpPr/>
            <p:nvPr/>
          </p:nvSpPr>
          <p:spPr>
            <a:xfrm>
              <a:off x="2282350" y="2742950"/>
              <a:ext cx="57400" cy="53350"/>
            </a:xfrm>
            <a:custGeom>
              <a:avLst/>
              <a:gdLst/>
              <a:ahLst/>
              <a:cxnLst/>
              <a:rect l="l" t="t" r="r" b="b"/>
              <a:pathLst>
                <a:path w="2296" h="2134" extrusionOk="0">
                  <a:moveTo>
                    <a:pt x="2031" y="1"/>
                  </a:moveTo>
                  <a:lnTo>
                    <a:pt x="2031" y="89"/>
                  </a:lnTo>
                  <a:cubicBezTo>
                    <a:pt x="1854" y="177"/>
                    <a:pt x="1391" y="729"/>
                    <a:pt x="0" y="729"/>
                  </a:cubicBezTo>
                  <a:lnTo>
                    <a:pt x="0" y="1656"/>
                  </a:lnTo>
                  <a:cubicBezTo>
                    <a:pt x="88" y="1656"/>
                    <a:pt x="88" y="1656"/>
                    <a:pt x="88" y="1745"/>
                  </a:cubicBezTo>
                  <a:cubicBezTo>
                    <a:pt x="287" y="1943"/>
                    <a:pt x="464" y="2120"/>
                    <a:pt x="751" y="2120"/>
                  </a:cubicBezTo>
                  <a:cubicBezTo>
                    <a:pt x="795" y="2129"/>
                    <a:pt x="839" y="2133"/>
                    <a:pt x="883" y="2133"/>
                  </a:cubicBezTo>
                  <a:cubicBezTo>
                    <a:pt x="1283" y="2133"/>
                    <a:pt x="1693" y="1789"/>
                    <a:pt x="2031" y="1392"/>
                  </a:cubicBezTo>
                  <a:cubicBezTo>
                    <a:pt x="2119" y="1105"/>
                    <a:pt x="2296" y="928"/>
                    <a:pt x="2296" y="641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6"/>
            <p:cNvSpPr/>
            <p:nvPr/>
          </p:nvSpPr>
          <p:spPr>
            <a:xfrm>
              <a:off x="2245925" y="2763925"/>
              <a:ext cx="27600" cy="21325"/>
            </a:xfrm>
            <a:custGeom>
              <a:avLst/>
              <a:gdLst/>
              <a:ahLst/>
              <a:cxnLst/>
              <a:rect l="l" t="t" r="r" b="b"/>
              <a:pathLst>
                <a:path w="1104" h="853" extrusionOk="0">
                  <a:moveTo>
                    <a:pt x="0" y="1"/>
                  </a:moveTo>
                  <a:cubicBezTo>
                    <a:pt x="0" y="1"/>
                    <a:pt x="0" y="641"/>
                    <a:pt x="442" y="817"/>
                  </a:cubicBezTo>
                  <a:cubicBezTo>
                    <a:pt x="505" y="842"/>
                    <a:pt x="564" y="852"/>
                    <a:pt x="618" y="852"/>
                  </a:cubicBezTo>
                  <a:cubicBezTo>
                    <a:pt x="956" y="852"/>
                    <a:pt x="1104" y="442"/>
                    <a:pt x="1104" y="442"/>
                  </a:cubicBezTo>
                  <a:cubicBezTo>
                    <a:pt x="265" y="35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76"/>
            <p:cNvSpPr/>
            <p:nvPr/>
          </p:nvSpPr>
          <p:spPr>
            <a:xfrm>
              <a:off x="2291725" y="2763925"/>
              <a:ext cx="29825" cy="21325"/>
            </a:xfrm>
            <a:custGeom>
              <a:avLst/>
              <a:gdLst/>
              <a:ahLst/>
              <a:cxnLst/>
              <a:rect l="l" t="t" r="r" b="b"/>
              <a:pathLst>
                <a:path w="1193" h="853" extrusionOk="0">
                  <a:moveTo>
                    <a:pt x="1192" y="1"/>
                  </a:moveTo>
                  <a:cubicBezTo>
                    <a:pt x="1192" y="1"/>
                    <a:pt x="817" y="354"/>
                    <a:pt x="0" y="442"/>
                  </a:cubicBezTo>
                  <a:cubicBezTo>
                    <a:pt x="0" y="442"/>
                    <a:pt x="132" y="852"/>
                    <a:pt x="521" y="852"/>
                  </a:cubicBezTo>
                  <a:cubicBezTo>
                    <a:pt x="584" y="852"/>
                    <a:pt x="653" y="842"/>
                    <a:pt x="729" y="817"/>
                  </a:cubicBezTo>
                  <a:cubicBezTo>
                    <a:pt x="1104" y="641"/>
                    <a:pt x="1192" y="1"/>
                    <a:pt x="1192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76"/>
            <p:cNvSpPr/>
            <p:nvPr/>
          </p:nvSpPr>
          <p:spPr>
            <a:xfrm>
              <a:off x="2153750" y="2862725"/>
              <a:ext cx="257750" cy="133025"/>
            </a:xfrm>
            <a:custGeom>
              <a:avLst/>
              <a:gdLst/>
              <a:ahLst/>
              <a:cxnLst/>
              <a:rect l="l" t="t" r="r" b="b"/>
              <a:pathLst>
                <a:path w="10310" h="5321" extrusionOk="0">
                  <a:moveTo>
                    <a:pt x="2031" y="0"/>
                  </a:moveTo>
                  <a:cubicBezTo>
                    <a:pt x="817" y="0"/>
                    <a:pt x="0" y="817"/>
                    <a:pt x="0" y="1921"/>
                  </a:cubicBezTo>
                  <a:lnTo>
                    <a:pt x="0" y="3223"/>
                  </a:lnTo>
                  <a:cubicBezTo>
                    <a:pt x="1281" y="4504"/>
                    <a:pt x="3135" y="5321"/>
                    <a:pt x="5144" y="5321"/>
                  </a:cubicBezTo>
                  <a:cubicBezTo>
                    <a:pt x="7175" y="5321"/>
                    <a:pt x="9007" y="4504"/>
                    <a:pt x="10310" y="3223"/>
                  </a:cubicBezTo>
                  <a:lnTo>
                    <a:pt x="10310" y="1921"/>
                  </a:lnTo>
                  <a:cubicBezTo>
                    <a:pt x="10310" y="817"/>
                    <a:pt x="9471" y="0"/>
                    <a:pt x="8279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6"/>
            <p:cNvSpPr/>
            <p:nvPr/>
          </p:nvSpPr>
          <p:spPr>
            <a:xfrm>
              <a:off x="2282350" y="2862725"/>
              <a:ext cx="129150" cy="133025"/>
            </a:xfrm>
            <a:custGeom>
              <a:avLst/>
              <a:gdLst/>
              <a:ahLst/>
              <a:cxnLst/>
              <a:rect l="l" t="t" r="r" b="b"/>
              <a:pathLst>
                <a:path w="5166" h="5321" extrusionOk="0">
                  <a:moveTo>
                    <a:pt x="0" y="0"/>
                  </a:moveTo>
                  <a:lnTo>
                    <a:pt x="0" y="5321"/>
                  </a:lnTo>
                  <a:cubicBezTo>
                    <a:pt x="2031" y="5321"/>
                    <a:pt x="3863" y="4504"/>
                    <a:pt x="5166" y="3223"/>
                  </a:cubicBezTo>
                  <a:lnTo>
                    <a:pt x="5166" y="1921"/>
                  </a:lnTo>
                  <a:cubicBezTo>
                    <a:pt x="5166" y="1457"/>
                    <a:pt x="4967" y="1016"/>
                    <a:pt x="4702" y="640"/>
                  </a:cubicBezTo>
                  <a:cubicBezTo>
                    <a:pt x="4327" y="265"/>
                    <a:pt x="3775" y="0"/>
                    <a:pt x="3135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6"/>
            <p:cNvSpPr/>
            <p:nvPr/>
          </p:nvSpPr>
          <p:spPr>
            <a:xfrm>
              <a:off x="2232125" y="2896925"/>
              <a:ext cx="101000" cy="74000"/>
            </a:xfrm>
            <a:custGeom>
              <a:avLst/>
              <a:gdLst/>
              <a:ahLst/>
              <a:cxnLst/>
              <a:rect l="l" t="t" r="r" b="b"/>
              <a:pathLst>
                <a:path w="4040" h="2960" extrusionOk="0">
                  <a:moveTo>
                    <a:pt x="2009" y="1"/>
                  </a:moveTo>
                  <a:cubicBezTo>
                    <a:pt x="2009" y="1"/>
                    <a:pt x="1369" y="553"/>
                    <a:pt x="1281" y="1016"/>
                  </a:cubicBezTo>
                  <a:lnTo>
                    <a:pt x="1104" y="641"/>
                  </a:lnTo>
                  <a:lnTo>
                    <a:pt x="1104" y="641"/>
                  </a:lnTo>
                  <a:cubicBezTo>
                    <a:pt x="1104" y="641"/>
                    <a:pt x="0" y="2407"/>
                    <a:pt x="2009" y="2959"/>
                  </a:cubicBezTo>
                  <a:cubicBezTo>
                    <a:pt x="4040" y="2407"/>
                    <a:pt x="2936" y="641"/>
                    <a:pt x="2936" y="641"/>
                  </a:cubicBezTo>
                  <a:lnTo>
                    <a:pt x="2936" y="641"/>
                  </a:lnTo>
                  <a:lnTo>
                    <a:pt x="2760" y="1016"/>
                  </a:lnTo>
                  <a:cubicBezTo>
                    <a:pt x="2649" y="553"/>
                    <a:pt x="2009" y="1"/>
                    <a:pt x="2009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6"/>
            <p:cNvSpPr/>
            <p:nvPr/>
          </p:nvSpPr>
          <p:spPr>
            <a:xfrm>
              <a:off x="2282350" y="2896925"/>
              <a:ext cx="50775" cy="74000"/>
            </a:xfrm>
            <a:custGeom>
              <a:avLst/>
              <a:gdLst/>
              <a:ahLst/>
              <a:cxnLst/>
              <a:rect l="l" t="t" r="r" b="b"/>
              <a:pathLst>
                <a:path w="2031" h="2960" extrusionOk="0">
                  <a:moveTo>
                    <a:pt x="0" y="1"/>
                  </a:moveTo>
                  <a:lnTo>
                    <a:pt x="0" y="2959"/>
                  </a:lnTo>
                  <a:cubicBezTo>
                    <a:pt x="2031" y="2407"/>
                    <a:pt x="927" y="641"/>
                    <a:pt x="927" y="641"/>
                  </a:cubicBezTo>
                  <a:lnTo>
                    <a:pt x="927" y="641"/>
                  </a:lnTo>
                  <a:lnTo>
                    <a:pt x="751" y="1016"/>
                  </a:lnTo>
                  <a:cubicBezTo>
                    <a:pt x="640" y="55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6"/>
            <p:cNvSpPr/>
            <p:nvPr/>
          </p:nvSpPr>
          <p:spPr>
            <a:xfrm>
              <a:off x="2187975" y="2924525"/>
              <a:ext cx="20975" cy="55225"/>
            </a:xfrm>
            <a:custGeom>
              <a:avLst/>
              <a:gdLst/>
              <a:ahLst/>
              <a:cxnLst/>
              <a:rect l="l" t="t" r="r" b="b"/>
              <a:pathLst>
                <a:path w="839" h="2209" extrusionOk="0">
                  <a:moveTo>
                    <a:pt x="0" y="1"/>
                  </a:moveTo>
                  <a:lnTo>
                    <a:pt x="0" y="1855"/>
                  </a:lnTo>
                  <a:cubicBezTo>
                    <a:pt x="287" y="1943"/>
                    <a:pt x="552" y="2120"/>
                    <a:pt x="839" y="2208"/>
                  </a:cubicBezTo>
                  <a:lnTo>
                    <a:pt x="839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76"/>
            <p:cNvSpPr/>
            <p:nvPr/>
          </p:nvSpPr>
          <p:spPr>
            <a:xfrm>
              <a:off x="2356300" y="2924525"/>
              <a:ext cx="20425" cy="55225"/>
            </a:xfrm>
            <a:custGeom>
              <a:avLst/>
              <a:gdLst/>
              <a:ahLst/>
              <a:cxnLst/>
              <a:rect l="l" t="t" r="r" b="b"/>
              <a:pathLst>
                <a:path w="817" h="2209" extrusionOk="0">
                  <a:moveTo>
                    <a:pt x="0" y="1"/>
                  </a:moveTo>
                  <a:lnTo>
                    <a:pt x="0" y="2208"/>
                  </a:lnTo>
                  <a:cubicBezTo>
                    <a:pt x="265" y="2120"/>
                    <a:pt x="552" y="1943"/>
                    <a:pt x="817" y="1855"/>
                  </a:cubicBezTo>
                  <a:lnTo>
                    <a:pt x="817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76"/>
            <p:cNvSpPr/>
            <p:nvPr/>
          </p:nvSpPr>
          <p:spPr>
            <a:xfrm>
              <a:off x="2208925" y="2683350"/>
              <a:ext cx="147400" cy="103225"/>
            </a:xfrm>
            <a:custGeom>
              <a:avLst/>
              <a:gdLst/>
              <a:ahLst/>
              <a:cxnLst/>
              <a:rect l="l" t="t" r="r" b="b"/>
              <a:pathLst>
                <a:path w="5896" h="4129" extrusionOk="0">
                  <a:moveTo>
                    <a:pt x="2937" y="1"/>
                  </a:moveTo>
                  <a:cubicBezTo>
                    <a:pt x="553" y="1"/>
                    <a:pt x="1" y="729"/>
                    <a:pt x="89" y="1745"/>
                  </a:cubicBezTo>
                  <a:cubicBezTo>
                    <a:pt x="178" y="2672"/>
                    <a:pt x="465" y="4129"/>
                    <a:pt x="465" y="4129"/>
                  </a:cubicBezTo>
                  <a:lnTo>
                    <a:pt x="928" y="4129"/>
                  </a:lnTo>
                  <a:lnTo>
                    <a:pt x="928" y="2009"/>
                  </a:lnTo>
                  <a:lnTo>
                    <a:pt x="2937" y="2208"/>
                  </a:lnTo>
                  <a:lnTo>
                    <a:pt x="4968" y="2009"/>
                  </a:lnTo>
                  <a:lnTo>
                    <a:pt x="4968" y="4129"/>
                  </a:lnTo>
                  <a:lnTo>
                    <a:pt x="5432" y="4129"/>
                  </a:lnTo>
                  <a:cubicBezTo>
                    <a:pt x="5432" y="4129"/>
                    <a:pt x="5696" y="2672"/>
                    <a:pt x="5785" y="1745"/>
                  </a:cubicBezTo>
                  <a:cubicBezTo>
                    <a:pt x="5895" y="729"/>
                    <a:pt x="5343" y="1"/>
                    <a:pt x="2937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76"/>
            <p:cNvSpPr/>
            <p:nvPr/>
          </p:nvSpPr>
          <p:spPr>
            <a:xfrm>
              <a:off x="2282350" y="2683350"/>
              <a:ext cx="73975" cy="103225"/>
            </a:xfrm>
            <a:custGeom>
              <a:avLst/>
              <a:gdLst/>
              <a:ahLst/>
              <a:cxnLst/>
              <a:rect l="l" t="t" r="r" b="b"/>
              <a:pathLst>
                <a:path w="2959" h="4129" extrusionOk="0">
                  <a:moveTo>
                    <a:pt x="0" y="1"/>
                  </a:moveTo>
                  <a:lnTo>
                    <a:pt x="0" y="2208"/>
                  </a:lnTo>
                  <a:lnTo>
                    <a:pt x="1192" y="2120"/>
                  </a:lnTo>
                  <a:lnTo>
                    <a:pt x="2031" y="2009"/>
                  </a:lnTo>
                  <a:lnTo>
                    <a:pt x="2031" y="4129"/>
                  </a:lnTo>
                  <a:lnTo>
                    <a:pt x="2495" y="4129"/>
                  </a:lnTo>
                  <a:cubicBezTo>
                    <a:pt x="2495" y="4129"/>
                    <a:pt x="2759" y="2672"/>
                    <a:pt x="2848" y="1745"/>
                  </a:cubicBezTo>
                  <a:cubicBezTo>
                    <a:pt x="2958" y="1104"/>
                    <a:pt x="2759" y="552"/>
                    <a:pt x="1943" y="265"/>
                  </a:cubicBezTo>
                  <a:cubicBezTo>
                    <a:pt x="1567" y="89"/>
                    <a:pt x="927" y="1"/>
                    <a:pt x="0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76"/>
            <p:cNvSpPr/>
            <p:nvPr/>
          </p:nvSpPr>
          <p:spPr>
            <a:xfrm>
              <a:off x="2215550" y="2648575"/>
              <a:ext cx="133600" cy="90000"/>
            </a:xfrm>
            <a:custGeom>
              <a:avLst/>
              <a:gdLst/>
              <a:ahLst/>
              <a:cxnLst/>
              <a:rect l="l" t="t" r="r" b="b"/>
              <a:pathLst>
                <a:path w="5344" h="3600" extrusionOk="0">
                  <a:moveTo>
                    <a:pt x="2672" y="1"/>
                  </a:moveTo>
                  <a:cubicBezTo>
                    <a:pt x="2032" y="464"/>
                    <a:pt x="1480" y="1193"/>
                    <a:pt x="1480" y="1193"/>
                  </a:cubicBezTo>
                  <a:lnTo>
                    <a:pt x="1016" y="840"/>
                  </a:lnTo>
                  <a:lnTo>
                    <a:pt x="1016" y="840"/>
                  </a:lnTo>
                  <a:cubicBezTo>
                    <a:pt x="1" y="2407"/>
                    <a:pt x="1480" y="3511"/>
                    <a:pt x="1480" y="3511"/>
                  </a:cubicBezTo>
                  <a:lnTo>
                    <a:pt x="2672" y="3599"/>
                  </a:lnTo>
                  <a:lnTo>
                    <a:pt x="3864" y="3511"/>
                  </a:lnTo>
                  <a:cubicBezTo>
                    <a:pt x="3864" y="3511"/>
                    <a:pt x="5343" y="2407"/>
                    <a:pt x="4328" y="840"/>
                  </a:cubicBezTo>
                  <a:lnTo>
                    <a:pt x="4328" y="840"/>
                  </a:lnTo>
                  <a:lnTo>
                    <a:pt x="3864" y="1193"/>
                  </a:lnTo>
                  <a:cubicBezTo>
                    <a:pt x="3864" y="1193"/>
                    <a:pt x="3312" y="464"/>
                    <a:pt x="2672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76"/>
            <p:cNvSpPr/>
            <p:nvPr/>
          </p:nvSpPr>
          <p:spPr>
            <a:xfrm>
              <a:off x="2282350" y="2648575"/>
              <a:ext cx="53000" cy="90000"/>
            </a:xfrm>
            <a:custGeom>
              <a:avLst/>
              <a:gdLst/>
              <a:ahLst/>
              <a:cxnLst/>
              <a:rect l="l" t="t" r="r" b="b"/>
              <a:pathLst>
                <a:path w="2120" h="3600" extrusionOk="0">
                  <a:moveTo>
                    <a:pt x="0" y="1"/>
                  </a:moveTo>
                  <a:lnTo>
                    <a:pt x="0" y="3599"/>
                  </a:lnTo>
                  <a:lnTo>
                    <a:pt x="1192" y="3511"/>
                  </a:lnTo>
                  <a:cubicBezTo>
                    <a:pt x="1192" y="3511"/>
                    <a:pt x="2119" y="2760"/>
                    <a:pt x="1943" y="1656"/>
                  </a:cubicBezTo>
                  <a:cubicBezTo>
                    <a:pt x="1943" y="1392"/>
                    <a:pt x="1854" y="1105"/>
                    <a:pt x="1656" y="840"/>
                  </a:cubicBezTo>
                  <a:lnTo>
                    <a:pt x="1192" y="1193"/>
                  </a:lnTo>
                  <a:cubicBezTo>
                    <a:pt x="1192" y="1193"/>
                    <a:pt x="640" y="464"/>
                    <a:pt x="0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" name="Google Shape;1522;p76"/>
          <p:cNvGrpSpPr/>
          <p:nvPr/>
        </p:nvGrpSpPr>
        <p:grpSpPr>
          <a:xfrm>
            <a:off x="2049706" y="2771447"/>
            <a:ext cx="398478" cy="398478"/>
            <a:chOff x="1473250" y="2628150"/>
            <a:chExt cx="367600" cy="367600"/>
          </a:xfrm>
        </p:grpSpPr>
        <p:sp>
          <p:nvSpPr>
            <p:cNvPr id="1523" name="Google Shape;1523;p76"/>
            <p:cNvSpPr/>
            <p:nvPr/>
          </p:nvSpPr>
          <p:spPr>
            <a:xfrm>
              <a:off x="1473250" y="2628150"/>
              <a:ext cx="367600" cy="367600"/>
            </a:xfrm>
            <a:custGeom>
              <a:avLst/>
              <a:gdLst/>
              <a:ahLst/>
              <a:cxnLst/>
              <a:rect l="l" t="t" r="r" b="b"/>
              <a:pathLst>
                <a:path w="14704" h="14704" extrusionOk="0">
                  <a:moveTo>
                    <a:pt x="7352" y="1"/>
                  </a:moveTo>
                  <a:cubicBezTo>
                    <a:pt x="3312" y="1"/>
                    <a:pt x="1" y="3312"/>
                    <a:pt x="1" y="7352"/>
                  </a:cubicBezTo>
                  <a:cubicBezTo>
                    <a:pt x="1" y="11392"/>
                    <a:pt x="3312" y="14704"/>
                    <a:pt x="7352" y="14704"/>
                  </a:cubicBezTo>
                  <a:cubicBezTo>
                    <a:pt x="11392" y="14704"/>
                    <a:pt x="14703" y="11392"/>
                    <a:pt x="14703" y="7352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76"/>
            <p:cNvSpPr/>
            <p:nvPr/>
          </p:nvSpPr>
          <p:spPr>
            <a:xfrm>
              <a:off x="1509675" y="2669550"/>
              <a:ext cx="331175" cy="326200"/>
            </a:xfrm>
            <a:custGeom>
              <a:avLst/>
              <a:gdLst/>
              <a:ahLst/>
              <a:cxnLst/>
              <a:rect l="l" t="t" r="r" b="b"/>
              <a:pathLst>
                <a:path w="13247" h="13048" extrusionOk="0">
                  <a:moveTo>
                    <a:pt x="5895" y="1"/>
                  </a:moveTo>
                  <a:lnTo>
                    <a:pt x="4615" y="2120"/>
                  </a:lnTo>
                  <a:lnTo>
                    <a:pt x="2208" y="1016"/>
                  </a:lnTo>
                  <a:lnTo>
                    <a:pt x="2584" y="3489"/>
                  </a:lnTo>
                  <a:lnTo>
                    <a:pt x="1" y="3952"/>
                  </a:lnTo>
                  <a:lnTo>
                    <a:pt x="1656" y="5608"/>
                  </a:lnTo>
                  <a:lnTo>
                    <a:pt x="1480" y="5696"/>
                  </a:lnTo>
                  <a:cubicBezTo>
                    <a:pt x="1303" y="5785"/>
                    <a:pt x="1105" y="5983"/>
                    <a:pt x="1193" y="6248"/>
                  </a:cubicBezTo>
                  <a:lnTo>
                    <a:pt x="1" y="7440"/>
                  </a:lnTo>
                  <a:lnTo>
                    <a:pt x="2297" y="9847"/>
                  </a:lnTo>
                  <a:lnTo>
                    <a:pt x="2208" y="10398"/>
                  </a:lnTo>
                  <a:lnTo>
                    <a:pt x="4880" y="12959"/>
                  </a:lnTo>
                  <a:cubicBezTo>
                    <a:pt x="5255" y="13048"/>
                    <a:pt x="5520" y="13048"/>
                    <a:pt x="5895" y="13048"/>
                  </a:cubicBezTo>
                  <a:cubicBezTo>
                    <a:pt x="9935" y="13048"/>
                    <a:pt x="13246" y="9736"/>
                    <a:pt x="13246" y="5696"/>
                  </a:cubicBezTo>
                  <a:cubicBezTo>
                    <a:pt x="13246" y="5321"/>
                    <a:pt x="13246" y="5056"/>
                    <a:pt x="13158" y="4681"/>
                  </a:cubicBezTo>
                  <a:lnTo>
                    <a:pt x="9582" y="1016"/>
                  </a:lnTo>
                  <a:lnTo>
                    <a:pt x="7727" y="1833"/>
                  </a:lnTo>
                  <a:lnTo>
                    <a:pt x="5895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76"/>
            <p:cNvSpPr/>
            <p:nvPr/>
          </p:nvSpPr>
          <p:spPr>
            <a:xfrm>
              <a:off x="1532850" y="2689975"/>
              <a:ext cx="248400" cy="243975"/>
            </a:xfrm>
            <a:custGeom>
              <a:avLst/>
              <a:gdLst/>
              <a:ahLst/>
              <a:cxnLst/>
              <a:rect l="l" t="t" r="r" b="b"/>
              <a:pathLst>
                <a:path w="9936" h="9759" extrusionOk="0">
                  <a:moveTo>
                    <a:pt x="4968" y="0"/>
                  </a:moveTo>
                  <a:lnTo>
                    <a:pt x="3864" y="1855"/>
                  </a:lnTo>
                  <a:lnTo>
                    <a:pt x="1833" y="928"/>
                  </a:lnTo>
                  <a:lnTo>
                    <a:pt x="2209" y="3047"/>
                  </a:lnTo>
                  <a:lnTo>
                    <a:pt x="1" y="3400"/>
                  </a:lnTo>
                  <a:lnTo>
                    <a:pt x="1480" y="4879"/>
                  </a:lnTo>
                  <a:lnTo>
                    <a:pt x="1" y="6358"/>
                  </a:lnTo>
                  <a:lnTo>
                    <a:pt x="2209" y="6712"/>
                  </a:lnTo>
                  <a:lnTo>
                    <a:pt x="1833" y="8831"/>
                  </a:lnTo>
                  <a:lnTo>
                    <a:pt x="1833" y="8831"/>
                  </a:lnTo>
                  <a:lnTo>
                    <a:pt x="3864" y="7926"/>
                  </a:lnTo>
                  <a:lnTo>
                    <a:pt x="4968" y="9758"/>
                  </a:lnTo>
                  <a:lnTo>
                    <a:pt x="6072" y="7926"/>
                  </a:lnTo>
                  <a:lnTo>
                    <a:pt x="8103" y="8831"/>
                  </a:lnTo>
                  <a:lnTo>
                    <a:pt x="8103" y="8831"/>
                  </a:lnTo>
                  <a:lnTo>
                    <a:pt x="7728" y="6712"/>
                  </a:lnTo>
                  <a:lnTo>
                    <a:pt x="9935" y="6358"/>
                  </a:lnTo>
                  <a:lnTo>
                    <a:pt x="8456" y="4879"/>
                  </a:lnTo>
                  <a:lnTo>
                    <a:pt x="9935" y="3400"/>
                  </a:lnTo>
                  <a:lnTo>
                    <a:pt x="7728" y="3047"/>
                  </a:lnTo>
                  <a:lnTo>
                    <a:pt x="8103" y="928"/>
                  </a:lnTo>
                  <a:lnTo>
                    <a:pt x="6072" y="1855"/>
                  </a:lnTo>
                  <a:lnTo>
                    <a:pt x="4968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76"/>
            <p:cNvSpPr/>
            <p:nvPr/>
          </p:nvSpPr>
          <p:spPr>
            <a:xfrm>
              <a:off x="1657050" y="2689975"/>
              <a:ext cx="124200" cy="243975"/>
            </a:xfrm>
            <a:custGeom>
              <a:avLst/>
              <a:gdLst/>
              <a:ahLst/>
              <a:cxnLst/>
              <a:rect l="l" t="t" r="r" b="b"/>
              <a:pathLst>
                <a:path w="4968" h="9759" extrusionOk="0">
                  <a:moveTo>
                    <a:pt x="0" y="0"/>
                  </a:moveTo>
                  <a:lnTo>
                    <a:pt x="0" y="9758"/>
                  </a:lnTo>
                  <a:lnTo>
                    <a:pt x="1104" y="7926"/>
                  </a:lnTo>
                  <a:lnTo>
                    <a:pt x="3135" y="8831"/>
                  </a:lnTo>
                  <a:lnTo>
                    <a:pt x="3135" y="8831"/>
                  </a:lnTo>
                  <a:lnTo>
                    <a:pt x="2760" y="6712"/>
                  </a:lnTo>
                  <a:lnTo>
                    <a:pt x="4967" y="6358"/>
                  </a:lnTo>
                  <a:lnTo>
                    <a:pt x="3775" y="5166"/>
                  </a:lnTo>
                  <a:lnTo>
                    <a:pt x="3488" y="4879"/>
                  </a:lnTo>
                  <a:lnTo>
                    <a:pt x="4592" y="3775"/>
                  </a:lnTo>
                  <a:lnTo>
                    <a:pt x="4967" y="3400"/>
                  </a:lnTo>
                  <a:lnTo>
                    <a:pt x="4504" y="3312"/>
                  </a:lnTo>
                  <a:lnTo>
                    <a:pt x="2760" y="3047"/>
                  </a:lnTo>
                  <a:lnTo>
                    <a:pt x="2936" y="2296"/>
                  </a:lnTo>
                  <a:lnTo>
                    <a:pt x="3135" y="928"/>
                  </a:lnTo>
                  <a:lnTo>
                    <a:pt x="3135" y="928"/>
                  </a:lnTo>
                  <a:lnTo>
                    <a:pt x="1104" y="18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76"/>
            <p:cNvSpPr/>
            <p:nvPr/>
          </p:nvSpPr>
          <p:spPr>
            <a:xfrm>
              <a:off x="1509675" y="2669550"/>
              <a:ext cx="294750" cy="284800"/>
            </a:xfrm>
            <a:custGeom>
              <a:avLst/>
              <a:gdLst/>
              <a:ahLst/>
              <a:cxnLst/>
              <a:rect l="l" t="t" r="r" b="b"/>
              <a:pathLst>
                <a:path w="11790" h="11392" extrusionOk="0">
                  <a:moveTo>
                    <a:pt x="5895" y="1656"/>
                  </a:moveTo>
                  <a:lnTo>
                    <a:pt x="6822" y="3224"/>
                  </a:lnTo>
                  <a:lnTo>
                    <a:pt x="8478" y="2473"/>
                  </a:lnTo>
                  <a:lnTo>
                    <a:pt x="8478" y="2473"/>
                  </a:lnTo>
                  <a:lnTo>
                    <a:pt x="8191" y="4129"/>
                  </a:lnTo>
                  <a:lnTo>
                    <a:pt x="10023" y="4504"/>
                  </a:lnTo>
                  <a:lnTo>
                    <a:pt x="8743" y="5696"/>
                  </a:lnTo>
                  <a:lnTo>
                    <a:pt x="10023" y="6888"/>
                  </a:lnTo>
                  <a:lnTo>
                    <a:pt x="8191" y="7264"/>
                  </a:lnTo>
                  <a:lnTo>
                    <a:pt x="8478" y="8919"/>
                  </a:lnTo>
                  <a:lnTo>
                    <a:pt x="8478" y="8919"/>
                  </a:lnTo>
                  <a:lnTo>
                    <a:pt x="6822" y="8191"/>
                  </a:lnTo>
                  <a:lnTo>
                    <a:pt x="5895" y="9736"/>
                  </a:lnTo>
                  <a:lnTo>
                    <a:pt x="4968" y="8191"/>
                  </a:lnTo>
                  <a:lnTo>
                    <a:pt x="3312" y="8919"/>
                  </a:lnTo>
                  <a:lnTo>
                    <a:pt x="3312" y="8919"/>
                  </a:lnTo>
                  <a:lnTo>
                    <a:pt x="3599" y="7264"/>
                  </a:lnTo>
                  <a:lnTo>
                    <a:pt x="1745" y="6888"/>
                  </a:lnTo>
                  <a:lnTo>
                    <a:pt x="3047" y="5696"/>
                  </a:lnTo>
                  <a:lnTo>
                    <a:pt x="1745" y="4504"/>
                  </a:lnTo>
                  <a:lnTo>
                    <a:pt x="3599" y="4129"/>
                  </a:lnTo>
                  <a:lnTo>
                    <a:pt x="3312" y="2473"/>
                  </a:lnTo>
                  <a:lnTo>
                    <a:pt x="3312" y="2473"/>
                  </a:lnTo>
                  <a:lnTo>
                    <a:pt x="4968" y="3224"/>
                  </a:lnTo>
                  <a:lnTo>
                    <a:pt x="5895" y="1656"/>
                  </a:lnTo>
                  <a:close/>
                  <a:moveTo>
                    <a:pt x="5895" y="1"/>
                  </a:moveTo>
                  <a:lnTo>
                    <a:pt x="4615" y="2120"/>
                  </a:lnTo>
                  <a:lnTo>
                    <a:pt x="2208" y="1016"/>
                  </a:lnTo>
                  <a:lnTo>
                    <a:pt x="2584" y="3489"/>
                  </a:lnTo>
                  <a:lnTo>
                    <a:pt x="1" y="3952"/>
                  </a:lnTo>
                  <a:lnTo>
                    <a:pt x="1855" y="5696"/>
                  </a:lnTo>
                  <a:lnTo>
                    <a:pt x="1" y="7440"/>
                  </a:lnTo>
                  <a:lnTo>
                    <a:pt x="2584" y="7904"/>
                  </a:lnTo>
                  <a:lnTo>
                    <a:pt x="2208" y="10398"/>
                  </a:lnTo>
                  <a:lnTo>
                    <a:pt x="2208" y="10398"/>
                  </a:lnTo>
                  <a:lnTo>
                    <a:pt x="4615" y="9295"/>
                  </a:lnTo>
                  <a:lnTo>
                    <a:pt x="5895" y="11392"/>
                  </a:lnTo>
                  <a:lnTo>
                    <a:pt x="7175" y="9295"/>
                  </a:lnTo>
                  <a:lnTo>
                    <a:pt x="9582" y="10398"/>
                  </a:lnTo>
                  <a:lnTo>
                    <a:pt x="9206" y="7904"/>
                  </a:lnTo>
                  <a:lnTo>
                    <a:pt x="11789" y="7440"/>
                  </a:lnTo>
                  <a:lnTo>
                    <a:pt x="9935" y="5696"/>
                  </a:lnTo>
                  <a:lnTo>
                    <a:pt x="11789" y="3952"/>
                  </a:lnTo>
                  <a:lnTo>
                    <a:pt x="9206" y="3489"/>
                  </a:lnTo>
                  <a:lnTo>
                    <a:pt x="9582" y="1016"/>
                  </a:lnTo>
                  <a:lnTo>
                    <a:pt x="9582" y="1016"/>
                  </a:lnTo>
                  <a:lnTo>
                    <a:pt x="7175" y="2120"/>
                  </a:lnTo>
                  <a:lnTo>
                    <a:pt x="5895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76"/>
            <p:cNvSpPr/>
            <p:nvPr/>
          </p:nvSpPr>
          <p:spPr>
            <a:xfrm>
              <a:off x="1657050" y="2669550"/>
              <a:ext cx="147375" cy="284800"/>
            </a:xfrm>
            <a:custGeom>
              <a:avLst/>
              <a:gdLst/>
              <a:ahLst/>
              <a:cxnLst/>
              <a:rect l="l" t="t" r="r" b="b"/>
              <a:pathLst>
                <a:path w="5895" h="11392" extrusionOk="0">
                  <a:moveTo>
                    <a:pt x="0" y="1"/>
                  </a:moveTo>
                  <a:lnTo>
                    <a:pt x="0" y="1656"/>
                  </a:lnTo>
                  <a:lnTo>
                    <a:pt x="927" y="3224"/>
                  </a:lnTo>
                  <a:lnTo>
                    <a:pt x="2583" y="2473"/>
                  </a:lnTo>
                  <a:lnTo>
                    <a:pt x="2583" y="2473"/>
                  </a:lnTo>
                  <a:lnTo>
                    <a:pt x="2473" y="3224"/>
                  </a:lnTo>
                  <a:lnTo>
                    <a:pt x="2384" y="3776"/>
                  </a:lnTo>
                  <a:lnTo>
                    <a:pt x="2296" y="4129"/>
                  </a:lnTo>
                  <a:lnTo>
                    <a:pt x="2384" y="4217"/>
                  </a:lnTo>
                  <a:lnTo>
                    <a:pt x="4128" y="4504"/>
                  </a:lnTo>
                  <a:lnTo>
                    <a:pt x="2848" y="5696"/>
                  </a:lnTo>
                  <a:lnTo>
                    <a:pt x="3311" y="6160"/>
                  </a:lnTo>
                  <a:lnTo>
                    <a:pt x="4128" y="6888"/>
                  </a:lnTo>
                  <a:lnTo>
                    <a:pt x="2296" y="7264"/>
                  </a:lnTo>
                  <a:lnTo>
                    <a:pt x="2583" y="8919"/>
                  </a:lnTo>
                  <a:lnTo>
                    <a:pt x="927" y="8191"/>
                  </a:lnTo>
                  <a:lnTo>
                    <a:pt x="0" y="9736"/>
                  </a:lnTo>
                  <a:lnTo>
                    <a:pt x="0" y="11392"/>
                  </a:lnTo>
                  <a:lnTo>
                    <a:pt x="1280" y="9295"/>
                  </a:lnTo>
                  <a:lnTo>
                    <a:pt x="3687" y="10398"/>
                  </a:lnTo>
                  <a:lnTo>
                    <a:pt x="3311" y="7904"/>
                  </a:lnTo>
                  <a:lnTo>
                    <a:pt x="5894" y="7440"/>
                  </a:lnTo>
                  <a:lnTo>
                    <a:pt x="4239" y="5873"/>
                  </a:lnTo>
                  <a:lnTo>
                    <a:pt x="4040" y="5696"/>
                  </a:lnTo>
                  <a:lnTo>
                    <a:pt x="4791" y="4968"/>
                  </a:lnTo>
                  <a:lnTo>
                    <a:pt x="5894" y="3952"/>
                  </a:lnTo>
                  <a:lnTo>
                    <a:pt x="4327" y="3665"/>
                  </a:lnTo>
                  <a:lnTo>
                    <a:pt x="3311" y="3489"/>
                  </a:lnTo>
                  <a:lnTo>
                    <a:pt x="3400" y="2937"/>
                  </a:lnTo>
                  <a:lnTo>
                    <a:pt x="3687" y="1016"/>
                  </a:lnTo>
                  <a:lnTo>
                    <a:pt x="3687" y="1016"/>
                  </a:lnTo>
                  <a:lnTo>
                    <a:pt x="1280" y="21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76"/>
            <p:cNvSpPr/>
            <p:nvPr/>
          </p:nvSpPr>
          <p:spPr>
            <a:xfrm>
              <a:off x="1537275" y="2739925"/>
              <a:ext cx="243975" cy="143825"/>
            </a:xfrm>
            <a:custGeom>
              <a:avLst/>
              <a:gdLst/>
              <a:ahLst/>
              <a:cxnLst/>
              <a:rect l="l" t="t" r="r" b="b"/>
              <a:pathLst>
                <a:path w="9759" h="5753" extrusionOk="0">
                  <a:moveTo>
                    <a:pt x="3511" y="3168"/>
                  </a:moveTo>
                  <a:lnTo>
                    <a:pt x="3599" y="3257"/>
                  </a:lnTo>
                  <a:lnTo>
                    <a:pt x="3599" y="3345"/>
                  </a:lnTo>
                  <a:lnTo>
                    <a:pt x="3599" y="3433"/>
                  </a:lnTo>
                  <a:lnTo>
                    <a:pt x="3599" y="3521"/>
                  </a:lnTo>
                  <a:lnTo>
                    <a:pt x="3511" y="3521"/>
                  </a:lnTo>
                  <a:cubicBezTo>
                    <a:pt x="3511" y="3433"/>
                    <a:pt x="3400" y="3433"/>
                    <a:pt x="3400" y="3433"/>
                  </a:cubicBezTo>
                  <a:lnTo>
                    <a:pt x="3400" y="3257"/>
                  </a:lnTo>
                  <a:lnTo>
                    <a:pt x="3400" y="3168"/>
                  </a:lnTo>
                  <a:close/>
                  <a:moveTo>
                    <a:pt x="8525" y="0"/>
                  </a:moveTo>
                  <a:cubicBezTo>
                    <a:pt x="8471" y="0"/>
                    <a:pt x="8417" y="11"/>
                    <a:pt x="8367" y="33"/>
                  </a:cubicBezTo>
                  <a:lnTo>
                    <a:pt x="7926" y="210"/>
                  </a:lnTo>
                  <a:cubicBezTo>
                    <a:pt x="7815" y="210"/>
                    <a:pt x="7815" y="210"/>
                    <a:pt x="7727" y="298"/>
                  </a:cubicBezTo>
                  <a:lnTo>
                    <a:pt x="7639" y="298"/>
                  </a:lnTo>
                  <a:lnTo>
                    <a:pt x="7175" y="497"/>
                  </a:lnTo>
                  <a:lnTo>
                    <a:pt x="6999" y="497"/>
                  </a:lnTo>
                  <a:lnTo>
                    <a:pt x="6999" y="585"/>
                  </a:lnTo>
                  <a:lnTo>
                    <a:pt x="6447" y="674"/>
                  </a:lnTo>
                  <a:cubicBezTo>
                    <a:pt x="6358" y="762"/>
                    <a:pt x="6358" y="762"/>
                    <a:pt x="6270" y="850"/>
                  </a:cubicBezTo>
                  <a:lnTo>
                    <a:pt x="6071" y="850"/>
                  </a:lnTo>
                  <a:lnTo>
                    <a:pt x="5718" y="1049"/>
                  </a:lnTo>
                  <a:cubicBezTo>
                    <a:pt x="5608" y="1049"/>
                    <a:pt x="5520" y="1049"/>
                    <a:pt x="5520" y="1137"/>
                  </a:cubicBezTo>
                  <a:lnTo>
                    <a:pt x="5255" y="1137"/>
                  </a:lnTo>
                  <a:lnTo>
                    <a:pt x="4791" y="1314"/>
                  </a:lnTo>
                  <a:cubicBezTo>
                    <a:pt x="4791" y="1314"/>
                    <a:pt x="4703" y="1314"/>
                    <a:pt x="4703" y="1402"/>
                  </a:cubicBezTo>
                  <a:lnTo>
                    <a:pt x="4416" y="1402"/>
                  </a:lnTo>
                  <a:lnTo>
                    <a:pt x="3952" y="1601"/>
                  </a:lnTo>
                  <a:cubicBezTo>
                    <a:pt x="3864" y="1601"/>
                    <a:pt x="3776" y="1689"/>
                    <a:pt x="3687" y="1866"/>
                  </a:cubicBezTo>
                  <a:cubicBezTo>
                    <a:pt x="3592" y="1836"/>
                    <a:pt x="3508" y="1827"/>
                    <a:pt x="3433" y="1827"/>
                  </a:cubicBezTo>
                  <a:cubicBezTo>
                    <a:pt x="3283" y="1827"/>
                    <a:pt x="3165" y="1866"/>
                    <a:pt x="3047" y="1866"/>
                  </a:cubicBezTo>
                  <a:cubicBezTo>
                    <a:pt x="2848" y="1954"/>
                    <a:pt x="2672" y="2064"/>
                    <a:pt x="2495" y="2241"/>
                  </a:cubicBezTo>
                  <a:cubicBezTo>
                    <a:pt x="2407" y="2329"/>
                    <a:pt x="2208" y="2506"/>
                    <a:pt x="2208" y="2616"/>
                  </a:cubicBezTo>
                  <a:lnTo>
                    <a:pt x="2120" y="2616"/>
                  </a:lnTo>
                  <a:cubicBezTo>
                    <a:pt x="2032" y="2506"/>
                    <a:pt x="1855" y="2506"/>
                    <a:pt x="1745" y="2506"/>
                  </a:cubicBezTo>
                  <a:lnTo>
                    <a:pt x="1193" y="2506"/>
                  </a:lnTo>
                  <a:lnTo>
                    <a:pt x="376" y="2881"/>
                  </a:lnTo>
                  <a:cubicBezTo>
                    <a:pt x="199" y="2970"/>
                    <a:pt x="1" y="3168"/>
                    <a:pt x="89" y="3433"/>
                  </a:cubicBezTo>
                  <a:lnTo>
                    <a:pt x="839" y="5464"/>
                  </a:lnTo>
                  <a:cubicBezTo>
                    <a:pt x="912" y="5608"/>
                    <a:pt x="1043" y="5753"/>
                    <a:pt x="1244" y="5753"/>
                  </a:cubicBezTo>
                  <a:cubicBezTo>
                    <a:pt x="1290" y="5753"/>
                    <a:pt x="1339" y="5745"/>
                    <a:pt x="1391" y="5729"/>
                  </a:cubicBezTo>
                  <a:lnTo>
                    <a:pt x="1855" y="5552"/>
                  </a:lnTo>
                  <a:cubicBezTo>
                    <a:pt x="2120" y="5464"/>
                    <a:pt x="2208" y="5177"/>
                    <a:pt x="2120" y="5001"/>
                  </a:cubicBezTo>
                  <a:lnTo>
                    <a:pt x="2032" y="4714"/>
                  </a:lnTo>
                  <a:cubicBezTo>
                    <a:pt x="2208" y="4714"/>
                    <a:pt x="2296" y="4625"/>
                    <a:pt x="2495" y="4537"/>
                  </a:cubicBezTo>
                  <a:lnTo>
                    <a:pt x="2495" y="4449"/>
                  </a:lnTo>
                  <a:cubicBezTo>
                    <a:pt x="2583" y="4537"/>
                    <a:pt x="2672" y="4625"/>
                    <a:pt x="2848" y="4714"/>
                  </a:cubicBezTo>
                  <a:cubicBezTo>
                    <a:pt x="3047" y="4824"/>
                    <a:pt x="3224" y="4912"/>
                    <a:pt x="3400" y="4912"/>
                  </a:cubicBezTo>
                  <a:cubicBezTo>
                    <a:pt x="3599" y="4912"/>
                    <a:pt x="3776" y="4912"/>
                    <a:pt x="4063" y="4824"/>
                  </a:cubicBezTo>
                  <a:cubicBezTo>
                    <a:pt x="4239" y="4714"/>
                    <a:pt x="4416" y="4625"/>
                    <a:pt x="4614" y="4449"/>
                  </a:cubicBezTo>
                  <a:cubicBezTo>
                    <a:pt x="4703" y="4360"/>
                    <a:pt x="4791" y="4162"/>
                    <a:pt x="4879" y="3985"/>
                  </a:cubicBezTo>
                  <a:cubicBezTo>
                    <a:pt x="4968" y="3897"/>
                    <a:pt x="4968" y="3808"/>
                    <a:pt x="4968" y="3720"/>
                  </a:cubicBezTo>
                  <a:lnTo>
                    <a:pt x="5255" y="4073"/>
                  </a:lnTo>
                  <a:cubicBezTo>
                    <a:pt x="5317" y="4135"/>
                    <a:pt x="5465" y="4208"/>
                    <a:pt x="5617" y="4208"/>
                  </a:cubicBezTo>
                  <a:cubicBezTo>
                    <a:pt x="5682" y="4208"/>
                    <a:pt x="5747" y="4195"/>
                    <a:pt x="5807" y="4162"/>
                  </a:cubicBezTo>
                  <a:lnTo>
                    <a:pt x="6160" y="4073"/>
                  </a:lnTo>
                  <a:lnTo>
                    <a:pt x="6447" y="3808"/>
                  </a:lnTo>
                  <a:cubicBezTo>
                    <a:pt x="6491" y="3853"/>
                    <a:pt x="6535" y="3875"/>
                    <a:pt x="6593" y="3875"/>
                  </a:cubicBezTo>
                  <a:cubicBezTo>
                    <a:pt x="6651" y="3875"/>
                    <a:pt x="6723" y="3853"/>
                    <a:pt x="6822" y="3808"/>
                  </a:cubicBezTo>
                  <a:lnTo>
                    <a:pt x="7175" y="3720"/>
                  </a:lnTo>
                  <a:cubicBezTo>
                    <a:pt x="7374" y="3610"/>
                    <a:pt x="7462" y="3433"/>
                    <a:pt x="7462" y="3257"/>
                  </a:cubicBezTo>
                  <a:lnTo>
                    <a:pt x="7462" y="2793"/>
                  </a:lnTo>
                  <a:lnTo>
                    <a:pt x="7551" y="3058"/>
                  </a:lnTo>
                  <a:cubicBezTo>
                    <a:pt x="7623" y="3220"/>
                    <a:pt x="7828" y="3368"/>
                    <a:pt x="8045" y="3368"/>
                  </a:cubicBezTo>
                  <a:cubicBezTo>
                    <a:pt x="8094" y="3368"/>
                    <a:pt x="8143" y="3361"/>
                    <a:pt x="8191" y="3345"/>
                  </a:cubicBezTo>
                  <a:lnTo>
                    <a:pt x="8654" y="3168"/>
                  </a:lnTo>
                  <a:cubicBezTo>
                    <a:pt x="8654" y="3168"/>
                    <a:pt x="8743" y="3168"/>
                    <a:pt x="8743" y="3058"/>
                  </a:cubicBezTo>
                  <a:lnTo>
                    <a:pt x="8919" y="3058"/>
                  </a:lnTo>
                  <a:lnTo>
                    <a:pt x="9383" y="2881"/>
                  </a:lnTo>
                  <a:cubicBezTo>
                    <a:pt x="9582" y="2881"/>
                    <a:pt x="9758" y="2616"/>
                    <a:pt x="9670" y="2329"/>
                  </a:cubicBezTo>
                  <a:lnTo>
                    <a:pt x="9471" y="1866"/>
                  </a:lnTo>
                  <a:cubicBezTo>
                    <a:pt x="9471" y="1777"/>
                    <a:pt x="9383" y="1777"/>
                    <a:pt x="9383" y="1689"/>
                  </a:cubicBezTo>
                  <a:lnTo>
                    <a:pt x="9383" y="1513"/>
                  </a:lnTo>
                  <a:lnTo>
                    <a:pt x="8919" y="298"/>
                  </a:lnTo>
                  <a:cubicBezTo>
                    <a:pt x="8853" y="100"/>
                    <a:pt x="8687" y="0"/>
                    <a:pt x="8525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76"/>
            <p:cNvSpPr/>
            <p:nvPr/>
          </p:nvSpPr>
          <p:spPr>
            <a:xfrm>
              <a:off x="1657050" y="2739925"/>
              <a:ext cx="124200" cy="105200"/>
            </a:xfrm>
            <a:custGeom>
              <a:avLst/>
              <a:gdLst/>
              <a:ahLst/>
              <a:cxnLst/>
              <a:rect l="l" t="t" r="r" b="b"/>
              <a:pathLst>
                <a:path w="4968" h="4208" extrusionOk="0">
                  <a:moveTo>
                    <a:pt x="3734" y="0"/>
                  </a:moveTo>
                  <a:cubicBezTo>
                    <a:pt x="3680" y="0"/>
                    <a:pt x="3626" y="11"/>
                    <a:pt x="3576" y="33"/>
                  </a:cubicBezTo>
                  <a:lnTo>
                    <a:pt x="3400" y="122"/>
                  </a:lnTo>
                  <a:lnTo>
                    <a:pt x="3135" y="210"/>
                  </a:lnTo>
                  <a:cubicBezTo>
                    <a:pt x="3024" y="210"/>
                    <a:pt x="3024" y="210"/>
                    <a:pt x="2936" y="298"/>
                  </a:cubicBezTo>
                  <a:lnTo>
                    <a:pt x="2848" y="298"/>
                  </a:lnTo>
                  <a:lnTo>
                    <a:pt x="2473" y="409"/>
                  </a:lnTo>
                  <a:lnTo>
                    <a:pt x="2384" y="497"/>
                  </a:lnTo>
                  <a:lnTo>
                    <a:pt x="2208" y="497"/>
                  </a:lnTo>
                  <a:lnTo>
                    <a:pt x="2208" y="585"/>
                  </a:lnTo>
                  <a:lnTo>
                    <a:pt x="1656" y="674"/>
                  </a:lnTo>
                  <a:cubicBezTo>
                    <a:pt x="1567" y="762"/>
                    <a:pt x="1567" y="762"/>
                    <a:pt x="1479" y="850"/>
                  </a:cubicBezTo>
                  <a:lnTo>
                    <a:pt x="1280" y="850"/>
                  </a:lnTo>
                  <a:lnTo>
                    <a:pt x="927" y="1049"/>
                  </a:lnTo>
                  <a:cubicBezTo>
                    <a:pt x="817" y="1049"/>
                    <a:pt x="729" y="1049"/>
                    <a:pt x="729" y="1137"/>
                  </a:cubicBezTo>
                  <a:lnTo>
                    <a:pt x="464" y="1137"/>
                  </a:lnTo>
                  <a:lnTo>
                    <a:pt x="0" y="1314"/>
                  </a:lnTo>
                  <a:lnTo>
                    <a:pt x="0" y="4162"/>
                  </a:lnTo>
                  <a:cubicBezTo>
                    <a:pt x="0" y="4162"/>
                    <a:pt x="88" y="4073"/>
                    <a:pt x="88" y="3985"/>
                  </a:cubicBezTo>
                  <a:cubicBezTo>
                    <a:pt x="177" y="3897"/>
                    <a:pt x="177" y="3808"/>
                    <a:pt x="177" y="3720"/>
                  </a:cubicBezTo>
                  <a:lnTo>
                    <a:pt x="464" y="4073"/>
                  </a:lnTo>
                  <a:cubicBezTo>
                    <a:pt x="526" y="4135"/>
                    <a:pt x="674" y="4208"/>
                    <a:pt x="826" y="4208"/>
                  </a:cubicBezTo>
                  <a:cubicBezTo>
                    <a:pt x="891" y="4208"/>
                    <a:pt x="956" y="4195"/>
                    <a:pt x="1016" y="4162"/>
                  </a:cubicBezTo>
                  <a:lnTo>
                    <a:pt x="1369" y="4073"/>
                  </a:lnTo>
                  <a:lnTo>
                    <a:pt x="1656" y="3808"/>
                  </a:lnTo>
                  <a:cubicBezTo>
                    <a:pt x="1700" y="3853"/>
                    <a:pt x="1744" y="3875"/>
                    <a:pt x="1802" y="3875"/>
                  </a:cubicBezTo>
                  <a:cubicBezTo>
                    <a:pt x="1860" y="3875"/>
                    <a:pt x="1932" y="3853"/>
                    <a:pt x="2031" y="3808"/>
                  </a:cubicBezTo>
                  <a:lnTo>
                    <a:pt x="2384" y="3720"/>
                  </a:lnTo>
                  <a:cubicBezTo>
                    <a:pt x="2583" y="3610"/>
                    <a:pt x="2671" y="3433"/>
                    <a:pt x="2671" y="3257"/>
                  </a:cubicBezTo>
                  <a:lnTo>
                    <a:pt x="2671" y="2793"/>
                  </a:lnTo>
                  <a:lnTo>
                    <a:pt x="2760" y="3058"/>
                  </a:lnTo>
                  <a:cubicBezTo>
                    <a:pt x="2832" y="3220"/>
                    <a:pt x="3037" y="3368"/>
                    <a:pt x="3206" y="3368"/>
                  </a:cubicBezTo>
                  <a:cubicBezTo>
                    <a:pt x="3244" y="3368"/>
                    <a:pt x="3279" y="3361"/>
                    <a:pt x="3311" y="3345"/>
                  </a:cubicBezTo>
                  <a:lnTo>
                    <a:pt x="3400" y="3345"/>
                  </a:lnTo>
                  <a:lnTo>
                    <a:pt x="3775" y="3168"/>
                  </a:lnTo>
                  <a:lnTo>
                    <a:pt x="3863" y="3168"/>
                  </a:lnTo>
                  <a:cubicBezTo>
                    <a:pt x="3863" y="3168"/>
                    <a:pt x="3952" y="3168"/>
                    <a:pt x="3952" y="3058"/>
                  </a:cubicBezTo>
                  <a:lnTo>
                    <a:pt x="4239" y="3058"/>
                  </a:lnTo>
                  <a:lnTo>
                    <a:pt x="4592" y="2881"/>
                  </a:lnTo>
                  <a:cubicBezTo>
                    <a:pt x="4791" y="2881"/>
                    <a:pt x="4967" y="2616"/>
                    <a:pt x="4879" y="2329"/>
                  </a:cubicBezTo>
                  <a:lnTo>
                    <a:pt x="4791" y="2153"/>
                  </a:lnTo>
                  <a:lnTo>
                    <a:pt x="4680" y="1866"/>
                  </a:lnTo>
                  <a:cubicBezTo>
                    <a:pt x="4680" y="1866"/>
                    <a:pt x="4680" y="1777"/>
                    <a:pt x="4592" y="1777"/>
                  </a:cubicBezTo>
                  <a:lnTo>
                    <a:pt x="4592" y="1689"/>
                  </a:lnTo>
                  <a:lnTo>
                    <a:pt x="4592" y="1513"/>
                  </a:lnTo>
                  <a:lnTo>
                    <a:pt x="4504" y="1314"/>
                  </a:lnTo>
                  <a:lnTo>
                    <a:pt x="4327" y="850"/>
                  </a:lnTo>
                  <a:lnTo>
                    <a:pt x="4128" y="298"/>
                  </a:lnTo>
                  <a:cubicBezTo>
                    <a:pt x="4062" y="100"/>
                    <a:pt x="3896" y="0"/>
                    <a:pt x="3734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76"/>
            <p:cNvSpPr/>
            <p:nvPr/>
          </p:nvSpPr>
          <p:spPr>
            <a:xfrm>
              <a:off x="1546650" y="2814150"/>
              <a:ext cx="45850" cy="60175"/>
            </a:xfrm>
            <a:custGeom>
              <a:avLst/>
              <a:gdLst/>
              <a:ahLst/>
              <a:cxnLst/>
              <a:rect l="l" t="t" r="r" b="b"/>
              <a:pathLst>
                <a:path w="1834" h="2407" extrusionOk="0">
                  <a:moveTo>
                    <a:pt x="1193" y="464"/>
                  </a:moveTo>
                  <a:cubicBezTo>
                    <a:pt x="1193" y="464"/>
                    <a:pt x="1281" y="464"/>
                    <a:pt x="1281" y="552"/>
                  </a:cubicBezTo>
                  <a:lnTo>
                    <a:pt x="1370" y="641"/>
                  </a:lnTo>
                  <a:lnTo>
                    <a:pt x="1370" y="839"/>
                  </a:lnTo>
                  <a:cubicBezTo>
                    <a:pt x="1370" y="928"/>
                    <a:pt x="1281" y="1016"/>
                    <a:pt x="1281" y="1016"/>
                  </a:cubicBezTo>
                  <a:lnTo>
                    <a:pt x="818" y="1104"/>
                  </a:lnTo>
                  <a:lnTo>
                    <a:pt x="641" y="552"/>
                  </a:lnTo>
                  <a:lnTo>
                    <a:pt x="1016" y="464"/>
                  </a:lnTo>
                  <a:close/>
                  <a:moveTo>
                    <a:pt x="928" y="1"/>
                  </a:moveTo>
                  <a:lnTo>
                    <a:pt x="1" y="288"/>
                  </a:lnTo>
                  <a:lnTo>
                    <a:pt x="729" y="2407"/>
                  </a:lnTo>
                  <a:lnTo>
                    <a:pt x="1193" y="2208"/>
                  </a:lnTo>
                  <a:lnTo>
                    <a:pt x="1016" y="1568"/>
                  </a:lnTo>
                  <a:lnTo>
                    <a:pt x="1370" y="1391"/>
                  </a:lnTo>
                  <a:cubicBezTo>
                    <a:pt x="1480" y="1391"/>
                    <a:pt x="1568" y="1303"/>
                    <a:pt x="1657" y="1303"/>
                  </a:cubicBezTo>
                  <a:cubicBezTo>
                    <a:pt x="1745" y="1193"/>
                    <a:pt x="1745" y="1104"/>
                    <a:pt x="1833" y="1016"/>
                  </a:cubicBezTo>
                  <a:lnTo>
                    <a:pt x="1833" y="751"/>
                  </a:lnTo>
                  <a:lnTo>
                    <a:pt x="1833" y="464"/>
                  </a:lnTo>
                  <a:cubicBezTo>
                    <a:pt x="1833" y="376"/>
                    <a:pt x="1745" y="288"/>
                    <a:pt x="1657" y="288"/>
                  </a:cubicBezTo>
                  <a:cubicBezTo>
                    <a:pt x="1657" y="199"/>
                    <a:pt x="1568" y="89"/>
                    <a:pt x="1480" y="89"/>
                  </a:cubicBezTo>
                  <a:cubicBezTo>
                    <a:pt x="1370" y="1"/>
                    <a:pt x="1281" y="1"/>
                    <a:pt x="1193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76"/>
            <p:cNvSpPr/>
            <p:nvPr/>
          </p:nvSpPr>
          <p:spPr>
            <a:xfrm>
              <a:off x="1597425" y="2795950"/>
              <a:ext cx="55225" cy="55200"/>
            </a:xfrm>
            <a:custGeom>
              <a:avLst/>
              <a:gdLst/>
              <a:ahLst/>
              <a:cxnLst/>
              <a:rect l="l" t="t" r="r" b="b"/>
              <a:pathLst>
                <a:path w="2209" h="2208" extrusionOk="0">
                  <a:moveTo>
                    <a:pt x="1105" y="464"/>
                  </a:moveTo>
                  <a:cubicBezTo>
                    <a:pt x="1193" y="464"/>
                    <a:pt x="1281" y="552"/>
                    <a:pt x="1370" y="552"/>
                  </a:cubicBezTo>
                  <a:cubicBezTo>
                    <a:pt x="1370" y="640"/>
                    <a:pt x="1458" y="640"/>
                    <a:pt x="1458" y="729"/>
                  </a:cubicBezTo>
                  <a:lnTo>
                    <a:pt x="1657" y="927"/>
                  </a:lnTo>
                  <a:lnTo>
                    <a:pt x="1657" y="1192"/>
                  </a:lnTo>
                  <a:lnTo>
                    <a:pt x="1657" y="1369"/>
                  </a:lnTo>
                  <a:cubicBezTo>
                    <a:pt x="1657" y="1479"/>
                    <a:pt x="1546" y="1567"/>
                    <a:pt x="1546" y="1656"/>
                  </a:cubicBezTo>
                  <a:cubicBezTo>
                    <a:pt x="1458" y="1656"/>
                    <a:pt x="1370" y="1744"/>
                    <a:pt x="1281" y="1744"/>
                  </a:cubicBezTo>
                  <a:cubicBezTo>
                    <a:pt x="1222" y="1744"/>
                    <a:pt x="1164" y="1783"/>
                    <a:pt x="1098" y="1783"/>
                  </a:cubicBezTo>
                  <a:cubicBezTo>
                    <a:pt x="1065" y="1783"/>
                    <a:pt x="1031" y="1773"/>
                    <a:pt x="994" y="1744"/>
                  </a:cubicBezTo>
                  <a:lnTo>
                    <a:pt x="818" y="1744"/>
                  </a:lnTo>
                  <a:cubicBezTo>
                    <a:pt x="729" y="1656"/>
                    <a:pt x="729" y="1567"/>
                    <a:pt x="641" y="1567"/>
                  </a:cubicBezTo>
                  <a:cubicBezTo>
                    <a:pt x="641" y="1479"/>
                    <a:pt x="553" y="1369"/>
                    <a:pt x="553" y="1280"/>
                  </a:cubicBezTo>
                  <a:cubicBezTo>
                    <a:pt x="553" y="1280"/>
                    <a:pt x="442" y="1192"/>
                    <a:pt x="442" y="1104"/>
                  </a:cubicBezTo>
                  <a:cubicBezTo>
                    <a:pt x="442" y="1016"/>
                    <a:pt x="553" y="927"/>
                    <a:pt x="553" y="817"/>
                  </a:cubicBezTo>
                  <a:cubicBezTo>
                    <a:pt x="553" y="729"/>
                    <a:pt x="553" y="729"/>
                    <a:pt x="641" y="640"/>
                  </a:cubicBezTo>
                  <a:cubicBezTo>
                    <a:pt x="729" y="552"/>
                    <a:pt x="729" y="552"/>
                    <a:pt x="818" y="552"/>
                  </a:cubicBezTo>
                  <a:cubicBezTo>
                    <a:pt x="906" y="464"/>
                    <a:pt x="994" y="464"/>
                    <a:pt x="1105" y="464"/>
                  </a:cubicBezTo>
                  <a:close/>
                  <a:moveTo>
                    <a:pt x="1193" y="0"/>
                  </a:moveTo>
                  <a:cubicBezTo>
                    <a:pt x="994" y="0"/>
                    <a:pt x="906" y="0"/>
                    <a:pt x="729" y="88"/>
                  </a:cubicBezTo>
                  <a:cubicBezTo>
                    <a:pt x="553" y="177"/>
                    <a:pt x="442" y="177"/>
                    <a:pt x="354" y="265"/>
                  </a:cubicBezTo>
                  <a:cubicBezTo>
                    <a:pt x="266" y="464"/>
                    <a:pt x="177" y="552"/>
                    <a:pt x="89" y="640"/>
                  </a:cubicBezTo>
                  <a:cubicBezTo>
                    <a:pt x="1" y="817"/>
                    <a:pt x="1" y="927"/>
                    <a:pt x="1" y="1104"/>
                  </a:cubicBezTo>
                  <a:cubicBezTo>
                    <a:pt x="1" y="1192"/>
                    <a:pt x="1" y="1369"/>
                    <a:pt x="89" y="1479"/>
                  </a:cubicBezTo>
                  <a:cubicBezTo>
                    <a:pt x="89" y="1656"/>
                    <a:pt x="177" y="1744"/>
                    <a:pt x="266" y="1832"/>
                  </a:cubicBezTo>
                  <a:cubicBezTo>
                    <a:pt x="354" y="1921"/>
                    <a:pt x="442" y="2031"/>
                    <a:pt x="553" y="2119"/>
                  </a:cubicBezTo>
                  <a:cubicBezTo>
                    <a:pt x="729" y="2208"/>
                    <a:pt x="818" y="2208"/>
                    <a:pt x="994" y="2208"/>
                  </a:cubicBezTo>
                  <a:lnTo>
                    <a:pt x="1458" y="2208"/>
                  </a:lnTo>
                  <a:cubicBezTo>
                    <a:pt x="1546" y="2119"/>
                    <a:pt x="1745" y="2031"/>
                    <a:pt x="1833" y="1921"/>
                  </a:cubicBezTo>
                  <a:cubicBezTo>
                    <a:pt x="1921" y="1832"/>
                    <a:pt x="2010" y="1744"/>
                    <a:pt x="2098" y="1567"/>
                  </a:cubicBezTo>
                  <a:cubicBezTo>
                    <a:pt x="2098" y="1479"/>
                    <a:pt x="2208" y="1369"/>
                    <a:pt x="2208" y="1192"/>
                  </a:cubicBezTo>
                  <a:cubicBezTo>
                    <a:pt x="2208" y="1016"/>
                    <a:pt x="2098" y="927"/>
                    <a:pt x="2098" y="729"/>
                  </a:cubicBezTo>
                  <a:cubicBezTo>
                    <a:pt x="2010" y="640"/>
                    <a:pt x="2010" y="552"/>
                    <a:pt x="1921" y="464"/>
                  </a:cubicBezTo>
                  <a:cubicBezTo>
                    <a:pt x="1833" y="265"/>
                    <a:pt x="1745" y="177"/>
                    <a:pt x="1546" y="177"/>
                  </a:cubicBezTo>
                  <a:cubicBezTo>
                    <a:pt x="1458" y="88"/>
                    <a:pt x="1281" y="0"/>
                    <a:pt x="1193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76"/>
            <p:cNvSpPr/>
            <p:nvPr/>
          </p:nvSpPr>
          <p:spPr>
            <a:xfrm>
              <a:off x="1638825" y="2763925"/>
              <a:ext cx="77850" cy="71225"/>
            </a:xfrm>
            <a:custGeom>
              <a:avLst/>
              <a:gdLst/>
              <a:ahLst/>
              <a:cxnLst/>
              <a:rect l="l" t="t" r="r" b="b"/>
              <a:pathLst>
                <a:path w="3114" h="2849" extrusionOk="0">
                  <a:moveTo>
                    <a:pt x="3113" y="1"/>
                  </a:moveTo>
                  <a:lnTo>
                    <a:pt x="2561" y="177"/>
                  </a:lnTo>
                  <a:lnTo>
                    <a:pt x="2650" y="1833"/>
                  </a:lnTo>
                  <a:lnTo>
                    <a:pt x="2208" y="1369"/>
                  </a:lnTo>
                  <a:lnTo>
                    <a:pt x="2208" y="266"/>
                  </a:lnTo>
                  <a:lnTo>
                    <a:pt x="1745" y="442"/>
                  </a:lnTo>
                  <a:lnTo>
                    <a:pt x="1833" y="1193"/>
                  </a:lnTo>
                  <a:lnTo>
                    <a:pt x="1369" y="553"/>
                  </a:lnTo>
                  <a:lnTo>
                    <a:pt x="906" y="729"/>
                  </a:lnTo>
                  <a:lnTo>
                    <a:pt x="1546" y="1546"/>
                  </a:lnTo>
                  <a:lnTo>
                    <a:pt x="1546" y="2208"/>
                  </a:lnTo>
                  <a:lnTo>
                    <a:pt x="552" y="817"/>
                  </a:lnTo>
                  <a:lnTo>
                    <a:pt x="1" y="994"/>
                  </a:lnTo>
                  <a:lnTo>
                    <a:pt x="1546" y="2848"/>
                  </a:lnTo>
                  <a:lnTo>
                    <a:pt x="2009" y="2650"/>
                  </a:lnTo>
                  <a:lnTo>
                    <a:pt x="2009" y="1745"/>
                  </a:lnTo>
                  <a:lnTo>
                    <a:pt x="2650" y="2473"/>
                  </a:lnTo>
                  <a:lnTo>
                    <a:pt x="3025" y="2297"/>
                  </a:lnTo>
                  <a:lnTo>
                    <a:pt x="3113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76"/>
            <p:cNvSpPr/>
            <p:nvPr/>
          </p:nvSpPr>
          <p:spPr>
            <a:xfrm>
              <a:off x="1657050" y="2763925"/>
              <a:ext cx="59625" cy="71225"/>
            </a:xfrm>
            <a:custGeom>
              <a:avLst/>
              <a:gdLst/>
              <a:ahLst/>
              <a:cxnLst/>
              <a:rect l="l" t="t" r="r" b="b"/>
              <a:pathLst>
                <a:path w="2385" h="2849" extrusionOk="0">
                  <a:moveTo>
                    <a:pt x="2384" y="1"/>
                  </a:moveTo>
                  <a:lnTo>
                    <a:pt x="1832" y="177"/>
                  </a:lnTo>
                  <a:lnTo>
                    <a:pt x="1921" y="1833"/>
                  </a:lnTo>
                  <a:lnTo>
                    <a:pt x="1479" y="1369"/>
                  </a:lnTo>
                  <a:lnTo>
                    <a:pt x="1479" y="266"/>
                  </a:lnTo>
                  <a:lnTo>
                    <a:pt x="1016" y="442"/>
                  </a:lnTo>
                  <a:lnTo>
                    <a:pt x="1104" y="1193"/>
                  </a:lnTo>
                  <a:lnTo>
                    <a:pt x="640" y="553"/>
                  </a:lnTo>
                  <a:lnTo>
                    <a:pt x="177" y="729"/>
                  </a:lnTo>
                  <a:lnTo>
                    <a:pt x="817" y="1546"/>
                  </a:lnTo>
                  <a:lnTo>
                    <a:pt x="817" y="2208"/>
                  </a:lnTo>
                  <a:lnTo>
                    <a:pt x="0" y="1104"/>
                  </a:lnTo>
                  <a:lnTo>
                    <a:pt x="0" y="1833"/>
                  </a:lnTo>
                  <a:lnTo>
                    <a:pt x="817" y="2848"/>
                  </a:lnTo>
                  <a:lnTo>
                    <a:pt x="1280" y="2650"/>
                  </a:lnTo>
                  <a:lnTo>
                    <a:pt x="1280" y="1745"/>
                  </a:lnTo>
                  <a:lnTo>
                    <a:pt x="1921" y="2473"/>
                  </a:lnTo>
                  <a:lnTo>
                    <a:pt x="2296" y="2297"/>
                  </a:lnTo>
                  <a:lnTo>
                    <a:pt x="2384" y="442"/>
                  </a:lnTo>
                  <a:lnTo>
                    <a:pt x="2384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76"/>
            <p:cNvSpPr/>
            <p:nvPr/>
          </p:nvSpPr>
          <p:spPr>
            <a:xfrm>
              <a:off x="1721600" y="2756750"/>
              <a:ext cx="29850" cy="55225"/>
            </a:xfrm>
            <a:custGeom>
              <a:avLst/>
              <a:gdLst/>
              <a:ahLst/>
              <a:cxnLst/>
              <a:rect l="l" t="t" r="r" b="b"/>
              <a:pathLst>
                <a:path w="1194" h="2209" extrusionOk="0">
                  <a:moveTo>
                    <a:pt x="442" y="1"/>
                  </a:moveTo>
                  <a:lnTo>
                    <a:pt x="1" y="177"/>
                  </a:lnTo>
                  <a:lnTo>
                    <a:pt x="442" y="1391"/>
                  </a:lnTo>
                  <a:lnTo>
                    <a:pt x="906" y="1281"/>
                  </a:lnTo>
                  <a:lnTo>
                    <a:pt x="442" y="1"/>
                  </a:lnTo>
                  <a:close/>
                  <a:moveTo>
                    <a:pt x="994" y="1568"/>
                  </a:moveTo>
                  <a:lnTo>
                    <a:pt x="553" y="1745"/>
                  </a:lnTo>
                  <a:lnTo>
                    <a:pt x="729" y="2208"/>
                  </a:lnTo>
                  <a:lnTo>
                    <a:pt x="1193" y="2032"/>
                  </a:lnTo>
                  <a:lnTo>
                    <a:pt x="994" y="1568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76"/>
            <p:cNvSpPr/>
            <p:nvPr/>
          </p:nvSpPr>
          <p:spPr>
            <a:xfrm>
              <a:off x="1739825" y="2750125"/>
              <a:ext cx="29825" cy="55225"/>
            </a:xfrm>
            <a:custGeom>
              <a:avLst/>
              <a:gdLst/>
              <a:ahLst/>
              <a:cxnLst/>
              <a:rect l="l" t="t" r="r" b="b"/>
              <a:pathLst>
                <a:path w="1193" h="2209" extrusionOk="0">
                  <a:moveTo>
                    <a:pt x="552" y="1"/>
                  </a:moveTo>
                  <a:lnTo>
                    <a:pt x="0" y="177"/>
                  </a:lnTo>
                  <a:lnTo>
                    <a:pt x="464" y="1369"/>
                  </a:lnTo>
                  <a:lnTo>
                    <a:pt x="928" y="1281"/>
                  </a:lnTo>
                  <a:lnTo>
                    <a:pt x="552" y="1"/>
                  </a:lnTo>
                  <a:close/>
                  <a:moveTo>
                    <a:pt x="1104" y="1546"/>
                  </a:moveTo>
                  <a:lnTo>
                    <a:pt x="641" y="1745"/>
                  </a:lnTo>
                  <a:lnTo>
                    <a:pt x="729" y="2208"/>
                  </a:lnTo>
                  <a:lnTo>
                    <a:pt x="1193" y="2098"/>
                  </a:lnTo>
                  <a:lnTo>
                    <a:pt x="1104" y="1546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" name="Google Shape;1537;p76"/>
          <p:cNvGrpSpPr/>
          <p:nvPr/>
        </p:nvGrpSpPr>
        <p:grpSpPr>
          <a:xfrm>
            <a:off x="1391637" y="2771447"/>
            <a:ext cx="398451" cy="398478"/>
            <a:chOff x="866175" y="2628150"/>
            <a:chExt cx="367575" cy="367600"/>
          </a:xfrm>
        </p:grpSpPr>
        <p:sp>
          <p:nvSpPr>
            <p:cNvPr id="1538" name="Google Shape;1538;p76"/>
            <p:cNvSpPr/>
            <p:nvPr/>
          </p:nvSpPr>
          <p:spPr>
            <a:xfrm>
              <a:off x="866175" y="2628150"/>
              <a:ext cx="367575" cy="367600"/>
            </a:xfrm>
            <a:custGeom>
              <a:avLst/>
              <a:gdLst/>
              <a:ahLst/>
              <a:cxnLst/>
              <a:rect l="l" t="t" r="r" b="b"/>
              <a:pathLst>
                <a:path w="14703" h="14704" extrusionOk="0">
                  <a:moveTo>
                    <a:pt x="7352" y="1"/>
                  </a:moveTo>
                  <a:cubicBezTo>
                    <a:pt x="3312" y="1"/>
                    <a:pt x="0" y="3312"/>
                    <a:pt x="0" y="7352"/>
                  </a:cubicBezTo>
                  <a:cubicBezTo>
                    <a:pt x="0" y="8633"/>
                    <a:pt x="265" y="9847"/>
                    <a:pt x="905" y="10840"/>
                  </a:cubicBezTo>
                  <a:cubicBezTo>
                    <a:pt x="1192" y="11392"/>
                    <a:pt x="1833" y="11591"/>
                    <a:pt x="2296" y="12054"/>
                  </a:cubicBezTo>
                  <a:cubicBezTo>
                    <a:pt x="2649" y="12496"/>
                    <a:pt x="2848" y="13246"/>
                    <a:pt x="3312" y="13511"/>
                  </a:cubicBezTo>
                  <a:cubicBezTo>
                    <a:pt x="4504" y="14262"/>
                    <a:pt x="5873" y="14704"/>
                    <a:pt x="7352" y="14704"/>
                  </a:cubicBezTo>
                  <a:cubicBezTo>
                    <a:pt x="11391" y="14704"/>
                    <a:pt x="14703" y="11392"/>
                    <a:pt x="14703" y="7352"/>
                  </a:cubicBezTo>
                  <a:cubicBezTo>
                    <a:pt x="14703" y="6072"/>
                    <a:pt x="14438" y="4880"/>
                    <a:pt x="13798" y="3864"/>
                  </a:cubicBezTo>
                  <a:cubicBezTo>
                    <a:pt x="13599" y="3401"/>
                    <a:pt x="12694" y="3224"/>
                    <a:pt x="12407" y="2849"/>
                  </a:cubicBezTo>
                  <a:cubicBezTo>
                    <a:pt x="11943" y="2297"/>
                    <a:pt x="11943" y="1568"/>
                    <a:pt x="11391" y="1193"/>
                  </a:cubicBezTo>
                  <a:cubicBezTo>
                    <a:pt x="10199" y="465"/>
                    <a:pt x="8831" y="1"/>
                    <a:pt x="7352" y="1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76"/>
            <p:cNvSpPr/>
            <p:nvPr/>
          </p:nvSpPr>
          <p:spPr>
            <a:xfrm>
              <a:off x="888800" y="2657975"/>
              <a:ext cx="344950" cy="337775"/>
            </a:xfrm>
            <a:custGeom>
              <a:avLst/>
              <a:gdLst/>
              <a:ahLst/>
              <a:cxnLst/>
              <a:rect l="l" t="t" r="r" b="b"/>
              <a:pathLst>
                <a:path w="13798" h="13511" extrusionOk="0">
                  <a:moveTo>
                    <a:pt x="10486" y="0"/>
                  </a:moveTo>
                  <a:lnTo>
                    <a:pt x="8831" y="729"/>
                  </a:lnTo>
                  <a:lnTo>
                    <a:pt x="8919" y="927"/>
                  </a:lnTo>
                  <a:cubicBezTo>
                    <a:pt x="8766" y="978"/>
                    <a:pt x="8643" y="1029"/>
                    <a:pt x="8438" y="1029"/>
                  </a:cubicBezTo>
                  <a:cubicBezTo>
                    <a:pt x="8288" y="1029"/>
                    <a:pt x="8095" y="1002"/>
                    <a:pt x="7815" y="927"/>
                  </a:cubicBezTo>
                  <a:cubicBezTo>
                    <a:pt x="7687" y="881"/>
                    <a:pt x="7553" y="861"/>
                    <a:pt x="7418" y="861"/>
                  </a:cubicBezTo>
                  <a:cubicBezTo>
                    <a:pt x="6970" y="861"/>
                    <a:pt x="6495" y="1077"/>
                    <a:pt x="6071" y="1280"/>
                  </a:cubicBezTo>
                  <a:lnTo>
                    <a:pt x="3312" y="2671"/>
                  </a:lnTo>
                  <a:cubicBezTo>
                    <a:pt x="2848" y="2848"/>
                    <a:pt x="2672" y="3311"/>
                    <a:pt x="2848" y="3775"/>
                  </a:cubicBezTo>
                  <a:lnTo>
                    <a:pt x="2959" y="3863"/>
                  </a:lnTo>
                  <a:lnTo>
                    <a:pt x="4703" y="5607"/>
                  </a:lnTo>
                  <a:cubicBezTo>
                    <a:pt x="4614" y="6159"/>
                    <a:pt x="4504" y="6888"/>
                    <a:pt x="4968" y="7440"/>
                  </a:cubicBezTo>
                  <a:lnTo>
                    <a:pt x="4239" y="6623"/>
                  </a:lnTo>
                  <a:cubicBezTo>
                    <a:pt x="4239" y="6623"/>
                    <a:pt x="3400" y="7351"/>
                    <a:pt x="3864" y="7903"/>
                  </a:cubicBezTo>
                  <a:lnTo>
                    <a:pt x="4416" y="8367"/>
                  </a:lnTo>
                  <a:cubicBezTo>
                    <a:pt x="4151" y="8279"/>
                    <a:pt x="3952" y="8279"/>
                    <a:pt x="3952" y="8279"/>
                  </a:cubicBezTo>
                  <a:cubicBezTo>
                    <a:pt x="3765" y="8216"/>
                    <a:pt x="3622" y="8154"/>
                    <a:pt x="3452" y="8154"/>
                  </a:cubicBezTo>
                  <a:cubicBezTo>
                    <a:pt x="3382" y="8154"/>
                    <a:pt x="3308" y="8164"/>
                    <a:pt x="3224" y="8190"/>
                  </a:cubicBezTo>
                  <a:cubicBezTo>
                    <a:pt x="3224" y="8190"/>
                    <a:pt x="2959" y="8367"/>
                    <a:pt x="2583" y="8543"/>
                  </a:cubicBezTo>
                  <a:lnTo>
                    <a:pt x="2495" y="8367"/>
                  </a:lnTo>
                  <a:lnTo>
                    <a:pt x="0" y="9647"/>
                  </a:lnTo>
                  <a:cubicBezTo>
                    <a:pt x="287" y="10199"/>
                    <a:pt x="928" y="10398"/>
                    <a:pt x="1391" y="10861"/>
                  </a:cubicBezTo>
                  <a:cubicBezTo>
                    <a:pt x="1744" y="11303"/>
                    <a:pt x="1943" y="12053"/>
                    <a:pt x="2407" y="12318"/>
                  </a:cubicBezTo>
                  <a:cubicBezTo>
                    <a:pt x="3599" y="13069"/>
                    <a:pt x="4968" y="13511"/>
                    <a:pt x="6447" y="13511"/>
                  </a:cubicBezTo>
                  <a:cubicBezTo>
                    <a:pt x="10486" y="13511"/>
                    <a:pt x="13798" y="10199"/>
                    <a:pt x="13798" y="6159"/>
                  </a:cubicBezTo>
                  <a:cubicBezTo>
                    <a:pt x="13798" y="4879"/>
                    <a:pt x="13533" y="3687"/>
                    <a:pt x="12893" y="2671"/>
                  </a:cubicBezTo>
                  <a:cubicBezTo>
                    <a:pt x="12694" y="2208"/>
                    <a:pt x="11789" y="2031"/>
                    <a:pt x="11502" y="1656"/>
                  </a:cubicBezTo>
                  <a:cubicBezTo>
                    <a:pt x="11038" y="1104"/>
                    <a:pt x="11038" y="375"/>
                    <a:pt x="10486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76"/>
            <p:cNvSpPr/>
            <p:nvPr/>
          </p:nvSpPr>
          <p:spPr>
            <a:xfrm>
              <a:off x="898175" y="2862725"/>
              <a:ext cx="246175" cy="101025"/>
            </a:xfrm>
            <a:custGeom>
              <a:avLst/>
              <a:gdLst/>
              <a:ahLst/>
              <a:cxnLst/>
              <a:rect l="l" t="t" r="r" b="b"/>
              <a:pathLst>
                <a:path w="9847" h="4041" extrusionOk="0">
                  <a:moveTo>
                    <a:pt x="8938" y="0"/>
                  </a:moveTo>
                  <a:cubicBezTo>
                    <a:pt x="8804" y="0"/>
                    <a:pt x="8669" y="30"/>
                    <a:pt x="8544" y="89"/>
                  </a:cubicBezTo>
                  <a:lnTo>
                    <a:pt x="5895" y="1369"/>
                  </a:lnTo>
                  <a:lnTo>
                    <a:pt x="5895" y="1457"/>
                  </a:lnTo>
                  <a:lnTo>
                    <a:pt x="5785" y="1457"/>
                  </a:lnTo>
                  <a:lnTo>
                    <a:pt x="3136" y="640"/>
                  </a:lnTo>
                  <a:lnTo>
                    <a:pt x="2937" y="640"/>
                  </a:lnTo>
                  <a:lnTo>
                    <a:pt x="1" y="2120"/>
                  </a:lnTo>
                  <a:cubicBezTo>
                    <a:pt x="89" y="2208"/>
                    <a:pt x="177" y="2384"/>
                    <a:pt x="266" y="2473"/>
                  </a:cubicBezTo>
                  <a:cubicBezTo>
                    <a:pt x="729" y="3113"/>
                    <a:pt x="1281" y="3577"/>
                    <a:pt x="1921" y="4040"/>
                  </a:cubicBezTo>
                  <a:lnTo>
                    <a:pt x="3489" y="3312"/>
                  </a:lnTo>
                  <a:cubicBezTo>
                    <a:pt x="3716" y="3191"/>
                    <a:pt x="3838" y="3111"/>
                    <a:pt x="4061" y="3111"/>
                  </a:cubicBezTo>
                  <a:cubicBezTo>
                    <a:pt x="4206" y="3111"/>
                    <a:pt x="4394" y="3145"/>
                    <a:pt x="4681" y="3223"/>
                  </a:cubicBezTo>
                  <a:cubicBezTo>
                    <a:pt x="4799" y="3261"/>
                    <a:pt x="4923" y="3278"/>
                    <a:pt x="5049" y="3278"/>
                  </a:cubicBezTo>
                  <a:cubicBezTo>
                    <a:pt x="5512" y="3278"/>
                    <a:pt x="6013" y="3056"/>
                    <a:pt x="6447" y="2848"/>
                  </a:cubicBezTo>
                  <a:lnTo>
                    <a:pt x="9206" y="1457"/>
                  </a:lnTo>
                  <a:cubicBezTo>
                    <a:pt x="9648" y="1281"/>
                    <a:pt x="9847" y="817"/>
                    <a:pt x="9648" y="353"/>
                  </a:cubicBezTo>
                  <a:cubicBezTo>
                    <a:pt x="9471" y="118"/>
                    <a:pt x="9206" y="0"/>
                    <a:pt x="8938" y="0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76"/>
            <p:cNvSpPr/>
            <p:nvPr/>
          </p:nvSpPr>
          <p:spPr>
            <a:xfrm>
              <a:off x="888800" y="2861800"/>
              <a:ext cx="158975" cy="62750"/>
            </a:xfrm>
            <a:custGeom>
              <a:avLst/>
              <a:gdLst/>
              <a:ahLst/>
              <a:cxnLst/>
              <a:rect l="l" t="t" r="r" b="b"/>
              <a:pathLst>
                <a:path w="6359" h="2510" extrusionOk="0">
                  <a:moveTo>
                    <a:pt x="3452" y="1"/>
                  </a:moveTo>
                  <a:cubicBezTo>
                    <a:pt x="3382" y="1"/>
                    <a:pt x="3308" y="11"/>
                    <a:pt x="3224" y="37"/>
                  </a:cubicBezTo>
                  <a:cubicBezTo>
                    <a:pt x="3224" y="37"/>
                    <a:pt x="1568" y="854"/>
                    <a:pt x="0" y="1605"/>
                  </a:cubicBezTo>
                  <a:cubicBezTo>
                    <a:pt x="89" y="1781"/>
                    <a:pt x="287" y="1958"/>
                    <a:pt x="376" y="2157"/>
                  </a:cubicBezTo>
                  <a:cubicBezTo>
                    <a:pt x="464" y="2245"/>
                    <a:pt x="552" y="2421"/>
                    <a:pt x="641" y="2510"/>
                  </a:cubicBezTo>
                  <a:lnTo>
                    <a:pt x="3511" y="1141"/>
                  </a:lnTo>
                  <a:lnTo>
                    <a:pt x="4791" y="1605"/>
                  </a:lnTo>
                  <a:lnTo>
                    <a:pt x="5431" y="1781"/>
                  </a:lnTo>
                  <a:cubicBezTo>
                    <a:pt x="5524" y="1803"/>
                    <a:pt x="5615" y="1814"/>
                    <a:pt x="5701" y="1814"/>
                  </a:cubicBezTo>
                  <a:cubicBezTo>
                    <a:pt x="5966" y="1814"/>
                    <a:pt x="6187" y="1711"/>
                    <a:pt x="6270" y="1494"/>
                  </a:cubicBezTo>
                  <a:lnTo>
                    <a:pt x="6270" y="1406"/>
                  </a:lnTo>
                  <a:cubicBezTo>
                    <a:pt x="6358" y="1229"/>
                    <a:pt x="6358" y="1141"/>
                    <a:pt x="6270" y="942"/>
                  </a:cubicBezTo>
                  <a:cubicBezTo>
                    <a:pt x="6160" y="854"/>
                    <a:pt x="5983" y="766"/>
                    <a:pt x="5895" y="677"/>
                  </a:cubicBezTo>
                  <a:cubicBezTo>
                    <a:pt x="5895" y="677"/>
                    <a:pt x="4062" y="126"/>
                    <a:pt x="3952" y="126"/>
                  </a:cubicBezTo>
                  <a:cubicBezTo>
                    <a:pt x="3765" y="63"/>
                    <a:pt x="3622" y="1"/>
                    <a:pt x="3452" y="1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76"/>
            <p:cNvSpPr/>
            <p:nvPr/>
          </p:nvSpPr>
          <p:spPr>
            <a:xfrm>
              <a:off x="888800" y="2867125"/>
              <a:ext cx="101575" cy="98825"/>
            </a:xfrm>
            <a:custGeom>
              <a:avLst/>
              <a:gdLst/>
              <a:ahLst/>
              <a:cxnLst/>
              <a:rect l="l" t="t" r="r" b="b"/>
              <a:pathLst>
                <a:path w="4063" h="3953" extrusionOk="0">
                  <a:moveTo>
                    <a:pt x="2495" y="1"/>
                  </a:moveTo>
                  <a:lnTo>
                    <a:pt x="0" y="1281"/>
                  </a:lnTo>
                  <a:cubicBezTo>
                    <a:pt x="552" y="2385"/>
                    <a:pt x="1391" y="3312"/>
                    <a:pt x="2407" y="3952"/>
                  </a:cubicBezTo>
                  <a:lnTo>
                    <a:pt x="4062" y="3224"/>
                  </a:lnTo>
                  <a:lnTo>
                    <a:pt x="2495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76"/>
            <p:cNvSpPr/>
            <p:nvPr/>
          </p:nvSpPr>
          <p:spPr>
            <a:xfrm>
              <a:off x="904800" y="2896925"/>
              <a:ext cx="85575" cy="69025"/>
            </a:xfrm>
            <a:custGeom>
              <a:avLst/>
              <a:gdLst/>
              <a:ahLst/>
              <a:cxnLst/>
              <a:rect l="l" t="t" r="r" b="b"/>
              <a:pathLst>
                <a:path w="3423" h="2761" extrusionOk="0">
                  <a:moveTo>
                    <a:pt x="2407" y="1"/>
                  </a:moveTo>
                  <a:lnTo>
                    <a:pt x="1" y="1105"/>
                  </a:lnTo>
                  <a:cubicBezTo>
                    <a:pt x="464" y="1745"/>
                    <a:pt x="1104" y="2297"/>
                    <a:pt x="1767" y="2760"/>
                  </a:cubicBezTo>
                  <a:lnTo>
                    <a:pt x="3422" y="203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76"/>
            <p:cNvSpPr/>
            <p:nvPr/>
          </p:nvSpPr>
          <p:spPr>
            <a:xfrm>
              <a:off x="955575" y="2660175"/>
              <a:ext cx="246175" cy="101275"/>
            </a:xfrm>
            <a:custGeom>
              <a:avLst/>
              <a:gdLst/>
              <a:ahLst/>
              <a:cxnLst/>
              <a:rect l="l" t="t" r="r" b="b"/>
              <a:pathLst>
                <a:path w="9847" h="4051" extrusionOk="0">
                  <a:moveTo>
                    <a:pt x="7904" y="0"/>
                  </a:moveTo>
                  <a:lnTo>
                    <a:pt x="6358" y="729"/>
                  </a:lnTo>
                  <a:cubicBezTo>
                    <a:pt x="6124" y="853"/>
                    <a:pt x="6001" y="934"/>
                    <a:pt x="5758" y="934"/>
                  </a:cubicBezTo>
                  <a:cubicBezTo>
                    <a:pt x="5613" y="934"/>
                    <a:pt x="5425" y="905"/>
                    <a:pt x="5144" y="839"/>
                  </a:cubicBezTo>
                  <a:cubicBezTo>
                    <a:pt x="5016" y="793"/>
                    <a:pt x="4882" y="773"/>
                    <a:pt x="4747" y="773"/>
                  </a:cubicBezTo>
                  <a:cubicBezTo>
                    <a:pt x="4299" y="773"/>
                    <a:pt x="3824" y="989"/>
                    <a:pt x="3400" y="1192"/>
                  </a:cubicBezTo>
                  <a:lnTo>
                    <a:pt x="641" y="2583"/>
                  </a:lnTo>
                  <a:cubicBezTo>
                    <a:pt x="177" y="2760"/>
                    <a:pt x="1" y="3223"/>
                    <a:pt x="177" y="3687"/>
                  </a:cubicBezTo>
                  <a:cubicBezTo>
                    <a:pt x="369" y="3923"/>
                    <a:pt x="638" y="4050"/>
                    <a:pt x="902" y="4050"/>
                  </a:cubicBezTo>
                  <a:cubicBezTo>
                    <a:pt x="1033" y="4050"/>
                    <a:pt x="1163" y="4018"/>
                    <a:pt x="1281" y="3952"/>
                  </a:cubicBezTo>
                  <a:lnTo>
                    <a:pt x="3952" y="2672"/>
                  </a:lnTo>
                  <a:cubicBezTo>
                    <a:pt x="3952" y="2583"/>
                    <a:pt x="4041" y="2583"/>
                    <a:pt x="4041" y="2583"/>
                  </a:cubicBezTo>
                  <a:lnTo>
                    <a:pt x="6712" y="3400"/>
                  </a:lnTo>
                  <a:lnTo>
                    <a:pt x="6910" y="3400"/>
                  </a:lnTo>
                  <a:lnTo>
                    <a:pt x="9846" y="1943"/>
                  </a:lnTo>
                  <a:cubicBezTo>
                    <a:pt x="9758" y="1833"/>
                    <a:pt x="9670" y="1656"/>
                    <a:pt x="9559" y="1568"/>
                  </a:cubicBezTo>
                  <a:cubicBezTo>
                    <a:pt x="9118" y="928"/>
                    <a:pt x="8566" y="464"/>
                    <a:pt x="7904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76"/>
            <p:cNvSpPr/>
            <p:nvPr/>
          </p:nvSpPr>
          <p:spPr>
            <a:xfrm>
              <a:off x="1052150" y="2699350"/>
              <a:ext cx="158975" cy="63000"/>
            </a:xfrm>
            <a:custGeom>
              <a:avLst/>
              <a:gdLst/>
              <a:ahLst/>
              <a:cxnLst/>
              <a:rect l="l" t="t" r="r" b="b"/>
              <a:pathLst>
                <a:path w="6359" h="2520" extrusionOk="0">
                  <a:moveTo>
                    <a:pt x="5696" y="1"/>
                  </a:moveTo>
                  <a:lnTo>
                    <a:pt x="2849" y="1369"/>
                  </a:lnTo>
                  <a:lnTo>
                    <a:pt x="1568" y="928"/>
                  </a:lnTo>
                  <a:lnTo>
                    <a:pt x="928" y="729"/>
                  </a:lnTo>
                  <a:cubicBezTo>
                    <a:pt x="862" y="714"/>
                    <a:pt x="796" y="706"/>
                    <a:pt x="732" y="706"/>
                  </a:cubicBezTo>
                  <a:cubicBezTo>
                    <a:pt x="430" y="706"/>
                    <a:pt x="162" y="868"/>
                    <a:pt x="89" y="1105"/>
                  </a:cubicBezTo>
                  <a:cubicBezTo>
                    <a:pt x="1" y="1281"/>
                    <a:pt x="1" y="1369"/>
                    <a:pt x="89" y="1568"/>
                  </a:cubicBezTo>
                  <a:cubicBezTo>
                    <a:pt x="178" y="1656"/>
                    <a:pt x="376" y="1745"/>
                    <a:pt x="464" y="1833"/>
                  </a:cubicBezTo>
                  <a:cubicBezTo>
                    <a:pt x="464" y="1833"/>
                    <a:pt x="2297" y="2385"/>
                    <a:pt x="2385" y="2385"/>
                  </a:cubicBezTo>
                  <a:cubicBezTo>
                    <a:pt x="2586" y="2447"/>
                    <a:pt x="2733" y="2520"/>
                    <a:pt x="2902" y="2520"/>
                  </a:cubicBezTo>
                  <a:cubicBezTo>
                    <a:pt x="2974" y="2520"/>
                    <a:pt x="3050" y="2506"/>
                    <a:pt x="3136" y="2473"/>
                  </a:cubicBezTo>
                  <a:cubicBezTo>
                    <a:pt x="3136" y="2473"/>
                    <a:pt x="4791" y="1656"/>
                    <a:pt x="6359" y="928"/>
                  </a:cubicBezTo>
                  <a:cubicBezTo>
                    <a:pt x="6248" y="729"/>
                    <a:pt x="6072" y="553"/>
                    <a:pt x="5983" y="376"/>
                  </a:cubicBezTo>
                  <a:cubicBezTo>
                    <a:pt x="5895" y="266"/>
                    <a:pt x="5807" y="89"/>
                    <a:pt x="5696" y="1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76"/>
            <p:cNvSpPr/>
            <p:nvPr/>
          </p:nvSpPr>
          <p:spPr>
            <a:xfrm>
              <a:off x="1109550" y="2657975"/>
              <a:ext cx="101575" cy="98800"/>
            </a:xfrm>
            <a:custGeom>
              <a:avLst/>
              <a:gdLst/>
              <a:ahLst/>
              <a:cxnLst/>
              <a:rect l="l" t="t" r="r" b="b"/>
              <a:pathLst>
                <a:path w="4063" h="3952" extrusionOk="0">
                  <a:moveTo>
                    <a:pt x="1656" y="0"/>
                  </a:moveTo>
                  <a:lnTo>
                    <a:pt x="1" y="729"/>
                  </a:lnTo>
                  <a:lnTo>
                    <a:pt x="1568" y="3952"/>
                  </a:lnTo>
                  <a:lnTo>
                    <a:pt x="4063" y="2671"/>
                  </a:lnTo>
                  <a:cubicBezTo>
                    <a:pt x="3864" y="2296"/>
                    <a:pt x="3687" y="1921"/>
                    <a:pt x="3400" y="1656"/>
                  </a:cubicBezTo>
                  <a:cubicBezTo>
                    <a:pt x="2959" y="1016"/>
                    <a:pt x="2297" y="464"/>
                    <a:pt x="1656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76"/>
            <p:cNvSpPr/>
            <p:nvPr/>
          </p:nvSpPr>
          <p:spPr>
            <a:xfrm>
              <a:off x="1109550" y="2657975"/>
              <a:ext cx="85025" cy="69000"/>
            </a:xfrm>
            <a:custGeom>
              <a:avLst/>
              <a:gdLst/>
              <a:ahLst/>
              <a:cxnLst/>
              <a:rect l="l" t="t" r="r" b="b"/>
              <a:pathLst>
                <a:path w="3401" h="2760" extrusionOk="0">
                  <a:moveTo>
                    <a:pt x="1656" y="0"/>
                  </a:moveTo>
                  <a:lnTo>
                    <a:pt x="1" y="729"/>
                  </a:lnTo>
                  <a:lnTo>
                    <a:pt x="1016" y="2760"/>
                  </a:lnTo>
                  <a:lnTo>
                    <a:pt x="3400" y="1656"/>
                  </a:lnTo>
                  <a:cubicBezTo>
                    <a:pt x="2959" y="1016"/>
                    <a:pt x="2297" y="464"/>
                    <a:pt x="1656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76"/>
            <p:cNvSpPr/>
            <p:nvPr/>
          </p:nvSpPr>
          <p:spPr>
            <a:xfrm>
              <a:off x="973800" y="2745175"/>
              <a:ext cx="151775" cy="121975"/>
            </a:xfrm>
            <a:custGeom>
              <a:avLst/>
              <a:gdLst/>
              <a:ahLst/>
              <a:cxnLst/>
              <a:rect l="l" t="t" r="r" b="b"/>
              <a:pathLst>
                <a:path w="6071" h="4879" extrusionOk="0">
                  <a:moveTo>
                    <a:pt x="3047" y="0"/>
                  </a:moveTo>
                  <a:cubicBezTo>
                    <a:pt x="3047" y="0"/>
                    <a:pt x="2119" y="927"/>
                    <a:pt x="1943" y="1656"/>
                  </a:cubicBezTo>
                  <a:lnTo>
                    <a:pt x="1656" y="1104"/>
                  </a:lnTo>
                  <a:lnTo>
                    <a:pt x="1656" y="1104"/>
                  </a:lnTo>
                  <a:cubicBezTo>
                    <a:pt x="1656" y="1104"/>
                    <a:pt x="0" y="3952"/>
                    <a:pt x="3047" y="4879"/>
                  </a:cubicBezTo>
                  <a:cubicBezTo>
                    <a:pt x="6071" y="3952"/>
                    <a:pt x="4415" y="1104"/>
                    <a:pt x="4415" y="1104"/>
                  </a:cubicBezTo>
                  <a:lnTo>
                    <a:pt x="4415" y="1104"/>
                  </a:lnTo>
                  <a:lnTo>
                    <a:pt x="4150" y="1656"/>
                  </a:lnTo>
                  <a:cubicBezTo>
                    <a:pt x="3974" y="927"/>
                    <a:pt x="3047" y="0"/>
                    <a:pt x="3047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76"/>
            <p:cNvSpPr/>
            <p:nvPr/>
          </p:nvSpPr>
          <p:spPr>
            <a:xfrm>
              <a:off x="1049950" y="2745175"/>
              <a:ext cx="75625" cy="121975"/>
            </a:xfrm>
            <a:custGeom>
              <a:avLst/>
              <a:gdLst/>
              <a:ahLst/>
              <a:cxnLst/>
              <a:rect l="l" t="t" r="r" b="b"/>
              <a:pathLst>
                <a:path w="3025" h="4879" extrusionOk="0">
                  <a:moveTo>
                    <a:pt x="1" y="0"/>
                  </a:moveTo>
                  <a:lnTo>
                    <a:pt x="1" y="4879"/>
                  </a:lnTo>
                  <a:cubicBezTo>
                    <a:pt x="3025" y="3952"/>
                    <a:pt x="1369" y="1104"/>
                    <a:pt x="1369" y="1104"/>
                  </a:cubicBezTo>
                  <a:lnTo>
                    <a:pt x="1369" y="1104"/>
                  </a:lnTo>
                  <a:lnTo>
                    <a:pt x="1104" y="1656"/>
                  </a:lnTo>
                  <a:cubicBezTo>
                    <a:pt x="928" y="92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76"/>
            <p:cNvSpPr/>
            <p:nvPr/>
          </p:nvSpPr>
          <p:spPr>
            <a:xfrm>
              <a:off x="996975" y="2791525"/>
              <a:ext cx="105975" cy="66250"/>
            </a:xfrm>
            <a:custGeom>
              <a:avLst/>
              <a:gdLst/>
              <a:ahLst/>
              <a:cxnLst/>
              <a:rect l="l" t="t" r="r" b="b"/>
              <a:pathLst>
                <a:path w="4239" h="2650" extrusionOk="0">
                  <a:moveTo>
                    <a:pt x="2120" y="0"/>
                  </a:moveTo>
                  <a:cubicBezTo>
                    <a:pt x="2120" y="0"/>
                    <a:pt x="0" y="1744"/>
                    <a:pt x="2120" y="2650"/>
                  </a:cubicBezTo>
                  <a:cubicBezTo>
                    <a:pt x="4239" y="1744"/>
                    <a:pt x="2120" y="0"/>
                    <a:pt x="2120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76"/>
            <p:cNvSpPr/>
            <p:nvPr/>
          </p:nvSpPr>
          <p:spPr>
            <a:xfrm>
              <a:off x="1049950" y="2791525"/>
              <a:ext cx="53000" cy="66250"/>
            </a:xfrm>
            <a:custGeom>
              <a:avLst/>
              <a:gdLst/>
              <a:ahLst/>
              <a:cxnLst/>
              <a:rect l="l" t="t" r="r" b="b"/>
              <a:pathLst>
                <a:path w="2120" h="2650" extrusionOk="0">
                  <a:moveTo>
                    <a:pt x="1" y="0"/>
                  </a:moveTo>
                  <a:lnTo>
                    <a:pt x="1" y="2650"/>
                  </a:lnTo>
                  <a:cubicBezTo>
                    <a:pt x="2120" y="174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76"/>
            <p:cNvSpPr/>
            <p:nvPr/>
          </p:nvSpPr>
          <p:spPr>
            <a:xfrm>
              <a:off x="967175" y="2823525"/>
              <a:ext cx="53000" cy="37000"/>
            </a:xfrm>
            <a:custGeom>
              <a:avLst/>
              <a:gdLst/>
              <a:ahLst/>
              <a:cxnLst/>
              <a:rect l="l" t="t" r="r" b="b"/>
              <a:pathLst>
                <a:path w="2120" h="1480" extrusionOk="0">
                  <a:moveTo>
                    <a:pt x="1104" y="1"/>
                  </a:moveTo>
                  <a:cubicBezTo>
                    <a:pt x="1104" y="1"/>
                    <a:pt x="0" y="1016"/>
                    <a:pt x="1104" y="1480"/>
                  </a:cubicBezTo>
                  <a:cubicBezTo>
                    <a:pt x="2120" y="1016"/>
                    <a:pt x="1104" y="1"/>
                    <a:pt x="1104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6"/>
            <p:cNvSpPr/>
            <p:nvPr/>
          </p:nvSpPr>
          <p:spPr>
            <a:xfrm>
              <a:off x="994775" y="2823525"/>
              <a:ext cx="25400" cy="37000"/>
            </a:xfrm>
            <a:custGeom>
              <a:avLst/>
              <a:gdLst/>
              <a:ahLst/>
              <a:cxnLst/>
              <a:rect l="l" t="t" r="r" b="b"/>
              <a:pathLst>
                <a:path w="1016" h="1480" extrusionOk="0">
                  <a:moveTo>
                    <a:pt x="0" y="1"/>
                  </a:moveTo>
                  <a:lnTo>
                    <a:pt x="0" y="1480"/>
                  </a:lnTo>
                  <a:cubicBezTo>
                    <a:pt x="1016" y="101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76"/>
            <p:cNvSpPr/>
            <p:nvPr/>
          </p:nvSpPr>
          <p:spPr>
            <a:xfrm>
              <a:off x="1079750" y="2823525"/>
              <a:ext cx="53000" cy="37000"/>
            </a:xfrm>
            <a:custGeom>
              <a:avLst/>
              <a:gdLst/>
              <a:ahLst/>
              <a:cxnLst/>
              <a:rect l="l" t="t" r="r" b="b"/>
              <a:pathLst>
                <a:path w="2120" h="1480" extrusionOk="0">
                  <a:moveTo>
                    <a:pt x="1016" y="1"/>
                  </a:moveTo>
                  <a:cubicBezTo>
                    <a:pt x="1016" y="1"/>
                    <a:pt x="1" y="1016"/>
                    <a:pt x="1016" y="1480"/>
                  </a:cubicBezTo>
                  <a:cubicBezTo>
                    <a:pt x="2120" y="1016"/>
                    <a:pt x="1016" y="1"/>
                    <a:pt x="1016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76"/>
            <p:cNvSpPr/>
            <p:nvPr/>
          </p:nvSpPr>
          <p:spPr>
            <a:xfrm>
              <a:off x="1105150" y="2823525"/>
              <a:ext cx="27600" cy="37000"/>
            </a:xfrm>
            <a:custGeom>
              <a:avLst/>
              <a:gdLst/>
              <a:ahLst/>
              <a:cxnLst/>
              <a:rect l="l" t="t" r="r" b="b"/>
              <a:pathLst>
                <a:path w="1104" h="1480" extrusionOk="0">
                  <a:moveTo>
                    <a:pt x="0" y="1"/>
                  </a:moveTo>
                  <a:lnTo>
                    <a:pt x="0" y="1480"/>
                  </a:lnTo>
                  <a:cubicBezTo>
                    <a:pt x="1104" y="101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" name="Google Shape;1556;p76"/>
          <p:cNvGrpSpPr/>
          <p:nvPr/>
        </p:nvGrpSpPr>
        <p:grpSpPr>
          <a:xfrm>
            <a:off x="713215" y="2771447"/>
            <a:ext cx="399048" cy="398478"/>
            <a:chOff x="240325" y="2628150"/>
            <a:chExt cx="368125" cy="367600"/>
          </a:xfrm>
        </p:grpSpPr>
        <p:sp>
          <p:nvSpPr>
            <p:cNvPr id="1557" name="Google Shape;1557;p76"/>
            <p:cNvSpPr/>
            <p:nvPr/>
          </p:nvSpPr>
          <p:spPr>
            <a:xfrm>
              <a:off x="240325" y="2628150"/>
              <a:ext cx="368125" cy="367600"/>
            </a:xfrm>
            <a:custGeom>
              <a:avLst/>
              <a:gdLst/>
              <a:ahLst/>
              <a:cxnLst/>
              <a:rect l="l" t="t" r="r" b="b"/>
              <a:pathLst>
                <a:path w="14725" h="14704" extrusionOk="0">
                  <a:moveTo>
                    <a:pt x="7374" y="1"/>
                  </a:moveTo>
                  <a:cubicBezTo>
                    <a:pt x="3312" y="1"/>
                    <a:pt x="0" y="3312"/>
                    <a:pt x="0" y="7352"/>
                  </a:cubicBezTo>
                  <a:cubicBezTo>
                    <a:pt x="0" y="11392"/>
                    <a:pt x="3312" y="14704"/>
                    <a:pt x="7374" y="14704"/>
                  </a:cubicBezTo>
                  <a:cubicBezTo>
                    <a:pt x="11414" y="14704"/>
                    <a:pt x="14725" y="11392"/>
                    <a:pt x="14725" y="7352"/>
                  </a:cubicBezTo>
                  <a:cubicBezTo>
                    <a:pt x="14725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76"/>
            <p:cNvSpPr/>
            <p:nvPr/>
          </p:nvSpPr>
          <p:spPr>
            <a:xfrm>
              <a:off x="286675" y="2673975"/>
              <a:ext cx="321775" cy="321775"/>
            </a:xfrm>
            <a:custGeom>
              <a:avLst/>
              <a:gdLst/>
              <a:ahLst/>
              <a:cxnLst/>
              <a:rect l="l" t="t" r="r" b="b"/>
              <a:pathLst>
                <a:path w="12871" h="12871" extrusionOk="0">
                  <a:moveTo>
                    <a:pt x="5961" y="0"/>
                  </a:moveTo>
                  <a:cubicBezTo>
                    <a:pt x="5696" y="0"/>
                    <a:pt x="5409" y="287"/>
                    <a:pt x="5409" y="464"/>
                  </a:cubicBezTo>
                  <a:lnTo>
                    <a:pt x="5321" y="376"/>
                  </a:lnTo>
                  <a:cubicBezTo>
                    <a:pt x="5233" y="287"/>
                    <a:pt x="5144" y="177"/>
                    <a:pt x="4968" y="177"/>
                  </a:cubicBezTo>
                  <a:lnTo>
                    <a:pt x="4857" y="177"/>
                  </a:lnTo>
                  <a:cubicBezTo>
                    <a:pt x="4592" y="177"/>
                    <a:pt x="4305" y="464"/>
                    <a:pt x="4305" y="729"/>
                  </a:cubicBezTo>
                  <a:cubicBezTo>
                    <a:pt x="4217" y="640"/>
                    <a:pt x="4041" y="552"/>
                    <a:pt x="3864" y="552"/>
                  </a:cubicBezTo>
                  <a:lnTo>
                    <a:pt x="3754" y="552"/>
                  </a:lnTo>
                  <a:cubicBezTo>
                    <a:pt x="3489" y="552"/>
                    <a:pt x="3312" y="729"/>
                    <a:pt x="3312" y="1016"/>
                  </a:cubicBezTo>
                  <a:lnTo>
                    <a:pt x="3312" y="2848"/>
                  </a:lnTo>
                  <a:lnTo>
                    <a:pt x="1921" y="1568"/>
                  </a:lnTo>
                  <a:lnTo>
                    <a:pt x="1104" y="1568"/>
                  </a:lnTo>
                  <a:lnTo>
                    <a:pt x="1104" y="3599"/>
                  </a:lnTo>
                  <a:lnTo>
                    <a:pt x="2208" y="4592"/>
                  </a:lnTo>
                  <a:lnTo>
                    <a:pt x="1833" y="4592"/>
                  </a:lnTo>
                  <a:lnTo>
                    <a:pt x="1833" y="6159"/>
                  </a:lnTo>
                  <a:lnTo>
                    <a:pt x="906" y="5254"/>
                  </a:lnTo>
                  <a:lnTo>
                    <a:pt x="1" y="5254"/>
                  </a:lnTo>
                  <a:lnTo>
                    <a:pt x="1" y="7175"/>
                  </a:lnTo>
                  <a:lnTo>
                    <a:pt x="1833" y="8919"/>
                  </a:lnTo>
                  <a:lnTo>
                    <a:pt x="1833" y="9758"/>
                  </a:lnTo>
                  <a:lnTo>
                    <a:pt x="4857" y="12871"/>
                  </a:lnTo>
                  <a:lnTo>
                    <a:pt x="5520" y="12871"/>
                  </a:lnTo>
                  <a:cubicBezTo>
                    <a:pt x="9560" y="12871"/>
                    <a:pt x="12871" y="9559"/>
                    <a:pt x="12871" y="5519"/>
                  </a:cubicBezTo>
                  <a:cubicBezTo>
                    <a:pt x="12871" y="5144"/>
                    <a:pt x="12871" y="4791"/>
                    <a:pt x="12783" y="4504"/>
                  </a:cubicBezTo>
                  <a:lnTo>
                    <a:pt x="9383" y="1104"/>
                  </a:lnTo>
                  <a:lnTo>
                    <a:pt x="8544" y="1104"/>
                  </a:lnTo>
                  <a:lnTo>
                    <a:pt x="8544" y="1568"/>
                  </a:lnTo>
                  <a:lnTo>
                    <a:pt x="7529" y="640"/>
                  </a:lnTo>
                  <a:cubicBezTo>
                    <a:pt x="7440" y="464"/>
                    <a:pt x="7352" y="376"/>
                    <a:pt x="7175" y="376"/>
                  </a:cubicBezTo>
                  <a:lnTo>
                    <a:pt x="7065" y="376"/>
                  </a:lnTo>
                  <a:cubicBezTo>
                    <a:pt x="6888" y="376"/>
                    <a:pt x="6800" y="464"/>
                    <a:pt x="6712" y="552"/>
                  </a:cubicBezTo>
                  <a:lnTo>
                    <a:pt x="6425" y="177"/>
                  </a:lnTo>
                  <a:cubicBezTo>
                    <a:pt x="6336" y="89"/>
                    <a:pt x="6248" y="0"/>
                    <a:pt x="6072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6"/>
            <p:cNvSpPr/>
            <p:nvPr/>
          </p:nvSpPr>
          <p:spPr>
            <a:xfrm>
              <a:off x="380500" y="2795950"/>
              <a:ext cx="85575" cy="128600"/>
            </a:xfrm>
            <a:custGeom>
              <a:avLst/>
              <a:gdLst/>
              <a:ahLst/>
              <a:cxnLst/>
              <a:rect l="l" t="t" r="r" b="b"/>
              <a:pathLst>
                <a:path w="3423" h="5144" extrusionOk="0">
                  <a:moveTo>
                    <a:pt x="1" y="0"/>
                  </a:moveTo>
                  <a:lnTo>
                    <a:pt x="1" y="5144"/>
                  </a:lnTo>
                  <a:lnTo>
                    <a:pt x="3422" y="5144"/>
                  </a:lnTo>
                  <a:lnTo>
                    <a:pt x="3422" y="0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76"/>
            <p:cNvSpPr/>
            <p:nvPr/>
          </p:nvSpPr>
          <p:spPr>
            <a:xfrm>
              <a:off x="421900" y="2795950"/>
              <a:ext cx="44175" cy="128600"/>
            </a:xfrm>
            <a:custGeom>
              <a:avLst/>
              <a:gdLst/>
              <a:ahLst/>
              <a:cxnLst/>
              <a:rect l="l" t="t" r="r" b="b"/>
              <a:pathLst>
                <a:path w="1767" h="5144" extrusionOk="0">
                  <a:moveTo>
                    <a:pt x="0" y="0"/>
                  </a:moveTo>
                  <a:lnTo>
                    <a:pt x="0" y="5144"/>
                  </a:lnTo>
                  <a:lnTo>
                    <a:pt x="1766" y="5144"/>
                  </a:lnTo>
                  <a:lnTo>
                    <a:pt x="1766" y="0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76"/>
            <p:cNvSpPr/>
            <p:nvPr/>
          </p:nvSpPr>
          <p:spPr>
            <a:xfrm>
              <a:off x="369475" y="2701575"/>
              <a:ext cx="107625" cy="103775"/>
            </a:xfrm>
            <a:custGeom>
              <a:avLst/>
              <a:gdLst/>
              <a:ahLst/>
              <a:cxnLst/>
              <a:rect l="l" t="t" r="r" b="b"/>
              <a:pathLst>
                <a:path w="4305" h="4151" extrusionOk="0">
                  <a:moveTo>
                    <a:pt x="817" y="0"/>
                  </a:moveTo>
                  <a:cubicBezTo>
                    <a:pt x="353" y="0"/>
                    <a:pt x="0" y="375"/>
                    <a:pt x="0" y="839"/>
                  </a:cubicBezTo>
                  <a:lnTo>
                    <a:pt x="0" y="2848"/>
                  </a:lnTo>
                  <a:cubicBezTo>
                    <a:pt x="0" y="3598"/>
                    <a:pt x="552" y="4150"/>
                    <a:pt x="1280" y="4150"/>
                  </a:cubicBezTo>
                  <a:lnTo>
                    <a:pt x="2936" y="4150"/>
                  </a:lnTo>
                  <a:cubicBezTo>
                    <a:pt x="3665" y="4150"/>
                    <a:pt x="4305" y="3598"/>
                    <a:pt x="4305" y="2848"/>
                  </a:cubicBezTo>
                  <a:lnTo>
                    <a:pt x="4305" y="839"/>
                  </a:lnTo>
                  <a:cubicBezTo>
                    <a:pt x="4305" y="375"/>
                    <a:pt x="3863" y="0"/>
                    <a:pt x="3400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6"/>
            <p:cNvSpPr/>
            <p:nvPr/>
          </p:nvSpPr>
          <p:spPr>
            <a:xfrm>
              <a:off x="421900" y="2701575"/>
              <a:ext cx="55200" cy="103775"/>
            </a:xfrm>
            <a:custGeom>
              <a:avLst/>
              <a:gdLst/>
              <a:ahLst/>
              <a:cxnLst/>
              <a:rect l="l" t="t" r="r" b="b"/>
              <a:pathLst>
                <a:path w="2208" h="4151" extrusionOk="0">
                  <a:moveTo>
                    <a:pt x="0" y="0"/>
                  </a:moveTo>
                  <a:lnTo>
                    <a:pt x="0" y="4150"/>
                  </a:lnTo>
                  <a:lnTo>
                    <a:pt x="839" y="4150"/>
                  </a:lnTo>
                  <a:cubicBezTo>
                    <a:pt x="1568" y="4150"/>
                    <a:pt x="2208" y="3598"/>
                    <a:pt x="2208" y="2848"/>
                  </a:cubicBezTo>
                  <a:lnTo>
                    <a:pt x="2208" y="839"/>
                  </a:lnTo>
                  <a:cubicBezTo>
                    <a:pt x="2208" y="375"/>
                    <a:pt x="1766" y="0"/>
                    <a:pt x="1303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76"/>
            <p:cNvSpPr/>
            <p:nvPr/>
          </p:nvSpPr>
          <p:spPr>
            <a:xfrm>
              <a:off x="369475" y="2687775"/>
              <a:ext cx="27600" cy="55200"/>
            </a:xfrm>
            <a:custGeom>
              <a:avLst/>
              <a:gdLst/>
              <a:ahLst/>
              <a:cxnLst/>
              <a:rect l="l" t="t" r="r" b="b"/>
              <a:pathLst>
                <a:path w="1104" h="2208" extrusionOk="0">
                  <a:moveTo>
                    <a:pt x="442" y="0"/>
                  </a:moveTo>
                  <a:cubicBezTo>
                    <a:pt x="177" y="0"/>
                    <a:pt x="0" y="177"/>
                    <a:pt x="0" y="464"/>
                  </a:cubicBezTo>
                  <a:lnTo>
                    <a:pt x="0" y="1744"/>
                  </a:lnTo>
                  <a:cubicBezTo>
                    <a:pt x="0" y="2031"/>
                    <a:pt x="177" y="2208"/>
                    <a:pt x="442" y="2208"/>
                  </a:cubicBezTo>
                  <a:lnTo>
                    <a:pt x="552" y="2208"/>
                  </a:lnTo>
                  <a:cubicBezTo>
                    <a:pt x="817" y="2208"/>
                    <a:pt x="1104" y="2031"/>
                    <a:pt x="1104" y="1744"/>
                  </a:cubicBezTo>
                  <a:lnTo>
                    <a:pt x="1104" y="464"/>
                  </a:lnTo>
                  <a:cubicBezTo>
                    <a:pt x="1104" y="177"/>
                    <a:pt x="817" y="0"/>
                    <a:pt x="552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76"/>
            <p:cNvSpPr/>
            <p:nvPr/>
          </p:nvSpPr>
          <p:spPr>
            <a:xfrm>
              <a:off x="394300" y="2678375"/>
              <a:ext cx="30375" cy="60200"/>
            </a:xfrm>
            <a:custGeom>
              <a:avLst/>
              <a:gdLst/>
              <a:ahLst/>
              <a:cxnLst/>
              <a:rect l="l" t="t" r="r" b="b"/>
              <a:pathLst>
                <a:path w="1215" h="2408" extrusionOk="0">
                  <a:moveTo>
                    <a:pt x="552" y="1"/>
                  </a:moveTo>
                  <a:cubicBezTo>
                    <a:pt x="287" y="1"/>
                    <a:pt x="0" y="288"/>
                    <a:pt x="0" y="553"/>
                  </a:cubicBezTo>
                  <a:lnTo>
                    <a:pt x="0" y="1855"/>
                  </a:lnTo>
                  <a:cubicBezTo>
                    <a:pt x="0" y="2120"/>
                    <a:pt x="287" y="2407"/>
                    <a:pt x="552" y="2407"/>
                  </a:cubicBezTo>
                  <a:lnTo>
                    <a:pt x="663" y="2407"/>
                  </a:lnTo>
                  <a:cubicBezTo>
                    <a:pt x="928" y="2407"/>
                    <a:pt x="1215" y="2120"/>
                    <a:pt x="1215" y="1855"/>
                  </a:cubicBezTo>
                  <a:lnTo>
                    <a:pt x="1215" y="553"/>
                  </a:lnTo>
                  <a:cubicBezTo>
                    <a:pt x="1215" y="288"/>
                    <a:pt x="928" y="1"/>
                    <a:pt x="663" y="1"/>
                  </a:cubicBezTo>
                  <a:close/>
                </a:path>
              </a:pathLst>
            </a:custGeom>
            <a:solidFill>
              <a:srgbClr val="D0A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6"/>
            <p:cNvSpPr/>
            <p:nvPr/>
          </p:nvSpPr>
          <p:spPr>
            <a:xfrm>
              <a:off x="421900" y="2673975"/>
              <a:ext cx="30375" cy="64600"/>
            </a:xfrm>
            <a:custGeom>
              <a:avLst/>
              <a:gdLst/>
              <a:ahLst/>
              <a:cxnLst/>
              <a:rect l="l" t="t" r="r" b="b"/>
              <a:pathLst>
                <a:path w="1215" h="2584" extrusionOk="0">
                  <a:moveTo>
                    <a:pt x="552" y="0"/>
                  </a:moveTo>
                  <a:cubicBezTo>
                    <a:pt x="287" y="0"/>
                    <a:pt x="0" y="287"/>
                    <a:pt x="0" y="552"/>
                  </a:cubicBezTo>
                  <a:lnTo>
                    <a:pt x="0" y="2031"/>
                  </a:lnTo>
                  <a:cubicBezTo>
                    <a:pt x="0" y="2296"/>
                    <a:pt x="287" y="2583"/>
                    <a:pt x="552" y="2583"/>
                  </a:cubicBezTo>
                  <a:lnTo>
                    <a:pt x="663" y="2583"/>
                  </a:lnTo>
                  <a:cubicBezTo>
                    <a:pt x="927" y="2583"/>
                    <a:pt x="1214" y="2296"/>
                    <a:pt x="1214" y="2031"/>
                  </a:cubicBezTo>
                  <a:lnTo>
                    <a:pt x="1214" y="552"/>
                  </a:lnTo>
                  <a:cubicBezTo>
                    <a:pt x="1214" y="287"/>
                    <a:pt x="927" y="0"/>
                    <a:pt x="663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76"/>
            <p:cNvSpPr/>
            <p:nvPr/>
          </p:nvSpPr>
          <p:spPr>
            <a:xfrm>
              <a:off x="449500" y="2683350"/>
              <a:ext cx="27600" cy="59625"/>
            </a:xfrm>
            <a:custGeom>
              <a:avLst/>
              <a:gdLst/>
              <a:ahLst/>
              <a:cxnLst/>
              <a:rect l="l" t="t" r="r" b="b"/>
              <a:pathLst>
                <a:path w="1104" h="2385" extrusionOk="0">
                  <a:moveTo>
                    <a:pt x="552" y="1"/>
                  </a:moveTo>
                  <a:cubicBezTo>
                    <a:pt x="287" y="1"/>
                    <a:pt x="0" y="265"/>
                    <a:pt x="0" y="552"/>
                  </a:cubicBezTo>
                  <a:lnTo>
                    <a:pt x="0" y="1833"/>
                  </a:lnTo>
                  <a:cubicBezTo>
                    <a:pt x="0" y="2120"/>
                    <a:pt x="287" y="2385"/>
                    <a:pt x="552" y="2385"/>
                  </a:cubicBezTo>
                  <a:lnTo>
                    <a:pt x="662" y="2385"/>
                  </a:lnTo>
                  <a:cubicBezTo>
                    <a:pt x="927" y="2385"/>
                    <a:pt x="1104" y="2120"/>
                    <a:pt x="1104" y="1833"/>
                  </a:cubicBezTo>
                  <a:lnTo>
                    <a:pt x="1104" y="552"/>
                  </a:lnTo>
                  <a:cubicBezTo>
                    <a:pt x="1104" y="265"/>
                    <a:pt x="927" y="1"/>
                    <a:pt x="662" y="1"/>
                  </a:cubicBezTo>
                  <a:close/>
                </a:path>
              </a:pathLst>
            </a:custGeom>
            <a:solidFill>
              <a:srgbClr val="D0A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76"/>
            <p:cNvSpPr/>
            <p:nvPr/>
          </p:nvSpPr>
          <p:spPr>
            <a:xfrm>
              <a:off x="415275" y="2724750"/>
              <a:ext cx="64600" cy="82800"/>
            </a:xfrm>
            <a:custGeom>
              <a:avLst/>
              <a:gdLst/>
              <a:ahLst/>
              <a:cxnLst/>
              <a:rect l="l" t="t" r="r" b="b"/>
              <a:pathLst>
                <a:path w="2584" h="3312" extrusionOk="0">
                  <a:moveTo>
                    <a:pt x="0" y="0"/>
                  </a:moveTo>
                  <a:lnTo>
                    <a:pt x="89" y="89"/>
                  </a:lnTo>
                  <a:cubicBezTo>
                    <a:pt x="265" y="640"/>
                    <a:pt x="729" y="1016"/>
                    <a:pt x="1281" y="1016"/>
                  </a:cubicBezTo>
                  <a:lnTo>
                    <a:pt x="1281" y="1369"/>
                  </a:lnTo>
                  <a:cubicBezTo>
                    <a:pt x="641" y="1369"/>
                    <a:pt x="89" y="1921"/>
                    <a:pt x="89" y="2561"/>
                  </a:cubicBezTo>
                  <a:lnTo>
                    <a:pt x="89" y="3312"/>
                  </a:lnTo>
                  <a:lnTo>
                    <a:pt x="1369" y="3312"/>
                  </a:lnTo>
                  <a:cubicBezTo>
                    <a:pt x="2031" y="3312"/>
                    <a:pt x="2583" y="2671"/>
                    <a:pt x="2583" y="2009"/>
                  </a:cubicBezTo>
                  <a:lnTo>
                    <a:pt x="2583" y="1016"/>
                  </a:lnTo>
                  <a:cubicBezTo>
                    <a:pt x="2583" y="464"/>
                    <a:pt x="2120" y="0"/>
                    <a:pt x="1568" y="0"/>
                  </a:cubicBezTo>
                  <a:close/>
                </a:path>
              </a:pathLst>
            </a:custGeom>
            <a:solidFill>
              <a:srgbClr val="D0A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76"/>
            <p:cNvSpPr/>
            <p:nvPr/>
          </p:nvSpPr>
          <p:spPr>
            <a:xfrm>
              <a:off x="421900" y="2724750"/>
              <a:ext cx="57975" cy="82800"/>
            </a:xfrm>
            <a:custGeom>
              <a:avLst/>
              <a:gdLst/>
              <a:ahLst/>
              <a:cxnLst/>
              <a:rect l="l" t="t" r="r" b="b"/>
              <a:pathLst>
                <a:path w="2319" h="3312" extrusionOk="0">
                  <a:moveTo>
                    <a:pt x="0" y="0"/>
                  </a:moveTo>
                  <a:lnTo>
                    <a:pt x="0" y="552"/>
                  </a:lnTo>
                  <a:cubicBezTo>
                    <a:pt x="111" y="640"/>
                    <a:pt x="199" y="640"/>
                    <a:pt x="287" y="729"/>
                  </a:cubicBezTo>
                  <a:cubicBezTo>
                    <a:pt x="464" y="905"/>
                    <a:pt x="751" y="1016"/>
                    <a:pt x="1016" y="1016"/>
                  </a:cubicBezTo>
                  <a:lnTo>
                    <a:pt x="1016" y="1369"/>
                  </a:lnTo>
                  <a:cubicBezTo>
                    <a:pt x="552" y="1369"/>
                    <a:pt x="287" y="1568"/>
                    <a:pt x="0" y="1833"/>
                  </a:cubicBezTo>
                  <a:lnTo>
                    <a:pt x="0" y="3312"/>
                  </a:lnTo>
                  <a:lnTo>
                    <a:pt x="1104" y="3312"/>
                  </a:lnTo>
                  <a:cubicBezTo>
                    <a:pt x="1766" y="3312"/>
                    <a:pt x="2318" y="2671"/>
                    <a:pt x="2318" y="2009"/>
                  </a:cubicBezTo>
                  <a:lnTo>
                    <a:pt x="2318" y="1016"/>
                  </a:lnTo>
                  <a:cubicBezTo>
                    <a:pt x="2318" y="464"/>
                    <a:pt x="1855" y="0"/>
                    <a:pt x="1303" y="0"/>
                  </a:cubicBezTo>
                  <a:close/>
                </a:path>
              </a:pathLst>
            </a:custGeom>
            <a:solidFill>
              <a:srgbClr val="D0A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6"/>
            <p:cNvSpPr/>
            <p:nvPr/>
          </p:nvSpPr>
          <p:spPr>
            <a:xfrm>
              <a:off x="380500" y="2811950"/>
              <a:ext cx="85575" cy="133575"/>
            </a:xfrm>
            <a:custGeom>
              <a:avLst/>
              <a:gdLst/>
              <a:ahLst/>
              <a:cxnLst/>
              <a:rect l="l" t="t" r="r" b="b"/>
              <a:pathLst>
                <a:path w="3423" h="5343" extrusionOk="0">
                  <a:moveTo>
                    <a:pt x="1" y="0"/>
                  </a:moveTo>
                  <a:lnTo>
                    <a:pt x="1" y="5343"/>
                  </a:lnTo>
                  <a:lnTo>
                    <a:pt x="3422" y="5343"/>
                  </a:lnTo>
                  <a:lnTo>
                    <a:pt x="3422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6"/>
            <p:cNvSpPr/>
            <p:nvPr/>
          </p:nvSpPr>
          <p:spPr>
            <a:xfrm>
              <a:off x="421900" y="2811950"/>
              <a:ext cx="44175" cy="133575"/>
            </a:xfrm>
            <a:custGeom>
              <a:avLst/>
              <a:gdLst/>
              <a:ahLst/>
              <a:cxnLst/>
              <a:rect l="l" t="t" r="r" b="b"/>
              <a:pathLst>
                <a:path w="1767" h="5343" extrusionOk="0">
                  <a:moveTo>
                    <a:pt x="0" y="0"/>
                  </a:moveTo>
                  <a:lnTo>
                    <a:pt x="0" y="5343"/>
                  </a:lnTo>
                  <a:lnTo>
                    <a:pt x="1766" y="5343"/>
                  </a:lnTo>
                  <a:lnTo>
                    <a:pt x="1766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76"/>
            <p:cNvSpPr/>
            <p:nvPr/>
          </p:nvSpPr>
          <p:spPr>
            <a:xfrm>
              <a:off x="380500" y="2839550"/>
              <a:ext cx="85575" cy="20975"/>
            </a:xfrm>
            <a:custGeom>
              <a:avLst/>
              <a:gdLst/>
              <a:ahLst/>
              <a:cxnLst/>
              <a:rect l="l" t="t" r="r" b="b"/>
              <a:pathLst>
                <a:path w="3423" h="839" extrusionOk="0">
                  <a:moveTo>
                    <a:pt x="1" y="0"/>
                  </a:moveTo>
                  <a:lnTo>
                    <a:pt x="1" y="839"/>
                  </a:lnTo>
                  <a:lnTo>
                    <a:pt x="3422" y="839"/>
                  </a:lnTo>
                  <a:lnTo>
                    <a:pt x="3422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76"/>
            <p:cNvSpPr/>
            <p:nvPr/>
          </p:nvSpPr>
          <p:spPr>
            <a:xfrm>
              <a:off x="500275" y="2701575"/>
              <a:ext cx="20975" cy="59625"/>
            </a:xfrm>
            <a:custGeom>
              <a:avLst/>
              <a:gdLst/>
              <a:ahLst/>
              <a:cxnLst/>
              <a:rect l="l" t="t" r="r" b="b"/>
              <a:pathLst>
                <a:path w="839" h="2385" extrusionOk="0">
                  <a:moveTo>
                    <a:pt x="0" y="0"/>
                  </a:moveTo>
                  <a:lnTo>
                    <a:pt x="0" y="2384"/>
                  </a:lnTo>
                  <a:lnTo>
                    <a:pt x="839" y="238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6"/>
            <p:cNvSpPr/>
            <p:nvPr/>
          </p:nvSpPr>
          <p:spPr>
            <a:xfrm>
              <a:off x="530075" y="2788775"/>
              <a:ext cx="21000" cy="78375"/>
            </a:xfrm>
            <a:custGeom>
              <a:avLst/>
              <a:gdLst/>
              <a:ahLst/>
              <a:cxnLst/>
              <a:rect l="l" t="t" r="r" b="b"/>
              <a:pathLst>
                <a:path w="840" h="3135" extrusionOk="0">
                  <a:moveTo>
                    <a:pt x="0" y="0"/>
                  </a:moveTo>
                  <a:lnTo>
                    <a:pt x="0" y="3135"/>
                  </a:lnTo>
                  <a:lnTo>
                    <a:pt x="839" y="3135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6"/>
            <p:cNvSpPr/>
            <p:nvPr/>
          </p:nvSpPr>
          <p:spPr>
            <a:xfrm>
              <a:off x="484250" y="2809725"/>
              <a:ext cx="20450" cy="73450"/>
            </a:xfrm>
            <a:custGeom>
              <a:avLst/>
              <a:gdLst/>
              <a:ahLst/>
              <a:cxnLst/>
              <a:rect l="l" t="t" r="r" b="b"/>
              <a:pathLst>
                <a:path w="818" h="2938" extrusionOk="0">
                  <a:moveTo>
                    <a:pt x="1" y="1"/>
                  </a:moveTo>
                  <a:lnTo>
                    <a:pt x="1" y="2937"/>
                  </a:lnTo>
                  <a:lnTo>
                    <a:pt x="818" y="2937"/>
                  </a:lnTo>
                  <a:lnTo>
                    <a:pt x="818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76"/>
            <p:cNvSpPr/>
            <p:nvPr/>
          </p:nvSpPr>
          <p:spPr>
            <a:xfrm>
              <a:off x="484250" y="2899150"/>
              <a:ext cx="20450" cy="23200"/>
            </a:xfrm>
            <a:custGeom>
              <a:avLst/>
              <a:gdLst/>
              <a:ahLst/>
              <a:cxnLst/>
              <a:rect l="l" t="t" r="r" b="b"/>
              <a:pathLst>
                <a:path w="818" h="928" extrusionOk="0">
                  <a:moveTo>
                    <a:pt x="1" y="0"/>
                  </a:moveTo>
                  <a:lnTo>
                    <a:pt x="1" y="927"/>
                  </a:lnTo>
                  <a:lnTo>
                    <a:pt x="818" y="927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76"/>
            <p:cNvSpPr/>
            <p:nvPr/>
          </p:nvSpPr>
          <p:spPr>
            <a:xfrm>
              <a:off x="314275" y="2713150"/>
              <a:ext cx="20450" cy="50800"/>
            </a:xfrm>
            <a:custGeom>
              <a:avLst/>
              <a:gdLst/>
              <a:ahLst/>
              <a:cxnLst/>
              <a:rect l="l" t="t" r="r" b="b"/>
              <a:pathLst>
                <a:path w="818" h="2032" extrusionOk="0">
                  <a:moveTo>
                    <a:pt x="0" y="1"/>
                  </a:moveTo>
                  <a:lnTo>
                    <a:pt x="0" y="2032"/>
                  </a:lnTo>
                  <a:lnTo>
                    <a:pt x="817" y="2032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76"/>
            <p:cNvSpPr/>
            <p:nvPr/>
          </p:nvSpPr>
          <p:spPr>
            <a:xfrm>
              <a:off x="286675" y="2805325"/>
              <a:ext cx="22650" cy="48025"/>
            </a:xfrm>
            <a:custGeom>
              <a:avLst/>
              <a:gdLst/>
              <a:ahLst/>
              <a:cxnLst/>
              <a:rect l="l" t="t" r="r" b="b"/>
              <a:pathLst>
                <a:path w="906" h="1921" extrusionOk="0">
                  <a:moveTo>
                    <a:pt x="1" y="0"/>
                  </a:moveTo>
                  <a:lnTo>
                    <a:pt x="1" y="1921"/>
                  </a:lnTo>
                  <a:lnTo>
                    <a:pt x="906" y="1921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6"/>
            <p:cNvSpPr/>
            <p:nvPr/>
          </p:nvSpPr>
          <p:spPr>
            <a:xfrm>
              <a:off x="332475" y="2788775"/>
              <a:ext cx="20450" cy="85550"/>
            </a:xfrm>
            <a:custGeom>
              <a:avLst/>
              <a:gdLst/>
              <a:ahLst/>
              <a:cxnLst/>
              <a:rect l="l" t="t" r="r" b="b"/>
              <a:pathLst>
                <a:path w="818" h="3422" extrusionOk="0">
                  <a:moveTo>
                    <a:pt x="1" y="0"/>
                  </a:moveTo>
                  <a:lnTo>
                    <a:pt x="1" y="3422"/>
                  </a:lnTo>
                  <a:lnTo>
                    <a:pt x="818" y="3422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76"/>
            <p:cNvSpPr/>
            <p:nvPr/>
          </p:nvSpPr>
          <p:spPr>
            <a:xfrm>
              <a:off x="332475" y="2888100"/>
              <a:ext cx="20450" cy="29825"/>
            </a:xfrm>
            <a:custGeom>
              <a:avLst/>
              <a:gdLst/>
              <a:ahLst/>
              <a:cxnLst/>
              <a:rect l="l" t="t" r="r" b="b"/>
              <a:pathLst>
                <a:path w="818" h="1193" extrusionOk="0">
                  <a:moveTo>
                    <a:pt x="1" y="1"/>
                  </a:moveTo>
                  <a:lnTo>
                    <a:pt x="1" y="1193"/>
                  </a:lnTo>
                  <a:lnTo>
                    <a:pt x="818" y="1193"/>
                  </a:lnTo>
                  <a:lnTo>
                    <a:pt x="8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0" name="Google Shape;1580;p76"/>
          <p:cNvGrpSpPr/>
          <p:nvPr/>
        </p:nvGrpSpPr>
        <p:grpSpPr>
          <a:xfrm>
            <a:off x="8032275" y="2152862"/>
            <a:ext cx="398451" cy="399075"/>
            <a:chOff x="6992225" y="2057500"/>
            <a:chExt cx="367575" cy="368150"/>
          </a:xfrm>
        </p:grpSpPr>
        <p:sp>
          <p:nvSpPr>
            <p:cNvPr id="1581" name="Google Shape;1581;p76"/>
            <p:cNvSpPr/>
            <p:nvPr/>
          </p:nvSpPr>
          <p:spPr>
            <a:xfrm>
              <a:off x="6992225" y="2057500"/>
              <a:ext cx="367575" cy="368150"/>
            </a:xfrm>
            <a:custGeom>
              <a:avLst/>
              <a:gdLst/>
              <a:ahLst/>
              <a:cxnLst/>
              <a:rect l="l" t="t" r="r" b="b"/>
              <a:pathLst>
                <a:path w="14703" h="14726" extrusionOk="0">
                  <a:moveTo>
                    <a:pt x="7352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11414"/>
                    <a:pt x="3312" y="14725"/>
                    <a:pt x="7352" y="14725"/>
                  </a:cubicBezTo>
                  <a:cubicBezTo>
                    <a:pt x="11392" y="14725"/>
                    <a:pt x="14703" y="11414"/>
                    <a:pt x="14703" y="7374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76"/>
            <p:cNvSpPr/>
            <p:nvPr/>
          </p:nvSpPr>
          <p:spPr>
            <a:xfrm>
              <a:off x="7019825" y="2154075"/>
              <a:ext cx="339975" cy="271575"/>
            </a:xfrm>
            <a:custGeom>
              <a:avLst/>
              <a:gdLst/>
              <a:ahLst/>
              <a:cxnLst/>
              <a:rect l="l" t="t" r="r" b="b"/>
              <a:pathLst>
                <a:path w="13599" h="10863" extrusionOk="0">
                  <a:moveTo>
                    <a:pt x="3665" y="1"/>
                  </a:moveTo>
                  <a:lnTo>
                    <a:pt x="3488" y="288"/>
                  </a:lnTo>
                  <a:cubicBezTo>
                    <a:pt x="3488" y="464"/>
                    <a:pt x="3400" y="553"/>
                    <a:pt x="3312" y="553"/>
                  </a:cubicBezTo>
                  <a:lnTo>
                    <a:pt x="2936" y="751"/>
                  </a:lnTo>
                  <a:lnTo>
                    <a:pt x="3312" y="840"/>
                  </a:lnTo>
                  <a:lnTo>
                    <a:pt x="3400" y="840"/>
                  </a:lnTo>
                  <a:lnTo>
                    <a:pt x="3201" y="928"/>
                  </a:lnTo>
                  <a:lnTo>
                    <a:pt x="2936" y="928"/>
                  </a:lnTo>
                  <a:cubicBezTo>
                    <a:pt x="2561" y="928"/>
                    <a:pt x="2208" y="1016"/>
                    <a:pt x="1833" y="1215"/>
                  </a:cubicBezTo>
                  <a:lnTo>
                    <a:pt x="353" y="2208"/>
                  </a:lnTo>
                  <a:cubicBezTo>
                    <a:pt x="177" y="2319"/>
                    <a:pt x="0" y="2495"/>
                    <a:pt x="0" y="2760"/>
                  </a:cubicBezTo>
                  <a:lnTo>
                    <a:pt x="0" y="4239"/>
                  </a:lnTo>
                  <a:cubicBezTo>
                    <a:pt x="0" y="4416"/>
                    <a:pt x="89" y="4615"/>
                    <a:pt x="177" y="4703"/>
                  </a:cubicBezTo>
                  <a:lnTo>
                    <a:pt x="640" y="5167"/>
                  </a:lnTo>
                  <a:lnTo>
                    <a:pt x="552" y="5167"/>
                  </a:lnTo>
                  <a:lnTo>
                    <a:pt x="177" y="5343"/>
                  </a:lnTo>
                  <a:lnTo>
                    <a:pt x="5696" y="10862"/>
                  </a:lnTo>
                  <a:lnTo>
                    <a:pt x="6248" y="10862"/>
                  </a:lnTo>
                  <a:cubicBezTo>
                    <a:pt x="10288" y="10862"/>
                    <a:pt x="13599" y="7551"/>
                    <a:pt x="13599" y="3511"/>
                  </a:cubicBezTo>
                  <a:lnTo>
                    <a:pt x="13599" y="3224"/>
                  </a:lnTo>
                  <a:lnTo>
                    <a:pt x="10928" y="553"/>
                  </a:lnTo>
                  <a:lnTo>
                    <a:pt x="10751" y="928"/>
                  </a:lnTo>
                  <a:cubicBezTo>
                    <a:pt x="10751" y="1016"/>
                    <a:pt x="10663" y="1105"/>
                    <a:pt x="10575" y="1215"/>
                  </a:cubicBezTo>
                  <a:cubicBezTo>
                    <a:pt x="10288" y="1016"/>
                    <a:pt x="9934" y="928"/>
                    <a:pt x="9559" y="928"/>
                  </a:cubicBezTo>
                  <a:lnTo>
                    <a:pt x="8168" y="928"/>
                  </a:lnTo>
                  <a:cubicBezTo>
                    <a:pt x="7727" y="928"/>
                    <a:pt x="7352" y="1105"/>
                    <a:pt x="7065" y="1568"/>
                  </a:cubicBezTo>
                  <a:cubicBezTo>
                    <a:pt x="6976" y="1767"/>
                    <a:pt x="6800" y="1855"/>
                    <a:pt x="6513" y="1855"/>
                  </a:cubicBezTo>
                  <a:lnTo>
                    <a:pt x="5961" y="1855"/>
                  </a:lnTo>
                  <a:cubicBezTo>
                    <a:pt x="5872" y="1855"/>
                    <a:pt x="5784" y="1855"/>
                    <a:pt x="5696" y="1767"/>
                  </a:cubicBezTo>
                  <a:lnTo>
                    <a:pt x="5232" y="1392"/>
                  </a:lnTo>
                  <a:cubicBezTo>
                    <a:pt x="5056" y="1105"/>
                    <a:pt x="4769" y="1016"/>
                    <a:pt x="4504" y="928"/>
                  </a:cubicBezTo>
                  <a:lnTo>
                    <a:pt x="3665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6"/>
            <p:cNvSpPr/>
            <p:nvPr/>
          </p:nvSpPr>
          <p:spPr>
            <a:xfrm>
              <a:off x="7019825" y="2177275"/>
              <a:ext cx="312400" cy="128600"/>
            </a:xfrm>
            <a:custGeom>
              <a:avLst/>
              <a:gdLst/>
              <a:ahLst/>
              <a:cxnLst/>
              <a:rect l="l" t="t" r="r" b="b"/>
              <a:pathLst>
                <a:path w="12496" h="5144" extrusionOk="0">
                  <a:moveTo>
                    <a:pt x="2936" y="0"/>
                  </a:moveTo>
                  <a:cubicBezTo>
                    <a:pt x="2561" y="0"/>
                    <a:pt x="2208" y="88"/>
                    <a:pt x="1833" y="287"/>
                  </a:cubicBezTo>
                  <a:lnTo>
                    <a:pt x="353" y="1280"/>
                  </a:lnTo>
                  <a:cubicBezTo>
                    <a:pt x="177" y="1391"/>
                    <a:pt x="0" y="1567"/>
                    <a:pt x="0" y="1832"/>
                  </a:cubicBezTo>
                  <a:lnTo>
                    <a:pt x="0" y="3311"/>
                  </a:lnTo>
                  <a:cubicBezTo>
                    <a:pt x="0" y="3598"/>
                    <a:pt x="177" y="3775"/>
                    <a:pt x="353" y="3863"/>
                  </a:cubicBezTo>
                  <a:lnTo>
                    <a:pt x="2009" y="4967"/>
                  </a:lnTo>
                  <a:cubicBezTo>
                    <a:pt x="2208" y="5055"/>
                    <a:pt x="2473" y="5144"/>
                    <a:pt x="2760" y="5144"/>
                  </a:cubicBezTo>
                  <a:lnTo>
                    <a:pt x="4305" y="5144"/>
                  </a:lnTo>
                  <a:cubicBezTo>
                    <a:pt x="4769" y="5144"/>
                    <a:pt x="5144" y="4967"/>
                    <a:pt x="5409" y="4503"/>
                  </a:cubicBezTo>
                  <a:cubicBezTo>
                    <a:pt x="5519" y="4327"/>
                    <a:pt x="5696" y="4239"/>
                    <a:pt x="5961" y="4239"/>
                  </a:cubicBezTo>
                  <a:lnTo>
                    <a:pt x="6513" y="4239"/>
                  </a:lnTo>
                  <a:cubicBezTo>
                    <a:pt x="6800" y="4239"/>
                    <a:pt x="6976" y="4327"/>
                    <a:pt x="7065" y="4503"/>
                  </a:cubicBezTo>
                  <a:cubicBezTo>
                    <a:pt x="7352" y="4967"/>
                    <a:pt x="7727" y="5144"/>
                    <a:pt x="8168" y="5144"/>
                  </a:cubicBezTo>
                  <a:lnTo>
                    <a:pt x="9736" y="5144"/>
                  </a:lnTo>
                  <a:cubicBezTo>
                    <a:pt x="10023" y="5144"/>
                    <a:pt x="10288" y="5055"/>
                    <a:pt x="10486" y="4967"/>
                  </a:cubicBezTo>
                  <a:lnTo>
                    <a:pt x="12142" y="3863"/>
                  </a:lnTo>
                  <a:cubicBezTo>
                    <a:pt x="12319" y="3775"/>
                    <a:pt x="12495" y="3598"/>
                    <a:pt x="12495" y="3311"/>
                  </a:cubicBezTo>
                  <a:lnTo>
                    <a:pt x="12495" y="1832"/>
                  </a:lnTo>
                  <a:cubicBezTo>
                    <a:pt x="12495" y="1567"/>
                    <a:pt x="12319" y="1391"/>
                    <a:pt x="12142" y="1280"/>
                  </a:cubicBezTo>
                  <a:lnTo>
                    <a:pt x="10663" y="287"/>
                  </a:lnTo>
                  <a:cubicBezTo>
                    <a:pt x="10288" y="88"/>
                    <a:pt x="9934" y="0"/>
                    <a:pt x="9559" y="0"/>
                  </a:cubicBezTo>
                  <a:lnTo>
                    <a:pt x="8168" y="0"/>
                  </a:lnTo>
                  <a:cubicBezTo>
                    <a:pt x="7727" y="0"/>
                    <a:pt x="7352" y="177"/>
                    <a:pt x="7065" y="640"/>
                  </a:cubicBezTo>
                  <a:cubicBezTo>
                    <a:pt x="6976" y="839"/>
                    <a:pt x="6800" y="927"/>
                    <a:pt x="6513" y="927"/>
                  </a:cubicBezTo>
                  <a:lnTo>
                    <a:pt x="5961" y="927"/>
                  </a:lnTo>
                  <a:cubicBezTo>
                    <a:pt x="5696" y="927"/>
                    <a:pt x="5519" y="839"/>
                    <a:pt x="5409" y="640"/>
                  </a:cubicBezTo>
                  <a:cubicBezTo>
                    <a:pt x="5144" y="177"/>
                    <a:pt x="4769" y="0"/>
                    <a:pt x="4305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6"/>
            <p:cNvSpPr/>
            <p:nvPr/>
          </p:nvSpPr>
          <p:spPr>
            <a:xfrm>
              <a:off x="7176000" y="2177275"/>
              <a:ext cx="156225" cy="128600"/>
            </a:xfrm>
            <a:custGeom>
              <a:avLst/>
              <a:gdLst/>
              <a:ahLst/>
              <a:cxnLst/>
              <a:rect l="l" t="t" r="r" b="b"/>
              <a:pathLst>
                <a:path w="6249" h="5144" extrusionOk="0">
                  <a:moveTo>
                    <a:pt x="1921" y="0"/>
                  </a:moveTo>
                  <a:cubicBezTo>
                    <a:pt x="1480" y="0"/>
                    <a:pt x="1105" y="177"/>
                    <a:pt x="818" y="640"/>
                  </a:cubicBezTo>
                  <a:cubicBezTo>
                    <a:pt x="729" y="729"/>
                    <a:pt x="641" y="839"/>
                    <a:pt x="553" y="839"/>
                  </a:cubicBezTo>
                  <a:cubicBezTo>
                    <a:pt x="464" y="927"/>
                    <a:pt x="376" y="927"/>
                    <a:pt x="266" y="927"/>
                  </a:cubicBezTo>
                  <a:lnTo>
                    <a:pt x="1" y="927"/>
                  </a:lnTo>
                  <a:lnTo>
                    <a:pt x="1" y="4239"/>
                  </a:lnTo>
                  <a:lnTo>
                    <a:pt x="266" y="4239"/>
                  </a:lnTo>
                  <a:cubicBezTo>
                    <a:pt x="376" y="4239"/>
                    <a:pt x="464" y="4239"/>
                    <a:pt x="553" y="4327"/>
                  </a:cubicBezTo>
                  <a:cubicBezTo>
                    <a:pt x="641" y="4327"/>
                    <a:pt x="729" y="4415"/>
                    <a:pt x="818" y="4503"/>
                  </a:cubicBezTo>
                  <a:cubicBezTo>
                    <a:pt x="928" y="4702"/>
                    <a:pt x="1105" y="4879"/>
                    <a:pt x="1281" y="4967"/>
                  </a:cubicBezTo>
                  <a:cubicBezTo>
                    <a:pt x="1480" y="5055"/>
                    <a:pt x="1745" y="5144"/>
                    <a:pt x="1921" y="5144"/>
                  </a:cubicBezTo>
                  <a:lnTo>
                    <a:pt x="3489" y="5144"/>
                  </a:lnTo>
                  <a:cubicBezTo>
                    <a:pt x="3776" y="5144"/>
                    <a:pt x="4041" y="5055"/>
                    <a:pt x="4239" y="4967"/>
                  </a:cubicBezTo>
                  <a:lnTo>
                    <a:pt x="5895" y="3863"/>
                  </a:lnTo>
                  <a:cubicBezTo>
                    <a:pt x="6072" y="3775"/>
                    <a:pt x="6248" y="3598"/>
                    <a:pt x="6248" y="3311"/>
                  </a:cubicBezTo>
                  <a:lnTo>
                    <a:pt x="6248" y="1832"/>
                  </a:lnTo>
                  <a:cubicBezTo>
                    <a:pt x="6248" y="1567"/>
                    <a:pt x="6072" y="1391"/>
                    <a:pt x="5895" y="1280"/>
                  </a:cubicBezTo>
                  <a:lnTo>
                    <a:pt x="4416" y="287"/>
                  </a:lnTo>
                  <a:cubicBezTo>
                    <a:pt x="4041" y="88"/>
                    <a:pt x="3687" y="0"/>
                    <a:pt x="3312" y="0"/>
                  </a:cubicBez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6"/>
            <p:cNvSpPr/>
            <p:nvPr/>
          </p:nvSpPr>
          <p:spPr>
            <a:xfrm>
              <a:off x="7058450" y="2216450"/>
              <a:ext cx="99375" cy="50800"/>
            </a:xfrm>
            <a:custGeom>
              <a:avLst/>
              <a:gdLst/>
              <a:ahLst/>
              <a:cxnLst/>
              <a:rect l="l" t="t" r="r" b="b"/>
              <a:pathLst>
                <a:path w="3975" h="2032" extrusionOk="0">
                  <a:moveTo>
                    <a:pt x="1943" y="0"/>
                  </a:moveTo>
                  <a:cubicBezTo>
                    <a:pt x="928" y="0"/>
                    <a:pt x="1" y="729"/>
                    <a:pt x="1" y="1016"/>
                  </a:cubicBezTo>
                  <a:cubicBezTo>
                    <a:pt x="1" y="1281"/>
                    <a:pt x="928" y="2031"/>
                    <a:pt x="1943" y="2031"/>
                  </a:cubicBezTo>
                  <a:cubicBezTo>
                    <a:pt x="3047" y="2031"/>
                    <a:pt x="3974" y="1193"/>
                    <a:pt x="3974" y="1016"/>
                  </a:cubicBezTo>
                  <a:cubicBezTo>
                    <a:pt x="3974" y="817"/>
                    <a:pt x="3047" y="0"/>
                    <a:pt x="1943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6"/>
            <p:cNvSpPr/>
            <p:nvPr/>
          </p:nvSpPr>
          <p:spPr>
            <a:xfrm>
              <a:off x="7194225" y="2216450"/>
              <a:ext cx="98800" cy="50800"/>
            </a:xfrm>
            <a:custGeom>
              <a:avLst/>
              <a:gdLst/>
              <a:ahLst/>
              <a:cxnLst/>
              <a:rect l="l" t="t" r="r" b="b"/>
              <a:pathLst>
                <a:path w="3952" h="2032" extrusionOk="0">
                  <a:moveTo>
                    <a:pt x="2031" y="0"/>
                  </a:moveTo>
                  <a:cubicBezTo>
                    <a:pt x="927" y="0"/>
                    <a:pt x="0" y="729"/>
                    <a:pt x="0" y="1016"/>
                  </a:cubicBezTo>
                  <a:cubicBezTo>
                    <a:pt x="0" y="1281"/>
                    <a:pt x="927" y="2031"/>
                    <a:pt x="2031" y="2031"/>
                  </a:cubicBezTo>
                  <a:cubicBezTo>
                    <a:pt x="3047" y="2031"/>
                    <a:pt x="3952" y="1193"/>
                    <a:pt x="3952" y="1016"/>
                  </a:cubicBezTo>
                  <a:cubicBezTo>
                    <a:pt x="3952" y="817"/>
                    <a:pt x="3047" y="0"/>
                    <a:pt x="2031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6"/>
            <p:cNvSpPr/>
            <p:nvPr/>
          </p:nvSpPr>
          <p:spPr>
            <a:xfrm>
              <a:off x="7079425" y="2228025"/>
              <a:ext cx="55200" cy="27625"/>
            </a:xfrm>
            <a:custGeom>
              <a:avLst/>
              <a:gdLst/>
              <a:ahLst/>
              <a:cxnLst/>
              <a:rect l="l" t="t" r="r" b="b"/>
              <a:pathLst>
                <a:path w="2208" h="1105" extrusionOk="0">
                  <a:moveTo>
                    <a:pt x="1104" y="1"/>
                  </a:moveTo>
                  <a:cubicBezTo>
                    <a:pt x="552" y="1"/>
                    <a:pt x="0" y="465"/>
                    <a:pt x="0" y="553"/>
                  </a:cubicBezTo>
                  <a:cubicBezTo>
                    <a:pt x="0" y="641"/>
                    <a:pt x="552" y="1105"/>
                    <a:pt x="1104" y="1105"/>
                  </a:cubicBezTo>
                  <a:cubicBezTo>
                    <a:pt x="1744" y="1105"/>
                    <a:pt x="2208" y="641"/>
                    <a:pt x="2208" y="553"/>
                  </a:cubicBezTo>
                  <a:cubicBezTo>
                    <a:pt x="2208" y="465"/>
                    <a:pt x="1744" y="1"/>
                    <a:pt x="1104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6"/>
            <p:cNvSpPr/>
            <p:nvPr/>
          </p:nvSpPr>
          <p:spPr>
            <a:xfrm>
              <a:off x="7217400" y="2228025"/>
              <a:ext cx="55200" cy="27625"/>
            </a:xfrm>
            <a:custGeom>
              <a:avLst/>
              <a:gdLst/>
              <a:ahLst/>
              <a:cxnLst/>
              <a:rect l="l" t="t" r="r" b="b"/>
              <a:pathLst>
                <a:path w="2208" h="1105" extrusionOk="0">
                  <a:moveTo>
                    <a:pt x="1104" y="1"/>
                  </a:moveTo>
                  <a:cubicBezTo>
                    <a:pt x="464" y="1"/>
                    <a:pt x="0" y="465"/>
                    <a:pt x="0" y="553"/>
                  </a:cubicBezTo>
                  <a:cubicBezTo>
                    <a:pt x="0" y="641"/>
                    <a:pt x="464" y="1105"/>
                    <a:pt x="1104" y="1105"/>
                  </a:cubicBezTo>
                  <a:cubicBezTo>
                    <a:pt x="1656" y="1105"/>
                    <a:pt x="2208" y="641"/>
                    <a:pt x="2208" y="553"/>
                  </a:cubicBezTo>
                  <a:cubicBezTo>
                    <a:pt x="2208" y="465"/>
                    <a:pt x="1656" y="1"/>
                    <a:pt x="1104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6"/>
            <p:cNvSpPr/>
            <p:nvPr/>
          </p:nvSpPr>
          <p:spPr>
            <a:xfrm>
              <a:off x="7270375" y="2167875"/>
              <a:ext cx="45825" cy="44175"/>
            </a:xfrm>
            <a:custGeom>
              <a:avLst/>
              <a:gdLst/>
              <a:ahLst/>
              <a:cxnLst/>
              <a:rect l="l" t="t" r="r" b="b"/>
              <a:pathLst>
                <a:path w="1833" h="1767" extrusionOk="0">
                  <a:moveTo>
                    <a:pt x="906" y="1"/>
                  </a:moveTo>
                  <a:lnTo>
                    <a:pt x="729" y="376"/>
                  </a:lnTo>
                  <a:cubicBezTo>
                    <a:pt x="729" y="553"/>
                    <a:pt x="553" y="663"/>
                    <a:pt x="464" y="751"/>
                  </a:cubicBezTo>
                  <a:lnTo>
                    <a:pt x="1" y="928"/>
                  </a:lnTo>
                  <a:lnTo>
                    <a:pt x="464" y="1016"/>
                  </a:lnTo>
                  <a:cubicBezTo>
                    <a:pt x="553" y="1105"/>
                    <a:pt x="729" y="1215"/>
                    <a:pt x="729" y="1392"/>
                  </a:cubicBezTo>
                  <a:lnTo>
                    <a:pt x="906" y="1767"/>
                  </a:lnTo>
                  <a:lnTo>
                    <a:pt x="1104" y="1392"/>
                  </a:lnTo>
                  <a:cubicBezTo>
                    <a:pt x="1104" y="1215"/>
                    <a:pt x="1281" y="1105"/>
                    <a:pt x="1369" y="1016"/>
                  </a:cubicBezTo>
                  <a:lnTo>
                    <a:pt x="1833" y="928"/>
                  </a:lnTo>
                  <a:lnTo>
                    <a:pt x="1369" y="751"/>
                  </a:lnTo>
                  <a:cubicBezTo>
                    <a:pt x="1281" y="663"/>
                    <a:pt x="1104" y="553"/>
                    <a:pt x="1104" y="376"/>
                  </a:cubicBezTo>
                  <a:lnTo>
                    <a:pt x="906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6"/>
            <p:cNvSpPr/>
            <p:nvPr/>
          </p:nvSpPr>
          <p:spPr>
            <a:xfrm>
              <a:off x="7093225" y="2154075"/>
              <a:ext cx="34250" cy="34800"/>
            </a:xfrm>
            <a:custGeom>
              <a:avLst/>
              <a:gdLst/>
              <a:ahLst/>
              <a:cxnLst/>
              <a:rect l="l" t="t" r="r" b="b"/>
              <a:pathLst>
                <a:path w="1370" h="1392" extrusionOk="0">
                  <a:moveTo>
                    <a:pt x="729" y="1"/>
                  </a:moveTo>
                  <a:lnTo>
                    <a:pt x="552" y="288"/>
                  </a:lnTo>
                  <a:cubicBezTo>
                    <a:pt x="552" y="464"/>
                    <a:pt x="464" y="553"/>
                    <a:pt x="376" y="553"/>
                  </a:cubicBezTo>
                  <a:lnTo>
                    <a:pt x="0" y="751"/>
                  </a:lnTo>
                  <a:lnTo>
                    <a:pt x="376" y="840"/>
                  </a:lnTo>
                  <a:cubicBezTo>
                    <a:pt x="464" y="840"/>
                    <a:pt x="552" y="928"/>
                    <a:pt x="552" y="1105"/>
                  </a:cubicBezTo>
                  <a:lnTo>
                    <a:pt x="729" y="1392"/>
                  </a:lnTo>
                  <a:lnTo>
                    <a:pt x="817" y="1105"/>
                  </a:lnTo>
                  <a:cubicBezTo>
                    <a:pt x="817" y="928"/>
                    <a:pt x="928" y="840"/>
                    <a:pt x="1104" y="840"/>
                  </a:cubicBezTo>
                  <a:lnTo>
                    <a:pt x="1369" y="751"/>
                  </a:lnTo>
                  <a:lnTo>
                    <a:pt x="1104" y="553"/>
                  </a:lnTo>
                  <a:cubicBezTo>
                    <a:pt x="928" y="553"/>
                    <a:pt x="817" y="464"/>
                    <a:pt x="817" y="288"/>
                  </a:cubicBezTo>
                  <a:lnTo>
                    <a:pt x="729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6"/>
            <p:cNvSpPr/>
            <p:nvPr/>
          </p:nvSpPr>
          <p:spPr>
            <a:xfrm>
              <a:off x="7024225" y="22672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extrusionOk="0">
                  <a:moveTo>
                    <a:pt x="818" y="0"/>
                  </a:moveTo>
                  <a:lnTo>
                    <a:pt x="729" y="354"/>
                  </a:lnTo>
                  <a:cubicBezTo>
                    <a:pt x="641" y="442"/>
                    <a:pt x="553" y="641"/>
                    <a:pt x="376" y="641"/>
                  </a:cubicBezTo>
                  <a:lnTo>
                    <a:pt x="1" y="817"/>
                  </a:lnTo>
                  <a:lnTo>
                    <a:pt x="376" y="905"/>
                  </a:lnTo>
                  <a:cubicBezTo>
                    <a:pt x="553" y="994"/>
                    <a:pt x="641" y="1104"/>
                    <a:pt x="729" y="1281"/>
                  </a:cubicBezTo>
                  <a:lnTo>
                    <a:pt x="818" y="1656"/>
                  </a:lnTo>
                  <a:lnTo>
                    <a:pt x="1016" y="1281"/>
                  </a:lnTo>
                  <a:cubicBezTo>
                    <a:pt x="1016" y="1104"/>
                    <a:pt x="1193" y="994"/>
                    <a:pt x="1281" y="905"/>
                  </a:cubicBezTo>
                  <a:lnTo>
                    <a:pt x="1657" y="817"/>
                  </a:lnTo>
                  <a:lnTo>
                    <a:pt x="1281" y="641"/>
                  </a:lnTo>
                  <a:cubicBezTo>
                    <a:pt x="1193" y="641"/>
                    <a:pt x="1016" y="442"/>
                    <a:pt x="1016" y="354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6"/>
          <p:cNvGrpSpPr/>
          <p:nvPr/>
        </p:nvGrpSpPr>
        <p:grpSpPr>
          <a:xfrm>
            <a:off x="7364016" y="2152862"/>
            <a:ext cx="399075" cy="399075"/>
            <a:chOff x="6375750" y="2057500"/>
            <a:chExt cx="368150" cy="368150"/>
          </a:xfrm>
        </p:grpSpPr>
        <p:sp>
          <p:nvSpPr>
            <p:cNvPr id="1593" name="Google Shape;1593;p76"/>
            <p:cNvSpPr/>
            <p:nvPr/>
          </p:nvSpPr>
          <p:spPr>
            <a:xfrm>
              <a:off x="6375750" y="2057500"/>
              <a:ext cx="368150" cy="368150"/>
            </a:xfrm>
            <a:custGeom>
              <a:avLst/>
              <a:gdLst/>
              <a:ahLst/>
              <a:cxnLst/>
              <a:rect l="l" t="t" r="r" b="b"/>
              <a:pathLst>
                <a:path w="14726" h="14726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1414"/>
                    <a:pt x="3312" y="14725"/>
                    <a:pt x="7352" y="14725"/>
                  </a:cubicBezTo>
                  <a:cubicBezTo>
                    <a:pt x="11414" y="14725"/>
                    <a:pt x="14725" y="11414"/>
                    <a:pt x="14725" y="7374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76"/>
            <p:cNvSpPr/>
            <p:nvPr/>
          </p:nvSpPr>
          <p:spPr>
            <a:xfrm>
              <a:off x="6428725" y="2085100"/>
              <a:ext cx="315175" cy="340550"/>
            </a:xfrm>
            <a:custGeom>
              <a:avLst/>
              <a:gdLst/>
              <a:ahLst/>
              <a:cxnLst/>
              <a:rect l="l" t="t" r="r" b="b"/>
              <a:pathLst>
                <a:path w="12607" h="13622" extrusionOk="0">
                  <a:moveTo>
                    <a:pt x="6535" y="0"/>
                  </a:moveTo>
                  <a:lnTo>
                    <a:pt x="2849" y="1104"/>
                  </a:lnTo>
                  <a:lnTo>
                    <a:pt x="1833" y="2959"/>
                  </a:lnTo>
                  <a:lnTo>
                    <a:pt x="465" y="3422"/>
                  </a:lnTo>
                  <a:lnTo>
                    <a:pt x="1" y="5519"/>
                  </a:lnTo>
                  <a:lnTo>
                    <a:pt x="3489" y="9206"/>
                  </a:lnTo>
                  <a:lnTo>
                    <a:pt x="3489" y="11325"/>
                  </a:lnTo>
                  <a:lnTo>
                    <a:pt x="3953" y="11789"/>
                  </a:lnTo>
                  <a:lnTo>
                    <a:pt x="3953" y="12429"/>
                  </a:lnTo>
                  <a:lnTo>
                    <a:pt x="5145" y="13621"/>
                  </a:lnTo>
                  <a:lnTo>
                    <a:pt x="5233" y="13621"/>
                  </a:lnTo>
                  <a:cubicBezTo>
                    <a:pt x="9295" y="13621"/>
                    <a:pt x="12606" y="10310"/>
                    <a:pt x="12606" y="6270"/>
                  </a:cubicBezTo>
                  <a:lnTo>
                    <a:pt x="12606" y="5630"/>
                  </a:lnTo>
                  <a:lnTo>
                    <a:pt x="8831" y="1855"/>
                  </a:lnTo>
                  <a:lnTo>
                    <a:pt x="6535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76"/>
            <p:cNvSpPr/>
            <p:nvPr/>
          </p:nvSpPr>
          <p:spPr>
            <a:xfrm>
              <a:off x="6515925" y="2278250"/>
              <a:ext cx="82825" cy="90000"/>
            </a:xfrm>
            <a:custGeom>
              <a:avLst/>
              <a:gdLst/>
              <a:ahLst/>
              <a:cxnLst/>
              <a:rect l="l" t="t" r="r" b="b"/>
              <a:pathLst>
                <a:path w="3313" h="3600" extrusionOk="0">
                  <a:moveTo>
                    <a:pt x="729" y="1"/>
                  </a:moveTo>
                  <a:cubicBezTo>
                    <a:pt x="376" y="1"/>
                    <a:pt x="1" y="288"/>
                    <a:pt x="1" y="751"/>
                  </a:cubicBezTo>
                  <a:lnTo>
                    <a:pt x="1" y="3599"/>
                  </a:lnTo>
                  <a:lnTo>
                    <a:pt x="3312" y="3599"/>
                  </a:lnTo>
                  <a:lnTo>
                    <a:pt x="3312" y="751"/>
                  </a:lnTo>
                  <a:cubicBezTo>
                    <a:pt x="3312" y="288"/>
                    <a:pt x="3047" y="1"/>
                    <a:pt x="2584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6"/>
            <p:cNvSpPr/>
            <p:nvPr/>
          </p:nvSpPr>
          <p:spPr>
            <a:xfrm>
              <a:off x="6557325" y="2278250"/>
              <a:ext cx="41425" cy="90000"/>
            </a:xfrm>
            <a:custGeom>
              <a:avLst/>
              <a:gdLst/>
              <a:ahLst/>
              <a:cxnLst/>
              <a:rect l="l" t="t" r="r" b="b"/>
              <a:pathLst>
                <a:path w="1657" h="3600" extrusionOk="0">
                  <a:moveTo>
                    <a:pt x="1" y="1"/>
                  </a:moveTo>
                  <a:lnTo>
                    <a:pt x="1" y="3599"/>
                  </a:lnTo>
                  <a:lnTo>
                    <a:pt x="1656" y="3599"/>
                  </a:lnTo>
                  <a:lnTo>
                    <a:pt x="1656" y="751"/>
                  </a:lnTo>
                  <a:cubicBezTo>
                    <a:pt x="1656" y="553"/>
                    <a:pt x="1656" y="464"/>
                    <a:pt x="1568" y="376"/>
                  </a:cubicBezTo>
                  <a:cubicBezTo>
                    <a:pt x="1480" y="111"/>
                    <a:pt x="1193" y="1"/>
                    <a:pt x="928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6"/>
            <p:cNvSpPr/>
            <p:nvPr/>
          </p:nvSpPr>
          <p:spPr>
            <a:xfrm>
              <a:off x="6502150" y="2223075"/>
              <a:ext cx="110400" cy="172775"/>
            </a:xfrm>
            <a:custGeom>
              <a:avLst/>
              <a:gdLst/>
              <a:ahLst/>
              <a:cxnLst/>
              <a:rect l="l" t="t" r="r" b="b"/>
              <a:pathLst>
                <a:path w="4416" h="6911" extrusionOk="0">
                  <a:moveTo>
                    <a:pt x="0" y="0"/>
                  </a:moveTo>
                  <a:lnTo>
                    <a:pt x="0" y="1943"/>
                  </a:lnTo>
                  <a:lnTo>
                    <a:pt x="1016" y="2958"/>
                  </a:lnTo>
                  <a:lnTo>
                    <a:pt x="1016" y="6910"/>
                  </a:lnTo>
                  <a:lnTo>
                    <a:pt x="1943" y="6910"/>
                  </a:lnTo>
                  <a:lnTo>
                    <a:pt x="1943" y="4879"/>
                  </a:lnTo>
                  <a:lnTo>
                    <a:pt x="2583" y="4879"/>
                  </a:lnTo>
                  <a:lnTo>
                    <a:pt x="2583" y="6910"/>
                  </a:lnTo>
                  <a:lnTo>
                    <a:pt x="3400" y="6910"/>
                  </a:lnTo>
                  <a:lnTo>
                    <a:pt x="3400" y="2958"/>
                  </a:lnTo>
                  <a:lnTo>
                    <a:pt x="4415" y="1943"/>
                  </a:lnTo>
                  <a:lnTo>
                    <a:pt x="4415" y="0"/>
                  </a:lnTo>
                  <a:lnTo>
                    <a:pt x="3598" y="0"/>
                  </a:lnTo>
                  <a:lnTo>
                    <a:pt x="3598" y="1568"/>
                  </a:lnTo>
                  <a:lnTo>
                    <a:pt x="2936" y="2208"/>
                  </a:lnTo>
                  <a:lnTo>
                    <a:pt x="2495" y="2208"/>
                  </a:lnTo>
                  <a:cubicBezTo>
                    <a:pt x="2936" y="2120"/>
                    <a:pt x="3223" y="1656"/>
                    <a:pt x="3223" y="1214"/>
                  </a:cubicBezTo>
                  <a:cubicBezTo>
                    <a:pt x="3223" y="663"/>
                    <a:pt x="2760" y="287"/>
                    <a:pt x="2208" y="287"/>
                  </a:cubicBezTo>
                  <a:cubicBezTo>
                    <a:pt x="1656" y="287"/>
                    <a:pt x="1280" y="663"/>
                    <a:pt x="1280" y="1214"/>
                  </a:cubicBezTo>
                  <a:cubicBezTo>
                    <a:pt x="1280" y="1656"/>
                    <a:pt x="1567" y="2120"/>
                    <a:pt x="2031" y="2208"/>
                  </a:cubicBezTo>
                  <a:lnTo>
                    <a:pt x="1479" y="2208"/>
                  </a:lnTo>
                  <a:lnTo>
                    <a:pt x="927" y="1568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6"/>
            <p:cNvSpPr/>
            <p:nvPr/>
          </p:nvSpPr>
          <p:spPr>
            <a:xfrm>
              <a:off x="6557325" y="2223075"/>
              <a:ext cx="55225" cy="172775"/>
            </a:xfrm>
            <a:custGeom>
              <a:avLst/>
              <a:gdLst/>
              <a:ahLst/>
              <a:cxnLst/>
              <a:rect l="l" t="t" r="r" b="b"/>
              <a:pathLst>
                <a:path w="2209" h="6911" extrusionOk="0">
                  <a:moveTo>
                    <a:pt x="1391" y="0"/>
                  </a:moveTo>
                  <a:lnTo>
                    <a:pt x="1391" y="1568"/>
                  </a:lnTo>
                  <a:lnTo>
                    <a:pt x="729" y="2208"/>
                  </a:lnTo>
                  <a:lnTo>
                    <a:pt x="288" y="2208"/>
                  </a:lnTo>
                  <a:cubicBezTo>
                    <a:pt x="729" y="2120"/>
                    <a:pt x="1016" y="1656"/>
                    <a:pt x="1016" y="1214"/>
                  </a:cubicBezTo>
                  <a:cubicBezTo>
                    <a:pt x="1016" y="663"/>
                    <a:pt x="553" y="287"/>
                    <a:pt x="1" y="287"/>
                  </a:cubicBezTo>
                  <a:lnTo>
                    <a:pt x="1" y="4879"/>
                  </a:lnTo>
                  <a:lnTo>
                    <a:pt x="376" y="4879"/>
                  </a:lnTo>
                  <a:lnTo>
                    <a:pt x="376" y="6910"/>
                  </a:lnTo>
                  <a:lnTo>
                    <a:pt x="1193" y="6910"/>
                  </a:lnTo>
                  <a:lnTo>
                    <a:pt x="1193" y="2958"/>
                  </a:lnTo>
                  <a:lnTo>
                    <a:pt x="1568" y="2583"/>
                  </a:lnTo>
                  <a:lnTo>
                    <a:pt x="2208" y="1943"/>
                  </a:lnTo>
                  <a:lnTo>
                    <a:pt x="2208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6"/>
            <p:cNvSpPr/>
            <p:nvPr/>
          </p:nvSpPr>
          <p:spPr>
            <a:xfrm>
              <a:off x="6428725" y="2085100"/>
              <a:ext cx="246175" cy="138000"/>
            </a:xfrm>
            <a:custGeom>
              <a:avLst/>
              <a:gdLst/>
              <a:ahLst/>
              <a:cxnLst/>
              <a:rect l="l" t="t" r="r" b="b"/>
              <a:pathLst>
                <a:path w="9847" h="5520" extrusionOk="0">
                  <a:moveTo>
                    <a:pt x="6535" y="0"/>
                  </a:moveTo>
                  <a:lnTo>
                    <a:pt x="2849" y="1104"/>
                  </a:lnTo>
                  <a:lnTo>
                    <a:pt x="1833" y="2959"/>
                  </a:lnTo>
                  <a:lnTo>
                    <a:pt x="465" y="3422"/>
                  </a:lnTo>
                  <a:lnTo>
                    <a:pt x="1" y="5519"/>
                  </a:lnTo>
                  <a:lnTo>
                    <a:pt x="9847" y="5519"/>
                  </a:lnTo>
                  <a:lnTo>
                    <a:pt x="9847" y="4151"/>
                  </a:lnTo>
                  <a:lnTo>
                    <a:pt x="8831" y="1855"/>
                  </a:lnTo>
                  <a:lnTo>
                    <a:pt x="6535" y="0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6"/>
            <p:cNvSpPr/>
            <p:nvPr/>
          </p:nvSpPr>
          <p:spPr>
            <a:xfrm>
              <a:off x="6557325" y="2085100"/>
              <a:ext cx="117575" cy="138000"/>
            </a:xfrm>
            <a:custGeom>
              <a:avLst/>
              <a:gdLst/>
              <a:ahLst/>
              <a:cxnLst/>
              <a:rect l="l" t="t" r="r" b="b"/>
              <a:pathLst>
                <a:path w="4703" h="5520" extrusionOk="0">
                  <a:moveTo>
                    <a:pt x="1391" y="0"/>
                  </a:moveTo>
                  <a:lnTo>
                    <a:pt x="1" y="376"/>
                  </a:lnTo>
                  <a:lnTo>
                    <a:pt x="1" y="5519"/>
                  </a:lnTo>
                  <a:lnTo>
                    <a:pt x="4703" y="5519"/>
                  </a:lnTo>
                  <a:lnTo>
                    <a:pt x="4703" y="4151"/>
                  </a:lnTo>
                  <a:lnTo>
                    <a:pt x="3687" y="1855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6"/>
            <p:cNvSpPr/>
            <p:nvPr/>
          </p:nvSpPr>
          <p:spPr>
            <a:xfrm>
              <a:off x="6474550" y="2112700"/>
              <a:ext cx="25400" cy="85550"/>
            </a:xfrm>
            <a:custGeom>
              <a:avLst/>
              <a:gdLst/>
              <a:ahLst/>
              <a:cxnLst/>
              <a:rect l="l" t="t" r="r" b="b"/>
              <a:pathLst>
                <a:path w="1016" h="3422" extrusionOk="0">
                  <a:moveTo>
                    <a:pt x="1016" y="0"/>
                  </a:moveTo>
                  <a:lnTo>
                    <a:pt x="0" y="1855"/>
                  </a:lnTo>
                  <a:lnTo>
                    <a:pt x="1016" y="3422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6"/>
            <p:cNvSpPr/>
            <p:nvPr/>
          </p:nvSpPr>
          <p:spPr>
            <a:xfrm>
              <a:off x="6592100" y="2085100"/>
              <a:ext cx="57425" cy="78400"/>
            </a:xfrm>
            <a:custGeom>
              <a:avLst/>
              <a:gdLst/>
              <a:ahLst/>
              <a:cxnLst/>
              <a:rect l="l" t="t" r="r" b="b"/>
              <a:pathLst>
                <a:path w="2297" h="3136" extrusionOk="0">
                  <a:moveTo>
                    <a:pt x="0" y="0"/>
                  </a:moveTo>
                  <a:lnTo>
                    <a:pt x="1546" y="3135"/>
                  </a:lnTo>
                  <a:lnTo>
                    <a:pt x="2296" y="18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6"/>
            <p:cNvSpPr/>
            <p:nvPr/>
          </p:nvSpPr>
          <p:spPr>
            <a:xfrm>
              <a:off x="6428725" y="2170650"/>
              <a:ext cx="29850" cy="52450"/>
            </a:xfrm>
            <a:custGeom>
              <a:avLst/>
              <a:gdLst/>
              <a:ahLst/>
              <a:cxnLst/>
              <a:rect l="l" t="t" r="r" b="b"/>
              <a:pathLst>
                <a:path w="1194" h="2098" extrusionOk="0">
                  <a:moveTo>
                    <a:pt x="465" y="0"/>
                  </a:moveTo>
                  <a:lnTo>
                    <a:pt x="1" y="2097"/>
                  </a:lnTo>
                  <a:lnTo>
                    <a:pt x="1193" y="2097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76"/>
            <p:cNvSpPr/>
            <p:nvPr/>
          </p:nvSpPr>
          <p:spPr>
            <a:xfrm>
              <a:off x="6644525" y="2188850"/>
              <a:ext cx="30375" cy="34250"/>
            </a:xfrm>
            <a:custGeom>
              <a:avLst/>
              <a:gdLst/>
              <a:ahLst/>
              <a:cxnLst/>
              <a:rect l="l" t="t" r="r" b="b"/>
              <a:pathLst>
                <a:path w="1215" h="1370" extrusionOk="0">
                  <a:moveTo>
                    <a:pt x="1215" y="1"/>
                  </a:moveTo>
                  <a:lnTo>
                    <a:pt x="1" y="1369"/>
                  </a:lnTo>
                  <a:lnTo>
                    <a:pt x="1215" y="136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6"/>
          <p:cNvGrpSpPr/>
          <p:nvPr/>
        </p:nvGrpSpPr>
        <p:grpSpPr>
          <a:xfrm>
            <a:off x="6695757" y="2152862"/>
            <a:ext cx="399075" cy="399075"/>
            <a:chOff x="5759275" y="2057500"/>
            <a:chExt cx="368150" cy="368150"/>
          </a:xfrm>
        </p:grpSpPr>
        <p:sp>
          <p:nvSpPr>
            <p:cNvPr id="1606" name="Google Shape;1606;p76"/>
            <p:cNvSpPr/>
            <p:nvPr/>
          </p:nvSpPr>
          <p:spPr>
            <a:xfrm>
              <a:off x="5759275" y="2057500"/>
              <a:ext cx="368150" cy="368150"/>
            </a:xfrm>
            <a:custGeom>
              <a:avLst/>
              <a:gdLst/>
              <a:ahLst/>
              <a:cxnLst/>
              <a:rect l="l" t="t" r="r" b="b"/>
              <a:pathLst>
                <a:path w="14726" h="14726" extrusionOk="0">
                  <a:moveTo>
                    <a:pt x="7374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1414"/>
                    <a:pt x="3312" y="14725"/>
                    <a:pt x="7374" y="14725"/>
                  </a:cubicBezTo>
                  <a:cubicBezTo>
                    <a:pt x="11414" y="14725"/>
                    <a:pt x="14726" y="11414"/>
                    <a:pt x="14726" y="7374"/>
                  </a:cubicBezTo>
                  <a:cubicBezTo>
                    <a:pt x="14726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6"/>
            <p:cNvSpPr/>
            <p:nvPr/>
          </p:nvSpPr>
          <p:spPr>
            <a:xfrm>
              <a:off x="5800675" y="2098900"/>
              <a:ext cx="326750" cy="326750"/>
            </a:xfrm>
            <a:custGeom>
              <a:avLst/>
              <a:gdLst/>
              <a:ahLst/>
              <a:cxnLst/>
              <a:rect l="l" t="t" r="r" b="b"/>
              <a:pathLst>
                <a:path w="13070" h="13070" extrusionOk="0">
                  <a:moveTo>
                    <a:pt x="5718" y="0"/>
                  </a:moveTo>
                  <a:cubicBezTo>
                    <a:pt x="2584" y="0"/>
                    <a:pt x="1" y="2583"/>
                    <a:pt x="1" y="5718"/>
                  </a:cubicBezTo>
                  <a:cubicBezTo>
                    <a:pt x="1" y="7374"/>
                    <a:pt x="641" y="8831"/>
                    <a:pt x="1855" y="9846"/>
                  </a:cubicBezTo>
                  <a:lnTo>
                    <a:pt x="4968" y="13069"/>
                  </a:lnTo>
                  <a:lnTo>
                    <a:pt x="5718" y="13069"/>
                  </a:lnTo>
                  <a:cubicBezTo>
                    <a:pt x="9758" y="13069"/>
                    <a:pt x="13070" y="9758"/>
                    <a:pt x="13070" y="5718"/>
                  </a:cubicBezTo>
                  <a:lnTo>
                    <a:pt x="13070" y="4967"/>
                  </a:lnTo>
                  <a:lnTo>
                    <a:pt x="9846" y="1855"/>
                  </a:lnTo>
                  <a:cubicBezTo>
                    <a:pt x="8831" y="663"/>
                    <a:pt x="7374" y="0"/>
                    <a:pt x="5718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6"/>
            <p:cNvSpPr/>
            <p:nvPr/>
          </p:nvSpPr>
          <p:spPr>
            <a:xfrm>
              <a:off x="5800675" y="2098900"/>
              <a:ext cx="285350" cy="285350"/>
            </a:xfrm>
            <a:custGeom>
              <a:avLst/>
              <a:gdLst/>
              <a:ahLst/>
              <a:cxnLst/>
              <a:rect l="l" t="t" r="r" b="b"/>
              <a:pathLst>
                <a:path w="11414" h="11414" extrusionOk="0">
                  <a:moveTo>
                    <a:pt x="5718" y="0"/>
                  </a:moveTo>
                  <a:cubicBezTo>
                    <a:pt x="2584" y="0"/>
                    <a:pt x="1" y="2583"/>
                    <a:pt x="1" y="5718"/>
                  </a:cubicBezTo>
                  <a:cubicBezTo>
                    <a:pt x="1" y="8831"/>
                    <a:pt x="2584" y="11413"/>
                    <a:pt x="5718" y="11413"/>
                  </a:cubicBezTo>
                  <a:cubicBezTo>
                    <a:pt x="8831" y="11413"/>
                    <a:pt x="11414" y="8831"/>
                    <a:pt x="11414" y="5718"/>
                  </a:cubicBezTo>
                  <a:cubicBezTo>
                    <a:pt x="11414" y="2583"/>
                    <a:pt x="8831" y="0"/>
                    <a:pt x="5718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6"/>
            <p:cNvSpPr/>
            <p:nvPr/>
          </p:nvSpPr>
          <p:spPr>
            <a:xfrm>
              <a:off x="5943625" y="2098900"/>
              <a:ext cx="142400" cy="285350"/>
            </a:xfrm>
            <a:custGeom>
              <a:avLst/>
              <a:gdLst/>
              <a:ahLst/>
              <a:cxnLst/>
              <a:rect l="l" t="t" r="r" b="b"/>
              <a:pathLst>
                <a:path w="5696" h="11414" extrusionOk="0">
                  <a:moveTo>
                    <a:pt x="0" y="0"/>
                  </a:moveTo>
                  <a:lnTo>
                    <a:pt x="0" y="11413"/>
                  </a:lnTo>
                  <a:cubicBezTo>
                    <a:pt x="3113" y="11413"/>
                    <a:pt x="5696" y="8831"/>
                    <a:pt x="5696" y="5718"/>
                  </a:cubicBezTo>
                  <a:cubicBezTo>
                    <a:pt x="5696" y="2583"/>
                    <a:pt x="3113" y="0"/>
                    <a:pt x="0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6"/>
            <p:cNvSpPr/>
            <p:nvPr/>
          </p:nvSpPr>
          <p:spPr>
            <a:xfrm>
              <a:off x="5851450" y="2149675"/>
              <a:ext cx="183800" cy="183800"/>
            </a:xfrm>
            <a:custGeom>
              <a:avLst/>
              <a:gdLst/>
              <a:ahLst/>
              <a:cxnLst/>
              <a:rect l="l" t="t" r="r" b="b"/>
              <a:pathLst>
                <a:path w="7352" h="7352" extrusionOk="0">
                  <a:moveTo>
                    <a:pt x="3687" y="839"/>
                  </a:moveTo>
                  <a:cubicBezTo>
                    <a:pt x="5233" y="839"/>
                    <a:pt x="6535" y="2120"/>
                    <a:pt x="6535" y="3687"/>
                  </a:cubicBezTo>
                  <a:cubicBezTo>
                    <a:pt x="6535" y="5254"/>
                    <a:pt x="5233" y="6535"/>
                    <a:pt x="3687" y="6535"/>
                  </a:cubicBezTo>
                  <a:cubicBezTo>
                    <a:pt x="2120" y="6535"/>
                    <a:pt x="817" y="5254"/>
                    <a:pt x="817" y="3687"/>
                  </a:cubicBezTo>
                  <a:cubicBezTo>
                    <a:pt x="817" y="2120"/>
                    <a:pt x="2120" y="839"/>
                    <a:pt x="3687" y="839"/>
                  </a:cubicBezTo>
                  <a:close/>
                  <a:moveTo>
                    <a:pt x="3687" y="0"/>
                  </a:moveTo>
                  <a:cubicBezTo>
                    <a:pt x="1656" y="0"/>
                    <a:pt x="1" y="1656"/>
                    <a:pt x="1" y="3687"/>
                  </a:cubicBezTo>
                  <a:cubicBezTo>
                    <a:pt x="1" y="5696"/>
                    <a:pt x="1656" y="7351"/>
                    <a:pt x="3687" y="7351"/>
                  </a:cubicBezTo>
                  <a:cubicBezTo>
                    <a:pt x="5696" y="7351"/>
                    <a:pt x="7352" y="5696"/>
                    <a:pt x="7352" y="3687"/>
                  </a:cubicBezTo>
                  <a:cubicBezTo>
                    <a:pt x="7352" y="1656"/>
                    <a:pt x="5696" y="0"/>
                    <a:pt x="3687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6"/>
            <p:cNvSpPr/>
            <p:nvPr/>
          </p:nvSpPr>
          <p:spPr>
            <a:xfrm>
              <a:off x="5943625" y="2149675"/>
              <a:ext cx="91625" cy="183800"/>
            </a:xfrm>
            <a:custGeom>
              <a:avLst/>
              <a:gdLst/>
              <a:ahLst/>
              <a:cxnLst/>
              <a:rect l="l" t="t" r="r" b="b"/>
              <a:pathLst>
                <a:path w="3665" h="7352" extrusionOk="0">
                  <a:moveTo>
                    <a:pt x="0" y="0"/>
                  </a:moveTo>
                  <a:lnTo>
                    <a:pt x="0" y="839"/>
                  </a:lnTo>
                  <a:cubicBezTo>
                    <a:pt x="177" y="839"/>
                    <a:pt x="442" y="927"/>
                    <a:pt x="641" y="927"/>
                  </a:cubicBezTo>
                  <a:cubicBezTo>
                    <a:pt x="817" y="1016"/>
                    <a:pt x="1104" y="1104"/>
                    <a:pt x="1281" y="1192"/>
                  </a:cubicBezTo>
                  <a:cubicBezTo>
                    <a:pt x="2208" y="1656"/>
                    <a:pt x="2848" y="2583"/>
                    <a:pt x="2848" y="3687"/>
                  </a:cubicBezTo>
                  <a:cubicBezTo>
                    <a:pt x="2848" y="5254"/>
                    <a:pt x="1546" y="6535"/>
                    <a:pt x="0" y="6535"/>
                  </a:cubicBezTo>
                  <a:lnTo>
                    <a:pt x="0" y="7351"/>
                  </a:lnTo>
                  <a:cubicBezTo>
                    <a:pt x="2009" y="7351"/>
                    <a:pt x="3665" y="5696"/>
                    <a:pt x="3665" y="3687"/>
                  </a:cubicBezTo>
                  <a:cubicBezTo>
                    <a:pt x="3665" y="2296"/>
                    <a:pt x="2848" y="1016"/>
                    <a:pt x="1656" y="376"/>
                  </a:cubicBezTo>
                  <a:cubicBezTo>
                    <a:pt x="1546" y="376"/>
                    <a:pt x="1457" y="287"/>
                    <a:pt x="1369" y="287"/>
                  </a:cubicBezTo>
                  <a:cubicBezTo>
                    <a:pt x="905" y="89"/>
                    <a:pt x="442" y="0"/>
                    <a:pt x="0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6"/>
            <p:cNvSpPr/>
            <p:nvPr/>
          </p:nvSpPr>
          <p:spPr>
            <a:xfrm>
              <a:off x="5885675" y="2131450"/>
              <a:ext cx="115375" cy="211400"/>
            </a:xfrm>
            <a:custGeom>
              <a:avLst/>
              <a:gdLst/>
              <a:ahLst/>
              <a:cxnLst/>
              <a:rect l="l" t="t" r="r" b="b"/>
              <a:pathLst>
                <a:path w="4615" h="8456" extrusionOk="0">
                  <a:moveTo>
                    <a:pt x="4614" y="1"/>
                  </a:moveTo>
                  <a:lnTo>
                    <a:pt x="0" y="4504"/>
                  </a:lnTo>
                  <a:lnTo>
                    <a:pt x="2031" y="4504"/>
                  </a:lnTo>
                  <a:lnTo>
                    <a:pt x="199" y="8456"/>
                  </a:lnTo>
                  <a:lnTo>
                    <a:pt x="4614" y="3400"/>
                  </a:lnTo>
                  <a:lnTo>
                    <a:pt x="2760" y="3400"/>
                  </a:lnTo>
                  <a:lnTo>
                    <a:pt x="4614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76"/>
            <p:cNvSpPr/>
            <p:nvPr/>
          </p:nvSpPr>
          <p:spPr>
            <a:xfrm>
              <a:off x="5943625" y="2131450"/>
              <a:ext cx="57425" cy="151800"/>
            </a:xfrm>
            <a:custGeom>
              <a:avLst/>
              <a:gdLst/>
              <a:ahLst/>
              <a:cxnLst/>
              <a:rect l="l" t="t" r="r" b="b"/>
              <a:pathLst>
                <a:path w="2297" h="6072" extrusionOk="0">
                  <a:moveTo>
                    <a:pt x="2296" y="1"/>
                  </a:moveTo>
                  <a:lnTo>
                    <a:pt x="1369" y="1016"/>
                  </a:lnTo>
                  <a:lnTo>
                    <a:pt x="641" y="1656"/>
                  </a:lnTo>
                  <a:lnTo>
                    <a:pt x="0" y="2297"/>
                  </a:lnTo>
                  <a:lnTo>
                    <a:pt x="0" y="6072"/>
                  </a:lnTo>
                  <a:lnTo>
                    <a:pt x="2296" y="3400"/>
                  </a:lnTo>
                  <a:lnTo>
                    <a:pt x="442" y="3400"/>
                  </a:lnTo>
                  <a:lnTo>
                    <a:pt x="1281" y="1921"/>
                  </a:lnTo>
                  <a:lnTo>
                    <a:pt x="1656" y="1105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" name="Google Shape;1614;p76"/>
          <p:cNvGrpSpPr/>
          <p:nvPr/>
        </p:nvGrpSpPr>
        <p:grpSpPr>
          <a:xfrm>
            <a:off x="6047850" y="2152862"/>
            <a:ext cx="399075" cy="399075"/>
            <a:chOff x="5161575" y="2057500"/>
            <a:chExt cx="368150" cy="368150"/>
          </a:xfrm>
        </p:grpSpPr>
        <p:sp>
          <p:nvSpPr>
            <p:cNvPr id="1615" name="Google Shape;1615;p76"/>
            <p:cNvSpPr/>
            <p:nvPr/>
          </p:nvSpPr>
          <p:spPr>
            <a:xfrm>
              <a:off x="5161575" y="2057500"/>
              <a:ext cx="368150" cy="368150"/>
            </a:xfrm>
            <a:custGeom>
              <a:avLst/>
              <a:gdLst/>
              <a:ahLst/>
              <a:cxnLst/>
              <a:rect l="l" t="t" r="r" b="b"/>
              <a:pathLst>
                <a:path w="14726" h="14726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1414"/>
                    <a:pt x="3312" y="14725"/>
                    <a:pt x="7352" y="14725"/>
                  </a:cubicBezTo>
                  <a:cubicBezTo>
                    <a:pt x="11414" y="14725"/>
                    <a:pt x="14725" y="11414"/>
                    <a:pt x="14725" y="7374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76"/>
            <p:cNvSpPr/>
            <p:nvPr/>
          </p:nvSpPr>
          <p:spPr>
            <a:xfrm>
              <a:off x="5212350" y="2158500"/>
              <a:ext cx="310200" cy="267150"/>
            </a:xfrm>
            <a:custGeom>
              <a:avLst/>
              <a:gdLst/>
              <a:ahLst/>
              <a:cxnLst/>
              <a:rect l="l" t="t" r="r" b="b"/>
              <a:pathLst>
                <a:path w="12408" h="10686" extrusionOk="0">
                  <a:moveTo>
                    <a:pt x="6624" y="0"/>
                  </a:moveTo>
                  <a:cubicBezTo>
                    <a:pt x="6475" y="0"/>
                    <a:pt x="6337" y="67"/>
                    <a:pt x="6248" y="199"/>
                  </a:cubicBezTo>
                  <a:lnTo>
                    <a:pt x="3864" y="2495"/>
                  </a:lnTo>
                  <a:lnTo>
                    <a:pt x="2937" y="1590"/>
                  </a:lnTo>
                  <a:cubicBezTo>
                    <a:pt x="2760" y="1391"/>
                    <a:pt x="2562" y="1391"/>
                    <a:pt x="2385" y="1391"/>
                  </a:cubicBezTo>
                  <a:cubicBezTo>
                    <a:pt x="2297" y="1391"/>
                    <a:pt x="2098" y="1480"/>
                    <a:pt x="2208" y="2031"/>
                  </a:cubicBezTo>
                  <a:cubicBezTo>
                    <a:pt x="2297" y="2870"/>
                    <a:pt x="2208" y="3886"/>
                    <a:pt x="1921" y="4438"/>
                  </a:cubicBezTo>
                  <a:lnTo>
                    <a:pt x="1" y="6358"/>
                  </a:lnTo>
                  <a:lnTo>
                    <a:pt x="4217" y="10597"/>
                  </a:lnTo>
                  <a:cubicBezTo>
                    <a:pt x="4593" y="10685"/>
                    <a:pt x="4968" y="10685"/>
                    <a:pt x="5321" y="10685"/>
                  </a:cubicBezTo>
                  <a:cubicBezTo>
                    <a:pt x="8632" y="10685"/>
                    <a:pt x="11392" y="8478"/>
                    <a:pt x="12407" y="5453"/>
                  </a:cubicBezTo>
                  <a:lnTo>
                    <a:pt x="7065" y="199"/>
                  </a:lnTo>
                  <a:cubicBezTo>
                    <a:pt x="6933" y="67"/>
                    <a:pt x="6773" y="0"/>
                    <a:pt x="6624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6"/>
            <p:cNvSpPr/>
            <p:nvPr/>
          </p:nvSpPr>
          <p:spPr>
            <a:xfrm>
              <a:off x="5371625" y="2106000"/>
              <a:ext cx="158100" cy="183875"/>
            </a:xfrm>
            <a:custGeom>
              <a:avLst/>
              <a:gdLst/>
              <a:ahLst/>
              <a:cxnLst/>
              <a:rect l="l" t="t" r="r" b="b"/>
              <a:pathLst>
                <a:path w="6324" h="7355" extrusionOk="0">
                  <a:moveTo>
                    <a:pt x="2862" y="0"/>
                  </a:moveTo>
                  <a:cubicBezTo>
                    <a:pt x="2248" y="0"/>
                    <a:pt x="1" y="133"/>
                    <a:pt x="804" y="2123"/>
                  </a:cubicBezTo>
                  <a:lnTo>
                    <a:pt x="6036" y="7354"/>
                  </a:lnTo>
                  <a:cubicBezTo>
                    <a:pt x="6213" y="6714"/>
                    <a:pt x="6323" y="6074"/>
                    <a:pt x="6323" y="5434"/>
                  </a:cubicBezTo>
                  <a:cubicBezTo>
                    <a:pt x="6323" y="4595"/>
                    <a:pt x="6125" y="3690"/>
                    <a:pt x="5860" y="2939"/>
                  </a:cubicBezTo>
                  <a:lnTo>
                    <a:pt x="3012" y="3"/>
                  </a:lnTo>
                  <a:cubicBezTo>
                    <a:pt x="3012" y="3"/>
                    <a:pt x="2956" y="0"/>
                    <a:pt x="2862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6"/>
            <p:cNvSpPr/>
            <p:nvPr/>
          </p:nvSpPr>
          <p:spPr>
            <a:xfrm>
              <a:off x="5221175" y="2158500"/>
              <a:ext cx="177200" cy="221325"/>
            </a:xfrm>
            <a:custGeom>
              <a:avLst/>
              <a:gdLst/>
              <a:ahLst/>
              <a:cxnLst/>
              <a:rect l="l" t="t" r="r" b="b"/>
              <a:pathLst>
                <a:path w="7088" h="8853" extrusionOk="0">
                  <a:moveTo>
                    <a:pt x="6271" y="0"/>
                  </a:moveTo>
                  <a:cubicBezTo>
                    <a:pt x="6122" y="0"/>
                    <a:pt x="5984" y="67"/>
                    <a:pt x="5895" y="199"/>
                  </a:cubicBezTo>
                  <a:lnTo>
                    <a:pt x="3136" y="2870"/>
                  </a:lnTo>
                  <a:cubicBezTo>
                    <a:pt x="3136" y="2694"/>
                    <a:pt x="3047" y="2495"/>
                    <a:pt x="3047" y="2318"/>
                  </a:cubicBezTo>
                  <a:cubicBezTo>
                    <a:pt x="2788" y="1740"/>
                    <a:pt x="2475" y="1378"/>
                    <a:pt x="2141" y="1378"/>
                  </a:cubicBezTo>
                  <a:cubicBezTo>
                    <a:pt x="2105" y="1378"/>
                    <a:pt x="2068" y="1383"/>
                    <a:pt x="2032" y="1391"/>
                  </a:cubicBezTo>
                  <a:cubicBezTo>
                    <a:pt x="1944" y="1391"/>
                    <a:pt x="1745" y="1480"/>
                    <a:pt x="1855" y="2031"/>
                  </a:cubicBezTo>
                  <a:cubicBezTo>
                    <a:pt x="1944" y="2870"/>
                    <a:pt x="1855" y="3886"/>
                    <a:pt x="1568" y="4438"/>
                  </a:cubicBezTo>
                  <a:lnTo>
                    <a:pt x="1" y="6093"/>
                  </a:lnTo>
                  <a:lnTo>
                    <a:pt x="2760" y="8853"/>
                  </a:lnTo>
                  <a:lnTo>
                    <a:pt x="4416" y="7197"/>
                  </a:lnTo>
                  <a:lnTo>
                    <a:pt x="6999" y="4990"/>
                  </a:lnTo>
                  <a:cubicBezTo>
                    <a:pt x="7087" y="4703"/>
                    <a:pt x="6999" y="4438"/>
                    <a:pt x="6822" y="4239"/>
                  </a:cubicBezTo>
                  <a:cubicBezTo>
                    <a:pt x="6712" y="4151"/>
                    <a:pt x="6624" y="4062"/>
                    <a:pt x="6535" y="4062"/>
                  </a:cubicBezTo>
                  <a:cubicBezTo>
                    <a:pt x="6535" y="3797"/>
                    <a:pt x="6535" y="3511"/>
                    <a:pt x="6359" y="3334"/>
                  </a:cubicBezTo>
                  <a:cubicBezTo>
                    <a:pt x="6271" y="3246"/>
                    <a:pt x="6072" y="3135"/>
                    <a:pt x="5895" y="3135"/>
                  </a:cubicBezTo>
                  <a:cubicBezTo>
                    <a:pt x="5895" y="2959"/>
                    <a:pt x="5895" y="2782"/>
                    <a:pt x="5719" y="2694"/>
                  </a:cubicBezTo>
                  <a:cubicBezTo>
                    <a:pt x="5608" y="2495"/>
                    <a:pt x="5432" y="2495"/>
                    <a:pt x="5343" y="2407"/>
                  </a:cubicBezTo>
                  <a:lnTo>
                    <a:pt x="6712" y="1038"/>
                  </a:lnTo>
                  <a:cubicBezTo>
                    <a:pt x="6999" y="751"/>
                    <a:pt x="6999" y="376"/>
                    <a:pt x="6712" y="199"/>
                  </a:cubicBezTo>
                  <a:cubicBezTo>
                    <a:pt x="6580" y="67"/>
                    <a:pt x="6420" y="0"/>
                    <a:pt x="6271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6"/>
            <p:cNvSpPr/>
            <p:nvPr/>
          </p:nvSpPr>
          <p:spPr>
            <a:xfrm>
              <a:off x="5258175" y="2236875"/>
              <a:ext cx="140200" cy="142950"/>
            </a:xfrm>
            <a:custGeom>
              <a:avLst/>
              <a:gdLst/>
              <a:ahLst/>
              <a:cxnLst/>
              <a:rect l="l" t="t" r="r" b="b"/>
              <a:pathLst>
                <a:path w="5608" h="5718" extrusionOk="0">
                  <a:moveTo>
                    <a:pt x="4415" y="0"/>
                  </a:moveTo>
                  <a:lnTo>
                    <a:pt x="0" y="4415"/>
                  </a:lnTo>
                  <a:lnTo>
                    <a:pt x="1280" y="5718"/>
                  </a:lnTo>
                  <a:lnTo>
                    <a:pt x="2936" y="4062"/>
                  </a:lnTo>
                  <a:lnTo>
                    <a:pt x="5519" y="1855"/>
                  </a:lnTo>
                  <a:cubicBezTo>
                    <a:pt x="5607" y="1568"/>
                    <a:pt x="5519" y="1303"/>
                    <a:pt x="5342" y="1104"/>
                  </a:cubicBezTo>
                  <a:cubicBezTo>
                    <a:pt x="5232" y="1016"/>
                    <a:pt x="5144" y="927"/>
                    <a:pt x="5055" y="927"/>
                  </a:cubicBezTo>
                  <a:cubicBezTo>
                    <a:pt x="5055" y="662"/>
                    <a:pt x="5055" y="376"/>
                    <a:pt x="4879" y="199"/>
                  </a:cubicBezTo>
                  <a:cubicBezTo>
                    <a:pt x="4791" y="111"/>
                    <a:pt x="4592" y="0"/>
                    <a:pt x="4415" y="0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6"/>
            <p:cNvSpPr/>
            <p:nvPr/>
          </p:nvSpPr>
          <p:spPr>
            <a:xfrm>
              <a:off x="5371625" y="2106000"/>
              <a:ext cx="78575" cy="58125"/>
            </a:xfrm>
            <a:custGeom>
              <a:avLst/>
              <a:gdLst/>
              <a:ahLst/>
              <a:cxnLst/>
              <a:rect l="l" t="t" r="r" b="b"/>
              <a:pathLst>
                <a:path w="3143" h="2325" extrusionOk="0">
                  <a:moveTo>
                    <a:pt x="2862" y="0"/>
                  </a:moveTo>
                  <a:cubicBezTo>
                    <a:pt x="2248" y="0"/>
                    <a:pt x="1" y="133"/>
                    <a:pt x="804" y="2123"/>
                  </a:cubicBezTo>
                  <a:cubicBezTo>
                    <a:pt x="1137" y="2264"/>
                    <a:pt x="1419" y="2325"/>
                    <a:pt x="1660" y="2325"/>
                  </a:cubicBezTo>
                  <a:cubicBezTo>
                    <a:pt x="3143" y="2325"/>
                    <a:pt x="3012" y="3"/>
                    <a:pt x="3012" y="3"/>
                  </a:cubicBezTo>
                  <a:cubicBezTo>
                    <a:pt x="3012" y="3"/>
                    <a:pt x="2956" y="0"/>
                    <a:pt x="2862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6"/>
            <p:cNvSpPr/>
            <p:nvPr/>
          </p:nvSpPr>
          <p:spPr>
            <a:xfrm>
              <a:off x="5391725" y="2106075"/>
              <a:ext cx="58475" cy="58050"/>
            </a:xfrm>
            <a:custGeom>
              <a:avLst/>
              <a:gdLst/>
              <a:ahLst/>
              <a:cxnLst/>
              <a:rect l="l" t="t" r="r" b="b"/>
              <a:pathLst>
                <a:path w="2339" h="2322" extrusionOk="0">
                  <a:moveTo>
                    <a:pt x="2208" y="0"/>
                  </a:moveTo>
                  <a:lnTo>
                    <a:pt x="0" y="2120"/>
                  </a:lnTo>
                  <a:cubicBezTo>
                    <a:pt x="333" y="2261"/>
                    <a:pt x="615" y="2322"/>
                    <a:pt x="856" y="2322"/>
                  </a:cubicBezTo>
                  <a:cubicBezTo>
                    <a:pt x="2339" y="2322"/>
                    <a:pt x="2208" y="0"/>
                    <a:pt x="2208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6"/>
            <p:cNvSpPr/>
            <p:nvPr/>
          </p:nvSpPr>
          <p:spPr>
            <a:xfrm>
              <a:off x="5386225" y="2124250"/>
              <a:ext cx="43025" cy="32550"/>
            </a:xfrm>
            <a:custGeom>
              <a:avLst/>
              <a:gdLst/>
              <a:ahLst/>
              <a:cxnLst/>
              <a:rect l="l" t="t" r="r" b="b"/>
              <a:pathLst>
                <a:path w="1721" h="1302" extrusionOk="0">
                  <a:moveTo>
                    <a:pt x="1523" y="0"/>
                  </a:moveTo>
                  <a:cubicBezTo>
                    <a:pt x="1220" y="0"/>
                    <a:pt x="0" y="69"/>
                    <a:pt x="485" y="1194"/>
                  </a:cubicBezTo>
                  <a:cubicBezTo>
                    <a:pt x="660" y="1269"/>
                    <a:pt x="808" y="1302"/>
                    <a:pt x="933" y="1302"/>
                  </a:cubicBezTo>
                  <a:cubicBezTo>
                    <a:pt x="1721" y="1302"/>
                    <a:pt x="1589" y="2"/>
                    <a:pt x="1589" y="2"/>
                  </a:cubicBezTo>
                  <a:cubicBezTo>
                    <a:pt x="1589" y="2"/>
                    <a:pt x="1565" y="0"/>
                    <a:pt x="1523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6"/>
            <p:cNvSpPr/>
            <p:nvPr/>
          </p:nvSpPr>
          <p:spPr>
            <a:xfrm>
              <a:off x="5398350" y="2124275"/>
              <a:ext cx="30900" cy="32525"/>
            </a:xfrm>
            <a:custGeom>
              <a:avLst/>
              <a:gdLst/>
              <a:ahLst/>
              <a:cxnLst/>
              <a:rect l="l" t="t" r="r" b="b"/>
              <a:pathLst>
                <a:path w="1236" h="1301" extrusionOk="0">
                  <a:moveTo>
                    <a:pt x="1104" y="1"/>
                  </a:moveTo>
                  <a:lnTo>
                    <a:pt x="0" y="1193"/>
                  </a:lnTo>
                  <a:cubicBezTo>
                    <a:pt x="175" y="1268"/>
                    <a:pt x="323" y="1301"/>
                    <a:pt x="448" y="1301"/>
                  </a:cubicBezTo>
                  <a:cubicBezTo>
                    <a:pt x="1236" y="1301"/>
                    <a:pt x="1104" y="1"/>
                    <a:pt x="1104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6"/>
            <p:cNvSpPr/>
            <p:nvPr/>
          </p:nvSpPr>
          <p:spPr>
            <a:xfrm>
              <a:off x="5212350" y="2276050"/>
              <a:ext cx="110400" cy="112625"/>
            </a:xfrm>
            <a:custGeom>
              <a:avLst/>
              <a:gdLst/>
              <a:ahLst/>
              <a:cxnLst/>
              <a:rect l="l" t="t" r="r" b="b"/>
              <a:pathLst>
                <a:path w="4416" h="4505" extrusionOk="0">
                  <a:moveTo>
                    <a:pt x="1656" y="1"/>
                  </a:moveTo>
                  <a:lnTo>
                    <a:pt x="1" y="1656"/>
                  </a:lnTo>
                  <a:lnTo>
                    <a:pt x="2760" y="4504"/>
                  </a:lnTo>
                  <a:lnTo>
                    <a:pt x="4416" y="284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6"/>
            <p:cNvSpPr/>
            <p:nvPr/>
          </p:nvSpPr>
          <p:spPr>
            <a:xfrm>
              <a:off x="5251000" y="2315225"/>
              <a:ext cx="71750" cy="73450"/>
            </a:xfrm>
            <a:custGeom>
              <a:avLst/>
              <a:gdLst/>
              <a:ahLst/>
              <a:cxnLst/>
              <a:rect l="l" t="t" r="r" b="b"/>
              <a:pathLst>
                <a:path w="2870" h="2938" extrusionOk="0">
                  <a:moveTo>
                    <a:pt x="1656" y="1"/>
                  </a:moveTo>
                  <a:lnTo>
                    <a:pt x="0" y="1657"/>
                  </a:lnTo>
                  <a:lnTo>
                    <a:pt x="1214" y="2937"/>
                  </a:lnTo>
                  <a:lnTo>
                    <a:pt x="2870" y="128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6"/>
            <p:cNvSpPr/>
            <p:nvPr/>
          </p:nvSpPr>
          <p:spPr>
            <a:xfrm>
              <a:off x="5226150" y="2287650"/>
              <a:ext cx="85025" cy="85000"/>
            </a:xfrm>
            <a:custGeom>
              <a:avLst/>
              <a:gdLst/>
              <a:ahLst/>
              <a:cxnLst/>
              <a:rect l="l" t="t" r="r" b="b"/>
              <a:pathLst>
                <a:path w="3401" h="3400" extrusionOk="0">
                  <a:moveTo>
                    <a:pt x="641" y="0"/>
                  </a:moveTo>
                  <a:lnTo>
                    <a:pt x="1" y="640"/>
                  </a:lnTo>
                  <a:lnTo>
                    <a:pt x="2848" y="3400"/>
                  </a:lnTo>
                  <a:lnTo>
                    <a:pt x="3400" y="2848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6"/>
            <p:cNvSpPr/>
            <p:nvPr/>
          </p:nvSpPr>
          <p:spPr>
            <a:xfrm>
              <a:off x="5264775" y="2326825"/>
              <a:ext cx="46400" cy="45825"/>
            </a:xfrm>
            <a:custGeom>
              <a:avLst/>
              <a:gdLst/>
              <a:ahLst/>
              <a:cxnLst/>
              <a:rect l="l" t="t" r="r" b="b"/>
              <a:pathLst>
                <a:path w="1856" h="1833" extrusionOk="0">
                  <a:moveTo>
                    <a:pt x="663" y="1"/>
                  </a:moveTo>
                  <a:lnTo>
                    <a:pt x="1" y="641"/>
                  </a:lnTo>
                  <a:lnTo>
                    <a:pt x="1303" y="1833"/>
                  </a:lnTo>
                  <a:lnTo>
                    <a:pt x="1855" y="1281"/>
                  </a:lnTo>
                  <a:lnTo>
                    <a:pt x="663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" name="Google Shape;1628;p76"/>
          <p:cNvGrpSpPr/>
          <p:nvPr/>
        </p:nvGrpSpPr>
        <p:grpSpPr>
          <a:xfrm>
            <a:off x="5370025" y="2152862"/>
            <a:ext cx="398478" cy="399075"/>
            <a:chOff x="4536275" y="2057500"/>
            <a:chExt cx="367600" cy="368150"/>
          </a:xfrm>
        </p:grpSpPr>
        <p:sp>
          <p:nvSpPr>
            <p:cNvPr id="1629" name="Google Shape;1629;p76"/>
            <p:cNvSpPr/>
            <p:nvPr/>
          </p:nvSpPr>
          <p:spPr>
            <a:xfrm>
              <a:off x="4536275" y="2057500"/>
              <a:ext cx="367600" cy="368150"/>
            </a:xfrm>
            <a:custGeom>
              <a:avLst/>
              <a:gdLst/>
              <a:ahLst/>
              <a:cxnLst/>
              <a:rect l="l" t="t" r="r" b="b"/>
              <a:pathLst>
                <a:path w="14704" h="14726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1414"/>
                    <a:pt x="3312" y="14725"/>
                    <a:pt x="7352" y="14725"/>
                  </a:cubicBezTo>
                  <a:cubicBezTo>
                    <a:pt x="11392" y="14725"/>
                    <a:pt x="14703" y="11414"/>
                    <a:pt x="14703" y="7374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6"/>
            <p:cNvSpPr/>
            <p:nvPr/>
          </p:nvSpPr>
          <p:spPr>
            <a:xfrm>
              <a:off x="4577675" y="2098900"/>
              <a:ext cx="326200" cy="326750"/>
            </a:xfrm>
            <a:custGeom>
              <a:avLst/>
              <a:gdLst/>
              <a:ahLst/>
              <a:cxnLst/>
              <a:rect l="l" t="t" r="r" b="b"/>
              <a:pathLst>
                <a:path w="13048" h="13070" extrusionOk="0">
                  <a:moveTo>
                    <a:pt x="5696" y="0"/>
                  </a:moveTo>
                  <a:cubicBezTo>
                    <a:pt x="2561" y="0"/>
                    <a:pt x="1" y="2583"/>
                    <a:pt x="1" y="5718"/>
                  </a:cubicBezTo>
                  <a:cubicBezTo>
                    <a:pt x="1" y="7374"/>
                    <a:pt x="641" y="8831"/>
                    <a:pt x="1833" y="9846"/>
                  </a:cubicBezTo>
                  <a:lnTo>
                    <a:pt x="4968" y="13069"/>
                  </a:lnTo>
                  <a:lnTo>
                    <a:pt x="5696" y="13069"/>
                  </a:lnTo>
                  <a:cubicBezTo>
                    <a:pt x="9736" y="13069"/>
                    <a:pt x="13047" y="9758"/>
                    <a:pt x="13047" y="5718"/>
                  </a:cubicBezTo>
                  <a:lnTo>
                    <a:pt x="13047" y="4967"/>
                  </a:lnTo>
                  <a:lnTo>
                    <a:pt x="9824" y="1855"/>
                  </a:lnTo>
                  <a:cubicBezTo>
                    <a:pt x="8831" y="663"/>
                    <a:pt x="7352" y="0"/>
                    <a:pt x="5696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6"/>
            <p:cNvSpPr/>
            <p:nvPr/>
          </p:nvSpPr>
          <p:spPr>
            <a:xfrm>
              <a:off x="4577675" y="2098900"/>
              <a:ext cx="284800" cy="285350"/>
            </a:xfrm>
            <a:custGeom>
              <a:avLst/>
              <a:gdLst/>
              <a:ahLst/>
              <a:cxnLst/>
              <a:rect l="l" t="t" r="r" b="b"/>
              <a:pathLst>
                <a:path w="11392" h="11414" extrusionOk="0">
                  <a:moveTo>
                    <a:pt x="5696" y="0"/>
                  </a:moveTo>
                  <a:cubicBezTo>
                    <a:pt x="2561" y="0"/>
                    <a:pt x="1" y="2583"/>
                    <a:pt x="1" y="5718"/>
                  </a:cubicBezTo>
                  <a:cubicBezTo>
                    <a:pt x="1" y="8831"/>
                    <a:pt x="2561" y="11413"/>
                    <a:pt x="5696" y="11413"/>
                  </a:cubicBezTo>
                  <a:cubicBezTo>
                    <a:pt x="8831" y="11413"/>
                    <a:pt x="11392" y="8831"/>
                    <a:pt x="11392" y="5718"/>
                  </a:cubicBezTo>
                  <a:cubicBezTo>
                    <a:pt x="11392" y="2583"/>
                    <a:pt x="8831" y="0"/>
                    <a:pt x="5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6"/>
            <p:cNvSpPr/>
            <p:nvPr/>
          </p:nvSpPr>
          <p:spPr>
            <a:xfrm>
              <a:off x="4720075" y="2098900"/>
              <a:ext cx="142400" cy="285350"/>
            </a:xfrm>
            <a:custGeom>
              <a:avLst/>
              <a:gdLst/>
              <a:ahLst/>
              <a:cxnLst/>
              <a:rect l="l" t="t" r="r" b="b"/>
              <a:pathLst>
                <a:path w="5696" h="11414" extrusionOk="0">
                  <a:moveTo>
                    <a:pt x="0" y="0"/>
                  </a:moveTo>
                  <a:lnTo>
                    <a:pt x="0" y="11413"/>
                  </a:lnTo>
                  <a:cubicBezTo>
                    <a:pt x="3135" y="11413"/>
                    <a:pt x="5696" y="8831"/>
                    <a:pt x="5696" y="5718"/>
                  </a:cubicBezTo>
                  <a:cubicBezTo>
                    <a:pt x="5696" y="2583"/>
                    <a:pt x="3135" y="0"/>
                    <a:pt x="0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6"/>
            <p:cNvSpPr/>
            <p:nvPr/>
          </p:nvSpPr>
          <p:spPr>
            <a:xfrm>
              <a:off x="4611900" y="2133675"/>
              <a:ext cx="216350" cy="216350"/>
            </a:xfrm>
            <a:custGeom>
              <a:avLst/>
              <a:gdLst/>
              <a:ahLst/>
              <a:cxnLst/>
              <a:rect l="l" t="t" r="r" b="b"/>
              <a:pathLst>
                <a:path w="8654" h="8654" extrusionOk="0">
                  <a:moveTo>
                    <a:pt x="4327" y="0"/>
                  </a:moveTo>
                  <a:cubicBezTo>
                    <a:pt x="1943" y="0"/>
                    <a:pt x="0" y="1921"/>
                    <a:pt x="0" y="4327"/>
                  </a:cubicBezTo>
                  <a:cubicBezTo>
                    <a:pt x="0" y="6711"/>
                    <a:pt x="1943" y="8654"/>
                    <a:pt x="4327" y="8654"/>
                  </a:cubicBezTo>
                  <a:cubicBezTo>
                    <a:pt x="6711" y="8654"/>
                    <a:pt x="8654" y="6711"/>
                    <a:pt x="8654" y="4327"/>
                  </a:cubicBezTo>
                  <a:cubicBezTo>
                    <a:pt x="8654" y="1921"/>
                    <a:pt x="6711" y="0"/>
                    <a:pt x="4327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6"/>
            <p:cNvSpPr/>
            <p:nvPr/>
          </p:nvSpPr>
          <p:spPr>
            <a:xfrm>
              <a:off x="4720075" y="2133675"/>
              <a:ext cx="108175" cy="216350"/>
            </a:xfrm>
            <a:custGeom>
              <a:avLst/>
              <a:gdLst/>
              <a:ahLst/>
              <a:cxnLst/>
              <a:rect l="l" t="t" r="r" b="b"/>
              <a:pathLst>
                <a:path w="4327" h="8654" extrusionOk="0">
                  <a:moveTo>
                    <a:pt x="0" y="0"/>
                  </a:moveTo>
                  <a:lnTo>
                    <a:pt x="0" y="8654"/>
                  </a:lnTo>
                  <a:cubicBezTo>
                    <a:pt x="2384" y="8654"/>
                    <a:pt x="4327" y="6711"/>
                    <a:pt x="4327" y="4327"/>
                  </a:cubicBezTo>
                  <a:cubicBezTo>
                    <a:pt x="4327" y="1921"/>
                    <a:pt x="2384" y="0"/>
                    <a:pt x="0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6"/>
            <p:cNvSpPr/>
            <p:nvPr/>
          </p:nvSpPr>
          <p:spPr>
            <a:xfrm>
              <a:off x="4646675" y="2167875"/>
              <a:ext cx="146825" cy="147375"/>
            </a:xfrm>
            <a:custGeom>
              <a:avLst/>
              <a:gdLst/>
              <a:ahLst/>
              <a:cxnLst/>
              <a:rect l="l" t="t" r="r" b="b"/>
              <a:pathLst>
                <a:path w="5873" h="5895" extrusionOk="0">
                  <a:moveTo>
                    <a:pt x="2936" y="1"/>
                  </a:moveTo>
                  <a:cubicBezTo>
                    <a:pt x="1280" y="1"/>
                    <a:pt x="0" y="1303"/>
                    <a:pt x="0" y="2959"/>
                  </a:cubicBezTo>
                  <a:cubicBezTo>
                    <a:pt x="0" y="4615"/>
                    <a:pt x="1280" y="5895"/>
                    <a:pt x="2936" y="5895"/>
                  </a:cubicBezTo>
                  <a:cubicBezTo>
                    <a:pt x="4592" y="5895"/>
                    <a:pt x="5872" y="4615"/>
                    <a:pt x="5872" y="2959"/>
                  </a:cubicBezTo>
                  <a:cubicBezTo>
                    <a:pt x="5872" y="1303"/>
                    <a:pt x="4592" y="1"/>
                    <a:pt x="2936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6"/>
            <p:cNvSpPr/>
            <p:nvPr/>
          </p:nvSpPr>
          <p:spPr>
            <a:xfrm>
              <a:off x="4720075" y="2167875"/>
              <a:ext cx="73425" cy="147375"/>
            </a:xfrm>
            <a:custGeom>
              <a:avLst/>
              <a:gdLst/>
              <a:ahLst/>
              <a:cxnLst/>
              <a:rect l="l" t="t" r="r" b="b"/>
              <a:pathLst>
                <a:path w="2937" h="5895" extrusionOk="0">
                  <a:moveTo>
                    <a:pt x="0" y="1"/>
                  </a:moveTo>
                  <a:lnTo>
                    <a:pt x="0" y="5895"/>
                  </a:lnTo>
                  <a:cubicBezTo>
                    <a:pt x="1656" y="5895"/>
                    <a:pt x="2936" y="4615"/>
                    <a:pt x="2936" y="2959"/>
                  </a:cubicBezTo>
                  <a:cubicBezTo>
                    <a:pt x="2936" y="1303"/>
                    <a:pt x="1656" y="1"/>
                    <a:pt x="0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6"/>
            <p:cNvSpPr/>
            <p:nvPr/>
          </p:nvSpPr>
          <p:spPr>
            <a:xfrm>
              <a:off x="4657700" y="2191050"/>
              <a:ext cx="124200" cy="124200"/>
            </a:xfrm>
            <a:custGeom>
              <a:avLst/>
              <a:gdLst/>
              <a:ahLst/>
              <a:cxnLst/>
              <a:rect l="l" t="t" r="r" b="b"/>
              <a:pathLst>
                <a:path w="4968" h="4968" extrusionOk="0">
                  <a:moveTo>
                    <a:pt x="2495" y="1"/>
                  </a:moveTo>
                  <a:cubicBezTo>
                    <a:pt x="2495" y="1"/>
                    <a:pt x="1303" y="1193"/>
                    <a:pt x="928" y="2209"/>
                  </a:cubicBezTo>
                  <a:lnTo>
                    <a:pt x="663" y="1568"/>
                  </a:lnTo>
                  <a:cubicBezTo>
                    <a:pt x="663" y="1568"/>
                    <a:pt x="111" y="2584"/>
                    <a:pt x="1" y="3688"/>
                  </a:cubicBezTo>
                  <a:cubicBezTo>
                    <a:pt x="552" y="4504"/>
                    <a:pt x="1480" y="4968"/>
                    <a:pt x="2495" y="4968"/>
                  </a:cubicBezTo>
                  <a:cubicBezTo>
                    <a:pt x="3511" y="4968"/>
                    <a:pt x="4416" y="4504"/>
                    <a:pt x="4968" y="3688"/>
                  </a:cubicBezTo>
                  <a:cubicBezTo>
                    <a:pt x="4879" y="2584"/>
                    <a:pt x="4327" y="1568"/>
                    <a:pt x="4327" y="1568"/>
                  </a:cubicBezTo>
                  <a:lnTo>
                    <a:pt x="4062" y="2209"/>
                  </a:lnTo>
                  <a:cubicBezTo>
                    <a:pt x="3687" y="1193"/>
                    <a:pt x="2495" y="1"/>
                    <a:pt x="2495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6"/>
            <p:cNvSpPr/>
            <p:nvPr/>
          </p:nvSpPr>
          <p:spPr>
            <a:xfrm>
              <a:off x="4720075" y="2191050"/>
              <a:ext cx="61825" cy="124200"/>
            </a:xfrm>
            <a:custGeom>
              <a:avLst/>
              <a:gdLst/>
              <a:ahLst/>
              <a:cxnLst/>
              <a:rect l="l" t="t" r="r" b="b"/>
              <a:pathLst>
                <a:path w="2473" h="4968" extrusionOk="0">
                  <a:moveTo>
                    <a:pt x="0" y="1"/>
                  </a:moveTo>
                  <a:lnTo>
                    <a:pt x="0" y="4968"/>
                  </a:lnTo>
                  <a:cubicBezTo>
                    <a:pt x="1016" y="4968"/>
                    <a:pt x="1921" y="4504"/>
                    <a:pt x="2473" y="3688"/>
                  </a:cubicBezTo>
                  <a:cubicBezTo>
                    <a:pt x="2384" y="2584"/>
                    <a:pt x="1832" y="1568"/>
                    <a:pt x="1832" y="1568"/>
                  </a:cubicBezTo>
                  <a:lnTo>
                    <a:pt x="1567" y="2209"/>
                  </a:lnTo>
                  <a:cubicBezTo>
                    <a:pt x="1192" y="119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6"/>
            <p:cNvSpPr/>
            <p:nvPr/>
          </p:nvSpPr>
          <p:spPr>
            <a:xfrm>
              <a:off x="4685300" y="2253425"/>
              <a:ext cx="69000" cy="61825"/>
            </a:xfrm>
            <a:custGeom>
              <a:avLst/>
              <a:gdLst/>
              <a:ahLst/>
              <a:cxnLst/>
              <a:rect l="l" t="t" r="r" b="b"/>
              <a:pathLst>
                <a:path w="2760" h="2473" extrusionOk="0">
                  <a:moveTo>
                    <a:pt x="1391" y="0"/>
                  </a:moveTo>
                  <a:cubicBezTo>
                    <a:pt x="1391" y="0"/>
                    <a:pt x="0" y="1104"/>
                    <a:pt x="199" y="2208"/>
                  </a:cubicBezTo>
                  <a:cubicBezTo>
                    <a:pt x="552" y="2385"/>
                    <a:pt x="928" y="2473"/>
                    <a:pt x="1391" y="2473"/>
                  </a:cubicBezTo>
                  <a:cubicBezTo>
                    <a:pt x="1855" y="2473"/>
                    <a:pt x="2208" y="2385"/>
                    <a:pt x="2583" y="2208"/>
                  </a:cubicBezTo>
                  <a:cubicBezTo>
                    <a:pt x="2760" y="1104"/>
                    <a:pt x="1391" y="0"/>
                    <a:pt x="1391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6"/>
            <p:cNvSpPr/>
            <p:nvPr/>
          </p:nvSpPr>
          <p:spPr>
            <a:xfrm>
              <a:off x="4720075" y="2253425"/>
              <a:ext cx="34225" cy="61825"/>
            </a:xfrm>
            <a:custGeom>
              <a:avLst/>
              <a:gdLst/>
              <a:ahLst/>
              <a:cxnLst/>
              <a:rect l="l" t="t" r="r" b="b"/>
              <a:pathLst>
                <a:path w="1369" h="2473" extrusionOk="0">
                  <a:moveTo>
                    <a:pt x="0" y="0"/>
                  </a:moveTo>
                  <a:lnTo>
                    <a:pt x="0" y="2473"/>
                  </a:lnTo>
                  <a:cubicBezTo>
                    <a:pt x="464" y="2473"/>
                    <a:pt x="817" y="2385"/>
                    <a:pt x="1192" y="2208"/>
                  </a:cubicBezTo>
                  <a:cubicBezTo>
                    <a:pt x="1369" y="110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1" name="Google Shape;1641;p76"/>
          <p:cNvGrpSpPr/>
          <p:nvPr/>
        </p:nvGrpSpPr>
        <p:grpSpPr>
          <a:xfrm>
            <a:off x="4721522" y="2152862"/>
            <a:ext cx="399075" cy="399075"/>
            <a:chOff x="3938025" y="2057500"/>
            <a:chExt cx="368150" cy="368150"/>
          </a:xfrm>
        </p:grpSpPr>
        <p:sp>
          <p:nvSpPr>
            <p:cNvPr id="1642" name="Google Shape;1642;p76"/>
            <p:cNvSpPr/>
            <p:nvPr/>
          </p:nvSpPr>
          <p:spPr>
            <a:xfrm>
              <a:off x="3938025" y="2057500"/>
              <a:ext cx="368150" cy="339225"/>
            </a:xfrm>
            <a:custGeom>
              <a:avLst/>
              <a:gdLst/>
              <a:ahLst/>
              <a:cxnLst/>
              <a:rect l="l" t="t" r="r" b="b"/>
              <a:pathLst>
                <a:path w="14726" h="13569" extrusionOk="0">
                  <a:moveTo>
                    <a:pt x="7374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9758"/>
                    <a:pt x="1104" y="11877"/>
                    <a:pt x="2959" y="13246"/>
                  </a:cubicBezTo>
                  <a:cubicBezTo>
                    <a:pt x="3260" y="13481"/>
                    <a:pt x="3586" y="13568"/>
                    <a:pt x="3931" y="13568"/>
                  </a:cubicBezTo>
                  <a:cubicBezTo>
                    <a:pt x="4950" y="13568"/>
                    <a:pt x="6137" y="12805"/>
                    <a:pt x="7374" y="12805"/>
                  </a:cubicBezTo>
                  <a:cubicBezTo>
                    <a:pt x="8611" y="12805"/>
                    <a:pt x="9786" y="13568"/>
                    <a:pt x="10808" y="13568"/>
                  </a:cubicBezTo>
                  <a:cubicBezTo>
                    <a:pt x="11154" y="13568"/>
                    <a:pt x="11482" y="13481"/>
                    <a:pt x="11789" y="13246"/>
                  </a:cubicBezTo>
                  <a:cubicBezTo>
                    <a:pt x="13621" y="11877"/>
                    <a:pt x="14725" y="9758"/>
                    <a:pt x="14725" y="7374"/>
                  </a:cubicBezTo>
                  <a:cubicBezTo>
                    <a:pt x="14725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6"/>
            <p:cNvSpPr/>
            <p:nvPr/>
          </p:nvSpPr>
          <p:spPr>
            <a:xfrm>
              <a:off x="4011975" y="2087850"/>
              <a:ext cx="294200" cy="310075"/>
            </a:xfrm>
            <a:custGeom>
              <a:avLst/>
              <a:gdLst/>
              <a:ahLst/>
              <a:cxnLst/>
              <a:rect l="l" t="t" r="r" b="b"/>
              <a:pathLst>
                <a:path w="11768" h="12403" extrusionOk="0">
                  <a:moveTo>
                    <a:pt x="4416" y="1"/>
                  </a:moveTo>
                  <a:cubicBezTo>
                    <a:pt x="3864" y="1"/>
                    <a:pt x="1193" y="89"/>
                    <a:pt x="1193" y="3577"/>
                  </a:cubicBezTo>
                  <a:cubicBezTo>
                    <a:pt x="1105" y="3665"/>
                    <a:pt x="994" y="3864"/>
                    <a:pt x="994" y="4129"/>
                  </a:cubicBezTo>
                  <a:lnTo>
                    <a:pt x="1105" y="4593"/>
                  </a:lnTo>
                  <a:cubicBezTo>
                    <a:pt x="1105" y="4769"/>
                    <a:pt x="1193" y="4968"/>
                    <a:pt x="1369" y="5056"/>
                  </a:cubicBezTo>
                  <a:cubicBezTo>
                    <a:pt x="1656" y="6712"/>
                    <a:pt x="2010" y="7816"/>
                    <a:pt x="2010" y="7816"/>
                  </a:cubicBezTo>
                  <a:lnTo>
                    <a:pt x="2650" y="8456"/>
                  </a:lnTo>
                  <a:lnTo>
                    <a:pt x="1656" y="8456"/>
                  </a:lnTo>
                  <a:cubicBezTo>
                    <a:pt x="729" y="8456"/>
                    <a:pt x="1" y="9184"/>
                    <a:pt x="1" y="10200"/>
                  </a:cubicBezTo>
                  <a:lnTo>
                    <a:pt x="1" y="12032"/>
                  </a:lnTo>
                  <a:cubicBezTo>
                    <a:pt x="353" y="12306"/>
                    <a:pt x="739" y="12403"/>
                    <a:pt x="1150" y="12403"/>
                  </a:cubicBezTo>
                  <a:cubicBezTo>
                    <a:pt x="2128" y="12403"/>
                    <a:pt x="3250" y="11855"/>
                    <a:pt x="4416" y="11855"/>
                  </a:cubicBezTo>
                  <a:cubicBezTo>
                    <a:pt x="5582" y="11855"/>
                    <a:pt x="6693" y="12403"/>
                    <a:pt x="7673" y="12403"/>
                  </a:cubicBezTo>
                  <a:cubicBezTo>
                    <a:pt x="8084" y="12403"/>
                    <a:pt x="8472" y="12306"/>
                    <a:pt x="8831" y="12032"/>
                  </a:cubicBezTo>
                  <a:cubicBezTo>
                    <a:pt x="10663" y="10663"/>
                    <a:pt x="11767" y="8544"/>
                    <a:pt x="11767" y="6160"/>
                  </a:cubicBezTo>
                  <a:lnTo>
                    <a:pt x="11767" y="5873"/>
                  </a:lnTo>
                  <a:lnTo>
                    <a:pt x="6800" y="906"/>
                  </a:lnTo>
                  <a:cubicBezTo>
                    <a:pt x="5961" y="1"/>
                    <a:pt x="4769" y="1"/>
                    <a:pt x="4416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6"/>
            <p:cNvSpPr/>
            <p:nvPr/>
          </p:nvSpPr>
          <p:spPr>
            <a:xfrm>
              <a:off x="4062200" y="2188850"/>
              <a:ext cx="2225" cy="2225"/>
            </a:xfrm>
            <a:custGeom>
              <a:avLst/>
              <a:gdLst/>
              <a:ahLst/>
              <a:cxnLst/>
              <a:rect l="l" t="t" r="r" b="b"/>
              <a:pathLst>
                <a:path w="89" h="89" extrusionOk="0">
                  <a:moveTo>
                    <a:pt x="1" y="1"/>
                  </a:moveTo>
                  <a:lnTo>
                    <a:pt x="1" y="89"/>
                  </a:lnTo>
                  <a:lnTo>
                    <a:pt x="89" y="89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6"/>
            <p:cNvSpPr/>
            <p:nvPr/>
          </p:nvSpPr>
          <p:spPr>
            <a:xfrm>
              <a:off x="4034600" y="2087850"/>
              <a:ext cx="174975" cy="195400"/>
            </a:xfrm>
            <a:custGeom>
              <a:avLst/>
              <a:gdLst/>
              <a:ahLst/>
              <a:cxnLst/>
              <a:rect l="l" t="t" r="r" b="b"/>
              <a:pathLst>
                <a:path w="6999" h="7816" extrusionOk="0">
                  <a:moveTo>
                    <a:pt x="3511" y="1"/>
                  </a:moveTo>
                  <a:cubicBezTo>
                    <a:pt x="2849" y="1"/>
                    <a:pt x="1" y="89"/>
                    <a:pt x="376" y="4041"/>
                  </a:cubicBezTo>
                  <a:cubicBezTo>
                    <a:pt x="464" y="6248"/>
                    <a:pt x="1105" y="7816"/>
                    <a:pt x="1105" y="7816"/>
                  </a:cubicBezTo>
                  <a:lnTo>
                    <a:pt x="5895" y="7816"/>
                  </a:lnTo>
                  <a:cubicBezTo>
                    <a:pt x="5895" y="7816"/>
                    <a:pt x="6535" y="6248"/>
                    <a:pt x="6624" y="4041"/>
                  </a:cubicBezTo>
                  <a:cubicBezTo>
                    <a:pt x="6999" y="89"/>
                    <a:pt x="4151" y="1"/>
                    <a:pt x="3511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6"/>
            <p:cNvSpPr/>
            <p:nvPr/>
          </p:nvSpPr>
          <p:spPr>
            <a:xfrm>
              <a:off x="4122350" y="2087850"/>
              <a:ext cx="87225" cy="195400"/>
            </a:xfrm>
            <a:custGeom>
              <a:avLst/>
              <a:gdLst/>
              <a:ahLst/>
              <a:cxnLst/>
              <a:rect l="l" t="t" r="r" b="b"/>
              <a:pathLst>
                <a:path w="3489" h="7816" extrusionOk="0">
                  <a:moveTo>
                    <a:pt x="1" y="1"/>
                  </a:moveTo>
                  <a:lnTo>
                    <a:pt x="1" y="7816"/>
                  </a:lnTo>
                  <a:lnTo>
                    <a:pt x="2385" y="7816"/>
                  </a:lnTo>
                  <a:cubicBezTo>
                    <a:pt x="2385" y="7816"/>
                    <a:pt x="3025" y="6248"/>
                    <a:pt x="3114" y="4041"/>
                  </a:cubicBezTo>
                  <a:cubicBezTo>
                    <a:pt x="3489" y="89"/>
                    <a:pt x="641" y="1"/>
                    <a:pt x="1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6"/>
            <p:cNvSpPr/>
            <p:nvPr/>
          </p:nvSpPr>
          <p:spPr>
            <a:xfrm>
              <a:off x="4094775" y="2262250"/>
              <a:ext cx="55200" cy="41425"/>
            </a:xfrm>
            <a:custGeom>
              <a:avLst/>
              <a:gdLst/>
              <a:ahLst/>
              <a:cxnLst/>
              <a:rect l="l" t="t" r="r" b="b"/>
              <a:pathLst>
                <a:path w="2208" h="1657" extrusionOk="0">
                  <a:moveTo>
                    <a:pt x="0" y="1"/>
                  </a:moveTo>
                  <a:lnTo>
                    <a:pt x="0" y="1656"/>
                  </a:lnTo>
                  <a:lnTo>
                    <a:pt x="2208" y="1656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6"/>
            <p:cNvSpPr/>
            <p:nvPr/>
          </p:nvSpPr>
          <p:spPr>
            <a:xfrm>
              <a:off x="4122350" y="2262250"/>
              <a:ext cx="27625" cy="41425"/>
            </a:xfrm>
            <a:custGeom>
              <a:avLst/>
              <a:gdLst/>
              <a:ahLst/>
              <a:cxnLst/>
              <a:rect l="l" t="t" r="r" b="b"/>
              <a:pathLst>
                <a:path w="1105" h="1657" extrusionOk="0">
                  <a:moveTo>
                    <a:pt x="1" y="1"/>
                  </a:moveTo>
                  <a:lnTo>
                    <a:pt x="1" y="1656"/>
                  </a:lnTo>
                  <a:lnTo>
                    <a:pt x="1105" y="1656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6"/>
            <p:cNvSpPr/>
            <p:nvPr/>
          </p:nvSpPr>
          <p:spPr>
            <a:xfrm>
              <a:off x="4036825" y="2103850"/>
              <a:ext cx="170550" cy="174425"/>
            </a:xfrm>
            <a:custGeom>
              <a:avLst/>
              <a:gdLst/>
              <a:ahLst/>
              <a:cxnLst/>
              <a:rect l="l" t="t" r="r" b="b"/>
              <a:pathLst>
                <a:path w="6822" h="6977" extrusionOk="0">
                  <a:moveTo>
                    <a:pt x="3422" y="1"/>
                  </a:moveTo>
                  <a:cubicBezTo>
                    <a:pt x="2119" y="1"/>
                    <a:pt x="662" y="1016"/>
                    <a:pt x="552" y="2760"/>
                  </a:cubicBezTo>
                  <a:cubicBezTo>
                    <a:pt x="199" y="2849"/>
                    <a:pt x="0" y="3114"/>
                    <a:pt x="0" y="3489"/>
                  </a:cubicBezTo>
                  <a:lnTo>
                    <a:pt x="111" y="3953"/>
                  </a:lnTo>
                  <a:cubicBezTo>
                    <a:pt x="111" y="4279"/>
                    <a:pt x="377" y="4521"/>
                    <a:pt x="636" y="4521"/>
                  </a:cubicBezTo>
                  <a:cubicBezTo>
                    <a:pt x="675" y="4521"/>
                    <a:pt x="713" y="4516"/>
                    <a:pt x="751" y="4504"/>
                  </a:cubicBezTo>
                  <a:lnTo>
                    <a:pt x="839" y="4504"/>
                  </a:lnTo>
                  <a:cubicBezTo>
                    <a:pt x="1568" y="6337"/>
                    <a:pt x="2671" y="6889"/>
                    <a:pt x="3422" y="6977"/>
                  </a:cubicBezTo>
                  <a:cubicBezTo>
                    <a:pt x="4150" y="6889"/>
                    <a:pt x="5254" y="6337"/>
                    <a:pt x="5983" y="4504"/>
                  </a:cubicBezTo>
                  <a:lnTo>
                    <a:pt x="6071" y="4504"/>
                  </a:lnTo>
                  <a:cubicBezTo>
                    <a:pt x="6109" y="4516"/>
                    <a:pt x="6148" y="4521"/>
                    <a:pt x="6187" y="4521"/>
                  </a:cubicBezTo>
                  <a:cubicBezTo>
                    <a:pt x="6450" y="4521"/>
                    <a:pt x="6733" y="4279"/>
                    <a:pt x="6733" y="3953"/>
                  </a:cubicBezTo>
                  <a:lnTo>
                    <a:pt x="6822" y="3489"/>
                  </a:lnTo>
                  <a:cubicBezTo>
                    <a:pt x="6822" y="3114"/>
                    <a:pt x="6623" y="2849"/>
                    <a:pt x="6270" y="2760"/>
                  </a:cubicBezTo>
                  <a:cubicBezTo>
                    <a:pt x="6181" y="1016"/>
                    <a:pt x="4702" y="1"/>
                    <a:pt x="3422" y="1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6"/>
            <p:cNvSpPr/>
            <p:nvPr/>
          </p:nvSpPr>
          <p:spPr>
            <a:xfrm>
              <a:off x="4122350" y="2103850"/>
              <a:ext cx="85025" cy="174425"/>
            </a:xfrm>
            <a:custGeom>
              <a:avLst/>
              <a:gdLst/>
              <a:ahLst/>
              <a:cxnLst/>
              <a:rect l="l" t="t" r="r" b="b"/>
              <a:pathLst>
                <a:path w="3401" h="6977" extrusionOk="0">
                  <a:moveTo>
                    <a:pt x="1" y="1"/>
                  </a:moveTo>
                  <a:lnTo>
                    <a:pt x="1" y="6977"/>
                  </a:lnTo>
                  <a:cubicBezTo>
                    <a:pt x="729" y="6889"/>
                    <a:pt x="1833" y="6337"/>
                    <a:pt x="2562" y="4504"/>
                  </a:cubicBezTo>
                  <a:lnTo>
                    <a:pt x="2650" y="4504"/>
                  </a:lnTo>
                  <a:cubicBezTo>
                    <a:pt x="2688" y="4516"/>
                    <a:pt x="2727" y="4521"/>
                    <a:pt x="2766" y="4521"/>
                  </a:cubicBezTo>
                  <a:cubicBezTo>
                    <a:pt x="3029" y="4521"/>
                    <a:pt x="3312" y="4279"/>
                    <a:pt x="3312" y="3953"/>
                  </a:cubicBezTo>
                  <a:lnTo>
                    <a:pt x="3401" y="3489"/>
                  </a:lnTo>
                  <a:cubicBezTo>
                    <a:pt x="3401" y="3114"/>
                    <a:pt x="3202" y="2849"/>
                    <a:pt x="2849" y="2760"/>
                  </a:cubicBezTo>
                  <a:cubicBezTo>
                    <a:pt x="2760" y="1016"/>
                    <a:pt x="1281" y="1"/>
                    <a:pt x="1" y="1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6"/>
            <p:cNvSpPr/>
            <p:nvPr/>
          </p:nvSpPr>
          <p:spPr>
            <a:xfrm>
              <a:off x="4122350" y="2186650"/>
              <a:ext cx="38675" cy="45825"/>
            </a:xfrm>
            <a:custGeom>
              <a:avLst/>
              <a:gdLst/>
              <a:ahLst/>
              <a:cxnLst/>
              <a:rect l="l" t="t" r="r" b="b"/>
              <a:pathLst>
                <a:path w="1547" h="1833" extrusionOk="0">
                  <a:moveTo>
                    <a:pt x="1" y="0"/>
                  </a:moveTo>
                  <a:lnTo>
                    <a:pt x="1" y="1833"/>
                  </a:lnTo>
                  <a:lnTo>
                    <a:pt x="553" y="1833"/>
                  </a:lnTo>
                  <a:lnTo>
                    <a:pt x="553" y="464"/>
                  </a:lnTo>
                  <a:lnTo>
                    <a:pt x="1546" y="464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6"/>
            <p:cNvSpPr/>
            <p:nvPr/>
          </p:nvSpPr>
          <p:spPr>
            <a:xfrm>
              <a:off x="4080975" y="2186650"/>
              <a:ext cx="32025" cy="11600"/>
            </a:xfrm>
            <a:custGeom>
              <a:avLst/>
              <a:gdLst/>
              <a:ahLst/>
              <a:cxnLst/>
              <a:rect l="l" t="t" r="r" b="b"/>
              <a:pathLst>
                <a:path w="1281" h="464" extrusionOk="0">
                  <a:moveTo>
                    <a:pt x="0" y="0"/>
                  </a:moveTo>
                  <a:lnTo>
                    <a:pt x="0" y="464"/>
                  </a:lnTo>
                  <a:lnTo>
                    <a:pt x="1281" y="464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6"/>
            <p:cNvSpPr/>
            <p:nvPr/>
          </p:nvSpPr>
          <p:spPr>
            <a:xfrm>
              <a:off x="4011975" y="2299225"/>
              <a:ext cx="220800" cy="126425"/>
            </a:xfrm>
            <a:custGeom>
              <a:avLst/>
              <a:gdLst/>
              <a:ahLst/>
              <a:cxnLst/>
              <a:rect l="l" t="t" r="r" b="b"/>
              <a:pathLst>
                <a:path w="8832" h="5057" extrusionOk="0">
                  <a:moveTo>
                    <a:pt x="1656" y="1"/>
                  </a:moveTo>
                  <a:cubicBezTo>
                    <a:pt x="729" y="1"/>
                    <a:pt x="1" y="729"/>
                    <a:pt x="1" y="1745"/>
                  </a:cubicBezTo>
                  <a:lnTo>
                    <a:pt x="1" y="3577"/>
                  </a:lnTo>
                  <a:cubicBezTo>
                    <a:pt x="1193" y="4504"/>
                    <a:pt x="2760" y="5056"/>
                    <a:pt x="4416" y="5056"/>
                  </a:cubicBezTo>
                  <a:cubicBezTo>
                    <a:pt x="6072" y="5056"/>
                    <a:pt x="7617" y="4504"/>
                    <a:pt x="8831" y="3577"/>
                  </a:cubicBezTo>
                  <a:lnTo>
                    <a:pt x="8831" y="1745"/>
                  </a:lnTo>
                  <a:cubicBezTo>
                    <a:pt x="8831" y="818"/>
                    <a:pt x="8081" y="1"/>
                    <a:pt x="7175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6"/>
            <p:cNvSpPr/>
            <p:nvPr/>
          </p:nvSpPr>
          <p:spPr>
            <a:xfrm>
              <a:off x="4122350" y="2299225"/>
              <a:ext cx="110425" cy="126425"/>
            </a:xfrm>
            <a:custGeom>
              <a:avLst/>
              <a:gdLst/>
              <a:ahLst/>
              <a:cxnLst/>
              <a:rect l="l" t="t" r="r" b="b"/>
              <a:pathLst>
                <a:path w="4417" h="5057" extrusionOk="0">
                  <a:moveTo>
                    <a:pt x="1" y="1"/>
                  </a:moveTo>
                  <a:lnTo>
                    <a:pt x="1" y="5056"/>
                  </a:lnTo>
                  <a:cubicBezTo>
                    <a:pt x="1657" y="5056"/>
                    <a:pt x="3202" y="4504"/>
                    <a:pt x="4416" y="3577"/>
                  </a:cubicBezTo>
                  <a:lnTo>
                    <a:pt x="4416" y="1745"/>
                  </a:lnTo>
                  <a:cubicBezTo>
                    <a:pt x="4416" y="818"/>
                    <a:pt x="3666" y="1"/>
                    <a:pt x="2760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6"/>
            <p:cNvSpPr/>
            <p:nvPr/>
          </p:nvSpPr>
          <p:spPr>
            <a:xfrm>
              <a:off x="4050625" y="2098875"/>
              <a:ext cx="142950" cy="74000"/>
            </a:xfrm>
            <a:custGeom>
              <a:avLst/>
              <a:gdLst/>
              <a:ahLst/>
              <a:cxnLst/>
              <a:rect l="l" t="t" r="r" b="b"/>
              <a:pathLst>
                <a:path w="5718" h="2960" extrusionOk="0">
                  <a:moveTo>
                    <a:pt x="2845" y="1"/>
                  </a:moveTo>
                  <a:cubicBezTo>
                    <a:pt x="2564" y="1"/>
                    <a:pt x="0" y="80"/>
                    <a:pt x="0" y="2959"/>
                  </a:cubicBezTo>
                  <a:lnTo>
                    <a:pt x="5718" y="2959"/>
                  </a:lnTo>
                  <a:cubicBezTo>
                    <a:pt x="5718" y="80"/>
                    <a:pt x="3173" y="1"/>
                    <a:pt x="2895" y="1"/>
                  </a:cubicBezTo>
                  <a:cubicBezTo>
                    <a:pt x="2878" y="1"/>
                    <a:pt x="2870" y="1"/>
                    <a:pt x="2870" y="1"/>
                  </a:cubicBezTo>
                  <a:cubicBezTo>
                    <a:pt x="2870" y="1"/>
                    <a:pt x="2861" y="1"/>
                    <a:pt x="2845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6"/>
            <p:cNvSpPr/>
            <p:nvPr/>
          </p:nvSpPr>
          <p:spPr>
            <a:xfrm>
              <a:off x="4122350" y="2098875"/>
              <a:ext cx="71225" cy="74000"/>
            </a:xfrm>
            <a:custGeom>
              <a:avLst/>
              <a:gdLst/>
              <a:ahLst/>
              <a:cxnLst/>
              <a:rect l="l" t="t" r="r" b="b"/>
              <a:pathLst>
                <a:path w="2849" h="2960" extrusionOk="0">
                  <a:moveTo>
                    <a:pt x="26" y="1"/>
                  </a:moveTo>
                  <a:cubicBezTo>
                    <a:pt x="9" y="1"/>
                    <a:pt x="1" y="1"/>
                    <a:pt x="1" y="1"/>
                  </a:cubicBezTo>
                  <a:lnTo>
                    <a:pt x="1" y="2959"/>
                  </a:lnTo>
                  <a:lnTo>
                    <a:pt x="2849" y="2959"/>
                  </a:lnTo>
                  <a:cubicBezTo>
                    <a:pt x="2849" y="80"/>
                    <a:pt x="304" y="1"/>
                    <a:pt x="26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6"/>
            <p:cNvSpPr/>
            <p:nvPr/>
          </p:nvSpPr>
          <p:spPr>
            <a:xfrm>
              <a:off x="4050625" y="2131450"/>
              <a:ext cx="142950" cy="41425"/>
            </a:xfrm>
            <a:custGeom>
              <a:avLst/>
              <a:gdLst/>
              <a:ahLst/>
              <a:cxnLst/>
              <a:rect l="l" t="t" r="r" b="b"/>
              <a:pathLst>
                <a:path w="5718" h="1657" extrusionOk="0">
                  <a:moveTo>
                    <a:pt x="2870" y="1"/>
                  </a:moveTo>
                  <a:lnTo>
                    <a:pt x="0" y="641"/>
                  </a:lnTo>
                  <a:lnTo>
                    <a:pt x="0" y="1656"/>
                  </a:lnTo>
                  <a:lnTo>
                    <a:pt x="5718" y="1656"/>
                  </a:lnTo>
                  <a:lnTo>
                    <a:pt x="5718" y="641"/>
                  </a:lnTo>
                  <a:lnTo>
                    <a:pt x="2870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6"/>
            <p:cNvSpPr/>
            <p:nvPr/>
          </p:nvSpPr>
          <p:spPr>
            <a:xfrm>
              <a:off x="4122350" y="2131450"/>
              <a:ext cx="71225" cy="41425"/>
            </a:xfrm>
            <a:custGeom>
              <a:avLst/>
              <a:gdLst/>
              <a:ahLst/>
              <a:cxnLst/>
              <a:rect l="l" t="t" r="r" b="b"/>
              <a:pathLst>
                <a:path w="2849" h="1657" extrusionOk="0">
                  <a:moveTo>
                    <a:pt x="1" y="1"/>
                  </a:moveTo>
                  <a:lnTo>
                    <a:pt x="1" y="1656"/>
                  </a:lnTo>
                  <a:lnTo>
                    <a:pt x="2849" y="1656"/>
                  </a:lnTo>
                  <a:lnTo>
                    <a:pt x="2849" y="641"/>
                  </a:lnTo>
                  <a:lnTo>
                    <a:pt x="1193" y="2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6"/>
            <p:cNvSpPr/>
            <p:nvPr/>
          </p:nvSpPr>
          <p:spPr>
            <a:xfrm>
              <a:off x="4050625" y="2163475"/>
              <a:ext cx="142950" cy="53000"/>
            </a:xfrm>
            <a:custGeom>
              <a:avLst/>
              <a:gdLst/>
              <a:ahLst/>
              <a:cxnLst/>
              <a:rect l="l" t="t" r="r" b="b"/>
              <a:pathLst>
                <a:path w="5718" h="2120" extrusionOk="0">
                  <a:moveTo>
                    <a:pt x="2870" y="0"/>
                  </a:moveTo>
                  <a:lnTo>
                    <a:pt x="0" y="375"/>
                  </a:lnTo>
                  <a:lnTo>
                    <a:pt x="287" y="2119"/>
                  </a:lnTo>
                  <a:lnTo>
                    <a:pt x="5431" y="2119"/>
                  </a:lnTo>
                  <a:lnTo>
                    <a:pt x="5718" y="375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6"/>
            <p:cNvSpPr/>
            <p:nvPr/>
          </p:nvSpPr>
          <p:spPr>
            <a:xfrm>
              <a:off x="4122350" y="2163475"/>
              <a:ext cx="71225" cy="53000"/>
            </a:xfrm>
            <a:custGeom>
              <a:avLst/>
              <a:gdLst/>
              <a:ahLst/>
              <a:cxnLst/>
              <a:rect l="l" t="t" r="r" b="b"/>
              <a:pathLst>
                <a:path w="2849" h="2120" extrusionOk="0">
                  <a:moveTo>
                    <a:pt x="1" y="0"/>
                  </a:moveTo>
                  <a:lnTo>
                    <a:pt x="1" y="2119"/>
                  </a:lnTo>
                  <a:lnTo>
                    <a:pt x="2562" y="2119"/>
                  </a:lnTo>
                  <a:lnTo>
                    <a:pt x="2849" y="375"/>
                  </a:lnTo>
                  <a:lnTo>
                    <a:pt x="729" y="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6"/>
            <p:cNvSpPr/>
            <p:nvPr/>
          </p:nvSpPr>
          <p:spPr>
            <a:xfrm>
              <a:off x="4089800" y="2112700"/>
              <a:ext cx="64600" cy="62375"/>
            </a:xfrm>
            <a:custGeom>
              <a:avLst/>
              <a:gdLst/>
              <a:ahLst/>
              <a:cxnLst/>
              <a:rect l="l" t="t" r="r" b="b"/>
              <a:pathLst>
                <a:path w="2584" h="2495" extrusionOk="0">
                  <a:moveTo>
                    <a:pt x="1303" y="0"/>
                  </a:moveTo>
                  <a:lnTo>
                    <a:pt x="928" y="839"/>
                  </a:lnTo>
                  <a:lnTo>
                    <a:pt x="0" y="927"/>
                  </a:lnTo>
                  <a:lnTo>
                    <a:pt x="641" y="1568"/>
                  </a:lnTo>
                  <a:lnTo>
                    <a:pt x="464" y="2495"/>
                  </a:lnTo>
                  <a:lnTo>
                    <a:pt x="1303" y="2031"/>
                  </a:lnTo>
                  <a:lnTo>
                    <a:pt x="2120" y="2495"/>
                  </a:lnTo>
                  <a:lnTo>
                    <a:pt x="1943" y="1568"/>
                  </a:lnTo>
                  <a:lnTo>
                    <a:pt x="2583" y="927"/>
                  </a:lnTo>
                  <a:lnTo>
                    <a:pt x="1656" y="83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6"/>
            <p:cNvSpPr/>
            <p:nvPr/>
          </p:nvSpPr>
          <p:spPr>
            <a:xfrm>
              <a:off x="4076000" y="2183800"/>
              <a:ext cx="34800" cy="17100"/>
            </a:xfrm>
            <a:custGeom>
              <a:avLst/>
              <a:gdLst/>
              <a:ahLst/>
              <a:cxnLst/>
              <a:rect l="l" t="t" r="r" b="b"/>
              <a:pathLst>
                <a:path w="1392" h="684" extrusionOk="0">
                  <a:moveTo>
                    <a:pt x="571" y="1"/>
                  </a:moveTo>
                  <a:cubicBezTo>
                    <a:pt x="265" y="1"/>
                    <a:pt x="1" y="203"/>
                    <a:pt x="1" y="203"/>
                  </a:cubicBezTo>
                  <a:cubicBezTo>
                    <a:pt x="1" y="203"/>
                    <a:pt x="288" y="578"/>
                    <a:pt x="641" y="666"/>
                  </a:cubicBezTo>
                  <a:cubicBezTo>
                    <a:pt x="691" y="678"/>
                    <a:pt x="741" y="683"/>
                    <a:pt x="790" y="683"/>
                  </a:cubicBezTo>
                  <a:cubicBezTo>
                    <a:pt x="1109" y="683"/>
                    <a:pt x="1391" y="468"/>
                    <a:pt x="1391" y="468"/>
                  </a:cubicBezTo>
                  <a:cubicBezTo>
                    <a:pt x="1391" y="468"/>
                    <a:pt x="1193" y="114"/>
                    <a:pt x="751" y="26"/>
                  </a:cubicBezTo>
                  <a:cubicBezTo>
                    <a:pt x="691" y="8"/>
                    <a:pt x="630" y="1"/>
                    <a:pt x="571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6"/>
            <p:cNvSpPr/>
            <p:nvPr/>
          </p:nvSpPr>
          <p:spPr>
            <a:xfrm>
              <a:off x="4133400" y="2183800"/>
              <a:ext cx="34800" cy="17100"/>
            </a:xfrm>
            <a:custGeom>
              <a:avLst/>
              <a:gdLst/>
              <a:ahLst/>
              <a:cxnLst/>
              <a:rect l="l" t="t" r="r" b="b"/>
              <a:pathLst>
                <a:path w="1392" h="684" extrusionOk="0">
                  <a:moveTo>
                    <a:pt x="834" y="1"/>
                  </a:moveTo>
                  <a:cubicBezTo>
                    <a:pt x="777" y="1"/>
                    <a:pt x="720" y="8"/>
                    <a:pt x="663" y="26"/>
                  </a:cubicBezTo>
                  <a:cubicBezTo>
                    <a:pt x="199" y="114"/>
                    <a:pt x="0" y="468"/>
                    <a:pt x="0" y="468"/>
                  </a:cubicBezTo>
                  <a:cubicBezTo>
                    <a:pt x="0" y="468"/>
                    <a:pt x="282" y="683"/>
                    <a:pt x="602" y="683"/>
                  </a:cubicBezTo>
                  <a:cubicBezTo>
                    <a:pt x="651" y="683"/>
                    <a:pt x="701" y="678"/>
                    <a:pt x="751" y="666"/>
                  </a:cubicBezTo>
                  <a:cubicBezTo>
                    <a:pt x="1104" y="578"/>
                    <a:pt x="1391" y="203"/>
                    <a:pt x="1391" y="203"/>
                  </a:cubicBezTo>
                  <a:cubicBezTo>
                    <a:pt x="1391" y="203"/>
                    <a:pt x="1127" y="1"/>
                    <a:pt x="834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6"/>
            <p:cNvSpPr/>
            <p:nvPr/>
          </p:nvSpPr>
          <p:spPr>
            <a:xfrm>
              <a:off x="4036825" y="2354425"/>
              <a:ext cx="23200" cy="59625"/>
            </a:xfrm>
            <a:custGeom>
              <a:avLst/>
              <a:gdLst/>
              <a:ahLst/>
              <a:cxnLst/>
              <a:rect l="l" t="t" r="r" b="b"/>
              <a:pathLst>
                <a:path w="928" h="2385" extrusionOk="0">
                  <a:moveTo>
                    <a:pt x="0" y="0"/>
                  </a:moveTo>
                  <a:lnTo>
                    <a:pt x="0" y="2031"/>
                  </a:lnTo>
                  <a:cubicBezTo>
                    <a:pt x="287" y="2208"/>
                    <a:pt x="552" y="2296"/>
                    <a:pt x="927" y="2385"/>
                  </a:cubicBezTo>
                  <a:lnTo>
                    <a:pt x="927" y="0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6"/>
            <p:cNvSpPr/>
            <p:nvPr/>
          </p:nvSpPr>
          <p:spPr>
            <a:xfrm>
              <a:off x="4184175" y="2354425"/>
              <a:ext cx="23200" cy="59625"/>
            </a:xfrm>
            <a:custGeom>
              <a:avLst/>
              <a:gdLst/>
              <a:ahLst/>
              <a:cxnLst/>
              <a:rect l="l" t="t" r="r" b="b"/>
              <a:pathLst>
                <a:path w="928" h="2385" extrusionOk="0">
                  <a:moveTo>
                    <a:pt x="0" y="0"/>
                  </a:moveTo>
                  <a:lnTo>
                    <a:pt x="0" y="2385"/>
                  </a:lnTo>
                  <a:cubicBezTo>
                    <a:pt x="376" y="2296"/>
                    <a:pt x="641" y="2208"/>
                    <a:pt x="928" y="2031"/>
                  </a:cubicBezTo>
                  <a:lnTo>
                    <a:pt x="928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6"/>
            <p:cNvSpPr/>
            <p:nvPr/>
          </p:nvSpPr>
          <p:spPr>
            <a:xfrm>
              <a:off x="4122350" y="2112700"/>
              <a:ext cx="32050" cy="62375"/>
            </a:xfrm>
            <a:custGeom>
              <a:avLst/>
              <a:gdLst/>
              <a:ahLst/>
              <a:cxnLst/>
              <a:rect l="l" t="t" r="r" b="b"/>
              <a:pathLst>
                <a:path w="1282" h="2495" extrusionOk="0">
                  <a:moveTo>
                    <a:pt x="1" y="0"/>
                  </a:moveTo>
                  <a:lnTo>
                    <a:pt x="1" y="2031"/>
                  </a:lnTo>
                  <a:lnTo>
                    <a:pt x="641" y="2406"/>
                  </a:lnTo>
                  <a:lnTo>
                    <a:pt x="818" y="2495"/>
                  </a:lnTo>
                  <a:lnTo>
                    <a:pt x="818" y="2406"/>
                  </a:lnTo>
                  <a:lnTo>
                    <a:pt x="729" y="2119"/>
                  </a:lnTo>
                  <a:lnTo>
                    <a:pt x="641" y="1568"/>
                  </a:lnTo>
                  <a:lnTo>
                    <a:pt x="1193" y="1016"/>
                  </a:lnTo>
                  <a:lnTo>
                    <a:pt x="1281" y="927"/>
                  </a:lnTo>
                  <a:lnTo>
                    <a:pt x="354" y="8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7" name="Google Shape;1667;p76"/>
          <p:cNvGrpSpPr/>
          <p:nvPr/>
        </p:nvGrpSpPr>
        <p:grpSpPr>
          <a:xfrm>
            <a:off x="4053860" y="2152862"/>
            <a:ext cx="398478" cy="399075"/>
            <a:chOff x="3322100" y="2057500"/>
            <a:chExt cx="367600" cy="368150"/>
          </a:xfrm>
        </p:grpSpPr>
        <p:sp>
          <p:nvSpPr>
            <p:cNvPr id="1668" name="Google Shape;1668;p76"/>
            <p:cNvSpPr/>
            <p:nvPr/>
          </p:nvSpPr>
          <p:spPr>
            <a:xfrm>
              <a:off x="3322100" y="2057500"/>
              <a:ext cx="367600" cy="368150"/>
            </a:xfrm>
            <a:custGeom>
              <a:avLst/>
              <a:gdLst/>
              <a:ahLst/>
              <a:cxnLst/>
              <a:rect l="l" t="t" r="r" b="b"/>
              <a:pathLst>
                <a:path w="14704" h="14726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1414"/>
                    <a:pt x="3312" y="14725"/>
                    <a:pt x="7352" y="14725"/>
                  </a:cubicBezTo>
                  <a:cubicBezTo>
                    <a:pt x="11392" y="14725"/>
                    <a:pt x="14703" y="11414"/>
                    <a:pt x="14703" y="7374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6"/>
            <p:cNvSpPr/>
            <p:nvPr/>
          </p:nvSpPr>
          <p:spPr>
            <a:xfrm>
              <a:off x="3393300" y="2103850"/>
              <a:ext cx="296400" cy="321800"/>
            </a:xfrm>
            <a:custGeom>
              <a:avLst/>
              <a:gdLst/>
              <a:ahLst/>
              <a:cxnLst/>
              <a:rect l="l" t="t" r="r" b="b"/>
              <a:pathLst>
                <a:path w="11856" h="12872" extrusionOk="0">
                  <a:moveTo>
                    <a:pt x="818" y="1"/>
                  </a:moveTo>
                  <a:lnTo>
                    <a:pt x="1" y="5697"/>
                  </a:lnTo>
                  <a:lnTo>
                    <a:pt x="1656" y="10951"/>
                  </a:lnTo>
                  <a:lnTo>
                    <a:pt x="3577" y="12783"/>
                  </a:lnTo>
                  <a:cubicBezTo>
                    <a:pt x="3864" y="12871"/>
                    <a:pt x="4217" y="12871"/>
                    <a:pt x="4504" y="12871"/>
                  </a:cubicBezTo>
                  <a:cubicBezTo>
                    <a:pt x="8544" y="12871"/>
                    <a:pt x="11855" y="9560"/>
                    <a:pt x="11855" y="5520"/>
                  </a:cubicBezTo>
                  <a:cubicBezTo>
                    <a:pt x="11855" y="4681"/>
                    <a:pt x="11767" y="3953"/>
                    <a:pt x="11502" y="3224"/>
                  </a:cubicBezTo>
                  <a:lnTo>
                    <a:pt x="8191" y="1"/>
                  </a:lnTo>
                  <a:lnTo>
                    <a:pt x="7175" y="2760"/>
                  </a:lnTo>
                  <a:lnTo>
                    <a:pt x="4504" y="3025"/>
                  </a:lnTo>
                  <a:lnTo>
                    <a:pt x="3776" y="2937"/>
                  </a:lnTo>
                  <a:lnTo>
                    <a:pt x="818" y="1"/>
                  </a:ln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6"/>
            <p:cNvSpPr/>
            <p:nvPr/>
          </p:nvSpPr>
          <p:spPr>
            <a:xfrm>
              <a:off x="3393300" y="2103850"/>
              <a:ext cx="225200" cy="273775"/>
            </a:xfrm>
            <a:custGeom>
              <a:avLst/>
              <a:gdLst/>
              <a:ahLst/>
              <a:cxnLst/>
              <a:rect l="l" t="t" r="r" b="b"/>
              <a:pathLst>
                <a:path w="9008" h="10951" extrusionOk="0">
                  <a:moveTo>
                    <a:pt x="818" y="1"/>
                  </a:moveTo>
                  <a:lnTo>
                    <a:pt x="1" y="5697"/>
                  </a:lnTo>
                  <a:lnTo>
                    <a:pt x="1656" y="10951"/>
                  </a:lnTo>
                  <a:lnTo>
                    <a:pt x="2120" y="10951"/>
                  </a:lnTo>
                  <a:lnTo>
                    <a:pt x="2473" y="8368"/>
                  </a:lnTo>
                  <a:lnTo>
                    <a:pt x="6535" y="8368"/>
                  </a:lnTo>
                  <a:lnTo>
                    <a:pt x="6888" y="10951"/>
                  </a:lnTo>
                  <a:lnTo>
                    <a:pt x="7352" y="10951"/>
                  </a:lnTo>
                  <a:lnTo>
                    <a:pt x="9008" y="5697"/>
                  </a:lnTo>
                  <a:lnTo>
                    <a:pt x="8191" y="1"/>
                  </a:lnTo>
                  <a:lnTo>
                    <a:pt x="7175" y="2760"/>
                  </a:lnTo>
                  <a:lnTo>
                    <a:pt x="4504" y="3114"/>
                  </a:lnTo>
                  <a:lnTo>
                    <a:pt x="1833" y="2760"/>
                  </a:lnTo>
                  <a:lnTo>
                    <a:pt x="818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6"/>
            <p:cNvSpPr/>
            <p:nvPr/>
          </p:nvSpPr>
          <p:spPr>
            <a:xfrm>
              <a:off x="3505900" y="2103850"/>
              <a:ext cx="112600" cy="273775"/>
            </a:xfrm>
            <a:custGeom>
              <a:avLst/>
              <a:gdLst/>
              <a:ahLst/>
              <a:cxnLst/>
              <a:rect l="l" t="t" r="r" b="b"/>
              <a:pathLst>
                <a:path w="4504" h="10951" extrusionOk="0">
                  <a:moveTo>
                    <a:pt x="3687" y="1"/>
                  </a:moveTo>
                  <a:lnTo>
                    <a:pt x="2671" y="2760"/>
                  </a:lnTo>
                  <a:lnTo>
                    <a:pt x="0" y="3114"/>
                  </a:lnTo>
                  <a:lnTo>
                    <a:pt x="0" y="8368"/>
                  </a:lnTo>
                  <a:lnTo>
                    <a:pt x="2031" y="8368"/>
                  </a:lnTo>
                  <a:lnTo>
                    <a:pt x="2384" y="10951"/>
                  </a:lnTo>
                  <a:lnTo>
                    <a:pt x="2848" y="10951"/>
                  </a:lnTo>
                  <a:lnTo>
                    <a:pt x="4504" y="5697"/>
                  </a:lnTo>
                  <a:lnTo>
                    <a:pt x="3687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6"/>
            <p:cNvSpPr/>
            <p:nvPr/>
          </p:nvSpPr>
          <p:spPr>
            <a:xfrm>
              <a:off x="3420900" y="2239975"/>
              <a:ext cx="71225" cy="37175"/>
            </a:xfrm>
            <a:custGeom>
              <a:avLst/>
              <a:gdLst/>
              <a:ahLst/>
              <a:cxnLst/>
              <a:rect l="l" t="t" r="r" b="b"/>
              <a:pathLst>
                <a:path w="2849" h="1487" extrusionOk="0">
                  <a:moveTo>
                    <a:pt x="1122" y="1"/>
                  </a:moveTo>
                  <a:cubicBezTo>
                    <a:pt x="487" y="1"/>
                    <a:pt x="1" y="428"/>
                    <a:pt x="1" y="428"/>
                  </a:cubicBezTo>
                  <a:cubicBezTo>
                    <a:pt x="1" y="428"/>
                    <a:pt x="464" y="1267"/>
                    <a:pt x="1193" y="1444"/>
                  </a:cubicBezTo>
                  <a:cubicBezTo>
                    <a:pt x="1317" y="1474"/>
                    <a:pt x="1442" y="1487"/>
                    <a:pt x="1565" y="1487"/>
                  </a:cubicBezTo>
                  <a:cubicBezTo>
                    <a:pt x="2246" y="1487"/>
                    <a:pt x="2848" y="1090"/>
                    <a:pt x="2848" y="1090"/>
                  </a:cubicBezTo>
                  <a:cubicBezTo>
                    <a:pt x="2848" y="1090"/>
                    <a:pt x="2385" y="252"/>
                    <a:pt x="1568" y="75"/>
                  </a:cubicBezTo>
                  <a:cubicBezTo>
                    <a:pt x="1414" y="22"/>
                    <a:pt x="1264" y="1"/>
                    <a:pt x="1122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6"/>
            <p:cNvSpPr/>
            <p:nvPr/>
          </p:nvSpPr>
          <p:spPr>
            <a:xfrm>
              <a:off x="3432500" y="2247275"/>
              <a:ext cx="45825" cy="22600"/>
            </a:xfrm>
            <a:custGeom>
              <a:avLst/>
              <a:gdLst/>
              <a:ahLst/>
              <a:cxnLst/>
              <a:rect l="l" t="t" r="r" b="b"/>
              <a:pathLst>
                <a:path w="1833" h="904" extrusionOk="0">
                  <a:moveTo>
                    <a:pt x="734" y="1"/>
                  </a:moveTo>
                  <a:cubicBezTo>
                    <a:pt x="362" y="1"/>
                    <a:pt x="0" y="246"/>
                    <a:pt x="0" y="246"/>
                  </a:cubicBezTo>
                  <a:cubicBezTo>
                    <a:pt x="0" y="246"/>
                    <a:pt x="353" y="688"/>
                    <a:pt x="817" y="887"/>
                  </a:cubicBezTo>
                  <a:cubicBezTo>
                    <a:pt x="891" y="898"/>
                    <a:pt x="963" y="904"/>
                    <a:pt x="1032" y="904"/>
                  </a:cubicBezTo>
                  <a:cubicBezTo>
                    <a:pt x="1484" y="904"/>
                    <a:pt x="1832" y="688"/>
                    <a:pt x="1832" y="688"/>
                  </a:cubicBezTo>
                  <a:cubicBezTo>
                    <a:pt x="1832" y="688"/>
                    <a:pt x="1545" y="136"/>
                    <a:pt x="994" y="48"/>
                  </a:cubicBezTo>
                  <a:cubicBezTo>
                    <a:pt x="909" y="14"/>
                    <a:pt x="821" y="1"/>
                    <a:pt x="734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6"/>
            <p:cNvSpPr/>
            <p:nvPr/>
          </p:nvSpPr>
          <p:spPr>
            <a:xfrm>
              <a:off x="3519700" y="2239975"/>
              <a:ext cx="71200" cy="37175"/>
            </a:xfrm>
            <a:custGeom>
              <a:avLst/>
              <a:gdLst/>
              <a:ahLst/>
              <a:cxnLst/>
              <a:rect l="l" t="t" r="r" b="b"/>
              <a:pathLst>
                <a:path w="2848" h="1487" extrusionOk="0">
                  <a:moveTo>
                    <a:pt x="1726" y="1"/>
                  </a:moveTo>
                  <a:cubicBezTo>
                    <a:pt x="1584" y="1"/>
                    <a:pt x="1434" y="22"/>
                    <a:pt x="1281" y="75"/>
                  </a:cubicBezTo>
                  <a:cubicBezTo>
                    <a:pt x="464" y="252"/>
                    <a:pt x="0" y="1090"/>
                    <a:pt x="0" y="1090"/>
                  </a:cubicBezTo>
                  <a:cubicBezTo>
                    <a:pt x="0" y="1090"/>
                    <a:pt x="587" y="1487"/>
                    <a:pt x="1276" y="1487"/>
                  </a:cubicBezTo>
                  <a:cubicBezTo>
                    <a:pt x="1400" y="1487"/>
                    <a:pt x="1528" y="1474"/>
                    <a:pt x="1656" y="1444"/>
                  </a:cubicBezTo>
                  <a:cubicBezTo>
                    <a:pt x="2384" y="1267"/>
                    <a:pt x="2848" y="428"/>
                    <a:pt x="2848" y="428"/>
                  </a:cubicBezTo>
                  <a:cubicBezTo>
                    <a:pt x="2848" y="428"/>
                    <a:pt x="2362" y="1"/>
                    <a:pt x="1726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6"/>
            <p:cNvSpPr/>
            <p:nvPr/>
          </p:nvSpPr>
          <p:spPr>
            <a:xfrm>
              <a:off x="3533475" y="2247275"/>
              <a:ext cx="45850" cy="22600"/>
            </a:xfrm>
            <a:custGeom>
              <a:avLst/>
              <a:gdLst/>
              <a:ahLst/>
              <a:cxnLst/>
              <a:rect l="l" t="t" r="r" b="b"/>
              <a:pathLst>
                <a:path w="1834" h="904" extrusionOk="0">
                  <a:moveTo>
                    <a:pt x="1088" y="1"/>
                  </a:moveTo>
                  <a:cubicBezTo>
                    <a:pt x="998" y="1"/>
                    <a:pt x="906" y="14"/>
                    <a:pt x="818" y="48"/>
                  </a:cubicBezTo>
                  <a:cubicBezTo>
                    <a:pt x="266" y="136"/>
                    <a:pt x="1" y="688"/>
                    <a:pt x="1" y="688"/>
                  </a:cubicBezTo>
                  <a:cubicBezTo>
                    <a:pt x="1" y="688"/>
                    <a:pt x="349" y="904"/>
                    <a:pt x="801" y="904"/>
                  </a:cubicBezTo>
                  <a:cubicBezTo>
                    <a:pt x="871" y="904"/>
                    <a:pt x="943" y="898"/>
                    <a:pt x="1016" y="887"/>
                  </a:cubicBezTo>
                  <a:cubicBezTo>
                    <a:pt x="1480" y="688"/>
                    <a:pt x="1833" y="246"/>
                    <a:pt x="1833" y="246"/>
                  </a:cubicBezTo>
                  <a:cubicBezTo>
                    <a:pt x="1833" y="246"/>
                    <a:pt x="1472" y="1"/>
                    <a:pt x="1088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6"/>
            <p:cNvSpPr/>
            <p:nvPr/>
          </p:nvSpPr>
          <p:spPr>
            <a:xfrm>
              <a:off x="3439125" y="2172850"/>
              <a:ext cx="133575" cy="57425"/>
            </a:xfrm>
            <a:custGeom>
              <a:avLst/>
              <a:gdLst/>
              <a:ahLst/>
              <a:cxnLst/>
              <a:rect l="l" t="t" r="r" b="b"/>
              <a:pathLst>
                <a:path w="5343" h="2297" extrusionOk="0">
                  <a:moveTo>
                    <a:pt x="0" y="0"/>
                  </a:moveTo>
                  <a:lnTo>
                    <a:pt x="2671" y="2296"/>
                  </a:lnTo>
                  <a:lnTo>
                    <a:pt x="5342" y="0"/>
                  </a:lnTo>
                  <a:lnTo>
                    <a:pt x="5342" y="0"/>
                  </a:lnTo>
                  <a:lnTo>
                    <a:pt x="2671" y="2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6"/>
            <p:cNvSpPr/>
            <p:nvPr/>
          </p:nvSpPr>
          <p:spPr>
            <a:xfrm>
              <a:off x="3505900" y="2172850"/>
              <a:ext cx="66800" cy="57425"/>
            </a:xfrm>
            <a:custGeom>
              <a:avLst/>
              <a:gdLst/>
              <a:ahLst/>
              <a:cxnLst/>
              <a:rect l="l" t="t" r="r" b="b"/>
              <a:pathLst>
                <a:path w="2672" h="2297" extrusionOk="0">
                  <a:moveTo>
                    <a:pt x="2671" y="0"/>
                  </a:moveTo>
                  <a:lnTo>
                    <a:pt x="0" y="265"/>
                  </a:lnTo>
                  <a:lnTo>
                    <a:pt x="0" y="2296"/>
                  </a:lnTo>
                  <a:lnTo>
                    <a:pt x="2671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" name="Google Shape;1678;p76"/>
          <p:cNvGrpSpPr/>
          <p:nvPr/>
        </p:nvGrpSpPr>
        <p:grpSpPr>
          <a:xfrm>
            <a:off x="3355709" y="2152862"/>
            <a:ext cx="399048" cy="399075"/>
            <a:chOff x="2678050" y="2057500"/>
            <a:chExt cx="368125" cy="368150"/>
          </a:xfrm>
        </p:grpSpPr>
        <p:sp>
          <p:nvSpPr>
            <p:cNvPr id="1679" name="Google Shape;1679;p76"/>
            <p:cNvSpPr/>
            <p:nvPr/>
          </p:nvSpPr>
          <p:spPr>
            <a:xfrm>
              <a:off x="2678050" y="2057500"/>
              <a:ext cx="368125" cy="328575"/>
            </a:xfrm>
            <a:custGeom>
              <a:avLst/>
              <a:gdLst/>
              <a:ahLst/>
              <a:cxnLst/>
              <a:rect l="l" t="t" r="r" b="b"/>
              <a:pathLst>
                <a:path w="14725" h="13143" extrusionOk="0">
                  <a:moveTo>
                    <a:pt x="7352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9383"/>
                    <a:pt x="817" y="11237"/>
                    <a:pt x="2208" y="12606"/>
                  </a:cubicBezTo>
                  <a:cubicBezTo>
                    <a:pt x="2599" y="13004"/>
                    <a:pt x="3044" y="13142"/>
                    <a:pt x="3531" y="13142"/>
                  </a:cubicBezTo>
                  <a:cubicBezTo>
                    <a:pt x="4637" y="13142"/>
                    <a:pt x="5957" y="12429"/>
                    <a:pt x="7352" y="12429"/>
                  </a:cubicBezTo>
                  <a:cubicBezTo>
                    <a:pt x="8762" y="12429"/>
                    <a:pt x="10076" y="13142"/>
                    <a:pt x="11213" y="13142"/>
                  </a:cubicBezTo>
                  <a:cubicBezTo>
                    <a:pt x="11714" y="13142"/>
                    <a:pt x="12181" y="13004"/>
                    <a:pt x="12606" y="12606"/>
                  </a:cubicBezTo>
                  <a:cubicBezTo>
                    <a:pt x="13886" y="11237"/>
                    <a:pt x="14725" y="9383"/>
                    <a:pt x="14725" y="7374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6"/>
            <p:cNvSpPr/>
            <p:nvPr/>
          </p:nvSpPr>
          <p:spPr>
            <a:xfrm>
              <a:off x="2733225" y="2092275"/>
              <a:ext cx="312950" cy="293800"/>
            </a:xfrm>
            <a:custGeom>
              <a:avLst/>
              <a:gdLst/>
              <a:ahLst/>
              <a:cxnLst/>
              <a:rect l="l" t="t" r="r" b="b"/>
              <a:pathLst>
                <a:path w="12518" h="11752" extrusionOk="0">
                  <a:moveTo>
                    <a:pt x="5145" y="0"/>
                  </a:moveTo>
                  <a:cubicBezTo>
                    <a:pt x="4240" y="0"/>
                    <a:pt x="3312" y="464"/>
                    <a:pt x="2672" y="1369"/>
                  </a:cubicBezTo>
                  <a:lnTo>
                    <a:pt x="2120" y="729"/>
                  </a:lnTo>
                  <a:lnTo>
                    <a:pt x="2120" y="729"/>
                  </a:lnTo>
                  <a:cubicBezTo>
                    <a:pt x="1657" y="1921"/>
                    <a:pt x="1833" y="2848"/>
                    <a:pt x="2297" y="3488"/>
                  </a:cubicBezTo>
                  <a:cubicBezTo>
                    <a:pt x="2297" y="3952"/>
                    <a:pt x="2385" y="4416"/>
                    <a:pt x="2473" y="4680"/>
                  </a:cubicBezTo>
                  <a:cubicBezTo>
                    <a:pt x="2760" y="5431"/>
                    <a:pt x="3136" y="5983"/>
                    <a:pt x="3489" y="6336"/>
                  </a:cubicBezTo>
                  <a:lnTo>
                    <a:pt x="3224" y="7992"/>
                  </a:lnTo>
                  <a:lnTo>
                    <a:pt x="2032" y="7992"/>
                  </a:lnTo>
                  <a:cubicBezTo>
                    <a:pt x="818" y="7992"/>
                    <a:pt x="1" y="8831"/>
                    <a:pt x="1" y="9934"/>
                  </a:cubicBezTo>
                  <a:lnTo>
                    <a:pt x="1" y="11215"/>
                  </a:lnTo>
                  <a:cubicBezTo>
                    <a:pt x="392" y="11613"/>
                    <a:pt x="837" y="11751"/>
                    <a:pt x="1324" y="11751"/>
                  </a:cubicBezTo>
                  <a:cubicBezTo>
                    <a:pt x="2430" y="11751"/>
                    <a:pt x="3750" y="11038"/>
                    <a:pt x="5145" y="11038"/>
                  </a:cubicBezTo>
                  <a:cubicBezTo>
                    <a:pt x="6555" y="11038"/>
                    <a:pt x="7869" y="11751"/>
                    <a:pt x="9006" y="11751"/>
                  </a:cubicBezTo>
                  <a:cubicBezTo>
                    <a:pt x="9507" y="11751"/>
                    <a:pt x="9974" y="11613"/>
                    <a:pt x="10399" y="11215"/>
                  </a:cubicBezTo>
                  <a:cubicBezTo>
                    <a:pt x="11679" y="9846"/>
                    <a:pt x="12518" y="7992"/>
                    <a:pt x="12518" y="5983"/>
                  </a:cubicBezTo>
                  <a:cubicBezTo>
                    <a:pt x="12518" y="5608"/>
                    <a:pt x="12518" y="5343"/>
                    <a:pt x="12408" y="4967"/>
                  </a:cubicBezTo>
                  <a:lnTo>
                    <a:pt x="8191" y="729"/>
                  </a:lnTo>
                  <a:cubicBezTo>
                    <a:pt x="8191" y="729"/>
                    <a:pt x="8103" y="1104"/>
                    <a:pt x="7728" y="1479"/>
                  </a:cubicBezTo>
                  <a:lnTo>
                    <a:pt x="7264" y="1016"/>
                  </a:lnTo>
                  <a:cubicBezTo>
                    <a:pt x="6999" y="641"/>
                    <a:pt x="6535" y="265"/>
                    <a:pt x="6072" y="177"/>
                  </a:cubicBezTo>
                  <a:cubicBezTo>
                    <a:pt x="5785" y="0"/>
                    <a:pt x="5432" y="0"/>
                    <a:pt x="5145" y="0"/>
                  </a:cubicBezTo>
                  <a:close/>
                </a:path>
              </a:pathLst>
            </a:custGeom>
            <a:solidFill>
              <a:srgbClr val="D0A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6"/>
            <p:cNvSpPr/>
            <p:nvPr/>
          </p:nvSpPr>
          <p:spPr>
            <a:xfrm>
              <a:off x="2813825" y="2244050"/>
              <a:ext cx="96600" cy="50800"/>
            </a:xfrm>
            <a:custGeom>
              <a:avLst/>
              <a:gdLst/>
              <a:ahLst/>
              <a:cxnLst/>
              <a:rect l="l" t="t" r="r" b="b"/>
              <a:pathLst>
                <a:path w="3864" h="2032" extrusionOk="0">
                  <a:moveTo>
                    <a:pt x="265" y="0"/>
                  </a:moveTo>
                  <a:lnTo>
                    <a:pt x="0" y="2031"/>
                  </a:lnTo>
                  <a:lnTo>
                    <a:pt x="3863" y="2031"/>
                  </a:lnTo>
                  <a:lnTo>
                    <a:pt x="3576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6"/>
            <p:cNvSpPr/>
            <p:nvPr/>
          </p:nvSpPr>
          <p:spPr>
            <a:xfrm>
              <a:off x="2861825" y="2244050"/>
              <a:ext cx="48600" cy="50800"/>
            </a:xfrm>
            <a:custGeom>
              <a:avLst/>
              <a:gdLst/>
              <a:ahLst/>
              <a:cxnLst/>
              <a:rect l="l" t="t" r="r" b="b"/>
              <a:pathLst>
                <a:path w="1944" h="2032" extrusionOk="0">
                  <a:moveTo>
                    <a:pt x="1" y="0"/>
                  </a:moveTo>
                  <a:lnTo>
                    <a:pt x="1" y="2031"/>
                  </a:lnTo>
                  <a:lnTo>
                    <a:pt x="1943" y="2031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6"/>
            <p:cNvSpPr/>
            <p:nvPr/>
          </p:nvSpPr>
          <p:spPr>
            <a:xfrm>
              <a:off x="2788425" y="2092275"/>
              <a:ext cx="149600" cy="179375"/>
            </a:xfrm>
            <a:custGeom>
              <a:avLst/>
              <a:gdLst/>
              <a:ahLst/>
              <a:cxnLst/>
              <a:rect l="l" t="t" r="r" b="b"/>
              <a:pathLst>
                <a:path w="5984" h="7175" extrusionOk="0">
                  <a:moveTo>
                    <a:pt x="2937" y="0"/>
                  </a:moveTo>
                  <a:cubicBezTo>
                    <a:pt x="1745" y="0"/>
                    <a:pt x="177" y="928"/>
                    <a:pt x="1" y="2672"/>
                  </a:cubicBezTo>
                  <a:lnTo>
                    <a:pt x="1" y="3025"/>
                  </a:lnTo>
                  <a:cubicBezTo>
                    <a:pt x="1" y="3400"/>
                    <a:pt x="89" y="4327"/>
                    <a:pt x="265" y="4680"/>
                  </a:cubicBezTo>
                  <a:cubicBezTo>
                    <a:pt x="1016" y="6623"/>
                    <a:pt x="2208" y="7087"/>
                    <a:pt x="2937" y="7175"/>
                  </a:cubicBezTo>
                  <a:cubicBezTo>
                    <a:pt x="3687" y="7087"/>
                    <a:pt x="4879" y="6623"/>
                    <a:pt x="5608" y="4680"/>
                  </a:cubicBezTo>
                  <a:cubicBezTo>
                    <a:pt x="5696" y="4416"/>
                    <a:pt x="5784" y="3864"/>
                    <a:pt x="5895" y="3400"/>
                  </a:cubicBezTo>
                  <a:cubicBezTo>
                    <a:pt x="5983" y="2031"/>
                    <a:pt x="5233" y="641"/>
                    <a:pt x="3864" y="177"/>
                  </a:cubicBezTo>
                  <a:cubicBezTo>
                    <a:pt x="3577" y="0"/>
                    <a:pt x="3224" y="0"/>
                    <a:pt x="2937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6"/>
            <p:cNvSpPr/>
            <p:nvPr/>
          </p:nvSpPr>
          <p:spPr>
            <a:xfrm>
              <a:off x="2861825" y="2092275"/>
              <a:ext cx="76200" cy="179375"/>
            </a:xfrm>
            <a:custGeom>
              <a:avLst/>
              <a:gdLst/>
              <a:ahLst/>
              <a:cxnLst/>
              <a:rect l="l" t="t" r="r" b="b"/>
              <a:pathLst>
                <a:path w="3048" h="7175" extrusionOk="0">
                  <a:moveTo>
                    <a:pt x="1" y="0"/>
                  </a:moveTo>
                  <a:lnTo>
                    <a:pt x="1" y="7175"/>
                  </a:lnTo>
                  <a:cubicBezTo>
                    <a:pt x="751" y="7087"/>
                    <a:pt x="1943" y="6623"/>
                    <a:pt x="2672" y="4680"/>
                  </a:cubicBezTo>
                  <a:cubicBezTo>
                    <a:pt x="2760" y="4416"/>
                    <a:pt x="2848" y="3864"/>
                    <a:pt x="2959" y="3400"/>
                  </a:cubicBezTo>
                  <a:cubicBezTo>
                    <a:pt x="3047" y="2031"/>
                    <a:pt x="2297" y="641"/>
                    <a:pt x="1016" y="177"/>
                  </a:cubicBezTo>
                  <a:cubicBezTo>
                    <a:pt x="641" y="89"/>
                    <a:pt x="288" y="0"/>
                    <a:pt x="1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6"/>
            <p:cNvSpPr/>
            <p:nvPr/>
          </p:nvSpPr>
          <p:spPr>
            <a:xfrm>
              <a:off x="2733225" y="2292050"/>
              <a:ext cx="257775" cy="133600"/>
            </a:xfrm>
            <a:custGeom>
              <a:avLst/>
              <a:gdLst/>
              <a:ahLst/>
              <a:cxnLst/>
              <a:rect l="l" t="t" r="r" b="b"/>
              <a:pathLst>
                <a:path w="10311" h="5344" extrusionOk="0">
                  <a:moveTo>
                    <a:pt x="2032" y="1"/>
                  </a:moveTo>
                  <a:cubicBezTo>
                    <a:pt x="818" y="1"/>
                    <a:pt x="1" y="840"/>
                    <a:pt x="1" y="1943"/>
                  </a:cubicBezTo>
                  <a:lnTo>
                    <a:pt x="1" y="3224"/>
                  </a:lnTo>
                  <a:cubicBezTo>
                    <a:pt x="1281" y="4526"/>
                    <a:pt x="3136" y="5343"/>
                    <a:pt x="5145" y="5343"/>
                  </a:cubicBezTo>
                  <a:cubicBezTo>
                    <a:pt x="7176" y="5343"/>
                    <a:pt x="9008" y="4526"/>
                    <a:pt x="10310" y="3224"/>
                  </a:cubicBezTo>
                  <a:lnTo>
                    <a:pt x="10310" y="1943"/>
                  </a:lnTo>
                  <a:cubicBezTo>
                    <a:pt x="10310" y="840"/>
                    <a:pt x="9472" y="1"/>
                    <a:pt x="8279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6"/>
            <p:cNvSpPr/>
            <p:nvPr/>
          </p:nvSpPr>
          <p:spPr>
            <a:xfrm>
              <a:off x="2861825" y="2292050"/>
              <a:ext cx="129175" cy="133600"/>
            </a:xfrm>
            <a:custGeom>
              <a:avLst/>
              <a:gdLst/>
              <a:ahLst/>
              <a:cxnLst/>
              <a:rect l="l" t="t" r="r" b="b"/>
              <a:pathLst>
                <a:path w="5167" h="5344" extrusionOk="0">
                  <a:moveTo>
                    <a:pt x="1" y="1"/>
                  </a:moveTo>
                  <a:lnTo>
                    <a:pt x="1" y="5343"/>
                  </a:lnTo>
                  <a:cubicBezTo>
                    <a:pt x="2032" y="5343"/>
                    <a:pt x="3864" y="4526"/>
                    <a:pt x="5166" y="3224"/>
                  </a:cubicBezTo>
                  <a:lnTo>
                    <a:pt x="5166" y="1943"/>
                  </a:lnTo>
                  <a:cubicBezTo>
                    <a:pt x="5166" y="1480"/>
                    <a:pt x="4968" y="1016"/>
                    <a:pt x="4703" y="663"/>
                  </a:cubicBezTo>
                  <a:cubicBezTo>
                    <a:pt x="4328" y="288"/>
                    <a:pt x="3776" y="1"/>
                    <a:pt x="3135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6"/>
            <p:cNvSpPr/>
            <p:nvPr/>
          </p:nvSpPr>
          <p:spPr>
            <a:xfrm>
              <a:off x="2767450" y="2354425"/>
              <a:ext cx="21000" cy="55200"/>
            </a:xfrm>
            <a:custGeom>
              <a:avLst/>
              <a:gdLst/>
              <a:ahLst/>
              <a:cxnLst/>
              <a:rect l="l" t="t" r="r" b="b"/>
              <a:pathLst>
                <a:path w="840" h="2208" extrusionOk="0">
                  <a:moveTo>
                    <a:pt x="1" y="0"/>
                  </a:moveTo>
                  <a:lnTo>
                    <a:pt x="1" y="1833"/>
                  </a:lnTo>
                  <a:cubicBezTo>
                    <a:pt x="288" y="1921"/>
                    <a:pt x="553" y="2120"/>
                    <a:pt x="840" y="2208"/>
                  </a:cubicBezTo>
                  <a:lnTo>
                    <a:pt x="840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6"/>
            <p:cNvSpPr/>
            <p:nvPr/>
          </p:nvSpPr>
          <p:spPr>
            <a:xfrm>
              <a:off x="2935775" y="2354425"/>
              <a:ext cx="20450" cy="55200"/>
            </a:xfrm>
            <a:custGeom>
              <a:avLst/>
              <a:gdLst/>
              <a:ahLst/>
              <a:cxnLst/>
              <a:rect l="l" t="t" r="r" b="b"/>
              <a:pathLst>
                <a:path w="818" h="2208" extrusionOk="0">
                  <a:moveTo>
                    <a:pt x="1" y="0"/>
                  </a:moveTo>
                  <a:lnTo>
                    <a:pt x="1" y="2208"/>
                  </a:lnTo>
                  <a:cubicBezTo>
                    <a:pt x="266" y="2120"/>
                    <a:pt x="553" y="1921"/>
                    <a:pt x="818" y="1833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6"/>
            <p:cNvSpPr/>
            <p:nvPr/>
          </p:nvSpPr>
          <p:spPr>
            <a:xfrm>
              <a:off x="2753650" y="2110475"/>
              <a:ext cx="216375" cy="115375"/>
            </a:xfrm>
            <a:custGeom>
              <a:avLst/>
              <a:gdLst/>
              <a:ahLst/>
              <a:cxnLst/>
              <a:rect l="l" t="t" r="r" b="b"/>
              <a:pathLst>
                <a:path w="8655" h="4615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" y="3688"/>
                    <a:pt x="4328" y="4615"/>
                    <a:pt x="4328" y="4615"/>
                  </a:cubicBezTo>
                  <a:cubicBezTo>
                    <a:pt x="4328" y="4615"/>
                    <a:pt x="8655" y="3688"/>
                    <a:pt x="7374" y="1"/>
                  </a:cubicBezTo>
                  <a:lnTo>
                    <a:pt x="7374" y="1"/>
                  </a:lnTo>
                  <a:cubicBezTo>
                    <a:pt x="7374" y="1"/>
                    <a:pt x="6447" y="2032"/>
                    <a:pt x="4328" y="2032"/>
                  </a:cubicBezTo>
                  <a:cubicBezTo>
                    <a:pt x="2208" y="2032"/>
                    <a:pt x="1303" y="1"/>
                    <a:pt x="1303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6"/>
            <p:cNvSpPr/>
            <p:nvPr/>
          </p:nvSpPr>
          <p:spPr>
            <a:xfrm>
              <a:off x="2861825" y="2110475"/>
              <a:ext cx="108200" cy="115375"/>
            </a:xfrm>
            <a:custGeom>
              <a:avLst/>
              <a:gdLst/>
              <a:ahLst/>
              <a:cxnLst/>
              <a:rect l="l" t="t" r="r" b="b"/>
              <a:pathLst>
                <a:path w="4328" h="4615" extrusionOk="0">
                  <a:moveTo>
                    <a:pt x="3047" y="1"/>
                  </a:moveTo>
                  <a:cubicBezTo>
                    <a:pt x="3047" y="1"/>
                    <a:pt x="2120" y="2032"/>
                    <a:pt x="1" y="2032"/>
                  </a:cubicBezTo>
                  <a:lnTo>
                    <a:pt x="1" y="4615"/>
                  </a:lnTo>
                  <a:cubicBezTo>
                    <a:pt x="1" y="4615"/>
                    <a:pt x="4328" y="3688"/>
                    <a:pt x="3047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6"/>
            <p:cNvSpPr/>
            <p:nvPr/>
          </p:nvSpPr>
          <p:spPr>
            <a:xfrm>
              <a:off x="2827600" y="2338425"/>
              <a:ext cx="69025" cy="59625"/>
            </a:xfrm>
            <a:custGeom>
              <a:avLst/>
              <a:gdLst/>
              <a:ahLst/>
              <a:cxnLst/>
              <a:rect l="l" t="t" r="r" b="b"/>
              <a:pathLst>
                <a:path w="2761" h="2385" extrusionOk="0">
                  <a:moveTo>
                    <a:pt x="641" y="0"/>
                  </a:moveTo>
                  <a:lnTo>
                    <a:pt x="1" y="1192"/>
                  </a:lnTo>
                  <a:lnTo>
                    <a:pt x="641" y="2384"/>
                  </a:lnTo>
                  <a:lnTo>
                    <a:pt x="2120" y="2384"/>
                  </a:lnTo>
                  <a:lnTo>
                    <a:pt x="2760" y="1192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6"/>
            <p:cNvSpPr/>
            <p:nvPr/>
          </p:nvSpPr>
          <p:spPr>
            <a:xfrm>
              <a:off x="2861825" y="2338425"/>
              <a:ext cx="34800" cy="59625"/>
            </a:xfrm>
            <a:custGeom>
              <a:avLst/>
              <a:gdLst/>
              <a:ahLst/>
              <a:cxnLst/>
              <a:rect l="l" t="t" r="r" b="b"/>
              <a:pathLst>
                <a:path w="1392" h="2385" extrusionOk="0">
                  <a:moveTo>
                    <a:pt x="1" y="0"/>
                  </a:moveTo>
                  <a:lnTo>
                    <a:pt x="1" y="2384"/>
                  </a:lnTo>
                  <a:lnTo>
                    <a:pt x="751" y="2384"/>
                  </a:lnTo>
                  <a:lnTo>
                    <a:pt x="1391" y="1192"/>
                  </a:lnTo>
                  <a:lnTo>
                    <a:pt x="751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6"/>
            <p:cNvSpPr/>
            <p:nvPr/>
          </p:nvSpPr>
          <p:spPr>
            <a:xfrm>
              <a:off x="2804425" y="2154075"/>
              <a:ext cx="48600" cy="42475"/>
            </a:xfrm>
            <a:custGeom>
              <a:avLst/>
              <a:gdLst/>
              <a:ahLst/>
              <a:cxnLst/>
              <a:rect l="l" t="t" r="r" b="b"/>
              <a:pathLst>
                <a:path w="1944" h="1699" extrusionOk="0">
                  <a:moveTo>
                    <a:pt x="89" y="1"/>
                  </a:moveTo>
                  <a:lnTo>
                    <a:pt x="89" y="1"/>
                  </a:lnTo>
                  <a:cubicBezTo>
                    <a:pt x="89" y="1"/>
                    <a:pt x="1" y="1215"/>
                    <a:pt x="729" y="1568"/>
                  </a:cubicBezTo>
                  <a:cubicBezTo>
                    <a:pt x="897" y="1661"/>
                    <a:pt x="1046" y="1698"/>
                    <a:pt x="1178" y="1698"/>
                  </a:cubicBezTo>
                  <a:cubicBezTo>
                    <a:pt x="1703" y="1698"/>
                    <a:pt x="1943" y="1105"/>
                    <a:pt x="1943" y="1105"/>
                  </a:cubicBezTo>
                  <a:cubicBezTo>
                    <a:pt x="553" y="751"/>
                    <a:pt x="89" y="1"/>
                    <a:pt x="89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6"/>
            <p:cNvSpPr/>
            <p:nvPr/>
          </p:nvSpPr>
          <p:spPr>
            <a:xfrm>
              <a:off x="2871200" y="2154075"/>
              <a:ext cx="48050" cy="42475"/>
            </a:xfrm>
            <a:custGeom>
              <a:avLst/>
              <a:gdLst/>
              <a:ahLst/>
              <a:cxnLst/>
              <a:rect l="l" t="t" r="r" b="b"/>
              <a:pathLst>
                <a:path w="1922" h="1699" extrusionOk="0">
                  <a:moveTo>
                    <a:pt x="1833" y="1"/>
                  </a:moveTo>
                  <a:cubicBezTo>
                    <a:pt x="1833" y="1"/>
                    <a:pt x="1370" y="751"/>
                    <a:pt x="1" y="1105"/>
                  </a:cubicBezTo>
                  <a:cubicBezTo>
                    <a:pt x="1" y="1105"/>
                    <a:pt x="241" y="1698"/>
                    <a:pt x="755" y="1698"/>
                  </a:cubicBezTo>
                  <a:cubicBezTo>
                    <a:pt x="884" y="1698"/>
                    <a:pt x="1030" y="1661"/>
                    <a:pt x="1193" y="1568"/>
                  </a:cubicBezTo>
                  <a:cubicBezTo>
                    <a:pt x="1922" y="1215"/>
                    <a:pt x="1833" y="1"/>
                    <a:pt x="1833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" name="Google Shape;1695;p76"/>
          <p:cNvGrpSpPr/>
          <p:nvPr/>
        </p:nvGrpSpPr>
        <p:grpSpPr>
          <a:xfrm>
            <a:off x="2727531" y="2152862"/>
            <a:ext cx="399075" cy="399075"/>
            <a:chOff x="2098550" y="2057500"/>
            <a:chExt cx="368150" cy="368150"/>
          </a:xfrm>
        </p:grpSpPr>
        <p:sp>
          <p:nvSpPr>
            <p:cNvPr id="1696" name="Google Shape;1696;p76"/>
            <p:cNvSpPr/>
            <p:nvPr/>
          </p:nvSpPr>
          <p:spPr>
            <a:xfrm>
              <a:off x="2098550" y="2057500"/>
              <a:ext cx="368150" cy="359275"/>
            </a:xfrm>
            <a:custGeom>
              <a:avLst/>
              <a:gdLst/>
              <a:ahLst/>
              <a:cxnLst/>
              <a:rect l="l" t="t" r="r" b="b"/>
              <a:pathLst>
                <a:path w="14726" h="14371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0597"/>
                    <a:pt x="2032" y="13356"/>
                    <a:pt x="4968" y="14350"/>
                  </a:cubicBezTo>
                  <a:cubicBezTo>
                    <a:pt x="5019" y="14364"/>
                    <a:pt x="5073" y="14370"/>
                    <a:pt x="5129" y="14370"/>
                  </a:cubicBezTo>
                  <a:cubicBezTo>
                    <a:pt x="5864" y="14370"/>
                    <a:pt x="6948" y="13246"/>
                    <a:pt x="7727" y="13246"/>
                  </a:cubicBezTo>
                  <a:cubicBezTo>
                    <a:pt x="8654" y="13246"/>
                    <a:pt x="9316" y="14102"/>
                    <a:pt x="10054" y="14102"/>
                  </a:cubicBezTo>
                  <a:cubicBezTo>
                    <a:pt x="10195" y="14102"/>
                    <a:pt x="10338" y="14071"/>
                    <a:pt x="10487" y="13997"/>
                  </a:cubicBezTo>
                  <a:cubicBezTo>
                    <a:pt x="12959" y="12805"/>
                    <a:pt x="14725" y="10310"/>
                    <a:pt x="14725" y="7374"/>
                  </a:cubicBezTo>
                  <a:cubicBezTo>
                    <a:pt x="14725" y="3312"/>
                    <a:pt x="11414" y="1"/>
                    <a:pt x="7352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6"/>
            <p:cNvSpPr/>
            <p:nvPr/>
          </p:nvSpPr>
          <p:spPr>
            <a:xfrm>
              <a:off x="2167550" y="2098900"/>
              <a:ext cx="299150" cy="317875"/>
            </a:xfrm>
            <a:custGeom>
              <a:avLst/>
              <a:gdLst/>
              <a:ahLst/>
              <a:cxnLst/>
              <a:rect l="l" t="t" r="r" b="b"/>
              <a:pathLst>
                <a:path w="11966" h="12715" extrusionOk="0">
                  <a:moveTo>
                    <a:pt x="2671" y="0"/>
                  </a:moveTo>
                  <a:cubicBezTo>
                    <a:pt x="2120" y="0"/>
                    <a:pt x="1656" y="552"/>
                    <a:pt x="1656" y="1104"/>
                  </a:cubicBezTo>
                  <a:lnTo>
                    <a:pt x="1656" y="2583"/>
                  </a:lnTo>
                  <a:cubicBezTo>
                    <a:pt x="1656" y="2583"/>
                    <a:pt x="1461" y="2269"/>
                    <a:pt x="1035" y="2269"/>
                  </a:cubicBezTo>
                  <a:cubicBezTo>
                    <a:pt x="944" y="2269"/>
                    <a:pt x="842" y="2283"/>
                    <a:pt x="729" y="2318"/>
                  </a:cubicBezTo>
                  <a:cubicBezTo>
                    <a:pt x="89" y="2583"/>
                    <a:pt x="0" y="3864"/>
                    <a:pt x="1104" y="5431"/>
                  </a:cubicBezTo>
                  <a:cubicBezTo>
                    <a:pt x="1568" y="5895"/>
                    <a:pt x="2208" y="7087"/>
                    <a:pt x="2208" y="7087"/>
                  </a:cubicBezTo>
                  <a:lnTo>
                    <a:pt x="2208" y="12694"/>
                  </a:lnTo>
                  <a:cubicBezTo>
                    <a:pt x="2259" y="12708"/>
                    <a:pt x="2312" y="12714"/>
                    <a:pt x="2364" y="12714"/>
                  </a:cubicBezTo>
                  <a:cubicBezTo>
                    <a:pt x="3055" y="12714"/>
                    <a:pt x="3833" y="11590"/>
                    <a:pt x="4592" y="11590"/>
                  </a:cubicBezTo>
                  <a:cubicBezTo>
                    <a:pt x="5519" y="11590"/>
                    <a:pt x="6446" y="12446"/>
                    <a:pt x="7268" y="12446"/>
                  </a:cubicBezTo>
                  <a:cubicBezTo>
                    <a:pt x="7425" y="12446"/>
                    <a:pt x="7578" y="12415"/>
                    <a:pt x="7727" y="12341"/>
                  </a:cubicBezTo>
                  <a:cubicBezTo>
                    <a:pt x="10199" y="11149"/>
                    <a:pt x="11965" y="8654"/>
                    <a:pt x="11965" y="5718"/>
                  </a:cubicBezTo>
                  <a:lnTo>
                    <a:pt x="11965" y="4967"/>
                  </a:lnTo>
                  <a:lnTo>
                    <a:pt x="7992" y="1016"/>
                  </a:lnTo>
                  <a:cubicBezTo>
                    <a:pt x="7815" y="839"/>
                    <a:pt x="7550" y="663"/>
                    <a:pt x="7263" y="663"/>
                  </a:cubicBezTo>
                  <a:cubicBezTo>
                    <a:pt x="7087" y="663"/>
                    <a:pt x="6888" y="751"/>
                    <a:pt x="6711" y="839"/>
                  </a:cubicBezTo>
                  <a:cubicBezTo>
                    <a:pt x="6623" y="751"/>
                    <a:pt x="6623" y="751"/>
                    <a:pt x="6535" y="663"/>
                  </a:cubicBezTo>
                  <a:cubicBezTo>
                    <a:pt x="6336" y="376"/>
                    <a:pt x="6071" y="287"/>
                    <a:pt x="5696" y="287"/>
                  </a:cubicBezTo>
                  <a:cubicBezTo>
                    <a:pt x="5431" y="287"/>
                    <a:pt x="5144" y="376"/>
                    <a:pt x="4967" y="552"/>
                  </a:cubicBezTo>
                  <a:cubicBezTo>
                    <a:pt x="4791" y="287"/>
                    <a:pt x="4504" y="111"/>
                    <a:pt x="4128" y="111"/>
                  </a:cubicBezTo>
                  <a:cubicBezTo>
                    <a:pt x="3864" y="111"/>
                    <a:pt x="3577" y="287"/>
                    <a:pt x="3400" y="464"/>
                  </a:cubicBezTo>
                  <a:cubicBezTo>
                    <a:pt x="3223" y="199"/>
                    <a:pt x="2936" y="0"/>
                    <a:pt x="2671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6"/>
            <p:cNvSpPr/>
            <p:nvPr/>
          </p:nvSpPr>
          <p:spPr>
            <a:xfrm>
              <a:off x="2167550" y="2098900"/>
              <a:ext cx="204775" cy="326750"/>
            </a:xfrm>
            <a:custGeom>
              <a:avLst/>
              <a:gdLst/>
              <a:ahLst/>
              <a:cxnLst/>
              <a:rect l="l" t="t" r="r" b="b"/>
              <a:pathLst>
                <a:path w="8191" h="13070" extrusionOk="0">
                  <a:moveTo>
                    <a:pt x="2671" y="0"/>
                  </a:moveTo>
                  <a:cubicBezTo>
                    <a:pt x="2120" y="0"/>
                    <a:pt x="1656" y="552"/>
                    <a:pt x="1656" y="1104"/>
                  </a:cubicBezTo>
                  <a:lnTo>
                    <a:pt x="1656" y="2583"/>
                  </a:lnTo>
                  <a:cubicBezTo>
                    <a:pt x="1656" y="2583"/>
                    <a:pt x="1461" y="2269"/>
                    <a:pt x="1035" y="2269"/>
                  </a:cubicBezTo>
                  <a:cubicBezTo>
                    <a:pt x="944" y="2269"/>
                    <a:pt x="842" y="2283"/>
                    <a:pt x="729" y="2318"/>
                  </a:cubicBezTo>
                  <a:cubicBezTo>
                    <a:pt x="89" y="2583"/>
                    <a:pt x="0" y="3864"/>
                    <a:pt x="1104" y="5431"/>
                  </a:cubicBezTo>
                  <a:cubicBezTo>
                    <a:pt x="1568" y="5895"/>
                    <a:pt x="2208" y="7087"/>
                    <a:pt x="2208" y="7087"/>
                  </a:cubicBezTo>
                  <a:lnTo>
                    <a:pt x="2208" y="12694"/>
                  </a:lnTo>
                  <a:cubicBezTo>
                    <a:pt x="2936" y="12893"/>
                    <a:pt x="3775" y="13069"/>
                    <a:pt x="4592" y="13069"/>
                  </a:cubicBezTo>
                  <a:lnTo>
                    <a:pt x="4879" y="13069"/>
                  </a:lnTo>
                  <a:cubicBezTo>
                    <a:pt x="5894" y="12981"/>
                    <a:pt x="6888" y="12804"/>
                    <a:pt x="7727" y="12341"/>
                  </a:cubicBezTo>
                  <a:lnTo>
                    <a:pt x="7727" y="6822"/>
                  </a:lnTo>
                  <a:cubicBezTo>
                    <a:pt x="7903" y="6358"/>
                    <a:pt x="8190" y="5519"/>
                    <a:pt x="8190" y="4967"/>
                  </a:cubicBezTo>
                  <a:lnTo>
                    <a:pt x="8190" y="1391"/>
                  </a:lnTo>
                  <a:cubicBezTo>
                    <a:pt x="8102" y="927"/>
                    <a:pt x="7727" y="663"/>
                    <a:pt x="7263" y="663"/>
                  </a:cubicBezTo>
                  <a:cubicBezTo>
                    <a:pt x="6998" y="663"/>
                    <a:pt x="6800" y="751"/>
                    <a:pt x="6623" y="927"/>
                  </a:cubicBezTo>
                  <a:cubicBezTo>
                    <a:pt x="6446" y="552"/>
                    <a:pt x="6159" y="287"/>
                    <a:pt x="5696" y="287"/>
                  </a:cubicBezTo>
                  <a:cubicBezTo>
                    <a:pt x="5431" y="287"/>
                    <a:pt x="5144" y="376"/>
                    <a:pt x="4967" y="552"/>
                  </a:cubicBezTo>
                  <a:cubicBezTo>
                    <a:pt x="4791" y="287"/>
                    <a:pt x="4504" y="111"/>
                    <a:pt x="4128" y="111"/>
                  </a:cubicBezTo>
                  <a:cubicBezTo>
                    <a:pt x="3864" y="111"/>
                    <a:pt x="3577" y="287"/>
                    <a:pt x="3400" y="464"/>
                  </a:cubicBezTo>
                  <a:cubicBezTo>
                    <a:pt x="3223" y="199"/>
                    <a:pt x="2936" y="0"/>
                    <a:pt x="2671" y="0"/>
                  </a:cubicBezTo>
                  <a:close/>
                </a:path>
              </a:pathLst>
            </a:custGeom>
            <a:solidFill>
              <a:srgbClr val="8C5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6"/>
            <p:cNvSpPr/>
            <p:nvPr/>
          </p:nvSpPr>
          <p:spPr>
            <a:xfrm>
              <a:off x="2289500" y="2106075"/>
              <a:ext cx="82825" cy="319575"/>
            </a:xfrm>
            <a:custGeom>
              <a:avLst/>
              <a:gdLst/>
              <a:ahLst/>
              <a:cxnLst/>
              <a:rect l="l" t="t" r="r" b="b"/>
              <a:pathLst>
                <a:path w="3313" h="12783" extrusionOk="0">
                  <a:moveTo>
                    <a:pt x="818" y="0"/>
                  </a:moveTo>
                  <a:cubicBezTo>
                    <a:pt x="553" y="0"/>
                    <a:pt x="266" y="89"/>
                    <a:pt x="89" y="265"/>
                  </a:cubicBezTo>
                  <a:cubicBezTo>
                    <a:pt x="89" y="265"/>
                    <a:pt x="89" y="177"/>
                    <a:pt x="1" y="177"/>
                  </a:cubicBezTo>
                  <a:lnTo>
                    <a:pt x="1" y="12782"/>
                  </a:lnTo>
                  <a:cubicBezTo>
                    <a:pt x="1016" y="12694"/>
                    <a:pt x="2010" y="12517"/>
                    <a:pt x="2849" y="12054"/>
                  </a:cubicBezTo>
                  <a:lnTo>
                    <a:pt x="2849" y="6535"/>
                  </a:lnTo>
                  <a:cubicBezTo>
                    <a:pt x="3025" y="6071"/>
                    <a:pt x="3312" y="5232"/>
                    <a:pt x="3312" y="4680"/>
                  </a:cubicBezTo>
                  <a:lnTo>
                    <a:pt x="3312" y="1104"/>
                  </a:lnTo>
                  <a:cubicBezTo>
                    <a:pt x="3224" y="640"/>
                    <a:pt x="2849" y="376"/>
                    <a:pt x="2385" y="376"/>
                  </a:cubicBezTo>
                  <a:cubicBezTo>
                    <a:pt x="2120" y="376"/>
                    <a:pt x="1922" y="464"/>
                    <a:pt x="1745" y="640"/>
                  </a:cubicBezTo>
                  <a:cubicBezTo>
                    <a:pt x="1568" y="265"/>
                    <a:pt x="1281" y="0"/>
                    <a:pt x="818" y="0"/>
                  </a:cubicBezTo>
                  <a:close/>
                </a:path>
              </a:pathLst>
            </a:custGeom>
            <a:solidFill>
              <a:srgbClr val="A96E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6"/>
            <p:cNvSpPr/>
            <p:nvPr/>
          </p:nvSpPr>
          <p:spPr>
            <a:xfrm>
              <a:off x="2222725" y="2281025"/>
              <a:ext cx="138000" cy="144625"/>
            </a:xfrm>
            <a:custGeom>
              <a:avLst/>
              <a:gdLst/>
              <a:ahLst/>
              <a:cxnLst/>
              <a:rect l="l" t="t" r="r" b="b"/>
              <a:pathLst>
                <a:path w="5520" h="5785" extrusionOk="0">
                  <a:moveTo>
                    <a:pt x="1" y="0"/>
                  </a:moveTo>
                  <a:lnTo>
                    <a:pt x="1" y="5409"/>
                  </a:lnTo>
                  <a:cubicBezTo>
                    <a:pt x="729" y="5608"/>
                    <a:pt x="1568" y="5784"/>
                    <a:pt x="2385" y="5784"/>
                  </a:cubicBezTo>
                  <a:cubicBezTo>
                    <a:pt x="3489" y="5784"/>
                    <a:pt x="4593" y="5519"/>
                    <a:pt x="5520" y="5056"/>
                  </a:cubicBezTo>
                  <a:lnTo>
                    <a:pt x="5520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6"/>
            <p:cNvSpPr/>
            <p:nvPr/>
          </p:nvSpPr>
          <p:spPr>
            <a:xfrm>
              <a:off x="2289500" y="2281025"/>
              <a:ext cx="71225" cy="144625"/>
            </a:xfrm>
            <a:custGeom>
              <a:avLst/>
              <a:gdLst/>
              <a:ahLst/>
              <a:cxnLst/>
              <a:rect l="l" t="t" r="r" b="b"/>
              <a:pathLst>
                <a:path w="2849" h="5785" extrusionOk="0">
                  <a:moveTo>
                    <a:pt x="1" y="0"/>
                  </a:moveTo>
                  <a:lnTo>
                    <a:pt x="1" y="5784"/>
                  </a:lnTo>
                  <a:cubicBezTo>
                    <a:pt x="1016" y="5696"/>
                    <a:pt x="2010" y="5519"/>
                    <a:pt x="2849" y="5056"/>
                  </a:cubicBezTo>
                  <a:lnTo>
                    <a:pt x="2849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6"/>
            <p:cNvSpPr/>
            <p:nvPr/>
          </p:nvSpPr>
          <p:spPr>
            <a:xfrm>
              <a:off x="2222725" y="2319650"/>
              <a:ext cx="138000" cy="23200"/>
            </a:xfrm>
            <a:custGeom>
              <a:avLst/>
              <a:gdLst/>
              <a:ahLst/>
              <a:cxnLst/>
              <a:rect l="l" t="t" r="r" b="b"/>
              <a:pathLst>
                <a:path w="5520" h="928" extrusionOk="0">
                  <a:moveTo>
                    <a:pt x="1" y="1"/>
                  </a:moveTo>
                  <a:lnTo>
                    <a:pt x="1" y="928"/>
                  </a:lnTo>
                  <a:lnTo>
                    <a:pt x="5520" y="928"/>
                  </a:lnTo>
                  <a:lnTo>
                    <a:pt x="5520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6"/>
            <p:cNvSpPr/>
            <p:nvPr/>
          </p:nvSpPr>
          <p:spPr>
            <a:xfrm>
              <a:off x="2289500" y="2319650"/>
              <a:ext cx="71225" cy="23200"/>
            </a:xfrm>
            <a:custGeom>
              <a:avLst/>
              <a:gdLst/>
              <a:ahLst/>
              <a:cxnLst/>
              <a:rect l="l" t="t" r="r" b="b"/>
              <a:pathLst>
                <a:path w="2849" h="928" extrusionOk="0">
                  <a:moveTo>
                    <a:pt x="1" y="1"/>
                  </a:moveTo>
                  <a:lnTo>
                    <a:pt x="1" y="928"/>
                  </a:lnTo>
                  <a:lnTo>
                    <a:pt x="2849" y="928"/>
                  </a:lnTo>
                  <a:lnTo>
                    <a:pt x="2849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6"/>
            <p:cNvSpPr/>
            <p:nvPr/>
          </p:nvSpPr>
          <p:spPr>
            <a:xfrm>
              <a:off x="2222725" y="2340625"/>
              <a:ext cx="138000" cy="23200"/>
            </a:xfrm>
            <a:custGeom>
              <a:avLst/>
              <a:gdLst/>
              <a:ahLst/>
              <a:cxnLst/>
              <a:rect l="l" t="t" r="r" b="b"/>
              <a:pathLst>
                <a:path w="5520" h="928" extrusionOk="0">
                  <a:moveTo>
                    <a:pt x="1" y="0"/>
                  </a:moveTo>
                  <a:lnTo>
                    <a:pt x="1" y="928"/>
                  </a:lnTo>
                  <a:lnTo>
                    <a:pt x="5520" y="928"/>
                  </a:lnTo>
                  <a:lnTo>
                    <a:pt x="5520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6"/>
            <p:cNvSpPr/>
            <p:nvPr/>
          </p:nvSpPr>
          <p:spPr>
            <a:xfrm>
              <a:off x="2289500" y="2340625"/>
              <a:ext cx="71225" cy="23200"/>
            </a:xfrm>
            <a:custGeom>
              <a:avLst/>
              <a:gdLst/>
              <a:ahLst/>
              <a:cxnLst/>
              <a:rect l="l" t="t" r="r" b="b"/>
              <a:pathLst>
                <a:path w="2849" h="928" extrusionOk="0">
                  <a:moveTo>
                    <a:pt x="1" y="0"/>
                  </a:moveTo>
                  <a:lnTo>
                    <a:pt x="1" y="928"/>
                  </a:lnTo>
                  <a:lnTo>
                    <a:pt x="2849" y="928"/>
                  </a:lnTo>
                  <a:lnTo>
                    <a:pt x="2849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6"/>
            <p:cNvSpPr/>
            <p:nvPr/>
          </p:nvSpPr>
          <p:spPr>
            <a:xfrm>
              <a:off x="2248125" y="2299225"/>
              <a:ext cx="85000" cy="85025"/>
            </a:xfrm>
            <a:custGeom>
              <a:avLst/>
              <a:gdLst/>
              <a:ahLst/>
              <a:cxnLst/>
              <a:rect l="l" t="t" r="r" b="b"/>
              <a:pathLst>
                <a:path w="3400" h="3401" extrusionOk="0">
                  <a:moveTo>
                    <a:pt x="1656" y="1"/>
                  </a:moveTo>
                  <a:cubicBezTo>
                    <a:pt x="729" y="1"/>
                    <a:pt x="0" y="729"/>
                    <a:pt x="0" y="1745"/>
                  </a:cubicBezTo>
                  <a:cubicBezTo>
                    <a:pt x="0" y="2672"/>
                    <a:pt x="729" y="3400"/>
                    <a:pt x="1656" y="3400"/>
                  </a:cubicBezTo>
                  <a:cubicBezTo>
                    <a:pt x="2671" y="3400"/>
                    <a:pt x="3400" y="2672"/>
                    <a:pt x="3400" y="1745"/>
                  </a:cubicBezTo>
                  <a:cubicBezTo>
                    <a:pt x="3400" y="729"/>
                    <a:pt x="2671" y="1"/>
                    <a:pt x="1656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6"/>
            <p:cNvSpPr/>
            <p:nvPr/>
          </p:nvSpPr>
          <p:spPr>
            <a:xfrm>
              <a:off x="2289500" y="2299225"/>
              <a:ext cx="43625" cy="85025"/>
            </a:xfrm>
            <a:custGeom>
              <a:avLst/>
              <a:gdLst/>
              <a:ahLst/>
              <a:cxnLst/>
              <a:rect l="l" t="t" r="r" b="b"/>
              <a:pathLst>
                <a:path w="1745" h="3401" extrusionOk="0">
                  <a:moveTo>
                    <a:pt x="1" y="1"/>
                  </a:moveTo>
                  <a:lnTo>
                    <a:pt x="1" y="3400"/>
                  </a:lnTo>
                  <a:cubicBezTo>
                    <a:pt x="1016" y="3400"/>
                    <a:pt x="1745" y="2672"/>
                    <a:pt x="1745" y="1745"/>
                  </a:cubicBezTo>
                  <a:cubicBezTo>
                    <a:pt x="1745" y="729"/>
                    <a:pt x="1016" y="1"/>
                    <a:pt x="1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6"/>
            <p:cNvSpPr/>
            <p:nvPr/>
          </p:nvSpPr>
          <p:spPr>
            <a:xfrm>
              <a:off x="2256950" y="2308625"/>
              <a:ext cx="66800" cy="66250"/>
            </a:xfrm>
            <a:custGeom>
              <a:avLst/>
              <a:gdLst/>
              <a:ahLst/>
              <a:cxnLst/>
              <a:rect l="l" t="t" r="r" b="b"/>
              <a:pathLst>
                <a:path w="2672" h="2650" extrusionOk="0">
                  <a:moveTo>
                    <a:pt x="1303" y="0"/>
                  </a:moveTo>
                  <a:cubicBezTo>
                    <a:pt x="552" y="0"/>
                    <a:pt x="1" y="640"/>
                    <a:pt x="1" y="1369"/>
                  </a:cubicBezTo>
                  <a:cubicBezTo>
                    <a:pt x="1" y="2097"/>
                    <a:pt x="552" y="2649"/>
                    <a:pt x="1303" y="2649"/>
                  </a:cubicBezTo>
                  <a:cubicBezTo>
                    <a:pt x="2031" y="2649"/>
                    <a:pt x="2672" y="2097"/>
                    <a:pt x="2672" y="1369"/>
                  </a:cubicBezTo>
                  <a:cubicBezTo>
                    <a:pt x="2672" y="640"/>
                    <a:pt x="2031" y="0"/>
                    <a:pt x="1303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6"/>
            <p:cNvSpPr/>
            <p:nvPr/>
          </p:nvSpPr>
          <p:spPr>
            <a:xfrm>
              <a:off x="2289500" y="2308625"/>
              <a:ext cx="34250" cy="66250"/>
            </a:xfrm>
            <a:custGeom>
              <a:avLst/>
              <a:gdLst/>
              <a:ahLst/>
              <a:cxnLst/>
              <a:rect l="l" t="t" r="r" b="b"/>
              <a:pathLst>
                <a:path w="1370" h="2650" extrusionOk="0">
                  <a:moveTo>
                    <a:pt x="1" y="0"/>
                  </a:moveTo>
                  <a:lnTo>
                    <a:pt x="1" y="2649"/>
                  </a:lnTo>
                  <a:cubicBezTo>
                    <a:pt x="729" y="2649"/>
                    <a:pt x="1370" y="2097"/>
                    <a:pt x="1370" y="1369"/>
                  </a:cubicBezTo>
                  <a:cubicBezTo>
                    <a:pt x="1370" y="640"/>
                    <a:pt x="729" y="0"/>
                    <a:pt x="1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6"/>
            <p:cNvSpPr/>
            <p:nvPr/>
          </p:nvSpPr>
          <p:spPr>
            <a:xfrm>
              <a:off x="2266325" y="2317450"/>
              <a:ext cx="48600" cy="46375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928" y="0"/>
                  </a:moveTo>
                  <a:lnTo>
                    <a:pt x="641" y="640"/>
                  </a:lnTo>
                  <a:lnTo>
                    <a:pt x="1" y="751"/>
                  </a:lnTo>
                  <a:lnTo>
                    <a:pt x="553" y="1192"/>
                  </a:lnTo>
                  <a:lnTo>
                    <a:pt x="376" y="1855"/>
                  </a:lnTo>
                  <a:lnTo>
                    <a:pt x="928" y="1479"/>
                  </a:lnTo>
                  <a:lnTo>
                    <a:pt x="1568" y="1855"/>
                  </a:lnTo>
                  <a:lnTo>
                    <a:pt x="1392" y="1192"/>
                  </a:lnTo>
                  <a:lnTo>
                    <a:pt x="1943" y="751"/>
                  </a:lnTo>
                  <a:lnTo>
                    <a:pt x="1193" y="640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6"/>
            <p:cNvSpPr/>
            <p:nvPr/>
          </p:nvSpPr>
          <p:spPr>
            <a:xfrm>
              <a:off x="2289500" y="2317450"/>
              <a:ext cx="25425" cy="46375"/>
            </a:xfrm>
            <a:custGeom>
              <a:avLst/>
              <a:gdLst/>
              <a:ahLst/>
              <a:cxnLst/>
              <a:rect l="l" t="t" r="r" b="b"/>
              <a:pathLst>
                <a:path w="1017" h="1855" extrusionOk="0">
                  <a:moveTo>
                    <a:pt x="1" y="0"/>
                  </a:moveTo>
                  <a:lnTo>
                    <a:pt x="1" y="1479"/>
                  </a:lnTo>
                  <a:lnTo>
                    <a:pt x="641" y="1855"/>
                  </a:lnTo>
                  <a:lnTo>
                    <a:pt x="465" y="1192"/>
                  </a:lnTo>
                  <a:lnTo>
                    <a:pt x="1016" y="751"/>
                  </a:lnTo>
                  <a:lnTo>
                    <a:pt x="266" y="6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" name="Google Shape;1712;p76"/>
          <p:cNvGrpSpPr/>
          <p:nvPr/>
        </p:nvGrpSpPr>
        <p:grpSpPr>
          <a:xfrm>
            <a:off x="2049706" y="2152862"/>
            <a:ext cx="398478" cy="399075"/>
            <a:chOff x="1473250" y="2057500"/>
            <a:chExt cx="367600" cy="368150"/>
          </a:xfrm>
        </p:grpSpPr>
        <p:sp>
          <p:nvSpPr>
            <p:cNvPr id="1713" name="Google Shape;1713;p76"/>
            <p:cNvSpPr/>
            <p:nvPr/>
          </p:nvSpPr>
          <p:spPr>
            <a:xfrm>
              <a:off x="1473250" y="2057500"/>
              <a:ext cx="367600" cy="368150"/>
            </a:xfrm>
            <a:custGeom>
              <a:avLst/>
              <a:gdLst/>
              <a:ahLst/>
              <a:cxnLst/>
              <a:rect l="l" t="t" r="r" b="b"/>
              <a:pathLst>
                <a:path w="14704" h="14726" extrusionOk="0">
                  <a:moveTo>
                    <a:pt x="7352" y="1"/>
                  </a:moveTo>
                  <a:cubicBezTo>
                    <a:pt x="3312" y="1"/>
                    <a:pt x="1" y="3312"/>
                    <a:pt x="1" y="7374"/>
                  </a:cubicBezTo>
                  <a:cubicBezTo>
                    <a:pt x="1" y="11414"/>
                    <a:pt x="3312" y="14725"/>
                    <a:pt x="7352" y="14725"/>
                  </a:cubicBezTo>
                  <a:cubicBezTo>
                    <a:pt x="11392" y="14725"/>
                    <a:pt x="14703" y="11414"/>
                    <a:pt x="14703" y="7374"/>
                  </a:cubicBezTo>
                  <a:cubicBezTo>
                    <a:pt x="14703" y="3312"/>
                    <a:pt x="11392" y="1"/>
                    <a:pt x="7352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6"/>
            <p:cNvSpPr/>
            <p:nvPr/>
          </p:nvSpPr>
          <p:spPr>
            <a:xfrm>
              <a:off x="1523475" y="2090075"/>
              <a:ext cx="317375" cy="335575"/>
            </a:xfrm>
            <a:custGeom>
              <a:avLst/>
              <a:gdLst/>
              <a:ahLst/>
              <a:cxnLst/>
              <a:rect l="l" t="t" r="r" b="b"/>
              <a:pathLst>
                <a:path w="12695" h="13423" extrusionOk="0">
                  <a:moveTo>
                    <a:pt x="5343" y="0"/>
                  </a:moveTo>
                  <a:cubicBezTo>
                    <a:pt x="3400" y="0"/>
                    <a:pt x="1" y="1369"/>
                    <a:pt x="553" y="5519"/>
                  </a:cubicBezTo>
                  <a:cubicBezTo>
                    <a:pt x="840" y="7727"/>
                    <a:pt x="1943" y="9647"/>
                    <a:pt x="3224" y="10839"/>
                  </a:cubicBezTo>
                  <a:lnTo>
                    <a:pt x="5718" y="13422"/>
                  </a:lnTo>
                  <a:cubicBezTo>
                    <a:pt x="9582" y="13246"/>
                    <a:pt x="12694" y="10022"/>
                    <a:pt x="12694" y="6071"/>
                  </a:cubicBezTo>
                  <a:cubicBezTo>
                    <a:pt x="12694" y="5784"/>
                    <a:pt x="12694" y="5519"/>
                    <a:pt x="12606" y="5144"/>
                  </a:cubicBezTo>
                  <a:lnTo>
                    <a:pt x="9118" y="1656"/>
                  </a:lnTo>
                  <a:cubicBezTo>
                    <a:pt x="8014" y="464"/>
                    <a:pt x="6447" y="0"/>
                    <a:pt x="5343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6"/>
            <p:cNvSpPr/>
            <p:nvPr/>
          </p:nvSpPr>
          <p:spPr>
            <a:xfrm>
              <a:off x="1523475" y="2090075"/>
              <a:ext cx="267150" cy="303550"/>
            </a:xfrm>
            <a:custGeom>
              <a:avLst/>
              <a:gdLst/>
              <a:ahLst/>
              <a:cxnLst/>
              <a:rect l="l" t="t" r="r" b="b"/>
              <a:pathLst>
                <a:path w="10686" h="12142" extrusionOk="0">
                  <a:moveTo>
                    <a:pt x="5343" y="0"/>
                  </a:moveTo>
                  <a:cubicBezTo>
                    <a:pt x="3400" y="0"/>
                    <a:pt x="1" y="1369"/>
                    <a:pt x="553" y="5519"/>
                  </a:cubicBezTo>
                  <a:cubicBezTo>
                    <a:pt x="928" y="8919"/>
                    <a:pt x="3400" y="11766"/>
                    <a:pt x="5343" y="12142"/>
                  </a:cubicBezTo>
                  <a:cubicBezTo>
                    <a:pt x="7264" y="11766"/>
                    <a:pt x="9758" y="8919"/>
                    <a:pt x="10134" y="5519"/>
                  </a:cubicBezTo>
                  <a:cubicBezTo>
                    <a:pt x="10685" y="1369"/>
                    <a:pt x="7264" y="0"/>
                    <a:pt x="5343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6"/>
            <p:cNvSpPr/>
            <p:nvPr/>
          </p:nvSpPr>
          <p:spPr>
            <a:xfrm>
              <a:off x="1657050" y="2090075"/>
              <a:ext cx="133575" cy="303550"/>
            </a:xfrm>
            <a:custGeom>
              <a:avLst/>
              <a:gdLst/>
              <a:ahLst/>
              <a:cxnLst/>
              <a:rect l="l" t="t" r="r" b="b"/>
              <a:pathLst>
                <a:path w="5343" h="12142" extrusionOk="0">
                  <a:moveTo>
                    <a:pt x="0" y="0"/>
                  </a:moveTo>
                  <a:lnTo>
                    <a:pt x="0" y="12142"/>
                  </a:lnTo>
                  <a:cubicBezTo>
                    <a:pt x="1016" y="11943"/>
                    <a:pt x="2031" y="11126"/>
                    <a:pt x="2936" y="9934"/>
                  </a:cubicBezTo>
                  <a:cubicBezTo>
                    <a:pt x="3863" y="8742"/>
                    <a:pt x="4592" y="7175"/>
                    <a:pt x="4791" y="5519"/>
                  </a:cubicBezTo>
                  <a:cubicBezTo>
                    <a:pt x="5342" y="1369"/>
                    <a:pt x="1921" y="0"/>
                    <a:pt x="0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6"/>
            <p:cNvSpPr/>
            <p:nvPr/>
          </p:nvSpPr>
          <p:spPr>
            <a:xfrm>
              <a:off x="1535075" y="2214250"/>
              <a:ext cx="243950" cy="154000"/>
            </a:xfrm>
            <a:custGeom>
              <a:avLst/>
              <a:gdLst/>
              <a:ahLst/>
              <a:cxnLst/>
              <a:rect l="l" t="t" r="r" b="b"/>
              <a:pathLst>
                <a:path w="9758" h="6160" extrusionOk="0">
                  <a:moveTo>
                    <a:pt x="0" y="0"/>
                  </a:moveTo>
                  <a:cubicBezTo>
                    <a:pt x="0" y="177"/>
                    <a:pt x="0" y="353"/>
                    <a:pt x="89" y="552"/>
                  </a:cubicBezTo>
                  <a:cubicBezTo>
                    <a:pt x="376" y="2936"/>
                    <a:pt x="1656" y="5055"/>
                    <a:pt x="3047" y="6159"/>
                  </a:cubicBezTo>
                  <a:lnTo>
                    <a:pt x="3047" y="5144"/>
                  </a:lnTo>
                  <a:lnTo>
                    <a:pt x="6711" y="5144"/>
                  </a:lnTo>
                  <a:lnTo>
                    <a:pt x="6711" y="6159"/>
                  </a:lnTo>
                  <a:cubicBezTo>
                    <a:pt x="8102" y="5055"/>
                    <a:pt x="9383" y="2936"/>
                    <a:pt x="9670" y="552"/>
                  </a:cubicBezTo>
                  <a:cubicBezTo>
                    <a:pt x="9758" y="353"/>
                    <a:pt x="9758" y="177"/>
                    <a:pt x="9758" y="0"/>
                  </a:cubicBezTo>
                  <a:lnTo>
                    <a:pt x="9758" y="0"/>
                  </a:lnTo>
                  <a:lnTo>
                    <a:pt x="6711" y="2208"/>
                  </a:lnTo>
                  <a:lnTo>
                    <a:pt x="6711" y="4217"/>
                  </a:lnTo>
                  <a:lnTo>
                    <a:pt x="3047" y="4217"/>
                  </a:lnTo>
                  <a:lnTo>
                    <a:pt x="3047" y="2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6"/>
            <p:cNvSpPr/>
            <p:nvPr/>
          </p:nvSpPr>
          <p:spPr>
            <a:xfrm>
              <a:off x="1657050" y="2214250"/>
              <a:ext cx="121975" cy="154000"/>
            </a:xfrm>
            <a:custGeom>
              <a:avLst/>
              <a:gdLst/>
              <a:ahLst/>
              <a:cxnLst/>
              <a:rect l="l" t="t" r="r" b="b"/>
              <a:pathLst>
                <a:path w="4879" h="6160" extrusionOk="0">
                  <a:moveTo>
                    <a:pt x="4879" y="0"/>
                  </a:moveTo>
                  <a:lnTo>
                    <a:pt x="1832" y="2208"/>
                  </a:lnTo>
                  <a:lnTo>
                    <a:pt x="1832" y="4217"/>
                  </a:lnTo>
                  <a:lnTo>
                    <a:pt x="0" y="4217"/>
                  </a:lnTo>
                  <a:lnTo>
                    <a:pt x="0" y="5144"/>
                  </a:lnTo>
                  <a:lnTo>
                    <a:pt x="1832" y="5144"/>
                  </a:lnTo>
                  <a:lnTo>
                    <a:pt x="1832" y="6159"/>
                  </a:lnTo>
                  <a:cubicBezTo>
                    <a:pt x="3223" y="5055"/>
                    <a:pt x="4504" y="2936"/>
                    <a:pt x="4791" y="552"/>
                  </a:cubicBezTo>
                  <a:cubicBezTo>
                    <a:pt x="4879" y="353"/>
                    <a:pt x="4879" y="177"/>
                    <a:pt x="4879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6"/>
            <p:cNvSpPr/>
            <p:nvPr/>
          </p:nvSpPr>
          <p:spPr>
            <a:xfrm>
              <a:off x="1585850" y="2090075"/>
              <a:ext cx="142400" cy="80600"/>
            </a:xfrm>
            <a:custGeom>
              <a:avLst/>
              <a:gdLst/>
              <a:ahLst/>
              <a:cxnLst/>
              <a:rect l="l" t="t" r="r" b="b"/>
              <a:pathLst>
                <a:path w="5696" h="3224" extrusionOk="0">
                  <a:moveTo>
                    <a:pt x="2848" y="0"/>
                  </a:moveTo>
                  <a:cubicBezTo>
                    <a:pt x="2009" y="0"/>
                    <a:pt x="905" y="265"/>
                    <a:pt x="0" y="905"/>
                  </a:cubicBezTo>
                  <a:cubicBezTo>
                    <a:pt x="817" y="1192"/>
                    <a:pt x="2296" y="1921"/>
                    <a:pt x="2848" y="3223"/>
                  </a:cubicBezTo>
                  <a:cubicBezTo>
                    <a:pt x="3400" y="1921"/>
                    <a:pt x="4879" y="1192"/>
                    <a:pt x="5696" y="905"/>
                  </a:cubicBezTo>
                  <a:cubicBezTo>
                    <a:pt x="4769" y="265"/>
                    <a:pt x="3665" y="0"/>
                    <a:pt x="2848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6"/>
            <p:cNvSpPr/>
            <p:nvPr/>
          </p:nvSpPr>
          <p:spPr>
            <a:xfrm>
              <a:off x="1657050" y="2090075"/>
              <a:ext cx="71200" cy="80600"/>
            </a:xfrm>
            <a:custGeom>
              <a:avLst/>
              <a:gdLst/>
              <a:ahLst/>
              <a:cxnLst/>
              <a:rect l="l" t="t" r="r" b="b"/>
              <a:pathLst>
                <a:path w="2848" h="3224" extrusionOk="0">
                  <a:moveTo>
                    <a:pt x="0" y="0"/>
                  </a:moveTo>
                  <a:lnTo>
                    <a:pt x="0" y="3223"/>
                  </a:lnTo>
                  <a:cubicBezTo>
                    <a:pt x="552" y="1921"/>
                    <a:pt x="2031" y="1192"/>
                    <a:pt x="2848" y="905"/>
                  </a:cubicBezTo>
                  <a:cubicBezTo>
                    <a:pt x="1921" y="265"/>
                    <a:pt x="817" y="0"/>
                    <a:pt x="0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6"/>
            <p:cNvSpPr/>
            <p:nvPr/>
          </p:nvSpPr>
          <p:spPr>
            <a:xfrm>
              <a:off x="1564875" y="2195900"/>
              <a:ext cx="78400" cy="41125"/>
            </a:xfrm>
            <a:custGeom>
              <a:avLst/>
              <a:gdLst/>
              <a:ahLst/>
              <a:cxnLst/>
              <a:rect l="l" t="t" r="r" b="b"/>
              <a:pathLst>
                <a:path w="3136" h="1645" extrusionOk="0">
                  <a:moveTo>
                    <a:pt x="1160" y="0"/>
                  </a:moveTo>
                  <a:cubicBezTo>
                    <a:pt x="541" y="0"/>
                    <a:pt x="0" y="271"/>
                    <a:pt x="0" y="271"/>
                  </a:cubicBezTo>
                  <a:cubicBezTo>
                    <a:pt x="0" y="271"/>
                    <a:pt x="464" y="1198"/>
                    <a:pt x="1303" y="1551"/>
                  </a:cubicBezTo>
                  <a:cubicBezTo>
                    <a:pt x="1496" y="1619"/>
                    <a:pt x="1700" y="1645"/>
                    <a:pt x="1899" y="1645"/>
                  </a:cubicBezTo>
                  <a:cubicBezTo>
                    <a:pt x="2543" y="1645"/>
                    <a:pt x="3135" y="1374"/>
                    <a:pt x="3135" y="1374"/>
                  </a:cubicBezTo>
                  <a:cubicBezTo>
                    <a:pt x="3135" y="1374"/>
                    <a:pt x="2672" y="447"/>
                    <a:pt x="1744" y="94"/>
                  </a:cubicBezTo>
                  <a:cubicBezTo>
                    <a:pt x="1551" y="26"/>
                    <a:pt x="1352" y="0"/>
                    <a:pt x="1160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6"/>
            <p:cNvSpPr/>
            <p:nvPr/>
          </p:nvSpPr>
          <p:spPr>
            <a:xfrm>
              <a:off x="1583625" y="2205550"/>
              <a:ext cx="48050" cy="24025"/>
            </a:xfrm>
            <a:custGeom>
              <a:avLst/>
              <a:gdLst/>
              <a:ahLst/>
              <a:cxnLst/>
              <a:rect l="l" t="t" r="r" b="b"/>
              <a:pathLst>
                <a:path w="1922" h="961" extrusionOk="0">
                  <a:moveTo>
                    <a:pt x="699" y="0"/>
                  </a:moveTo>
                  <a:cubicBezTo>
                    <a:pt x="311" y="0"/>
                    <a:pt x="1" y="149"/>
                    <a:pt x="1" y="149"/>
                  </a:cubicBezTo>
                  <a:cubicBezTo>
                    <a:pt x="1" y="149"/>
                    <a:pt x="266" y="701"/>
                    <a:pt x="818" y="900"/>
                  </a:cubicBezTo>
                  <a:cubicBezTo>
                    <a:pt x="934" y="944"/>
                    <a:pt x="1061" y="961"/>
                    <a:pt x="1186" y="961"/>
                  </a:cubicBezTo>
                  <a:cubicBezTo>
                    <a:pt x="1561" y="961"/>
                    <a:pt x="1922" y="812"/>
                    <a:pt x="1922" y="812"/>
                  </a:cubicBezTo>
                  <a:cubicBezTo>
                    <a:pt x="1922" y="812"/>
                    <a:pt x="1657" y="260"/>
                    <a:pt x="1105" y="61"/>
                  </a:cubicBezTo>
                  <a:cubicBezTo>
                    <a:pt x="967" y="17"/>
                    <a:pt x="829" y="0"/>
                    <a:pt x="699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6"/>
            <p:cNvSpPr/>
            <p:nvPr/>
          </p:nvSpPr>
          <p:spPr>
            <a:xfrm>
              <a:off x="1670825" y="2195900"/>
              <a:ext cx="78400" cy="41125"/>
            </a:xfrm>
            <a:custGeom>
              <a:avLst/>
              <a:gdLst/>
              <a:ahLst/>
              <a:cxnLst/>
              <a:rect l="l" t="t" r="r" b="b"/>
              <a:pathLst>
                <a:path w="3136" h="1645" extrusionOk="0">
                  <a:moveTo>
                    <a:pt x="1966" y="0"/>
                  </a:moveTo>
                  <a:cubicBezTo>
                    <a:pt x="1771" y="0"/>
                    <a:pt x="1568" y="26"/>
                    <a:pt x="1370" y="94"/>
                  </a:cubicBezTo>
                  <a:cubicBezTo>
                    <a:pt x="465" y="447"/>
                    <a:pt x="1" y="1374"/>
                    <a:pt x="1" y="1374"/>
                  </a:cubicBezTo>
                  <a:cubicBezTo>
                    <a:pt x="1" y="1374"/>
                    <a:pt x="593" y="1645"/>
                    <a:pt x="1237" y="1645"/>
                  </a:cubicBezTo>
                  <a:cubicBezTo>
                    <a:pt x="1436" y="1645"/>
                    <a:pt x="1640" y="1619"/>
                    <a:pt x="1833" y="1551"/>
                  </a:cubicBezTo>
                  <a:cubicBezTo>
                    <a:pt x="2672" y="1198"/>
                    <a:pt x="3136" y="271"/>
                    <a:pt x="3136" y="271"/>
                  </a:cubicBezTo>
                  <a:cubicBezTo>
                    <a:pt x="3136" y="271"/>
                    <a:pt x="2595" y="0"/>
                    <a:pt x="1966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6"/>
            <p:cNvSpPr/>
            <p:nvPr/>
          </p:nvSpPr>
          <p:spPr>
            <a:xfrm>
              <a:off x="1682425" y="2205550"/>
              <a:ext cx="48050" cy="24025"/>
            </a:xfrm>
            <a:custGeom>
              <a:avLst/>
              <a:gdLst/>
              <a:ahLst/>
              <a:cxnLst/>
              <a:rect l="l" t="t" r="r" b="b"/>
              <a:pathLst>
                <a:path w="1922" h="961" extrusionOk="0">
                  <a:moveTo>
                    <a:pt x="1223" y="0"/>
                  </a:moveTo>
                  <a:cubicBezTo>
                    <a:pt x="1093" y="0"/>
                    <a:pt x="955" y="17"/>
                    <a:pt x="817" y="61"/>
                  </a:cubicBezTo>
                  <a:cubicBezTo>
                    <a:pt x="265" y="260"/>
                    <a:pt x="1" y="812"/>
                    <a:pt x="1" y="812"/>
                  </a:cubicBezTo>
                  <a:cubicBezTo>
                    <a:pt x="1" y="812"/>
                    <a:pt x="361" y="961"/>
                    <a:pt x="736" y="961"/>
                  </a:cubicBezTo>
                  <a:cubicBezTo>
                    <a:pt x="862" y="961"/>
                    <a:pt x="988" y="944"/>
                    <a:pt x="1104" y="900"/>
                  </a:cubicBezTo>
                  <a:cubicBezTo>
                    <a:pt x="1656" y="701"/>
                    <a:pt x="1921" y="149"/>
                    <a:pt x="1921" y="149"/>
                  </a:cubicBezTo>
                  <a:cubicBezTo>
                    <a:pt x="1921" y="149"/>
                    <a:pt x="1611" y="0"/>
                    <a:pt x="1223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6"/>
            <p:cNvSpPr/>
            <p:nvPr/>
          </p:nvSpPr>
          <p:spPr>
            <a:xfrm>
              <a:off x="1551075" y="2119875"/>
              <a:ext cx="98825" cy="59625"/>
            </a:xfrm>
            <a:custGeom>
              <a:avLst/>
              <a:gdLst/>
              <a:ahLst/>
              <a:cxnLst/>
              <a:rect l="l" t="t" r="r" b="b"/>
              <a:pathLst>
                <a:path w="3953" h="2385" extrusionOk="0">
                  <a:moveTo>
                    <a:pt x="928" y="0"/>
                  </a:moveTo>
                  <a:cubicBezTo>
                    <a:pt x="552" y="265"/>
                    <a:pt x="287" y="640"/>
                    <a:pt x="0" y="1104"/>
                  </a:cubicBezTo>
                  <a:cubicBezTo>
                    <a:pt x="2495" y="1281"/>
                    <a:pt x="3952" y="2384"/>
                    <a:pt x="3952" y="2384"/>
                  </a:cubicBezTo>
                  <a:cubicBezTo>
                    <a:pt x="3400" y="1104"/>
                    <a:pt x="1943" y="375"/>
                    <a:pt x="928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6"/>
            <p:cNvSpPr/>
            <p:nvPr/>
          </p:nvSpPr>
          <p:spPr>
            <a:xfrm>
              <a:off x="1663650" y="2119875"/>
              <a:ext cx="99375" cy="59625"/>
            </a:xfrm>
            <a:custGeom>
              <a:avLst/>
              <a:gdLst/>
              <a:ahLst/>
              <a:cxnLst/>
              <a:rect l="l" t="t" r="r" b="b"/>
              <a:pathLst>
                <a:path w="3975" h="2385" extrusionOk="0">
                  <a:moveTo>
                    <a:pt x="3047" y="0"/>
                  </a:moveTo>
                  <a:cubicBezTo>
                    <a:pt x="2032" y="375"/>
                    <a:pt x="553" y="1104"/>
                    <a:pt x="1" y="2384"/>
                  </a:cubicBezTo>
                  <a:cubicBezTo>
                    <a:pt x="1" y="2384"/>
                    <a:pt x="1480" y="1281"/>
                    <a:pt x="3975" y="1104"/>
                  </a:cubicBezTo>
                  <a:cubicBezTo>
                    <a:pt x="3688" y="640"/>
                    <a:pt x="3423" y="265"/>
                    <a:pt x="3047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" name="Google Shape;1727;p76"/>
          <p:cNvGrpSpPr/>
          <p:nvPr/>
        </p:nvGrpSpPr>
        <p:grpSpPr>
          <a:xfrm>
            <a:off x="1391637" y="2152862"/>
            <a:ext cx="398451" cy="399075"/>
            <a:chOff x="866175" y="2057500"/>
            <a:chExt cx="367575" cy="368150"/>
          </a:xfrm>
        </p:grpSpPr>
        <p:sp>
          <p:nvSpPr>
            <p:cNvPr id="1728" name="Google Shape;1728;p76"/>
            <p:cNvSpPr/>
            <p:nvPr/>
          </p:nvSpPr>
          <p:spPr>
            <a:xfrm>
              <a:off x="866175" y="2057500"/>
              <a:ext cx="367575" cy="368150"/>
            </a:xfrm>
            <a:custGeom>
              <a:avLst/>
              <a:gdLst/>
              <a:ahLst/>
              <a:cxnLst/>
              <a:rect l="l" t="t" r="r" b="b"/>
              <a:pathLst>
                <a:path w="14703" h="14726" extrusionOk="0">
                  <a:moveTo>
                    <a:pt x="7352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11414"/>
                    <a:pt x="3312" y="14725"/>
                    <a:pt x="7352" y="14725"/>
                  </a:cubicBezTo>
                  <a:cubicBezTo>
                    <a:pt x="11391" y="14725"/>
                    <a:pt x="14703" y="11414"/>
                    <a:pt x="14703" y="7374"/>
                  </a:cubicBezTo>
                  <a:cubicBezTo>
                    <a:pt x="14703" y="3312"/>
                    <a:pt x="11391" y="1"/>
                    <a:pt x="7352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6"/>
            <p:cNvSpPr/>
            <p:nvPr/>
          </p:nvSpPr>
          <p:spPr>
            <a:xfrm>
              <a:off x="900400" y="2181675"/>
              <a:ext cx="333350" cy="243975"/>
            </a:xfrm>
            <a:custGeom>
              <a:avLst/>
              <a:gdLst/>
              <a:ahLst/>
              <a:cxnLst/>
              <a:rect l="l" t="t" r="r" b="b"/>
              <a:pathLst>
                <a:path w="13334" h="9759" extrusionOk="0">
                  <a:moveTo>
                    <a:pt x="4040" y="1"/>
                  </a:moveTo>
                  <a:lnTo>
                    <a:pt x="3598" y="663"/>
                  </a:lnTo>
                  <a:lnTo>
                    <a:pt x="0" y="663"/>
                  </a:lnTo>
                  <a:lnTo>
                    <a:pt x="0" y="4151"/>
                  </a:lnTo>
                  <a:lnTo>
                    <a:pt x="5607" y="9758"/>
                  </a:lnTo>
                  <a:lnTo>
                    <a:pt x="5983" y="9758"/>
                  </a:lnTo>
                  <a:cubicBezTo>
                    <a:pt x="10022" y="9758"/>
                    <a:pt x="13334" y="6447"/>
                    <a:pt x="13334" y="2407"/>
                  </a:cubicBezTo>
                  <a:lnTo>
                    <a:pt x="13334" y="1943"/>
                  </a:lnTo>
                  <a:lnTo>
                    <a:pt x="11965" y="663"/>
                  </a:lnTo>
                  <a:lnTo>
                    <a:pt x="8654" y="663"/>
                  </a:lnTo>
                  <a:lnTo>
                    <a:pt x="7903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6"/>
            <p:cNvSpPr/>
            <p:nvPr/>
          </p:nvSpPr>
          <p:spPr>
            <a:xfrm>
              <a:off x="900400" y="2198225"/>
              <a:ext cx="299150" cy="87225"/>
            </a:xfrm>
            <a:custGeom>
              <a:avLst/>
              <a:gdLst/>
              <a:ahLst/>
              <a:cxnLst/>
              <a:rect l="l" t="t" r="r" b="b"/>
              <a:pathLst>
                <a:path w="11966" h="3489" extrusionOk="0">
                  <a:moveTo>
                    <a:pt x="0" y="1"/>
                  </a:moveTo>
                  <a:lnTo>
                    <a:pt x="0" y="3489"/>
                  </a:lnTo>
                  <a:lnTo>
                    <a:pt x="11965" y="3489"/>
                  </a:lnTo>
                  <a:lnTo>
                    <a:pt x="11965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6"/>
            <p:cNvSpPr/>
            <p:nvPr/>
          </p:nvSpPr>
          <p:spPr>
            <a:xfrm>
              <a:off x="1049950" y="2198225"/>
              <a:ext cx="149600" cy="87225"/>
            </a:xfrm>
            <a:custGeom>
              <a:avLst/>
              <a:gdLst/>
              <a:ahLst/>
              <a:cxnLst/>
              <a:rect l="l" t="t" r="r" b="b"/>
              <a:pathLst>
                <a:path w="5984" h="3489" extrusionOk="0">
                  <a:moveTo>
                    <a:pt x="1" y="1"/>
                  </a:moveTo>
                  <a:lnTo>
                    <a:pt x="1" y="3489"/>
                  </a:lnTo>
                  <a:lnTo>
                    <a:pt x="5983" y="3489"/>
                  </a:lnTo>
                  <a:lnTo>
                    <a:pt x="5983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6"/>
            <p:cNvSpPr/>
            <p:nvPr/>
          </p:nvSpPr>
          <p:spPr>
            <a:xfrm>
              <a:off x="930200" y="2198225"/>
              <a:ext cx="23200" cy="87225"/>
            </a:xfrm>
            <a:custGeom>
              <a:avLst/>
              <a:gdLst/>
              <a:ahLst/>
              <a:cxnLst/>
              <a:rect l="l" t="t" r="r" b="b"/>
              <a:pathLst>
                <a:path w="928" h="3489" extrusionOk="0">
                  <a:moveTo>
                    <a:pt x="0" y="1"/>
                  </a:moveTo>
                  <a:lnTo>
                    <a:pt x="0" y="3489"/>
                  </a:lnTo>
                  <a:lnTo>
                    <a:pt x="927" y="3489"/>
                  </a:lnTo>
                  <a:lnTo>
                    <a:pt x="927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6"/>
            <p:cNvSpPr/>
            <p:nvPr/>
          </p:nvSpPr>
          <p:spPr>
            <a:xfrm>
              <a:off x="1146525" y="2198225"/>
              <a:ext cx="23225" cy="87225"/>
            </a:xfrm>
            <a:custGeom>
              <a:avLst/>
              <a:gdLst/>
              <a:ahLst/>
              <a:cxnLst/>
              <a:rect l="l" t="t" r="r" b="b"/>
              <a:pathLst>
                <a:path w="929" h="3489" extrusionOk="0">
                  <a:moveTo>
                    <a:pt x="1" y="1"/>
                  </a:moveTo>
                  <a:lnTo>
                    <a:pt x="1" y="3489"/>
                  </a:lnTo>
                  <a:lnTo>
                    <a:pt x="928" y="3489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6"/>
            <p:cNvSpPr/>
            <p:nvPr/>
          </p:nvSpPr>
          <p:spPr>
            <a:xfrm>
              <a:off x="973800" y="2181675"/>
              <a:ext cx="151775" cy="119800"/>
            </a:xfrm>
            <a:custGeom>
              <a:avLst/>
              <a:gdLst/>
              <a:ahLst/>
              <a:cxnLst/>
              <a:rect l="l" t="t" r="r" b="b"/>
              <a:pathLst>
                <a:path w="6071" h="4792" extrusionOk="0">
                  <a:moveTo>
                    <a:pt x="1104" y="1"/>
                  </a:moveTo>
                  <a:lnTo>
                    <a:pt x="0" y="1767"/>
                  </a:lnTo>
                  <a:lnTo>
                    <a:pt x="3047" y="4791"/>
                  </a:lnTo>
                  <a:lnTo>
                    <a:pt x="6071" y="1767"/>
                  </a:lnTo>
                  <a:lnTo>
                    <a:pt x="4967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6"/>
            <p:cNvSpPr/>
            <p:nvPr/>
          </p:nvSpPr>
          <p:spPr>
            <a:xfrm>
              <a:off x="1049950" y="2181675"/>
              <a:ext cx="75625" cy="119800"/>
            </a:xfrm>
            <a:custGeom>
              <a:avLst/>
              <a:gdLst/>
              <a:ahLst/>
              <a:cxnLst/>
              <a:rect l="l" t="t" r="r" b="b"/>
              <a:pathLst>
                <a:path w="3025" h="4792" extrusionOk="0">
                  <a:moveTo>
                    <a:pt x="1" y="1"/>
                  </a:moveTo>
                  <a:lnTo>
                    <a:pt x="1" y="4791"/>
                  </a:lnTo>
                  <a:lnTo>
                    <a:pt x="641" y="4151"/>
                  </a:lnTo>
                  <a:lnTo>
                    <a:pt x="3025" y="1767"/>
                  </a:lnTo>
                  <a:lnTo>
                    <a:pt x="2385" y="663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6"/>
            <p:cNvSpPr/>
            <p:nvPr/>
          </p:nvSpPr>
          <p:spPr>
            <a:xfrm>
              <a:off x="992550" y="2193275"/>
              <a:ext cx="114825" cy="87775"/>
            </a:xfrm>
            <a:custGeom>
              <a:avLst/>
              <a:gdLst/>
              <a:ahLst/>
              <a:cxnLst/>
              <a:rect l="l" t="t" r="r" b="b"/>
              <a:pathLst>
                <a:path w="4593" h="3511" extrusionOk="0">
                  <a:moveTo>
                    <a:pt x="818" y="0"/>
                  </a:moveTo>
                  <a:lnTo>
                    <a:pt x="1" y="1303"/>
                  </a:lnTo>
                  <a:lnTo>
                    <a:pt x="2297" y="3510"/>
                  </a:lnTo>
                  <a:lnTo>
                    <a:pt x="4592" y="1303"/>
                  </a:lnTo>
                  <a:lnTo>
                    <a:pt x="3776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6"/>
            <p:cNvSpPr/>
            <p:nvPr/>
          </p:nvSpPr>
          <p:spPr>
            <a:xfrm>
              <a:off x="1049950" y="2193275"/>
              <a:ext cx="57425" cy="87775"/>
            </a:xfrm>
            <a:custGeom>
              <a:avLst/>
              <a:gdLst/>
              <a:ahLst/>
              <a:cxnLst/>
              <a:rect l="l" t="t" r="r" b="b"/>
              <a:pathLst>
                <a:path w="2297" h="3511" extrusionOk="0">
                  <a:moveTo>
                    <a:pt x="1" y="0"/>
                  </a:moveTo>
                  <a:lnTo>
                    <a:pt x="1" y="3510"/>
                  </a:lnTo>
                  <a:lnTo>
                    <a:pt x="2296" y="1303"/>
                  </a:lnTo>
                  <a:lnTo>
                    <a:pt x="1568" y="199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6"/>
            <p:cNvSpPr/>
            <p:nvPr/>
          </p:nvSpPr>
          <p:spPr>
            <a:xfrm>
              <a:off x="923575" y="2223075"/>
              <a:ext cx="36450" cy="37000"/>
            </a:xfrm>
            <a:custGeom>
              <a:avLst/>
              <a:gdLst/>
              <a:ahLst/>
              <a:cxnLst/>
              <a:rect l="l" t="t" r="r" b="b"/>
              <a:pathLst>
                <a:path w="1458" h="1480" extrusionOk="0">
                  <a:moveTo>
                    <a:pt x="729" y="0"/>
                  </a:moveTo>
                  <a:cubicBezTo>
                    <a:pt x="353" y="0"/>
                    <a:pt x="0" y="376"/>
                    <a:pt x="0" y="751"/>
                  </a:cubicBezTo>
                  <a:cubicBezTo>
                    <a:pt x="0" y="1104"/>
                    <a:pt x="353" y="1479"/>
                    <a:pt x="729" y="1479"/>
                  </a:cubicBezTo>
                  <a:cubicBezTo>
                    <a:pt x="1104" y="1479"/>
                    <a:pt x="1457" y="1104"/>
                    <a:pt x="1457" y="751"/>
                  </a:cubicBezTo>
                  <a:cubicBezTo>
                    <a:pt x="1457" y="376"/>
                    <a:pt x="1104" y="0"/>
                    <a:pt x="729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6"/>
            <p:cNvSpPr/>
            <p:nvPr/>
          </p:nvSpPr>
          <p:spPr>
            <a:xfrm>
              <a:off x="1139350" y="2223075"/>
              <a:ext cx="37000" cy="37000"/>
            </a:xfrm>
            <a:custGeom>
              <a:avLst/>
              <a:gdLst/>
              <a:ahLst/>
              <a:cxnLst/>
              <a:rect l="l" t="t" r="r" b="b"/>
              <a:pathLst>
                <a:path w="1480" h="1480" extrusionOk="0">
                  <a:moveTo>
                    <a:pt x="751" y="0"/>
                  </a:moveTo>
                  <a:cubicBezTo>
                    <a:pt x="376" y="0"/>
                    <a:pt x="1" y="376"/>
                    <a:pt x="1" y="751"/>
                  </a:cubicBezTo>
                  <a:cubicBezTo>
                    <a:pt x="1" y="1104"/>
                    <a:pt x="376" y="1479"/>
                    <a:pt x="751" y="1479"/>
                  </a:cubicBezTo>
                  <a:cubicBezTo>
                    <a:pt x="1105" y="1479"/>
                    <a:pt x="1480" y="1104"/>
                    <a:pt x="1480" y="751"/>
                  </a:cubicBezTo>
                  <a:cubicBezTo>
                    <a:pt x="1480" y="376"/>
                    <a:pt x="1105" y="0"/>
                    <a:pt x="751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6"/>
            <p:cNvSpPr/>
            <p:nvPr/>
          </p:nvSpPr>
          <p:spPr>
            <a:xfrm>
              <a:off x="1026775" y="2204850"/>
              <a:ext cx="46375" cy="48600"/>
            </a:xfrm>
            <a:custGeom>
              <a:avLst/>
              <a:gdLst/>
              <a:ahLst/>
              <a:cxnLst/>
              <a:rect l="l" t="t" r="r" b="b"/>
              <a:pathLst>
                <a:path w="1855" h="1944" extrusionOk="0">
                  <a:moveTo>
                    <a:pt x="928" y="464"/>
                  </a:moveTo>
                  <a:lnTo>
                    <a:pt x="1104" y="1193"/>
                  </a:lnTo>
                  <a:lnTo>
                    <a:pt x="641" y="1193"/>
                  </a:lnTo>
                  <a:lnTo>
                    <a:pt x="928" y="464"/>
                  </a:lnTo>
                  <a:close/>
                  <a:moveTo>
                    <a:pt x="751" y="1"/>
                  </a:moveTo>
                  <a:lnTo>
                    <a:pt x="0" y="1943"/>
                  </a:lnTo>
                  <a:lnTo>
                    <a:pt x="464" y="1943"/>
                  </a:lnTo>
                  <a:lnTo>
                    <a:pt x="641" y="1480"/>
                  </a:lnTo>
                  <a:lnTo>
                    <a:pt x="1193" y="1480"/>
                  </a:lnTo>
                  <a:lnTo>
                    <a:pt x="1391" y="1943"/>
                  </a:lnTo>
                  <a:lnTo>
                    <a:pt x="1855" y="1943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6"/>
            <p:cNvSpPr/>
            <p:nvPr/>
          </p:nvSpPr>
          <p:spPr>
            <a:xfrm>
              <a:off x="1049950" y="2204850"/>
              <a:ext cx="23200" cy="48600"/>
            </a:xfrm>
            <a:custGeom>
              <a:avLst/>
              <a:gdLst/>
              <a:ahLst/>
              <a:cxnLst/>
              <a:rect l="l" t="t" r="r" b="b"/>
              <a:pathLst>
                <a:path w="928" h="1944" extrusionOk="0">
                  <a:moveTo>
                    <a:pt x="1" y="1"/>
                  </a:moveTo>
                  <a:lnTo>
                    <a:pt x="1" y="464"/>
                  </a:lnTo>
                  <a:lnTo>
                    <a:pt x="177" y="1193"/>
                  </a:lnTo>
                  <a:lnTo>
                    <a:pt x="1" y="1193"/>
                  </a:lnTo>
                  <a:lnTo>
                    <a:pt x="1" y="1480"/>
                  </a:lnTo>
                  <a:lnTo>
                    <a:pt x="266" y="1480"/>
                  </a:lnTo>
                  <a:lnTo>
                    <a:pt x="464" y="1943"/>
                  </a:lnTo>
                  <a:lnTo>
                    <a:pt x="928" y="1943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" name="Google Shape;1742;p76"/>
          <p:cNvGrpSpPr/>
          <p:nvPr/>
        </p:nvGrpSpPr>
        <p:grpSpPr>
          <a:xfrm>
            <a:off x="713215" y="2152862"/>
            <a:ext cx="399048" cy="399075"/>
            <a:chOff x="240325" y="2057500"/>
            <a:chExt cx="368125" cy="368150"/>
          </a:xfrm>
        </p:grpSpPr>
        <p:sp>
          <p:nvSpPr>
            <p:cNvPr id="1743" name="Google Shape;1743;p76"/>
            <p:cNvSpPr/>
            <p:nvPr/>
          </p:nvSpPr>
          <p:spPr>
            <a:xfrm>
              <a:off x="240325" y="2057500"/>
              <a:ext cx="368125" cy="368150"/>
            </a:xfrm>
            <a:custGeom>
              <a:avLst/>
              <a:gdLst/>
              <a:ahLst/>
              <a:cxnLst/>
              <a:rect l="l" t="t" r="r" b="b"/>
              <a:pathLst>
                <a:path w="14725" h="14726" extrusionOk="0">
                  <a:moveTo>
                    <a:pt x="7374" y="1"/>
                  </a:moveTo>
                  <a:cubicBezTo>
                    <a:pt x="3312" y="1"/>
                    <a:pt x="0" y="3312"/>
                    <a:pt x="0" y="7374"/>
                  </a:cubicBezTo>
                  <a:cubicBezTo>
                    <a:pt x="0" y="11414"/>
                    <a:pt x="3312" y="14725"/>
                    <a:pt x="7374" y="14725"/>
                  </a:cubicBezTo>
                  <a:cubicBezTo>
                    <a:pt x="11414" y="14725"/>
                    <a:pt x="14725" y="11414"/>
                    <a:pt x="14725" y="7374"/>
                  </a:cubicBezTo>
                  <a:cubicBezTo>
                    <a:pt x="14725" y="3312"/>
                    <a:pt x="11414" y="1"/>
                    <a:pt x="7374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6"/>
            <p:cNvSpPr/>
            <p:nvPr/>
          </p:nvSpPr>
          <p:spPr>
            <a:xfrm>
              <a:off x="325300" y="2101650"/>
              <a:ext cx="283150" cy="324000"/>
            </a:xfrm>
            <a:custGeom>
              <a:avLst/>
              <a:gdLst/>
              <a:ahLst/>
              <a:cxnLst/>
              <a:rect l="l" t="t" r="r" b="b"/>
              <a:pathLst>
                <a:path w="11326" h="12960" extrusionOk="0">
                  <a:moveTo>
                    <a:pt x="3312" y="1"/>
                  </a:moveTo>
                  <a:lnTo>
                    <a:pt x="840" y="3665"/>
                  </a:lnTo>
                  <a:lnTo>
                    <a:pt x="1855" y="4592"/>
                  </a:lnTo>
                  <a:lnTo>
                    <a:pt x="465" y="6623"/>
                  </a:lnTo>
                  <a:lnTo>
                    <a:pt x="1657" y="7815"/>
                  </a:lnTo>
                  <a:lnTo>
                    <a:pt x="1" y="10928"/>
                  </a:lnTo>
                  <a:lnTo>
                    <a:pt x="1657" y="12584"/>
                  </a:lnTo>
                  <a:cubicBezTo>
                    <a:pt x="2407" y="12871"/>
                    <a:pt x="3136" y="12959"/>
                    <a:pt x="3975" y="12959"/>
                  </a:cubicBezTo>
                  <a:cubicBezTo>
                    <a:pt x="8015" y="12959"/>
                    <a:pt x="11326" y="9648"/>
                    <a:pt x="11326" y="5608"/>
                  </a:cubicBezTo>
                  <a:cubicBezTo>
                    <a:pt x="11326" y="5321"/>
                    <a:pt x="11326" y="5056"/>
                    <a:pt x="11238" y="4769"/>
                  </a:cubicBezTo>
                  <a:lnTo>
                    <a:pt x="6447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6"/>
            <p:cNvSpPr/>
            <p:nvPr/>
          </p:nvSpPr>
          <p:spPr>
            <a:xfrm>
              <a:off x="325300" y="2101650"/>
              <a:ext cx="161200" cy="273225"/>
            </a:xfrm>
            <a:custGeom>
              <a:avLst/>
              <a:gdLst/>
              <a:ahLst/>
              <a:cxnLst/>
              <a:rect l="l" t="t" r="r" b="b"/>
              <a:pathLst>
                <a:path w="6448" h="10929" extrusionOk="0">
                  <a:moveTo>
                    <a:pt x="3312" y="1"/>
                  </a:moveTo>
                  <a:lnTo>
                    <a:pt x="840" y="3665"/>
                  </a:lnTo>
                  <a:lnTo>
                    <a:pt x="2496" y="3665"/>
                  </a:lnTo>
                  <a:lnTo>
                    <a:pt x="465" y="6623"/>
                  </a:lnTo>
                  <a:lnTo>
                    <a:pt x="2209" y="6623"/>
                  </a:lnTo>
                  <a:lnTo>
                    <a:pt x="1" y="10928"/>
                  </a:lnTo>
                  <a:lnTo>
                    <a:pt x="4615" y="5873"/>
                  </a:lnTo>
                  <a:lnTo>
                    <a:pt x="3224" y="5873"/>
                  </a:lnTo>
                  <a:lnTo>
                    <a:pt x="5255" y="3025"/>
                  </a:lnTo>
                  <a:lnTo>
                    <a:pt x="4063" y="3025"/>
                  </a:lnTo>
                  <a:lnTo>
                    <a:pt x="6447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6"/>
            <p:cNvSpPr/>
            <p:nvPr/>
          </p:nvSpPr>
          <p:spPr>
            <a:xfrm>
              <a:off x="433475" y="2207075"/>
              <a:ext cx="101575" cy="156750"/>
            </a:xfrm>
            <a:custGeom>
              <a:avLst/>
              <a:gdLst/>
              <a:ahLst/>
              <a:cxnLst/>
              <a:rect l="l" t="t" r="r" b="b"/>
              <a:pathLst>
                <a:path w="4063" h="6270" extrusionOk="0">
                  <a:moveTo>
                    <a:pt x="1944" y="0"/>
                  </a:moveTo>
                  <a:lnTo>
                    <a:pt x="1" y="3311"/>
                  </a:lnTo>
                  <a:lnTo>
                    <a:pt x="1568" y="3311"/>
                  </a:lnTo>
                  <a:lnTo>
                    <a:pt x="200" y="6270"/>
                  </a:lnTo>
                  <a:lnTo>
                    <a:pt x="200" y="6270"/>
                  </a:lnTo>
                  <a:lnTo>
                    <a:pt x="3599" y="2671"/>
                  </a:lnTo>
                  <a:lnTo>
                    <a:pt x="2407" y="2671"/>
                  </a:lnTo>
                  <a:lnTo>
                    <a:pt x="4063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" name="Google Shape;1747;p76"/>
          <p:cNvGrpSpPr/>
          <p:nvPr/>
        </p:nvGrpSpPr>
        <p:grpSpPr>
          <a:xfrm>
            <a:off x="8032275" y="1564792"/>
            <a:ext cx="398451" cy="399048"/>
            <a:chOff x="6992225" y="1515000"/>
            <a:chExt cx="367575" cy="368125"/>
          </a:xfrm>
        </p:grpSpPr>
        <p:sp>
          <p:nvSpPr>
            <p:cNvPr id="1748" name="Google Shape;1748;p76"/>
            <p:cNvSpPr/>
            <p:nvPr/>
          </p:nvSpPr>
          <p:spPr>
            <a:xfrm>
              <a:off x="6992225" y="1515000"/>
              <a:ext cx="367575" cy="368125"/>
            </a:xfrm>
            <a:custGeom>
              <a:avLst/>
              <a:gdLst/>
              <a:ahLst/>
              <a:cxnLst/>
              <a:rect l="l" t="t" r="r" b="b"/>
              <a:pathLst>
                <a:path w="14703" h="14725" extrusionOk="0">
                  <a:moveTo>
                    <a:pt x="7352" y="0"/>
                  </a:moveTo>
                  <a:cubicBezTo>
                    <a:pt x="3312" y="0"/>
                    <a:pt x="0" y="3311"/>
                    <a:pt x="0" y="7351"/>
                  </a:cubicBezTo>
                  <a:cubicBezTo>
                    <a:pt x="0" y="11413"/>
                    <a:pt x="3312" y="14725"/>
                    <a:pt x="7352" y="14725"/>
                  </a:cubicBezTo>
                  <a:cubicBezTo>
                    <a:pt x="11392" y="14725"/>
                    <a:pt x="14703" y="11413"/>
                    <a:pt x="14703" y="7351"/>
                  </a:cubicBezTo>
                  <a:cubicBezTo>
                    <a:pt x="14703" y="3311"/>
                    <a:pt x="11392" y="0"/>
                    <a:pt x="7352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6"/>
            <p:cNvSpPr/>
            <p:nvPr/>
          </p:nvSpPr>
          <p:spPr>
            <a:xfrm>
              <a:off x="7019825" y="1542575"/>
              <a:ext cx="339975" cy="340550"/>
            </a:xfrm>
            <a:custGeom>
              <a:avLst/>
              <a:gdLst/>
              <a:ahLst/>
              <a:cxnLst/>
              <a:rect l="l" t="t" r="r" b="b"/>
              <a:pathLst>
                <a:path w="13599" h="13622" extrusionOk="0">
                  <a:moveTo>
                    <a:pt x="5961" y="1"/>
                  </a:moveTo>
                  <a:lnTo>
                    <a:pt x="6071" y="729"/>
                  </a:lnTo>
                  <a:lnTo>
                    <a:pt x="5519" y="1193"/>
                  </a:lnTo>
                  <a:lnTo>
                    <a:pt x="6800" y="2495"/>
                  </a:lnTo>
                  <a:cubicBezTo>
                    <a:pt x="6711" y="2584"/>
                    <a:pt x="6711" y="2584"/>
                    <a:pt x="6711" y="2672"/>
                  </a:cubicBezTo>
                  <a:cubicBezTo>
                    <a:pt x="6711" y="2760"/>
                    <a:pt x="6623" y="2849"/>
                    <a:pt x="6623" y="2937"/>
                  </a:cubicBezTo>
                  <a:cubicBezTo>
                    <a:pt x="6159" y="2584"/>
                    <a:pt x="5696" y="2385"/>
                    <a:pt x="5056" y="2385"/>
                  </a:cubicBezTo>
                  <a:lnTo>
                    <a:pt x="3952" y="1193"/>
                  </a:lnTo>
                  <a:lnTo>
                    <a:pt x="3400" y="1392"/>
                  </a:lnTo>
                  <a:lnTo>
                    <a:pt x="3025" y="928"/>
                  </a:lnTo>
                  <a:lnTo>
                    <a:pt x="3025" y="1480"/>
                  </a:lnTo>
                  <a:lnTo>
                    <a:pt x="2473" y="1745"/>
                  </a:lnTo>
                  <a:lnTo>
                    <a:pt x="3025" y="2297"/>
                  </a:lnTo>
                  <a:lnTo>
                    <a:pt x="3025" y="2495"/>
                  </a:lnTo>
                  <a:lnTo>
                    <a:pt x="3400" y="2849"/>
                  </a:lnTo>
                  <a:cubicBezTo>
                    <a:pt x="2760" y="3312"/>
                    <a:pt x="2208" y="4151"/>
                    <a:pt x="2208" y="4968"/>
                  </a:cubicBezTo>
                  <a:cubicBezTo>
                    <a:pt x="2208" y="5520"/>
                    <a:pt x="2384" y="6072"/>
                    <a:pt x="2760" y="6535"/>
                  </a:cubicBezTo>
                  <a:cubicBezTo>
                    <a:pt x="2649" y="6535"/>
                    <a:pt x="2649" y="6447"/>
                    <a:pt x="2561" y="6447"/>
                  </a:cubicBezTo>
                  <a:cubicBezTo>
                    <a:pt x="2429" y="6403"/>
                    <a:pt x="2246" y="6381"/>
                    <a:pt x="2040" y="6381"/>
                  </a:cubicBezTo>
                  <a:cubicBezTo>
                    <a:pt x="1833" y="6381"/>
                    <a:pt x="1601" y="6403"/>
                    <a:pt x="1369" y="6447"/>
                  </a:cubicBezTo>
                  <a:lnTo>
                    <a:pt x="1192" y="6359"/>
                  </a:lnTo>
                  <a:lnTo>
                    <a:pt x="729" y="6800"/>
                  </a:lnTo>
                  <a:lnTo>
                    <a:pt x="89" y="6624"/>
                  </a:lnTo>
                  <a:lnTo>
                    <a:pt x="89" y="6624"/>
                  </a:lnTo>
                  <a:lnTo>
                    <a:pt x="353" y="7175"/>
                  </a:lnTo>
                  <a:lnTo>
                    <a:pt x="0" y="7727"/>
                  </a:lnTo>
                  <a:lnTo>
                    <a:pt x="5872" y="13622"/>
                  </a:lnTo>
                  <a:lnTo>
                    <a:pt x="6248" y="13622"/>
                  </a:lnTo>
                  <a:cubicBezTo>
                    <a:pt x="10288" y="13622"/>
                    <a:pt x="13599" y="10310"/>
                    <a:pt x="13599" y="6248"/>
                  </a:cubicBezTo>
                  <a:cubicBezTo>
                    <a:pt x="13599" y="5983"/>
                    <a:pt x="13599" y="5608"/>
                    <a:pt x="13511" y="5343"/>
                  </a:cubicBezTo>
                  <a:lnTo>
                    <a:pt x="9934" y="1745"/>
                  </a:lnTo>
                  <a:lnTo>
                    <a:pt x="9471" y="2032"/>
                  </a:lnTo>
                  <a:lnTo>
                    <a:pt x="9007" y="1833"/>
                  </a:lnTo>
                  <a:lnTo>
                    <a:pt x="7175" y="89"/>
                  </a:lnTo>
                  <a:lnTo>
                    <a:pt x="6513" y="376"/>
                  </a:lnTo>
                  <a:lnTo>
                    <a:pt x="5961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6"/>
            <p:cNvSpPr/>
            <p:nvPr/>
          </p:nvSpPr>
          <p:spPr>
            <a:xfrm>
              <a:off x="7035825" y="1567975"/>
              <a:ext cx="273775" cy="257750"/>
            </a:xfrm>
            <a:custGeom>
              <a:avLst/>
              <a:gdLst/>
              <a:ahLst/>
              <a:cxnLst/>
              <a:rect l="l" t="t" r="r" b="b"/>
              <a:pathLst>
                <a:path w="10951" h="10310" extrusionOk="0">
                  <a:moveTo>
                    <a:pt x="6535" y="0"/>
                  </a:moveTo>
                  <a:lnTo>
                    <a:pt x="5873" y="552"/>
                  </a:lnTo>
                  <a:cubicBezTo>
                    <a:pt x="6160" y="927"/>
                    <a:pt x="6160" y="1192"/>
                    <a:pt x="6071" y="1656"/>
                  </a:cubicBezTo>
                  <a:cubicBezTo>
                    <a:pt x="6071" y="1744"/>
                    <a:pt x="5983" y="1833"/>
                    <a:pt x="5983" y="1921"/>
                  </a:cubicBezTo>
                  <a:cubicBezTo>
                    <a:pt x="5519" y="1568"/>
                    <a:pt x="4968" y="1369"/>
                    <a:pt x="4327" y="1369"/>
                  </a:cubicBezTo>
                  <a:cubicBezTo>
                    <a:pt x="2848" y="1369"/>
                    <a:pt x="1568" y="2583"/>
                    <a:pt x="1568" y="3952"/>
                  </a:cubicBezTo>
                  <a:cubicBezTo>
                    <a:pt x="1568" y="4504"/>
                    <a:pt x="1744" y="5056"/>
                    <a:pt x="2120" y="5519"/>
                  </a:cubicBezTo>
                  <a:cubicBezTo>
                    <a:pt x="2009" y="5519"/>
                    <a:pt x="2009" y="5431"/>
                    <a:pt x="1921" y="5431"/>
                  </a:cubicBezTo>
                  <a:cubicBezTo>
                    <a:pt x="1753" y="5399"/>
                    <a:pt x="1562" y="5364"/>
                    <a:pt x="1348" y="5364"/>
                  </a:cubicBezTo>
                  <a:cubicBezTo>
                    <a:pt x="970" y="5364"/>
                    <a:pt x="521" y="5472"/>
                    <a:pt x="0" y="5895"/>
                  </a:cubicBezTo>
                  <a:lnTo>
                    <a:pt x="464" y="6535"/>
                  </a:lnTo>
                  <a:cubicBezTo>
                    <a:pt x="791" y="6298"/>
                    <a:pt x="1094" y="6228"/>
                    <a:pt x="1348" y="6228"/>
                  </a:cubicBezTo>
                  <a:cubicBezTo>
                    <a:pt x="1593" y="6228"/>
                    <a:pt x="1791" y="6293"/>
                    <a:pt x="1921" y="6336"/>
                  </a:cubicBezTo>
                  <a:cubicBezTo>
                    <a:pt x="1921" y="7440"/>
                    <a:pt x="2848" y="8367"/>
                    <a:pt x="4040" y="8367"/>
                  </a:cubicBezTo>
                  <a:cubicBezTo>
                    <a:pt x="4327" y="8367"/>
                    <a:pt x="4504" y="8367"/>
                    <a:pt x="4769" y="8279"/>
                  </a:cubicBezTo>
                  <a:lnTo>
                    <a:pt x="4769" y="8367"/>
                  </a:lnTo>
                  <a:cubicBezTo>
                    <a:pt x="4769" y="9206"/>
                    <a:pt x="5144" y="9846"/>
                    <a:pt x="5784" y="10310"/>
                  </a:cubicBezTo>
                  <a:lnTo>
                    <a:pt x="6248" y="9559"/>
                  </a:lnTo>
                  <a:cubicBezTo>
                    <a:pt x="5321" y="9007"/>
                    <a:pt x="5608" y="7992"/>
                    <a:pt x="5696" y="7727"/>
                  </a:cubicBezTo>
                  <a:lnTo>
                    <a:pt x="5696" y="7727"/>
                  </a:lnTo>
                  <a:cubicBezTo>
                    <a:pt x="6071" y="8102"/>
                    <a:pt x="6623" y="8367"/>
                    <a:pt x="7263" y="8367"/>
                  </a:cubicBezTo>
                  <a:cubicBezTo>
                    <a:pt x="8367" y="8367"/>
                    <a:pt x="9294" y="7550"/>
                    <a:pt x="9294" y="6446"/>
                  </a:cubicBezTo>
                  <a:cubicBezTo>
                    <a:pt x="9294" y="6071"/>
                    <a:pt x="9184" y="5696"/>
                    <a:pt x="9007" y="5431"/>
                  </a:cubicBezTo>
                  <a:lnTo>
                    <a:pt x="9184" y="5431"/>
                  </a:lnTo>
                  <a:cubicBezTo>
                    <a:pt x="9559" y="5519"/>
                    <a:pt x="9935" y="5784"/>
                    <a:pt x="10199" y="6159"/>
                  </a:cubicBezTo>
                  <a:lnTo>
                    <a:pt x="10950" y="5784"/>
                  </a:lnTo>
                  <a:cubicBezTo>
                    <a:pt x="10486" y="4967"/>
                    <a:pt x="9846" y="4680"/>
                    <a:pt x="9383" y="4592"/>
                  </a:cubicBezTo>
                  <a:cubicBezTo>
                    <a:pt x="9471" y="4415"/>
                    <a:pt x="9471" y="4128"/>
                    <a:pt x="9471" y="3864"/>
                  </a:cubicBezTo>
                  <a:cubicBezTo>
                    <a:pt x="9471" y="2760"/>
                    <a:pt x="8544" y="1921"/>
                    <a:pt x="7440" y="1921"/>
                  </a:cubicBezTo>
                  <a:cubicBezTo>
                    <a:pt x="7263" y="1921"/>
                    <a:pt x="7087" y="1921"/>
                    <a:pt x="6888" y="2031"/>
                  </a:cubicBezTo>
                  <a:lnTo>
                    <a:pt x="6888" y="1921"/>
                  </a:lnTo>
                  <a:cubicBezTo>
                    <a:pt x="7087" y="1192"/>
                    <a:pt x="6976" y="552"/>
                    <a:pt x="6535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6"/>
            <p:cNvSpPr/>
            <p:nvPr/>
          </p:nvSpPr>
          <p:spPr>
            <a:xfrm>
              <a:off x="7175100" y="1567975"/>
              <a:ext cx="134500" cy="257750"/>
            </a:xfrm>
            <a:custGeom>
              <a:avLst/>
              <a:gdLst/>
              <a:ahLst/>
              <a:cxnLst/>
              <a:rect l="l" t="t" r="r" b="b"/>
              <a:pathLst>
                <a:path w="5380" h="10310" extrusionOk="0">
                  <a:moveTo>
                    <a:pt x="964" y="0"/>
                  </a:moveTo>
                  <a:lnTo>
                    <a:pt x="302" y="552"/>
                  </a:lnTo>
                  <a:cubicBezTo>
                    <a:pt x="589" y="927"/>
                    <a:pt x="589" y="1192"/>
                    <a:pt x="500" y="1656"/>
                  </a:cubicBezTo>
                  <a:cubicBezTo>
                    <a:pt x="500" y="1744"/>
                    <a:pt x="412" y="1833"/>
                    <a:pt x="412" y="1921"/>
                  </a:cubicBezTo>
                  <a:cubicBezTo>
                    <a:pt x="302" y="1833"/>
                    <a:pt x="125" y="1744"/>
                    <a:pt x="37" y="1656"/>
                  </a:cubicBezTo>
                  <a:lnTo>
                    <a:pt x="37" y="8089"/>
                  </a:lnTo>
                  <a:lnTo>
                    <a:pt x="37" y="8089"/>
                  </a:lnTo>
                  <a:cubicBezTo>
                    <a:pt x="62" y="7928"/>
                    <a:pt x="101" y="7799"/>
                    <a:pt x="125" y="7727"/>
                  </a:cubicBezTo>
                  <a:lnTo>
                    <a:pt x="125" y="7727"/>
                  </a:lnTo>
                  <a:cubicBezTo>
                    <a:pt x="500" y="8102"/>
                    <a:pt x="1052" y="8367"/>
                    <a:pt x="1692" y="8367"/>
                  </a:cubicBezTo>
                  <a:cubicBezTo>
                    <a:pt x="2796" y="8367"/>
                    <a:pt x="3723" y="7550"/>
                    <a:pt x="3723" y="6446"/>
                  </a:cubicBezTo>
                  <a:cubicBezTo>
                    <a:pt x="3723" y="6071"/>
                    <a:pt x="3613" y="5696"/>
                    <a:pt x="3436" y="5431"/>
                  </a:cubicBezTo>
                  <a:lnTo>
                    <a:pt x="3613" y="5431"/>
                  </a:lnTo>
                  <a:cubicBezTo>
                    <a:pt x="3988" y="5519"/>
                    <a:pt x="4364" y="5784"/>
                    <a:pt x="4628" y="6159"/>
                  </a:cubicBezTo>
                  <a:lnTo>
                    <a:pt x="5379" y="5784"/>
                  </a:lnTo>
                  <a:cubicBezTo>
                    <a:pt x="4915" y="4967"/>
                    <a:pt x="4275" y="4680"/>
                    <a:pt x="3812" y="4592"/>
                  </a:cubicBezTo>
                  <a:cubicBezTo>
                    <a:pt x="3900" y="4415"/>
                    <a:pt x="3900" y="4128"/>
                    <a:pt x="3900" y="3864"/>
                  </a:cubicBezTo>
                  <a:cubicBezTo>
                    <a:pt x="3900" y="2760"/>
                    <a:pt x="2973" y="1921"/>
                    <a:pt x="1869" y="1921"/>
                  </a:cubicBezTo>
                  <a:cubicBezTo>
                    <a:pt x="1692" y="1921"/>
                    <a:pt x="1516" y="1921"/>
                    <a:pt x="1317" y="2031"/>
                  </a:cubicBezTo>
                  <a:lnTo>
                    <a:pt x="1317" y="1921"/>
                  </a:lnTo>
                  <a:cubicBezTo>
                    <a:pt x="1516" y="1192"/>
                    <a:pt x="1405" y="552"/>
                    <a:pt x="964" y="0"/>
                  </a:cubicBezTo>
                  <a:close/>
                  <a:moveTo>
                    <a:pt x="37" y="8089"/>
                  </a:moveTo>
                  <a:cubicBezTo>
                    <a:pt x="11" y="8254"/>
                    <a:pt x="0" y="8453"/>
                    <a:pt x="37" y="8658"/>
                  </a:cubicBezTo>
                  <a:lnTo>
                    <a:pt x="37" y="8658"/>
                  </a:lnTo>
                  <a:lnTo>
                    <a:pt x="37" y="8089"/>
                  </a:lnTo>
                  <a:close/>
                  <a:moveTo>
                    <a:pt x="37" y="8658"/>
                  </a:moveTo>
                  <a:lnTo>
                    <a:pt x="37" y="10111"/>
                  </a:lnTo>
                  <a:cubicBezTo>
                    <a:pt x="37" y="10199"/>
                    <a:pt x="125" y="10199"/>
                    <a:pt x="213" y="10310"/>
                  </a:cubicBezTo>
                  <a:lnTo>
                    <a:pt x="677" y="9559"/>
                  </a:lnTo>
                  <a:cubicBezTo>
                    <a:pt x="266" y="9315"/>
                    <a:pt x="94" y="8979"/>
                    <a:pt x="37" y="8658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6"/>
            <p:cNvSpPr/>
            <p:nvPr/>
          </p:nvSpPr>
          <p:spPr>
            <a:xfrm>
              <a:off x="7171600" y="1673925"/>
              <a:ext cx="34225" cy="34250"/>
            </a:xfrm>
            <a:custGeom>
              <a:avLst/>
              <a:gdLst/>
              <a:ahLst/>
              <a:cxnLst/>
              <a:rect l="l" t="t" r="r" b="b"/>
              <a:pathLst>
                <a:path w="1369" h="1370" extrusionOk="0">
                  <a:moveTo>
                    <a:pt x="817" y="266"/>
                  </a:moveTo>
                  <a:cubicBezTo>
                    <a:pt x="817" y="354"/>
                    <a:pt x="905" y="354"/>
                    <a:pt x="905" y="354"/>
                  </a:cubicBezTo>
                  <a:cubicBezTo>
                    <a:pt x="994" y="442"/>
                    <a:pt x="994" y="442"/>
                    <a:pt x="994" y="553"/>
                  </a:cubicBezTo>
                  <a:lnTo>
                    <a:pt x="994" y="641"/>
                  </a:lnTo>
                  <a:lnTo>
                    <a:pt x="994" y="818"/>
                  </a:lnTo>
                  <a:cubicBezTo>
                    <a:pt x="994" y="906"/>
                    <a:pt x="994" y="906"/>
                    <a:pt x="905" y="906"/>
                  </a:cubicBezTo>
                  <a:cubicBezTo>
                    <a:pt x="905" y="994"/>
                    <a:pt x="905" y="994"/>
                    <a:pt x="817" y="994"/>
                  </a:cubicBezTo>
                  <a:cubicBezTo>
                    <a:pt x="817" y="1105"/>
                    <a:pt x="729" y="1105"/>
                    <a:pt x="640" y="1105"/>
                  </a:cubicBezTo>
                  <a:lnTo>
                    <a:pt x="552" y="1105"/>
                  </a:lnTo>
                  <a:cubicBezTo>
                    <a:pt x="442" y="994"/>
                    <a:pt x="442" y="994"/>
                    <a:pt x="353" y="994"/>
                  </a:cubicBezTo>
                  <a:lnTo>
                    <a:pt x="353" y="818"/>
                  </a:lnTo>
                  <a:cubicBezTo>
                    <a:pt x="353" y="818"/>
                    <a:pt x="265" y="729"/>
                    <a:pt x="265" y="641"/>
                  </a:cubicBezTo>
                  <a:lnTo>
                    <a:pt x="353" y="553"/>
                  </a:lnTo>
                  <a:lnTo>
                    <a:pt x="353" y="354"/>
                  </a:lnTo>
                  <a:cubicBezTo>
                    <a:pt x="442" y="354"/>
                    <a:pt x="442" y="354"/>
                    <a:pt x="552" y="266"/>
                  </a:cubicBezTo>
                  <a:close/>
                  <a:moveTo>
                    <a:pt x="640" y="1"/>
                  </a:moveTo>
                  <a:cubicBezTo>
                    <a:pt x="552" y="1"/>
                    <a:pt x="442" y="1"/>
                    <a:pt x="353" y="89"/>
                  </a:cubicBezTo>
                  <a:cubicBezTo>
                    <a:pt x="353" y="89"/>
                    <a:pt x="265" y="177"/>
                    <a:pt x="177" y="177"/>
                  </a:cubicBezTo>
                  <a:cubicBezTo>
                    <a:pt x="88" y="266"/>
                    <a:pt x="88" y="354"/>
                    <a:pt x="88" y="442"/>
                  </a:cubicBezTo>
                  <a:cubicBezTo>
                    <a:pt x="0" y="442"/>
                    <a:pt x="0" y="553"/>
                    <a:pt x="0" y="641"/>
                  </a:cubicBezTo>
                  <a:cubicBezTo>
                    <a:pt x="0" y="729"/>
                    <a:pt x="0" y="818"/>
                    <a:pt x="88" y="906"/>
                  </a:cubicBezTo>
                  <a:cubicBezTo>
                    <a:pt x="88" y="994"/>
                    <a:pt x="88" y="1105"/>
                    <a:pt x="177" y="1193"/>
                  </a:cubicBezTo>
                  <a:cubicBezTo>
                    <a:pt x="265" y="1193"/>
                    <a:pt x="265" y="1281"/>
                    <a:pt x="353" y="1281"/>
                  </a:cubicBezTo>
                  <a:cubicBezTo>
                    <a:pt x="442" y="1370"/>
                    <a:pt x="552" y="1370"/>
                    <a:pt x="640" y="1370"/>
                  </a:cubicBezTo>
                  <a:cubicBezTo>
                    <a:pt x="729" y="1370"/>
                    <a:pt x="817" y="1370"/>
                    <a:pt x="905" y="1281"/>
                  </a:cubicBezTo>
                  <a:cubicBezTo>
                    <a:pt x="994" y="1281"/>
                    <a:pt x="1104" y="1193"/>
                    <a:pt x="1192" y="1193"/>
                  </a:cubicBezTo>
                  <a:cubicBezTo>
                    <a:pt x="1192" y="1105"/>
                    <a:pt x="1281" y="994"/>
                    <a:pt x="1281" y="906"/>
                  </a:cubicBezTo>
                  <a:cubicBezTo>
                    <a:pt x="1281" y="818"/>
                    <a:pt x="1369" y="729"/>
                    <a:pt x="1369" y="641"/>
                  </a:cubicBezTo>
                  <a:cubicBezTo>
                    <a:pt x="1369" y="641"/>
                    <a:pt x="1281" y="553"/>
                    <a:pt x="1281" y="442"/>
                  </a:cubicBezTo>
                  <a:cubicBezTo>
                    <a:pt x="1281" y="354"/>
                    <a:pt x="1192" y="266"/>
                    <a:pt x="1192" y="177"/>
                  </a:cubicBezTo>
                  <a:cubicBezTo>
                    <a:pt x="1104" y="177"/>
                    <a:pt x="994" y="89"/>
                    <a:pt x="905" y="89"/>
                  </a:cubicBezTo>
                  <a:cubicBezTo>
                    <a:pt x="817" y="1"/>
                    <a:pt x="729" y="1"/>
                    <a:pt x="640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6"/>
            <p:cNvSpPr/>
            <p:nvPr/>
          </p:nvSpPr>
          <p:spPr>
            <a:xfrm>
              <a:off x="7176000" y="1673925"/>
              <a:ext cx="29825" cy="34250"/>
            </a:xfrm>
            <a:custGeom>
              <a:avLst/>
              <a:gdLst/>
              <a:ahLst/>
              <a:cxnLst/>
              <a:rect l="l" t="t" r="r" b="b"/>
              <a:pathLst>
                <a:path w="1193" h="1370" extrusionOk="0">
                  <a:moveTo>
                    <a:pt x="641" y="266"/>
                  </a:moveTo>
                  <a:cubicBezTo>
                    <a:pt x="641" y="354"/>
                    <a:pt x="729" y="354"/>
                    <a:pt x="729" y="354"/>
                  </a:cubicBezTo>
                  <a:cubicBezTo>
                    <a:pt x="818" y="442"/>
                    <a:pt x="818" y="442"/>
                    <a:pt x="818" y="553"/>
                  </a:cubicBezTo>
                  <a:lnTo>
                    <a:pt x="818" y="641"/>
                  </a:lnTo>
                  <a:lnTo>
                    <a:pt x="818" y="818"/>
                  </a:lnTo>
                  <a:cubicBezTo>
                    <a:pt x="818" y="906"/>
                    <a:pt x="818" y="906"/>
                    <a:pt x="729" y="906"/>
                  </a:cubicBezTo>
                  <a:cubicBezTo>
                    <a:pt x="729" y="994"/>
                    <a:pt x="729" y="994"/>
                    <a:pt x="641" y="994"/>
                  </a:cubicBezTo>
                  <a:cubicBezTo>
                    <a:pt x="641" y="1105"/>
                    <a:pt x="553" y="1105"/>
                    <a:pt x="464" y="1105"/>
                  </a:cubicBezTo>
                  <a:lnTo>
                    <a:pt x="376" y="1105"/>
                  </a:lnTo>
                  <a:cubicBezTo>
                    <a:pt x="266" y="994"/>
                    <a:pt x="266" y="994"/>
                    <a:pt x="177" y="994"/>
                  </a:cubicBezTo>
                  <a:lnTo>
                    <a:pt x="177" y="818"/>
                  </a:lnTo>
                  <a:cubicBezTo>
                    <a:pt x="177" y="818"/>
                    <a:pt x="89" y="729"/>
                    <a:pt x="89" y="641"/>
                  </a:cubicBezTo>
                  <a:lnTo>
                    <a:pt x="177" y="553"/>
                  </a:lnTo>
                  <a:lnTo>
                    <a:pt x="177" y="354"/>
                  </a:lnTo>
                  <a:cubicBezTo>
                    <a:pt x="266" y="354"/>
                    <a:pt x="266" y="354"/>
                    <a:pt x="376" y="266"/>
                  </a:cubicBezTo>
                  <a:close/>
                  <a:moveTo>
                    <a:pt x="464" y="1"/>
                  </a:moveTo>
                  <a:cubicBezTo>
                    <a:pt x="376" y="1"/>
                    <a:pt x="266" y="1"/>
                    <a:pt x="177" y="89"/>
                  </a:cubicBezTo>
                  <a:cubicBezTo>
                    <a:pt x="177" y="89"/>
                    <a:pt x="89" y="177"/>
                    <a:pt x="1" y="177"/>
                  </a:cubicBezTo>
                  <a:lnTo>
                    <a:pt x="1" y="266"/>
                  </a:lnTo>
                  <a:lnTo>
                    <a:pt x="1" y="1105"/>
                  </a:lnTo>
                  <a:lnTo>
                    <a:pt x="1" y="1193"/>
                  </a:lnTo>
                  <a:cubicBezTo>
                    <a:pt x="89" y="1193"/>
                    <a:pt x="89" y="1281"/>
                    <a:pt x="177" y="1281"/>
                  </a:cubicBezTo>
                  <a:cubicBezTo>
                    <a:pt x="266" y="1370"/>
                    <a:pt x="376" y="1370"/>
                    <a:pt x="464" y="1370"/>
                  </a:cubicBezTo>
                  <a:cubicBezTo>
                    <a:pt x="553" y="1370"/>
                    <a:pt x="641" y="1370"/>
                    <a:pt x="729" y="1281"/>
                  </a:cubicBezTo>
                  <a:cubicBezTo>
                    <a:pt x="818" y="1281"/>
                    <a:pt x="928" y="1193"/>
                    <a:pt x="1016" y="1193"/>
                  </a:cubicBezTo>
                  <a:cubicBezTo>
                    <a:pt x="1016" y="1105"/>
                    <a:pt x="1105" y="994"/>
                    <a:pt x="1105" y="906"/>
                  </a:cubicBezTo>
                  <a:cubicBezTo>
                    <a:pt x="1105" y="818"/>
                    <a:pt x="1193" y="729"/>
                    <a:pt x="1193" y="641"/>
                  </a:cubicBezTo>
                  <a:cubicBezTo>
                    <a:pt x="1193" y="641"/>
                    <a:pt x="1105" y="553"/>
                    <a:pt x="1105" y="442"/>
                  </a:cubicBezTo>
                  <a:cubicBezTo>
                    <a:pt x="1105" y="354"/>
                    <a:pt x="1016" y="266"/>
                    <a:pt x="1016" y="177"/>
                  </a:cubicBezTo>
                  <a:cubicBezTo>
                    <a:pt x="928" y="177"/>
                    <a:pt x="818" y="89"/>
                    <a:pt x="729" y="89"/>
                  </a:cubicBezTo>
                  <a:cubicBezTo>
                    <a:pt x="641" y="1"/>
                    <a:pt x="553" y="1"/>
                    <a:pt x="464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6"/>
            <p:cNvSpPr/>
            <p:nvPr/>
          </p:nvSpPr>
          <p:spPr>
            <a:xfrm>
              <a:off x="7157800" y="1542575"/>
              <a:ext cx="50250" cy="50800"/>
            </a:xfrm>
            <a:custGeom>
              <a:avLst/>
              <a:gdLst/>
              <a:ahLst/>
              <a:cxnLst/>
              <a:rect l="l" t="t" r="r" b="b"/>
              <a:pathLst>
                <a:path w="2010" h="2032" extrusionOk="0">
                  <a:moveTo>
                    <a:pt x="442" y="1"/>
                  </a:moveTo>
                  <a:lnTo>
                    <a:pt x="552" y="729"/>
                  </a:lnTo>
                  <a:lnTo>
                    <a:pt x="0" y="1193"/>
                  </a:lnTo>
                  <a:lnTo>
                    <a:pt x="729" y="1281"/>
                  </a:lnTo>
                  <a:lnTo>
                    <a:pt x="994" y="2032"/>
                  </a:lnTo>
                  <a:lnTo>
                    <a:pt x="1281" y="1281"/>
                  </a:lnTo>
                  <a:lnTo>
                    <a:pt x="2009" y="1281"/>
                  </a:lnTo>
                  <a:lnTo>
                    <a:pt x="1457" y="729"/>
                  </a:lnTo>
                  <a:lnTo>
                    <a:pt x="1656" y="89"/>
                  </a:lnTo>
                  <a:lnTo>
                    <a:pt x="994" y="376"/>
                  </a:lnTo>
                  <a:lnTo>
                    <a:pt x="442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6"/>
            <p:cNvSpPr/>
            <p:nvPr/>
          </p:nvSpPr>
          <p:spPr>
            <a:xfrm>
              <a:off x="7168825" y="1798100"/>
              <a:ext cx="48600" cy="50250"/>
            </a:xfrm>
            <a:custGeom>
              <a:avLst/>
              <a:gdLst/>
              <a:ahLst/>
              <a:cxnLst/>
              <a:rect l="l" t="t" r="r" b="b"/>
              <a:pathLst>
                <a:path w="1944" h="2010" extrusionOk="0">
                  <a:moveTo>
                    <a:pt x="751" y="1"/>
                  </a:moveTo>
                  <a:lnTo>
                    <a:pt x="663" y="729"/>
                  </a:lnTo>
                  <a:lnTo>
                    <a:pt x="1" y="994"/>
                  </a:lnTo>
                  <a:lnTo>
                    <a:pt x="663" y="1281"/>
                  </a:lnTo>
                  <a:lnTo>
                    <a:pt x="751" y="2010"/>
                  </a:lnTo>
                  <a:lnTo>
                    <a:pt x="1215" y="1458"/>
                  </a:lnTo>
                  <a:lnTo>
                    <a:pt x="1943" y="1657"/>
                  </a:lnTo>
                  <a:lnTo>
                    <a:pt x="1568" y="994"/>
                  </a:lnTo>
                  <a:lnTo>
                    <a:pt x="1943" y="354"/>
                  </a:lnTo>
                  <a:lnTo>
                    <a:pt x="1215" y="553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6"/>
            <p:cNvSpPr/>
            <p:nvPr/>
          </p:nvSpPr>
          <p:spPr>
            <a:xfrm>
              <a:off x="7081625" y="1565750"/>
              <a:ext cx="37000" cy="39225"/>
            </a:xfrm>
            <a:custGeom>
              <a:avLst/>
              <a:gdLst/>
              <a:ahLst/>
              <a:cxnLst/>
              <a:rect l="l" t="t" r="r" b="b"/>
              <a:pathLst>
                <a:path w="1480" h="1569" extrusionOk="0">
                  <a:moveTo>
                    <a:pt x="553" y="1"/>
                  </a:moveTo>
                  <a:lnTo>
                    <a:pt x="553" y="553"/>
                  </a:lnTo>
                  <a:lnTo>
                    <a:pt x="1" y="818"/>
                  </a:lnTo>
                  <a:lnTo>
                    <a:pt x="553" y="1016"/>
                  </a:lnTo>
                  <a:lnTo>
                    <a:pt x="553" y="1568"/>
                  </a:lnTo>
                  <a:lnTo>
                    <a:pt x="928" y="1193"/>
                  </a:lnTo>
                  <a:lnTo>
                    <a:pt x="1480" y="1281"/>
                  </a:lnTo>
                  <a:lnTo>
                    <a:pt x="1480" y="1281"/>
                  </a:lnTo>
                  <a:lnTo>
                    <a:pt x="1193" y="818"/>
                  </a:lnTo>
                  <a:lnTo>
                    <a:pt x="1480" y="266"/>
                  </a:lnTo>
                  <a:lnTo>
                    <a:pt x="928" y="465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6"/>
            <p:cNvSpPr/>
            <p:nvPr/>
          </p:nvSpPr>
          <p:spPr>
            <a:xfrm>
              <a:off x="7237825" y="1586175"/>
              <a:ext cx="41400" cy="39225"/>
            </a:xfrm>
            <a:custGeom>
              <a:avLst/>
              <a:gdLst/>
              <a:ahLst/>
              <a:cxnLst/>
              <a:rect l="l" t="t" r="r" b="b"/>
              <a:pathLst>
                <a:path w="1656" h="1569" extrusionOk="0">
                  <a:moveTo>
                    <a:pt x="1214" y="1"/>
                  </a:moveTo>
                  <a:lnTo>
                    <a:pt x="751" y="288"/>
                  </a:lnTo>
                  <a:lnTo>
                    <a:pt x="199" y="89"/>
                  </a:lnTo>
                  <a:lnTo>
                    <a:pt x="376" y="641"/>
                  </a:lnTo>
                  <a:lnTo>
                    <a:pt x="0" y="1105"/>
                  </a:lnTo>
                  <a:lnTo>
                    <a:pt x="662" y="1105"/>
                  </a:lnTo>
                  <a:lnTo>
                    <a:pt x="927" y="1568"/>
                  </a:lnTo>
                  <a:lnTo>
                    <a:pt x="1104" y="1016"/>
                  </a:lnTo>
                  <a:lnTo>
                    <a:pt x="1656" y="928"/>
                  </a:lnTo>
                  <a:lnTo>
                    <a:pt x="1214" y="553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6"/>
            <p:cNvSpPr/>
            <p:nvPr/>
          </p:nvSpPr>
          <p:spPr>
            <a:xfrm>
              <a:off x="7099850" y="1784325"/>
              <a:ext cx="37000" cy="34225"/>
            </a:xfrm>
            <a:custGeom>
              <a:avLst/>
              <a:gdLst/>
              <a:ahLst/>
              <a:cxnLst/>
              <a:rect l="l" t="t" r="r" b="b"/>
              <a:pathLst>
                <a:path w="1480" h="1369" extrusionOk="0">
                  <a:moveTo>
                    <a:pt x="751" y="0"/>
                  </a:moveTo>
                  <a:lnTo>
                    <a:pt x="552" y="442"/>
                  </a:lnTo>
                  <a:lnTo>
                    <a:pt x="0" y="552"/>
                  </a:lnTo>
                  <a:lnTo>
                    <a:pt x="376" y="905"/>
                  </a:lnTo>
                  <a:lnTo>
                    <a:pt x="287" y="1369"/>
                  </a:lnTo>
                  <a:lnTo>
                    <a:pt x="751" y="1104"/>
                  </a:lnTo>
                  <a:lnTo>
                    <a:pt x="1214" y="1369"/>
                  </a:lnTo>
                  <a:lnTo>
                    <a:pt x="1104" y="817"/>
                  </a:lnTo>
                  <a:lnTo>
                    <a:pt x="1479" y="442"/>
                  </a:lnTo>
                  <a:lnTo>
                    <a:pt x="927" y="442"/>
                  </a:lnTo>
                  <a:lnTo>
                    <a:pt x="751" y="0"/>
                  </a:lnTo>
                  <a:close/>
                </a:path>
              </a:pathLst>
            </a:custGeom>
            <a:solidFill>
              <a:srgbClr val="289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6"/>
            <p:cNvSpPr/>
            <p:nvPr/>
          </p:nvSpPr>
          <p:spPr>
            <a:xfrm>
              <a:off x="7019825" y="1701525"/>
              <a:ext cx="45825" cy="45825"/>
            </a:xfrm>
            <a:custGeom>
              <a:avLst/>
              <a:gdLst/>
              <a:ahLst/>
              <a:cxnLst/>
              <a:rect l="l" t="t" r="r" b="b"/>
              <a:pathLst>
                <a:path w="1833" h="1833" extrusionOk="0">
                  <a:moveTo>
                    <a:pt x="1192" y="1"/>
                  </a:moveTo>
                  <a:lnTo>
                    <a:pt x="729" y="442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353" y="817"/>
                  </a:lnTo>
                  <a:lnTo>
                    <a:pt x="0" y="1369"/>
                  </a:lnTo>
                  <a:lnTo>
                    <a:pt x="640" y="1281"/>
                  </a:lnTo>
                  <a:lnTo>
                    <a:pt x="994" y="1833"/>
                  </a:lnTo>
                  <a:lnTo>
                    <a:pt x="1192" y="1193"/>
                  </a:lnTo>
                  <a:lnTo>
                    <a:pt x="1833" y="994"/>
                  </a:lnTo>
                  <a:lnTo>
                    <a:pt x="1281" y="641"/>
                  </a:lnTo>
                  <a:lnTo>
                    <a:pt x="1192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6"/>
            <p:cNvSpPr/>
            <p:nvPr/>
          </p:nvSpPr>
          <p:spPr>
            <a:xfrm>
              <a:off x="7279200" y="1692150"/>
              <a:ext cx="48600" cy="43625"/>
            </a:xfrm>
            <a:custGeom>
              <a:avLst/>
              <a:gdLst/>
              <a:ahLst/>
              <a:cxnLst/>
              <a:rect l="l" t="t" r="r" b="b"/>
              <a:pathLst>
                <a:path w="1944" h="1745" extrusionOk="0">
                  <a:moveTo>
                    <a:pt x="1016" y="0"/>
                  </a:moveTo>
                  <a:lnTo>
                    <a:pt x="663" y="552"/>
                  </a:lnTo>
                  <a:lnTo>
                    <a:pt x="1" y="641"/>
                  </a:lnTo>
                  <a:lnTo>
                    <a:pt x="464" y="1104"/>
                  </a:lnTo>
                  <a:lnTo>
                    <a:pt x="376" y="1744"/>
                  </a:lnTo>
                  <a:lnTo>
                    <a:pt x="928" y="1369"/>
                  </a:lnTo>
                  <a:lnTo>
                    <a:pt x="1480" y="1744"/>
                  </a:lnTo>
                  <a:lnTo>
                    <a:pt x="1392" y="1104"/>
                  </a:lnTo>
                  <a:lnTo>
                    <a:pt x="1944" y="641"/>
                  </a:lnTo>
                  <a:lnTo>
                    <a:pt x="1215" y="552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6"/>
            <p:cNvSpPr/>
            <p:nvPr/>
          </p:nvSpPr>
          <p:spPr>
            <a:xfrm>
              <a:off x="7104800" y="1673925"/>
              <a:ext cx="27625" cy="34250"/>
            </a:xfrm>
            <a:custGeom>
              <a:avLst/>
              <a:gdLst/>
              <a:ahLst/>
              <a:cxnLst/>
              <a:rect l="l" t="t" r="r" b="b"/>
              <a:pathLst>
                <a:path w="1105" h="1370" extrusionOk="0">
                  <a:moveTo>
                    <a:pt x="729" y="266"/>
                  </a:moveTo>
                  <a:lnTo>
                    <a:pt x="729" y="354"/>
                  </a:lnTo>
                  <a:lnTo>
                    <a:pt x="729" y="553"/>
                  </a:lnTo>
                  <a:lnTo>
                    <a:pt x="266" y="553"/>
                  </a:lnTo>
                  <a:lnTo>
                    <a:pt x="266" y="266"/>
                  </a:lnTo>
                  <a:close/>
                  <a:moveTo>
                    <a:pt x="729" y="818"/>
                  </a:moveTo>
                  <a:lnTo>
                    <a:pt x="818" y="906"/>
                  </a:lnTo>
                  <a:cubicBezTo>
                    <a:pt x="818" y="994"/>
                    <a:pt x="729" y="994"/>
                    <a:pt x="729" y="994"/>
                  </a:cubicBezTo>
                  <a:cubicBezTo>
                    <a:pt x="729" y="1105"/>
                    <a:pt x="729" y="1105"/>
                    <a:pt x="641" y="1105"/>
                  </a:cubicBezTo>
                  <a:lnTo>
                    <a:pt x="266" y="1105"/>
                  </a:lnTo>
                  <a:lnTo>
                    <a:pt x="266" y="818"/>
                  </a:lnTo>
                  <a:close/>
                  <a:moveTo>
                    <a:pt x="1" y="1"/>
                  </a:moveTo>
                  <a:lnTo>
                    <a:pt x="1" y="1370"/>
                  </a:lnTo>
                  <a:lnTo>
                    <a:pt x="818" y="1370"/>
                  </a:lnTo>
                  <a:cubicBezTo>
                    <a:pt x="906" y="1281"/>
                    <a:pt x="906" y="1281"/>
                    <a:pt x="1016" y="1281"/>
                  </a:cubicBezTo>
                  <a:cubicBezTo>
                    <a:pt x="1016" y="1281"/>
                    <a:pt x="1016" y="1193"/>
                    <a:pt x="1105" y="1193"/>
                  </a:cubicBezTo>
                  <a:lnTo>
                    <a:pt x="1105" y="994"/>
                  </a:lnTo>
                  <a:cubicBezTo>
                    <a:pt x="1105" y="906"/>
                    <a:pt x="1105" y="818"/>
                    <a:pt x="1016" y="818"/>
                  </a:cubicBezTo>
                  <a:cubicBezTo>
                    <a:pt x="1016" y="729"/>
                    <a:pt x="906" y="641"/>
                    <a:pt x="818" y="641"/>
                  </a:cubicBezTo>
                  <a:cubicBezTo>
                    <a:pt x="906" y="641"/>
                    <a:pt x="1016" y="553"/>
                    <a:pt x="1016" y="553"/>
                  </a:cubicBezTo>
                  <a:lnTo>
                    <a:pt x="1016" y="354"/>
                  </a:lnTo>
                  <a:lnTo>
                    <a:pt x="1016" y="177"/>
                  </a:lnTo>
                  <a:lnTo>
                    <a:pt x="1016" y="89"/>
                  </a:lnTo>
                  <a:cubicBezTo>
                    <a:pt x="906" y="89"/>
                    <a:pt x="906" y="89"/>
                    <a:pt x="818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6"/>
            <p:cNvSpPr/>
            <p:nvPr/>
          </p:nvSpPr>
          <p:spPr>
            <a:xfrm>
              <a:off x="7134625" y="1673925"/>
              <a:ext cx="34225" cy="34250"/>
            </a:xfrm>
            <a:custGeom>
              <a:avLst/>
              <a:gdLst/>
              <a:ahLst/>
              <a:cxnLst/>
              <a:rect l="l" t="t" r="r" b="b"/>
              <a:pathLst>
                <a:path w="1369" h="1370" extrusionOk="0">
                  <a:moveTo>
                    <a:pt x="817" y="266"/>
                  </a:moveTo>
                  <a:lnTo>
                    <a:pt x="927" y="354"/>
                  </a:lnTo>
                  <a:cubicBezTo>
                    <a:pt x="1016" y="442"/>
                    <a:pt x="1016" y="442"/>
                    <a:pt x="1016" y="553"/>
                  </a:cubicBezTo>
                  <a:lnTo>
                    <a:pt x="1016" y="641"/>
                  </a:lnTo>
                  <a:lnTo>
                    <a:pt x="1016" y="818"/>
                  </a:lnTo>
                  <a:cubicBezTo>
                    <a:pt x="1016" y="906"/>
                    <a:pt x="1016" y="906"/>
                    <a:pt x="927" y="906"/>
                  </a:cubicBezTo>
                  <a:cubicBezTo>
                    <a:pt x="927" y="994"/>
                    <a:pt x="927" y="994"/>
                    <a:pt x="817" y="994"/>
                  </a:cubicBezTo>
                  <a:cubicBezTo>
                    <a:pt x="817" y="1105"/>
                    <a:pt x="729" y="1105"/>
                    <a:pt x="729" y="1105"/>
                  </a:cubicBezTo>
                  <a:lnTo>
                    <a:pt x="552" y="1105"/>
                  </a:lnTo>
                  <a:lnTo>
                    <a:pt x="464" y="994"/>
                  </a:lnTo>
                  <a:cubicBezTo>
                    <a:pt x="375" y="906"/>
                    <a:pt x="375" y="906"/>
                    <a:pt x="375" y="818"/>
                  </a:cubicBezTo>
                  <a:lnTo>
                    <a:pt x="375" y="641"/>
                  </a:lnTo>
                  <a:lnTo>
                    <a:pt x="375" y="553"/>
                  </a:lnTo>
                  <a:cubicBezTo>
                    <a:pt x="375" y="442"/>
                    <a:pt x="375" y="442"/>
                    <a:pt x="464" y="354"/>
                  </a:cubicBezTo>
                  <a:lnTo>
                    <a:pt x="552" y="266"/>
                  </a:lnTo>
                  <a:close/>
                  <a:moveTo>
                    <a:pt x="729" y="1"/>
                  </a:moveTo>
                  <a:cubicBezTo>
                    <a:pt x="640" y="1"/>
                    <a:pt x="552" y="1"/>
                    <a:pt x="464" y="89"/>
                  </a:cubicBezTo>
                  <a:cubicBezTo>
                    <a:pt x="375" y="89"/>
                    <a:pt x="265" y="177"/>
                    <a:pt x="177" y="177"/>
                  </a:cubicBezTo>
                  <a:cubicBezTo>
                    <a:pt x="177" y="266"/>
                    <a:pt x="88" y="354"/>
                    <a:pt x="88" y="442"/>
                  </a:cubicBezTo>
                  <a:cubicBezTo>
                    <a:pt x="0" y="442"/>
                    <a:pt x="0" y="553"/>
                    <a:pt x="0" y="641"/>
                  </a:cubicBezTo>
                  <a:cubicBezTo>
                    <a:pt x="0" y="729"/>
                    <a:pt x="0" y="818"/>
                    <a:pt x="88" y="906"/>
                  </a:cubicBezTo>
                  <a:cubicBezTo>
                    <a:pt x="88" y="994"/>
                    <a:pt x="177" y="1105"/>
                    <a:pt x="177" y="1193"/>
                  </a:cubicBezTo>
                  <a:cubicBezTo>
                    <a:pt x="265" y="1193"/>
                    <a:pt x="375" y="1281"/>
                    <a:pt x="464" y="1281"/>
                  </a:cubicBezTo>
                  <a:cubicBezTo>
                    <a:pt x="464" y="1370"/>
                    <a:pt x="552" y="1370"/>
                    <a:pt x="729" y="1370"/>
                  </a:cubicBezTo>
                  <a:cubicBezTo>
                    <a:pt x="817" y="1370"/>
                    <a:pt x="927" y="1370"/>
                    <a:pt x="927" y="1281"/>
                  </a:cubicBezTo>
                  <a:cubicBezTo>
                    <a:pt x="1016" y="1281"/>
                    <a:pt x="1104" y="1193"/>
                    <a:pt x="1192" y="1193"/>
                  </a:cubicBezTo>
                  <a:cubicBezTo>
                    <a:pt x="1192" y="1105"/>
                    <a:pt x="1280" y="994"/>
                    <a:pt x="1280" y="906"/>
                  </a:cubicBezTo>
                  <a:cubicBezTo>
                    <a:pt x="1369" y="818"/>
                    <a:pt x="1369" y="729"/>
                    <a:pt x="1369" y="641"/>
                  </a:cubicBezTo>
                  <a:cubicBezTo>
                    <a:pt x="1369" y="641"/>
                    <a:pt x="1369" y="553"/>
                    <a:pt x="1280" y="442"/>
                  </a:cubicBezTo>
                  <a:cubicBezTo>
                    <a:pt x="1280" y="354"/>
                    <a:pt x="1280" y="266"/>
                    <a:pt x="1192" y="177"/>
                  </a:cubicBezTo>
                  <a:cubicBezTo>
                    <a:pt x="1104" y="177"/>
                    <a:pt x="1016" y="89"/>
                    <a:pt x="1016" y="89"/>
                  </a:cubicBezTo>
                  <a:cubicBezTo>
                    <a:pt x="927" y="1"/>
                    <a:pt x="817" y="1"/>
                    <a:pt x="729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6"/>
            <p:cNvSpPr/>
            <p:nvPr/>
          </p:nvSpPr>
          <p:spPr>
            <a:xfrm>
              <a:off x="7210225" y="1673925"/>
              <a:ext cx="34800" cy="34250"/>
            </a:xfrm>
            <a:custGeom>
              <a:avLst/>
              <a:gdLst/>
              <a:ahLst/>
              <a:cxnLst/>
              <a:rect l="l" t="t" r="r" b="b"/>
              <a:pathLst>
                <a:path w="1392" h="1370" extrusionOk="0">
                  <a:moveTo>
                    <a:pt x="0" y="1"/>
                  </a:moveTo>
                  <a:lnTo>
                    <a:pt x="0" y="1370"/>
                  </a:lnTo>
                  <a:lnTo>
                    <a:pt x="287" y="1370"/>
                  </a:lnTo>
                  <a:lnTo>
                    <a:pt x="287" y="553"/>
                  </a:lnTo>
                  <a:lnTo>
                    <a:pt x="552" y="1105"/>
                  </a:lnTo>
                  <a:lnTo>
                    <a:pt x="751" y="1105"/>
                  </a:lnTo>
                  <a:lnTo>
                    <a:pt x="1016" y="553"/>
                  </a:lnTo>
                  <a:lnTo>
                    <a:pt x="1016" y="1370"/>
                  </a:lnTo>
                  <a:lnTo>
                    <a:pt x="1391" y="1370"/>
                  </a:lnTo>
                  <a:lnTo>
                    <a:pt x="1391" y="1"/>
                  </a:lnTo>
                  <a:lnTo>
                    <a:pt x="1016" y="1"/>
                  </a:lnTo>
                  <a:lnTo>
                    <a:pt x="663" y="729"/>
                  </a:lnTo>
                  <a:lnTo>
                    <a:pt x="287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" name="Google Shape;1764;p76"/>
          <p:cNvGrpSpPr/>
          <p:nvPr/>
        </p:nvGrpSpPr>
        <p:grpSpPr>
          <a:xfrm>
            <a:off x="7364016" y="1564792"/>
            <a:ext cx="399075" cy="399048"/>
            <a:chOff x="6375750" y="1515000"/>
            <a:chExt cx="368150" cy="368125"/>
          </a:xfrm>
        </p:grpSpPr>
        <p:sp>
          <p:nvSpPr>
            <p:cNvPr id="1765" name="Google Shape;1765;p76"/>
            <p:cNvSpPr/>
            <p:nvPr/>
          </p:nvSpPr>
          <p:spPr>
            <a:xfrm>
              <a:off x="6375750" y="1515000"/>
              <a:ext cx="368150" cy="339125"/>
            </a:xfrm>
            <a:custGeom>
              <a:avLst/>
              <a:gdLst/>
              <a:ahLst/>
              <a:cxnLst/>
              <a:rect l="l" t="t" r="r" b="b"/>
              <a:pathLst>
                <a:path w="14726" h="13565" extrusionOk="0">
                  <a:moveTo>
                    <a:pt x="7352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9758"/>
                    <a:pt x="1104" y="11877"/>
                    <a:pt x="2937" y="13246"/>
                  </a:cubicBezTo>
                  <a:cubicBezTo>
                    <a:pt x="3235" y="13477"/>
                    <a:pt x="3556" y="13564"/>
                    <a:pt x="3897" y="13564"/>
                  </a:cubicBezTo>
                  <a:cubicBezTo>
                    <a:pt x="4918" y="13564"/>
                    <a:pt x="6110" y="12782"/>
                    <a:pt x="7352" y="12782"/>
                  </a:cubicBezTo>
                  <a:cubicBezTo>
                    <a:pt x="8594" y="12782"/>
                    <a:pt x="9786" y="13564"/>
                    <a:pt x="10807" y="13564"/>
                  </a:cubicBezTo>
                  <a:cubicBezTo>
                    <a:pt x="11148" y="13564"/>
                    <a:pt x="11469" y="13477"/>
                    <a:pt x="11767" y="13246"/>
                  </a:cubicBezTo>
                  <a:cubicBezTo>
                    <a:pt x="13622" y="11877"/>
                    <a:pt x="14725" y="9758"/>
                    <a:pt x="14725" y="7351"/>
                  </a:cubicBezTo>
                  <a:cubicBezTo>
                    <a:pt x="14725" y="3311"/>
                    <a:pt x="11414" y="0"/>
                    <a:pt x="7352" y="0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6"/>
            <p:cNvSpPr/>
            <p:nvPr/>
          </p:nvSpPr>
          <p:spPr>
            <a:xfrm>
              <a:off x="6437575" y="1544800"/>
              <a:ext cx="306325" cy="309325"/>
            </a:xfrm>
            <a:custGeom>
              <a:avLst/>
              <a:gdLst/>
              <a:ahLst/>
              <a:cxnLst/>
              <a:rect l="l" t="t" r="r" b="b"/>
              <a:pathLst>
                <a:path w="12253" h="12373" extrusionOk="0">
                  <a:moveTo>
                    <a:pt x="3863" y="0"/>
                  </a:moveTo>
                  <a:cubicBezTo>
                    <a:pt x="2958" y="0"/>
                    <a:pt x="2318" y="640"/>
                    <a:pt x="2318" y="1479"/>
                  </a:cubicBezTo>
                  <a:lnTo>
                    <a:pt x="2318" y="1567"/>
                  </a:lnTo>
                  <a:cubicBezTo>
                    <a:pt x="2318" y="1479"/>
                    <a:pt x="2208" y="1479"/>
                    <a:pt x="2208" y="1479"/>
                  </a:cubicBezTo>
                  <a:cubicBezTo>
                    <a:pt x="1303" y="1479"/>
                    <a:pt x="552" y="2296"/>
                    <a:pt x="552" y="3223"/>
                  </a:cubicBezTo>
                  <a:cubicBezTo>
                    <a:pt x="552" y="3510"/>
                    <a:pt x="552" y="3775"/>
                    <a:pt x="751" y="4062"/>
                  </a:cubicBezTo>
                  <a:cubicBezTo>
                    <a:pt x="287" y="4327"/>
                    <a:pt x="0" y="4879"/>
                    <a:pt x="0" y="5431"/>
                  </a:cubicBezTo>
                  <a:cubicBezTo>
                    <a:pt x="0" y="5894"/>
                    <a:pt x="199" y="6358"/>
                    <a:pt x="464" y="6623"/>
                  </a:cubicBezTo>
                  <a:lnTo>
                    <a:pt x="751" y="6822"/>
                  </a:lnTo>
                  <a:cubicBezTo>
                    <a:pt x="552" y="7086"/>
                    <a:pt x="375" y="7462"/>
                    <a:pt x="464" y="7815"/>
                  </a:cubicBezTo>
                  <a:cubicBezTo>
                    <a:pt x="464" y="8279"/>
                    <a:pt x="662" y="8654"/>
                    <a:pt x="927" y="8919"/>
                  </a:cubicBezTo>
                  <a:cubicBezTo>
                    <a:pt x="662" y="9294"/>
                    <a:pt x="464" y="9669"/>
                    <a:pt x="464" y="10221"/>
                  </a:cubicBezTo>
                  <a:lnTo>
                    <a:pt x="464" y="12054"/>
                  </a:lnTo>
                  <a:cubicBezTo>
                    <a:pt x="762" y="12285"/>
                    <a:pt x="1083" y="12372"/>
                    <a:pt x="1424" y="12372"/>
                  </a:cubicBezTo>
                  <a:cubicBezTo>
                    <a:pt x="2445" y="12372"/>
                    <a:pt x="3637" y="11590"/>
                    <a:pt x="4879" y="11590"/>
                  </a:cubicBezTo>
                  <a:cubicBezTo>
                    <a:pt x="6121" y="11590"/>
                    <a:pt x="7313" y="12372"/>
                    <a:pt x="8334" y="12372"/>
                  </a:cubicBezTo>
                  <a:cubicBezTo>
                    <a:pt x="8675" y="12372"/>
                    <a:pt x="8996" y="12285"/>
                    <a:pt x="9294" y="12054"/>
                  </a:cubicBezTo>
                  <a:cubicBezTo>
                    <a:pt x="11149" y="10685"/>
                    <a:pt x="12252" y="8566"/>
                    <a:pt x="12252" y="6159"/>
                  </a:cubicBezTo>
                  <a:lnTo>
                    <a:pt x="12252" y="5431"/>
                  </a:lnTo>
                  <a:lnTo>
                    <a:pt x="8831" y="2031"/>
                  </a:lnTo>
                  <a:cubicBezTo>
                    <a:pt x="8654" y="1854"/>
                    <a:pt x="8389" y="1744"/>
                    <a:pt x="8190" y="1656"/>
                  </a:cubicBezTo>
                  <a:lnTo>
                    <a:pt x="7087" y="464"/>
                  </a:lnTo>
                  <a:cubicBezTo>
                    <a:pt x="6822" y="199"/>
                    <a:pt x="6358" y="0"/>
                    <a:pt x="5894" y="0"/>
                  </a:cubicBezTo>
                  <a:cubicBezTo>
                    <a:pt x="5519" y="0"/>
                    <a:pt x="5166" y="199"/>
                    <a:pt x="4879" y="464"/>
                  </a:cubicBezTo>
                  <a:cubicBezTo>
                    <a:pt x="4614" y="199"/>
                    <a:pt x="4239" y="0"/>
                    <a:pt x="3863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6"/>
            <p:cNvSpPr/>
            <p:nvPr/>
          </p:nvSpPr>
          <p:spPr>
            <a:xfrm>
              <a:off x="6518150" y="1719750"/>
              <a:ext cx="82800" cy="41400"/>
            </a:xfrm>
            <a:custGeom>
              <a:avLst/>
              <a:gdLst/>
              <a:ahLst/>
              <a:cxnLst/>
              <a:rect l="l" t="t" r="r" b="b"/>
              <a:pathLst>
                <a:path w="3312" h="1656" extrusionOk="0">
                  <a:moveTo>
                    <a:pt x="464" y="0"/>
                  </a:moveTo>
                  <a:lnTo>
                    <a:pt x="0" y="1656"/>
                  </a:lnTo>
                  <a:lnTo>
                    <a:pt x="3312" y="1656"/>
                  </a:lnTo>
                  <a:lnTo>
                    <a:pt x="2848" y="0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6"/>
            <p:cNvSpPr/>
            <p:nvPr/>
          </p:nvSpPr>
          <p:spPr>
            <a:xfrm>
              <a:off x="6559525" y="1719750"/>
              <a:ext cx="41425" cy="41400"/>
            </a:xfrm>
            <a:custGeom>
              <a:avLst/>
              <a:gdLst/>
              <a:ahLst/>
              <a:cxnLst/>
              <a:rect l="l" t="t" r="r" b="b"/>
              <a:pathLst>
                <a:path w="1657" h="1656" extrusionOk="0">
                  <a:moveTo>
                    <a:pt x="1" y="0"/>
                  </a:moveTo>
                  <a:lnTo>
                    <a:pt x="1" y="1656"/>
                  </a:lnTo>
                  <a:lnTo>
                    <a:pt x="1657" y="1656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6"/>
            <p:cNvSpPr/>
            <p:nvPr/>
          </p:nvSpPr>
          <p:spPr>
            <a:xfrm>
              <a:off x="6474550" y="1560800"/>
              <a:ext cx="170000" cy="174975"/>
            </a:xfrm>
            <a:custGeom>
              <a:avLst/>
              <a:gdLst/>
              <a:ahLst/>
              <a:cxnLst/>
              <a:rect l="l" t="t" r="r" b="b"/>
              <a:pathLst>
                <a:path w="6800" h="6999" extrusionOk="0">
                  <a:moveTo>
                    <a:pt x="3400" y="0"/>
                  </a:moveTo>
                  <a:cubicBezTo>
                    <a:pt x="2120" y="0"/>
                    <a:pt x="640" y="1016"/>
                    <a:pt x="552" y="2760"/>
                  </a:cubicBezTo>
                  <a:cubicBezTo>
                    <a:pt x="177" y="2870"/>
                    <a:pt x="0" y="3135"/>
                    <a:pt x="0" y="3510"/>
                  </a:cubicBezTo>
                  <a:lnTo>
                    <a:pt x="89" y="3974"/>
                  </a:lnTo>
                  <a:cubicBezTo>
                    <a:pt x="89" y="4283"/>
                    <a:pt x="377" y="4542"/>
                    <a:pt x="626" y="4542"/>
                  </a:cubicBezTo>
                  <a:cubicBezTo>
                    <a:pt x="661" y="4542"/>
                    <a:pt x="696" y="4537"/>
                    <a:pt x="729" y="4526"/>
                  </a:cubicBezTo>
                  <a:lnTo>
                    <a:pt x="839" y="4526"/>
                  </a:lnTo>
                  <a:cubicBezTo>
                    <a:pt x="1568" y="6358"/>
                    <a:pt x="2671" y="6910"/>
                    <a:pt x="3400" y="6998"/>
                  </a:cubicBezTo>
                  <a:cubicBezTo>
                    <a:pt x="4151" y="6910"/>
                    <a:pt x="5254" y="6358"/>
                    <a:pt x="5983" y="4526"/>
                  </a:cubicBezTo>
                  <a:lnTo>
                    <a:pt x="6071" y="4526"/>
                  </a:lnTo>
                  <a:cubicBezTo>
                    <a:pt x="6107" y="4537"/>
                    <a:pt x="6143" y="4542"/>
                    <a:pt x="6180" y="4542"/>
                  </a:cubicBezTo>
                  <a:cubicBezTo>
                    <a:pt x="6440" y="4542"/>
                    <a:pt x="6711" y="4283"/>
                    <a:pt x="6711" y="3974"/>
                  </a:cubicBezTo>
                  <a:lnTo>
                    <a:pt x="6800" y="3510"/>
                  </a:lnTo>
                  <a:cubicBezTo>
                    <a:pt x="6800" y="3135"/>
                    <a:pt x="6623" y="2870"/>
                    <a:pt x="6248" y="2760"/>
                  </a:cubicBezTo>
                  <a:cubicBezTo>
                    <a:pt x="6159" y="1016"/>
                    <a:pt x="4702" y="0"/>
                    <a:pt x="3400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6"/>
            <p:cNvSpPr/>
            <p:nvPr/>
          </p:nvSpPr>
          <p:spPr>
            <a:xfrm>
              <a:off x="6559525" y="1560800"/>
              <a:ext cx="85025" cy="174975"/>
            </a:xfrm>
            <a:custGeom>
              <a:avLst/>
              <a:gdLst/>
              <a:ahLst/>
              <a:cxnLst/>
              <a:rect l="l" t="t" r="r" b="b"/>
              <a:pathLst>
                <a:path w="3401" h="6999" extrusionOk="0">
                  <a:moveTo>
                    <a:pt x="1" y="0"/>
                  </a:moveTo>
                  <a:lnTo>
                    <a:pt x="1" y="6998"/>
                  </a:lnTo>
                  <a:cubicBezTo>
                    <a:pt x="752" y="6910"/>
                    <a:pt x="1855" y="6358"/>
                    <a:pt x="2584" y="4526"/>
                  </a:cubicBezTo>
                  <a:lnTo>
                    <a:pt x="2672" y="4526"/>
                  </a:lnTo>
                  <a:cubicBezTo>
                    <a:pt x="2708" y="4537"/>
                    <a:pt x="2744" y="4542"/>
                    <a:pt x="2781" y="4542"/>
                  </a:cubicBezTo>
                  <a:cubicBezTo>
                    <a:pt x="3041" y="4542"/>
                    <a:pt x="3312" y="4283"/>
                    <a:pt x="3312" y="3974"/>
                  </a:cubicBezTo>
                  <a:lnTo>
                    <a:pt x="3401" y="3510"/>
                  </a:lnTo>
                  <a:cubicBezTo>
                    <a:pt x="3401" y="3135"/>
                    <a:pt x="3224" y="2870"/>
                    <a:pt x="2849" y="2760"/>
                  </a:cubicBezTo>
                  <a:cubicBezTo>
                    <a:pt x="2760" y="1016"/>
                    <a:pt x="1303" y="0"/>
                    <a:pt x="1" y="0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6"/>
            <p:cNvSpPr/>
            <p:nvPr/>
          </p:nvSpPr>
          <p:spPr>
            <a:xfrm>
              <a:off x="6559525" y="1650750"/>
              <a:ext cx="39225" cy="45825"/>
            </a:xfrm>
            <a:custGeom>
              <a:avLst/>
              <a:gdLst/>
              <a:ahLst/>
              <a:cxnLst/>
              <a:rect l="l" t="t" r="r" b="b"/>
              <a:pathLst>
                <a:path w="1569" h="1833" extrusionOk="0">
                  <a:moveTo>
                    <a:pt x="1" y="1"/>
                  </a:moveTo>
                  <a:lnTo>
                    <a:pt x="1" y="1833"/>
                  </a:lnTo>
                  <a:lnTo>
                    <a:pt x="553" y="1833"/>
                  </a:lnTo>
                  <a:lnTo>
                    <a:pt x="553" y="464"/>
                  </a:lnTo>
                  <a:lnTo>
                    <a:pt x="1568" y="464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6"/>
            <p:cNvSpPr/>
            <p:nvPr/>
          </p:nvSpPr>
          <p:spPr>
            <a:xfrm>
              <a:off x="6506550" y="1639175"/>
              <a:ext cx="106000" cy="39200"/>
            </a:xfrm>
            <a:custGeom>
              <a:avLst/>
              <a:gdLst/>
              <a:ahLst/>
              <a:cxnLst/>
              <a:rect l="l" t="t" r="r" b="b"/>
              <a:pathLst>
                <a:path w="4240" h="1568" extrusionOk="0">
                  <a:moveTo>
                    <a:pt x="1215" y="0"/>
                  </a:moveTo>
                  <a:cubicBezTo>
                    <a:pt x="464" y="0"/>
                    <a:pt x="1" y="287"/>
                    <a:pt x="1" y="729"/>
                  </a:cubicBezTo>
                  <a:cubicBezTo>
                    <a:pt x="1" y="1192"/>
                    <a:pt x="464" y="1567"/>
                    <a:pt x="1215" y="1567"/>
                  </a:cubicBezTo>
                  <a:cubicBezTo>
                    <a:pt x="1391" y="1567"/>
                    <a:pt x="1568" y="1479"/>
                    <a:pt x="1767" y="1391"/>
                  </a:cubicBezTo>
                  <a:lnTo>
                    <a:pt x="2495" y="1391"/>
                  </a:lnTo>
                  <a:cubicBezTo>
                    <a:pt x="2672" y="1479"/>
                    <a:pt x="2871" y="1567"/>
                    <a:pt x="3047" y="1567"/>
                  </a:cubicBezTo>
                  <a:cubicBezTo>
                    <a:pt x="3776" y="1567"/>
                    <a:pt x="4239" y="1192"/>
                    <a:pt x="4239" y="729"/>
                  </a:cubicBezTo>
                  <a:cubicBezTo>
                    <a:pt x="4239" y="287"/>
                    <a:pt x="3776" y="0"/>
                    <a:pt x="3047" y="0"/>
                  </a:cubicBezTo>
                  <a:cubicBezTo>
                    <a:pt x="2871" y="0"/>
                    <a:pt x="2672" y="0"/>
                    <a:pt x="2495" y="88"/>
                  </a:cubicBezTo>
                  <a:cubicBezTo>
                    <a:pt x="2352" y="133"/>
                    <a:pt x="2236" y="155"/>
                    <a:pt x="2123" y="155"/>
                  </a:cubicBezTo>
                  <a:cubicBezTo>
                    <a:pt x="2010" y="155"/>
                    <a:pt x="1899" y="133"/>
                    <a:pt x="1767" y="88"/>
                  </a:cubicBezTo>
                  <a:cubicBezTo>
                    <a:pt x="1568" y="0"/>
                    <a:pt x="1391" y="0"/>
                    <a:pt x="1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6"/>
            <p:cNvSpPr/>
            <p:nvPr/>
          </p:nvSpPr>
          <p:spPr>
            <a:xfrm>
              <a:off x="6449150" y="1756725"/>
              <a:ext cx="220800" cy="126400"/>
            </a:xfrm>
            <a:custGeom>
              <a:avLst/>
              <a:gdLst/>
              <a:ahLst/>
              <a:cxnLst/>
              <a:rect l="l" t="t" r="r" b="b"/>
              <a:pathLst>
                <a:path w="8832" h="5056" extrusionOk="0">
                  <a:moveTo>
                    <a:pt x="1656" y="0"/>
                  </a:moveTo>
                  <a:cubicBezTo>
                    <a:pt x="751" y="0"/>
                    <a:pt x="1" y="729"/>
                    <a:pt x="1" y="1744"/>
                  </a:cubicBezTo>
                  <a:lnTo>
                    <a:pt x="1" y="3577"/>
                  </a:lnTo>
                  <a:cubicBezTo>
                    <a:pt x="1193" y="4504"/>
                    <a:pt x="2760" y="5056"/>
                    <a:pt x="4416" y="5056"/>
                  </a:cubicBezTo>
                  <a:cubicBezTo>
                    <a:pt x="6072" y="5056"/>
                    <a:pt x="7639" y="4504"/>
                    <a:pt x="8831" y="3577"/>
                  </a:cubicBezTo>
                  <a:lnTo>
                    <a:pt x="8831" y="1744"/>
                  </a:lnTo>
                  <a:cubicBezTo>
                    <a:pt x="8831" y="817"/>
                    <a:pt x="8103" y="0"/>
                    <a:pt x="7175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6"/>
            <p:cNvSpPr/>
            <p:nvPr/>
          </p:nvSpPr>
          <p:spPr>
            <a:xfrm>
              <a:off x="6559525" y="1756725"/>
              <a:ext cx="110425" cy="126400"/>
            </a:xfrm>
            <a:custGeom>
              <a:avLst/>
              <a:gdLst/>
              <a:ahLst/>
              <a:cxnLst/>
              <a:rect l="l" t="t" r="r" b="b"/>
              <a:pathLst>
                <a:path w="4417" h="5056" extrusionOk="0">
                  <a:moveTo>
                    <a:pt x="1" y="0"/>
                  </a:moveTo>
                  <a:lnTo>
                    <a:pt x="1" y="5056"/>
                  </a:lnTo>
                  <a:cubicBezTo>
                    <a:pt x="1657" y="5056"/>
                    <a:pt x="3224" y="4504"/>
                    <a:pt x="4416" y="3577"/>
                  </a:cubicBezTo>
                  <a:lnTo>
                    <a:pt x="4416" y="1744"/>
                  </a:lnTo>
                  <a:cubicBezTo>
                    <a:pt x="4416" y="817"/>
                    <a:pt x="3688" y="0"/>
                    <a:pt x="2760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6"/>
            <p:cNvSpPr/>
            <p:nvPr/>
          </p:nvSpPr>
          <p:spPr>
            <a:xfrm>
              <a:off x="6474550" y="1811900"/>
              <a:ext cx="23200" cy="59625"/>
            </a:xfrm>
            <a:custGeom>
              <a:avLst/>
              <a:gdLst/>
              <a:ahLst/>
              <a:cxnLst/>
              <a:rect l="l" t="t" r="r" b="b"/>
              <a:pathLst>
                <a:path w="928" h="2385" extrusionOk="0">
                  <a:moveTo>
                    <a:pt x="0" y="1"/>
                  </a:moveTo>
                  <a:lnTo>
                    <a:pt x="0" y="2010"/>
                  </a:lnTo>
                  <a:cubicBezTo>
                    <a:pt x="287" y="2208"/>
                    <a:pt x="552" y="2297"/>
                    <a:pt x="927" y="2385"/>
                  </a:cubicBezTo>
                  <a:lnTo>
                    <a:pt x="927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6"/>
            <p:cNvSpPr/>
            <p:nvPr/>
          </p:nvSpPr>
          <p:spPr>
            <a:xfrm>
              <a:off x="6621900" y="1811900"/>
              <a:ext cx="22650" cy="59625"/>
            </a:xfrm>
            <a:custGeom>
              <a:avLst/>
              <a:gdLst/>
              <a:ahLst/>
              <a:cxnLst/>
              <a:rect l="l" t="t" r="r" b="b"/>
              <a:pathLst>
                <a:path w="906" h="2385" extrusionOk="0">
                  <a:moveTo>
                    <a:pt x="1" y="1"/>
                  </a:moveTo>
                  <a:lnTo>
                    <a:pt x="1" y="2385"/>
                  </a:lnTo>
                  <a:cubicBezTo>
                    <a:pt x="354" y="2297"/>
                    <a:pt x="641" y="2208"/>
                    <a:pt x="906" y="2010"/>
                  </a:cubicBezTo>
                  <a:lnTo>
                    <a:pt x="906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6"/>
            <p:cNvSpPr/>
            <p:nvPr/>
          </p:nvSpPr>
          <p:spPr>
            <a:xfrm>
              <a:off x="6437575" y="1544800"/>
              <a:ext cx="243950" cy="234750"/>
            </a:xfrm>
            <a:custGeom>
              <a:avLst/>
              <a:gdLst/>
              <a:ahLst/>
              <a:cxnLst/>
              <a:rect l="l" t="t" r="r" b="b"/>
              <a:pathLst>
                <a:path w="9758" h="9390" extrusionOk="0">
                  <a:moveTo>
                    <a:pt x="3863" y="0"/>
                  </a:moveTo>
                  <a:cubicBezTo>
                    <a:pt x="2958" y="0"/>
                    <a:pt x="2318" y="640"/>
                    <a:pt x="2318" y="1479"/>
                  </a:cubicBezTo>
                  <a:lnTo>
                    <a:pt x="2318" y="1567"/>
                  </a:lnTo>
                  <a:cubicBezTo>
                    <a:pt x="2318" y="1479"/>
                    <a:pt x="2208" y="1479"/>
                    <a:pt x="2208" y="1479"/>
                  </a:cubicBezTo>
                  <a:cubicBezTo>
                    <a:pt x="1303" y="1479"/>
                    <a:pt x="552" y="2296"/>
                    <a:pt x="552" y="3223"/>
                  </a:cubicBezTo>
                  <a:cubicBezTo>
                    <a:pt x="552" y="3510"/>
                    <a:pt x="552" y="3775"/>
                    <a:pt x="751" y="4062"/>
                  </a:cubicBezTo>
                  <a:cubicBezTo>
                    <a:pt x="287" y="4327"/>
                    <a:pt x="0" y="4879"/>
                    <a:pt x="0" y="5431"/>
                  </a:cubicBezTo>
                  <a:cubicBezTo>
                    <a:pt x="0" y="5983"/>
                    <a:pt x="287" y="6535"/>
                    <a:pt x="751" y="6822"/>
                  </a:cubicBezTo>
                  <a:cubicBezTo>
                    <a:pt x="552" y="7086"/>
                    <a:pt x="375" y="7462"/>
                    <a:pt x="464" y="7815"/>
                  </a:cubicBezTo>
                  <a:cubicBezTo>
                    <a:pt x="464" y="8654"/>
                    <a:pt x="1214" y="9382"/>
                    <a:pt x="2031" y="9382"/>
                  </a:cubicBezTo>
                  <a:cubicBezTo>
                    <a:pt x="2082" y="9387"/>
                    <a:pt x="2133" y="9390"/>
                    <a:pt x="2183" y="9390"/>
                  </a:cubicBezTo>
                  <a:cubicBezTo>
                    <a:pt x="3046" y="9390"/>
                    <a:pt x="3775" y="8686"/>
                    <a:pt x="3775" y="7727"/>
                  </a:cubicBezTo>
                  <a:cubicBezTo>
                    <a:pt x="3775" y="7175"/>
                    <a:pt x="3510" y="6623"/>
                    <a:pt x="3047" y="6358"/>
                  </a:cubicBezTo>
                  <a:cubicBezTo>
                    <a:pt x="3223" y="6071"/>
                    <a:pt x="3312" y="5806"/>
                    <a:pt x="3312" y="5431"/>
                  </a:cubicBezTo>
                  <a:cubicBezTo>
                    <a:pt x="3312" y="5166"/>
                    <a:pt x="3223" y="4879"/>
                    <a:pt x="3135" y="4614"/>
                  </a:cubicBezTo>
                  <a:cubicBezTo>
                    <a:pt x="3599" y="4327"/>
                    <a:pt x="3863" y="3775"/>
                    <a:pt x="3863" y="3223"/>
                  </a:cubicBezTo>
                  <a:lnTo>
                    <a:pt x="3863" y="3047"/>
                  </a:lnTo>
                  <a:cubicBezTo>
                    <a:pt x="4239" y="3047"/>
                    <a:pt x="4614" y="2848"/>
                    <a:pt x="4879" y="2583"/>
                  </a:cubicBezTo>
                  <a:cubicBezTo>
                    <a:pt x="5166" y="2848"/>
                    <a:pt x="5519" y="3047"/>
                    <a:pt x="5894" y="3047"/>
                  </a:cubicBezTo>
                  <a:lnTo>
                    <a:pt x="5894" y="3223"/>
                  </a:lnTo>
                  <a:cubicBezTo>
                    <a:pt x="5894" y="3775"/>
                    <a:pt x="6181" y="4327"/>
                    <a:pt x="6623" y="4614"/>
                  </a:cubicBezTo>
                  <a:cubicBezTo>
                    <a:pt x="6535" y="4879"/>
                    <a:pt x="6446" y="5166"/>
                    <a:pt x="6446" y="5431"/>
                  </a:cubicBezTo>
                  <a:cubicBezTo>
                    <a:pt x="6446" y="5806"/>
                    <a:pt x="6535" y="6071"/>
                    <a:pt x="6733" y="6358"/>
                  </a:cubicBezTo>
                  <a:cubicBezTo>
                    <a:pt x="6270" y="6711"/>
                    <a:pt x="5983" y="7175"/>
                    <a:pt x="5983" y="7815"/>
                  </a:cubicBezTo>
                  <a:cubicBezTo>
                    <a:pt x="5983" y="8691"/>
                    <a:pt x="6653" y="9390"/>
                    <a:pt x="7490" y="9390"/>
                  </a:cubicBezTo>
                  <a:cubicBezTo>
                    <a:pt x="7539" y="9390"/>
                    <a:pt x="7588" y="9387"/>
                    <a:pt x="7638" y="9382"/>
                  </a:cubicBezTo>
                  <a:cubicBezTo>
                    <a:pt x="8566" y="9382"/>
                    <a:pt x="9294" y="8654"/>
                    <a:pt x="9294" y="7727"/>
                  </a:cubicBezTo>
                  <a:cubicBezTo>
                    <a:pt x="9294" y="7373"/>
                    <a:pt x="9206" y="7086"/>
                    <a:pt x="9029" y="6822"/>
                  </a:cubicBezTo>
                  <a:cubicBezTo>
                    <a:pt x="9493" y="6535"/>
                    <a:pt x="9758" y="5983"/>
                    <a:pt x="9758" y="5431"/>
                  </a:cubicBezTo>
                  <a:cubicBezTo>
                    <a:pt x="9758" y="4879"/>
                    <a:pt x="9493" y="4327"/>
                    <a:pt x="9029" y="4062"/>
                  </a:cubicBezTo>
                  <a:cubicBezTo>
                    <a:pt x="9206" y="3775"/>
                    <a:pt x="9206" y="3510"/>
                    <a:pt x="9206" y="3223"/>
                  </a:cubicBezTo>
                  <a:cubicBezTo>
                    <a:pt x="9206" y="2296"/>
                    <a:pt x="8477" y="1479"/>
                    <a:pt x="7550" y="1479"/>
                  </a:cubicBezTo>
                  <a:cubicBezTo>
                    <a:pt x="7550" y="1479"/>
                    <a:pt x="7462" y="1479"/>
                    <a:pt x="7462" y="1567"/>
                  </a:cubicBezTo>
                  <a:lnTo>
                    <a:pt x="7462" y="1479"/>
                  </a:lnTo>
                  <a:cubicBezTo>
                    <a:pt x="7462" y="640"/>
                    <a:pt x="6822" y="0"/>
                    <a:pt x="5894" y="0"/>
                  </a:cubicBezTo>
                  <a:cubicBezTo>
                    <a:pt x="5519" y="0"/>
                    <a:pt x="5166" y="199"/>
                    <a:pt x="4879" y="464"/>
                  </a:cubicBezTo>
                  <a:cubicBezTo>
                    <a:pt x="4614" y="199"/>
                    <a:pt x="4239" y="0"/>
                    <a:pt x="3863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6"/>
            <p:cNvSpPr/>
            <p:nvPr/>
          </p:nvSpPr>
          <p:spPr>
            <a:xfrm>
              <a:off x="6559525" y="1544800"/>
              <a:ext cx="122000" cy="235000"/>
            </a:xfrm>
            <a:custGeom>
              <a:avLst/>
              <a:gdLst/>
              <a:ahLst/>
              <a:cxnLst/>
              <a:rect l="l" t="t" r="r" b="b"/>
              <a:pathLst>
                <a:path w="4880" h="9400" extrusionOk="0">
                  <a:moveTo>
                    <a:pt x="1016" y="0"/>
                  </a:moveTo>
                  <a:cubicBezTo>
                    <a:pt x="641" y="0"/>
                    <a:pt x="288" y="199"/>
                    <a:pt x="1" y="464"/>
                  </a:cubicBezTo>
                  <a:lnTo>
                    <a:pt x="1" y="2583"/>
                  </a:lnTo>
                  <a:cubicBezTo>
                    <a:pt x="288" y="2848"/>
                    <a:pt x="641" y="3047"/>
                    <a:pt x="1016" y="3047"/>
                  </a:cubicBezTo>
                  <a:lnTo>
                    <a:pt x="1016" y="3223"/>
                  </a:lnTo>
                  <a:cubicBezTo>
                    <a:pt x="1016" y="3775"/>
                    <a:pt x="1303" y="4327"/>
                    <a:pt x="1745" y="4614"/>
                  </a:cubicBezTo>
                  <a:cubicBezTo>
                    <a:pt x="1657" y="4879"/>
                    <a:pt x="1568" y="5166"/>
                    <a:pt x="1568" y="5431"/>
                  </a:cubicBezTo>
                  <a:cubicBezTo>
                    <a:pt x="1568" y="5806"/>
                    <a:pt x="1657" y="6071"/>
                    <a:pt x="1855" y="6358"/>
                  </a:cubicBezTo>
                  <a:cubicBezTo>
                    <a:pt x="1568" y="6535"/>
                    <a:pt x="1392" y="6822"/>
                    <a:pt x="1193" y="7086"/>
                  </a:cubicBezTo>
                  <a:cubicBezTo>
                    <a:pt x="1105" y="7263"/>
                    <a:pt x="1105" y="7550"/>
                    <a:pt x="1105" y="7815"/>
                  </a:cubicBezTo>
                  <a:cubicBezTo>
                    <a:pt x="1105" y="8190"/>
                    <a:pt x="1193" y="8477"/>
                    <a:pt x="1480" y="8742"/>
                  </a:cubicBezTo>
                  <a:cubicBezTo>
                    <a:pt x="1711" y="9146"/>
                    <a:pt x="2160" y="9399"/>
                    <a:pt x="2578" y="9399"/>
                  </a:cubicBezTo>
                  <a:cubicBezTo>
                    <a:pt x="2640" y="9399"/>
                    <a:pt x="2701" y="9394"/>
                    <a:pt x="2760" y="9382"/>
                  </a:cubicBezTo>
                  <a:cubicBezTo>
                    <a:pt x="3688" y="9382"/>
                    <a:pt x="4416" y="8654"/>
                    <a:pt x="4416" y="7727"/>
                  </a:cubicBezTo>
                  <a:cubicBezTo>
                    <a:pt x="4416" y="7373"/>
                    <a:pt x="4328" y="7086"/>
                    <a:pt x="4151" y="6822"/>
                  </a:cubicBezTo>
                  <a:cubicBezTo>
                    <a:pt x="4615" y="6535"/>
                    <a:pt x="4880" y="5983"/>
                    <a:pt x="4880" y="5431"/>
                  </a:cubicBezTo>
                  <a:cubicBezTo>
                    <a:pt x="4880" y="4879"/>
                    <a:pt x="4615" y="4327"/>
                    <a:pt x="4151" y="4062"/>
                  </a:cubicBezTo>
                  <a:cubicBezTo>
                    <a:pt x="4328" y="3775"/>
                    <a:pt x="4328" y="3510"/>
                    <a:pt x="4328" y="3223"/>
                  </a:cubicBezTo>
                  <a:cubicBezTo>
                    <a:pt x="4328" y="2296"/>
                    <a:pt x="3599" y="1479"/>
                    <a:pt x="2672" y="1479"/>
                  </a:cubicBezTo>
                  <a:cubicBezTo>
                    <a:pt x="2672" y="1479"/>
                    <a:pt x="2584" y="1479"/>
                    <a:pt x="2584" y="1567"/>
                  </a:cubicBezTo>
                  <a:lnTo>
                    <a:pt x="2584" y="1479"/>
                  </a:lnTo>
                  <a:cubicBezTo>
                    <a:pt x="2584" y="640"/>
                    <a:pt x="1944" y="0"/>
                    <a:pt x="1016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6"/>
            <p:cNvSpPr/>
            <p:nvPr/>
          </p:nvSpPr>
          <p:spPr>
            <a:xfrm>
              <a:off x="6497725" y="1565750"/>
              <a:ext cx="124200" cy="59650"/>
            </a:xfrm>
            <a:custGeom>
              <a:avLst/>
              <a:gdLst/>
              <a:ahLst/>
              <a:cxnLst/>
              <a:rect l="l" t="t" r="r" b="b"/>
              <a:pathLst>
                <a:path w="4968" h="2386" extrusionOk="0">
                  <a:moveTo>
                    <a:pt x="2473" y="1"/>
                  </a:moveTo>
                  <a:cubicBezTo>
                    <a:pt x="2473" y="1"/>
                    <a:pt x="265" y="641"/>
                    <a:pt x="0" y="2385"/>
                  </a:cubicBezTo>
                  <a:cubicBezTo>
                    <a:pt x="0" y="2385"/>
                    <a:pt x="1016" y="1105"/>
                    <a:pt x="2473" y="1105"/>
                  </a:cubicBezTo>
                  <a:cubicBezTo>
                    <a:pt x="3952" y="1105"/>
                    <a:pt x="4968" y="2385"/>
                    <a:pt x="4968" y="2385"/>
                  </a:cubicBezTo>
                  <a:cubicBezTo>
                    <a:pt x="4681" y="641"/>
                    <a:pt x="2473" y="1"/>
                    <a:pt x="2473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6"/>
            <p:cNvSpPr/>
            <p:nvPr/>
          </p:nvSpPr>
          <p:spPr>
            <a:xfrm>
              <a:off x="6559525" y="1565750"/>
              <a:ext cx="62400" cy="59650"/>
            </a:xfrm>
            <a:custGeom>
              <a:avLst/>
              <a:gdLst/>
              <a:ahLst/>
              <a:cxnLst/>
              <a:rect l="l" t="t" r="r" b="b"/>
              <a:pathLst>
                <a:path w="2496" h="2386" extrusionOk="0">
                  <a:moveTo>
                    <a:pt x="1" y="1"/>
                  </a:moveTo>
                  <a:lnTo>
                    <a:pt x="1" y="1105"/>
                  </a:lnTo>
                  <a:cubicBezTo>
                    <a:pt x="1480" y="1105"/>
                    <a:pt x="2496" y="2385"/>
                    <a:pt x="2496" y="2385"/>
                  </a:cubicBezTo>
                  <a:cubicBezTo>
                    <a:pt x="2209" y="6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6"/>
            <p:cNvSpPr/>
            <p:nvPr/>
          </p:nvSpPr>
          <p:spPr>
            <a:xfrm>
              <a:off x="6527525" y="1654550"/>
              <a:ext cx="25425" cy="12850"/>
            </a:xfrm>
            <a:custGeom>
              <a:avLst/>
              <a:gdLst/>
              <a:ahLst/>
              <a:cxnLst/>
              <a:rect l="l" t="t" r="r" b="b"/>
              <a:pathLst>
                <a:path w="1017" h="514" extrusionOk="0">
                  <a:moveTo>
                    <a:pt x="385" y="1"/>
                  </a:moveTo>
                  <a:cubicBezTo>
                    <a:pt x="170" y="1"/>
                    <a:pt x="1" y="114"/>
                    <a:pt x="1" y="114"/>
                  </a:cubicBezTo>
                  <a:cubicBezTo>
                    <a:pt x="1" y="114"/>
                    <a:pt x="177" y="401"/>
                    <a:pt x="464" y="489"/>
                  </a:cubicBezTo>
                  <a:cubicBezTo>
                    <a:pt x="517" y="507"/>
                    <a:pt x="571" y="514"/>
                    <a:pt x="623" y="514"/>
                  </a:cubicBezTo>
                  <a:cubicBezTo>
                    <a:pt x="832" y="514"/>
                    <a:pt x="1016" y="401"/>
                    <a:pt x="1016" y="401"/>
                  </a:cubicBezTo>
                  <a:cubicBezTo>
                    <a:pt x="1016" y="401"/>
                    <a:pt x="817" y="25"/>
                    <a:pt x="552" y="25"/>
                  </a:cubicBezTo>
                  <a:cubicBezTo>
                    <a:pt x="495" y="8"/>
                    <a:pt x="439" y="1"/>
                    <a:pt x="385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6"/>
            <p:cNvSpPr/>
            <p:nvPr/>
          </p:nvSpPr>
          <p:spPr>
            <a:xfrm>
              <a:off x="6566700" y="1654550"/>
              <a:ext cx="25425" cy="12850"/>
            </a:xfrm>
            <a:custGeom>
              <a:avLst/>
              <a:gdLst/>
              <a:ahLst/>
              <a:cxnLst/>
              <a:rect l="l" t="t" r="r" b="b"/>
              <a:pathLst>
                <a:path w="1017" h="514" extrusionOk="0">
                  <a:moveTo>
                    <a:pt x="624" y="1"/>
                  </a:moveTo>
                  <a:cubicBezTo>
                    <a:pt x="571" y="1"/>
                    <a:pt x="518" y="8"/>
                    <a:pt x="465" y="25"/>
                  </a:cubicBezTo>
                  <a:cubicBezTo>
                    <a:pt x="178" y="25"/>
                    <a:pt x="1" y="401"/>
                    <a:pt x="1" y="401"/>
                  </a:cubicBezTo>
                  <a:cubicBezTo>
                    <a:pt x="1" y="401"/>
                    <a:pt x="171" y="514"/>
                    <a:pt x="385" y="514"/>
                  </a:cubicBezTo>
                  <a:cubicBezTo>
                    <a:pt x="439" y="514"/>
                    <a:pt x="495" y="507"/>
                    <a:pt x="553" y="489"/>
                  </a:cubicBezTo>
                  <a:cubicBezTo>
                    <a:pt x="818" y="401"/>
                    <a:pt x="1016" y="114"/>
                    <a:pt x="1016" y="114"/>
                  </a:cubicBezTo>
                  <a:cubicBezTo>
                    <a:pt x="1016" y="114"/>
                    <a:pt x="833" y="1"/>
                    <a:pt x="624" y="1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6"/>
            <p:cNvSpPr/>
            <p:nvPr/>
          </p:nvSpPr>
          <p:spPr>
            <a:xfrm>
              <a:off x="6520350" y="1790925"/>
              <a:ext cx="78400" cy="73450"/>
            </a:xfrm>
            <a:custGeom>
              <a:avLst/>
              <a:gdLst/>
              <a:ahLst/>
              <a:cxnLst/>
              <a:rect l="l" t="t" r="r" b="b"/>
              <a:pathLst>
                <a:path w="3136" h="2938" extrusionOk="0">
                  <a:moveTo>
                    <a:pt x="1568" y="1"/>
                  </a:moveTo>
                  <a:lnTo>
                    <a:pt x="1104" y="928"/>
                  </a:lnTo>
                  <a:lnTo>
                    <a:pt x="1" y="1105"/>
                  </a:lnTo>
                  <a:lnTo>
                    <a:pt x="839" y="1833"/>
                  </a:lnTo>
                  <a:lnTo>
                    <a:pt x="663" y="2937"/>
                  </a:lnTo>
                  <a:lnTo>
                    <a:pt x="1568" y="2385"/>
                  </a:lnTo>
                  <a:lnTo>
                    <a:pt x="2495" y="2937"/>
                  </a:lnTo>
                  <a:lnTo>
                    <a:pt x="2319" y="1833"/>
                  </a:lnTo>
                  <a:lnTo>
                    <a:pt x="3135" y="1105"/>
                  </a:lnTo>
                  <a:lnTo>
                    <a:pt x="2032" y="92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6"/>
            <p:cNvSpPr/>
            <p:nvPr/>
          </p:nvSpPr>
          <p:spPr>
            <a:xfrm>
              <a:off x="6559525" y="1790925"/>
              <a:ext cx="39225" cy="73450"/>
            </a:xfrm>
            <a:custGeom>
              <a:avLst/>
              <a:gdLst/>
              <a:ahLst/>
              <a:cxnLst/>
              <a:rect l="l" t="t" r="r" b="b"/>
              <a:pathLst>
                <a:path w="1569" h="2938" extrusionOk="0">
                  <a:moveTo>
                    <a:pt x="1" y="1"/>
                  </a:moveTo>
                  <a:lnTo>
                    <a:pt x="1" y="2385"/>
                  </a:lnTo>
                  <a:lnTo>
                    <a:pt x="752" y="2760"/>
                  </a:lnTo>
                  <a:lnTo>
                    <a:pt x="928" y="2937"/>
                  </a:lnTo>
                  <a:lnTo>
                    <a:pt x="928" y="2760"/>
                  </a:lnTo>
                  <a:lnTo>
                    <a:pt x="840" y="2495"/>
                  </a:lnTo>
                  <a:lnTo>
                    <a:pt x="752" y="1833"/>
                  </a:lnTo>
                  <a:lnTo>
                    <a:pt x="1480" y="1193"/>
                  </a:lnTo>
                  <a:lnTo>
                    <a:pt x="1568" y="1105"/>
                  </a:lnTo>
                  <a:lnTo>
                    <a:pt x="465" y="9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5" name="Google Shape;1785;p76"/>
          <p:cNvGrpSpPr/>
          <p:nvPr/>
        </p:nvGrpSpPr>
        <p:grpSpPr>
          <a:xfrm>
            <a:off x="6695757" y="1564792"/>
            <a:ext cx="399075" cy="399048"/>
            <a:chOff x="5759275" y="1515000"/>
            <a:chExt cx="368150" cy="368125"/>
          </a:xfrm>
        </p:grpSpPr>
        <p:sp>
          <p:nvSpPr>
            <p:cNvPr id="1786" name="Google Shape;1786;p76"/>
            <p:cNvSpPr/>
            <p:nvPr/>
          </p:nvSpPr>
          <p:spPr>
            <a:xfrm>
              <a:off x="5759275" y="1515000"/>
              <a:ext cx="368150" cy="328300"/>
            </a:xfrm>
            <a:custGeom>
              <a:avLst/>
              <a:gdLst/>
              <a:ahLst/>
              <a:cxnLst/>
              <a:rect l="l" t="t" r="r" b="b"/>
              <a:pathLst>
                <a:path w="14726" h="13132" extrusionOk="0">
                  <a:moveTo>
                    <a:pt x="7374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9382"/>
                    <a:pt x="840" y="11215"/>
                    <a:pt x="2209" y="12605"/>
                  </a:cubicBezTo>
                  <a:cubicBezTo>
                    <a:pt x="2606" y="12996"/>
                    <a:pt x="3053" y="13132"/>
                    <a:pt x="3540" y="13132"/>
                  </a:cubicBezTo>
                  <a:cubicBezTo>
                    <a:pt x="4648" y="13132"/>
                    <a:pt x="5963" y="12429"/>
                    <a:pt x="7374" y="12429"/>
                  </a:cubicBezTo>
                  <a:cubicBezTo>
                    <a:pt x="8770" y="12429"/>
                    <a:pt x="10091" y="13132"/>
                    <a:pt x="11226" y="13132"/>
                  </a:cubicBezTo>
                  <a:cubicBezTo>
                    <a:pt x="11725" y="13132"/>
                    <a:pt x="12188" y="12996"/>
                    <a:pt x="12606" y="12605"/>
                  </a:cubicBezTo>
                  <a:cubicBezTo>
                    <a:pt x="13887" y="11215"/>
                    <a:pt x="14726" y="9382"/>
                    <a:pt x="14726" y="7351"/>
                  </a:cubicBezTo>
                  <a:cubicBezTo>
                    <a:pt x="14726" y="3311"/>
                    <a:pt x="11414" y="0"/>
                    <a:pt x="7374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6"/>
            <p:cNvSpPr/>
            <p:nvPr/>
          </p:nvSpPr>
          <p:spPr>
            <a:xfrm>
              <a:off x="5814475" y="1547000"/>
              <a:ext cx="312950" cy="296300"/>
            </a:xfrm>
            <a:custGeom>
              <a:avLst/>
              <a:gdLst/>
              <a:ahLst/>
              <a:cxnLst/>
              <a:rect l="l" t="t" r="r" b="b"/>
              <a:pathLst>
                <a:path w="12518" h="11852" extrusionOk="0">
                  <a:moveTo>
                    <a:pt x="5166" y="0"/>
                  </a:moveTo>
                  <a:cubicBezTo>
                    <a:pt x="4703" y="0"/>
                    <a:pt x="2296" y="199"/>
                    <a:pt x="2296" y="3422"/>
                  </a:cubicBezTo>
                  <a:cubicBezTo>
                    <a:pt x="2032" y="3422"/>
                    <a:pt x="1745" y="3775"/>
                    <a:pt x="1855" y="4062"/>
                  </a:cubicBezTo>
                  <a:lnTo>
                    <a:pt x="1855" y="4614"/>
                  </a:lnTo>
                  <a:cubicBezTo>
                    <a:pt x="1855" y="4703"/>
                    <a:pt x="1943" y="4879"/>
                    <a:pt x="2032" y="4967"/>
                  </a:cubicBezTo>
                  <a:lnTo>
                    <a:pt x="2959" y="5806"/>
                  </a:lnTo>
                  <a:cubicBezTo>
                    <a:pt x="3135" y="6182"/>
                    <a:pt x="3312" y="6447"/>
                    <a:pt x="3511" y="6623"/>
                  </a:cubicBezTo>
                  <a:lnTo>
                    <a:pt x="3400" y="7374"/>
                  </a:lnTo>
                  <a:lnTo>
                    <a:pt x="2120" y="7374"/>
                  </a:lnTo>
                  <a:cubicBezTo>
                    <a:pt x="1303" y="7374"/>
                    <a:pt x="641" y="8014"/>
                    <a:pt x="464" y="8742"/>
                  </a:cubicBezTo>
                  <a:cubicBezTo>
                    <a:pt x="199" y="9118"/>
                    <a:pt x="1" y="9581"/>
                    <a:pt x="1" y="10045"/>
                  </a:cubicBezTo>
                  <a:lnTo>
                    <a:pt x="1" y="11325"/>
                  </a:lnTo>
                  <a:cubicBezTo>
                    <a:pt x="398" y="11716"/>
                    <a:pt x="845" y="11852"/>
                    <a:pt x="1332" y="11852"/>
                  </a:cubicBezTo>
                  <a:cubicBezTo>
                    <a:pt x="2440" y="11852"/>
                    <a:pt x="3755" y="11149"/>
                    <a:pt x="5166" y="11149"/>
                  </a:cubicBezTo>
                  <a:cubicBezTo>
                    <a:pt x="6562" y="11149"/>
                    <a:pt x="7883" y="11852"/>
                    <a:pt x="9018" y="11852"/>
                  </a:cubicBezTo>
                  <a:cubicBezTo>
                    <a:pt x="9517" y="11852"/>
                    <a:pt x="9980" y="11716"/>
                    <a:pt x="10398" y="11325"/>
                  </a:cubicBezTo>
                  <a:cubicBezTo>
                    <a:pt x="11679" y="9935"/>
                    <a:pt x="12518" y="8102"/>
                    <a:pt x="12518" y="6071"/>
                  </a:cubicBezTo>
                  <a:lnTo>
                    <a:pt x="12518" y="5519"/>
                  </a:lnTo>
                  <a:lnTo>
                    <a:pt x="8566" y="1656"/>
                  </a:lnTo>
                  <a:cubicBezTo>
                    <a:pt x="8566" y="1656"/>
                    <a:pt x="8014" y="1479"/>
                    <a:pt x="7175" y="839"/>
                  </a:cubicBezTo>
                  <a:cubicBezTo>
                    <a:pt x="6712" y="552"/>
                    <a:pt x="5895" y="0"/>
                    <a:pt x="5166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6"/>
            <p:cNvSpPr/>
            <p:nvPr/>
          </p:nvSpPr>
          <p:spPr>
            <a:xfrm>
              <a:off x="5823850" y="1731325"/>
              <a:ext cx="239000" cy="77850"/>
            </a:xfrm>
            <a:custGeom>
              <a:avLst/>
              <a:gdLst/>
              <a:ahLst/>
              <a:cxnLst/>
              <a:rect l="l" t="t" r="r" b="b"/>
              <a:pathLst>
                <a:path w="9560" h="3114" extrusionOk="0">
                  <a:moveTo>
                    <a:pt x="1745" y="1"/>
                  </a:moveTo>
                  <a:cubicBezTo>
                    <a:pt x="818" y="1"/>
                    <a:pt x="1" y="818"/>
                    <a:pt x="1" y="1745"/>
                  </a:cubicBezTo>
                  <a:lnTo>
                    <a:pt x="1" y="3113"/>
                  </a:lnTo>
                  <a:lnTo>
                    <a:pt x="9560" y="3113"/>
                  </a:lnTo>
                  <a:lnTo>
                    <a:pt x="9560" y="1745"/>
                  </a:lnTo>
                  <a:cubicBezTo>
                    <a:pt x="9560" y="818"/>
                    <a:pt x="8743" y="1"/>
                    <a:pt x="7816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6"/>
            <p:cNvSpPr/>
            <p:nvPr/>
          </p:nvSpPr>
          <p:spPr>
            <a:xfrm>
              <a:off x="5943625" y="1731325"/>
              <a:ext cx="119225" cy="77850"/>
            </a:xfrm>
            <a:custGeom>
              <a:avLst/>
              <a:gdLst/>
              <a:ahLst/>
              <a:cxnLst/>
              <a:rect l="l" t="t" r="r" b="b"/>
              <a:pathLst>
                <a:path w="4769" h="3114" extrusionOk="0">
                  <a:moveTo>
                    <a:pt x="0" y="1"/>
                  </a:moveTo>
                  <a:lnTo>
                    <a:pt x="0" y="3113"/>
                  </a:lnTo>
                  <a:lnTo>
                    <a:pt x="4769" y="3113"/>
                  </a:lnTo>
                  <a:lnTo>
                    <a:pt x="4769" y="1745"/>
                  </a:lnTo>
                  <a:cubicBezTo>
                    <a:pt x="4769" y="1656"/>
                    <a:pt x="4769" y="1568"/>
                    <a:pt x="4680" y="1369"/>
                  </a:cubicBezTo>
                  <a:cubicBezTo>
                    <a:pt x="4504" y="641"/>
                    <a:pt x="3864" y="1"/>
                    <a:pt x="3025" y="1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6"/>
            <p:cNvSpPr/>
            <p:nvPr/>
          </p:nvSpPr>
          <p:spPr>
            <a:xfrm>
              <a:off x="5895050" y="1712575"/>
              <a:ext cx="96600" cy="39200"/>
            </a:xfrm>
            <a:custGeom>
              <a:avLst/>
              <a:gdLst/>
              <a:ahLst/>
              <a:cxnLst/>
              <a:rect l="l" t="t" r="r" b="b"/>
              <a:pathLst>
                <a:path w="3864" h="1568" extrusionOk="0">
                  <a:moveTo>
                    <a:pt x="288" y="0"/>
                  </a:moveTo>
                  <a:lnTo>
                    <a:pt x="1" y="1568"/>
                  </a:lnTo>
                  <a:lnTo>
                    <a:pt x="3864" y="1568"/>
                  </a:lnTo>
                  <a:lnTo>
                    <a:pt x="3599" y="0"/>
                  </a:ln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6"/>
            <p:cNvSpPr/>
            <p:nvPr/>
          </p:nvSpPr>
          <p:spPr>
            <a:xfrm>
              <a:off x="5943625" y="1712575"/>
              <a:ext cx="48025" cy="39200"/>
            </a:xfrm>
            <a:custGeom>
              <a:avLst/>
              <a:gdLst/>
              <a:ahLst/>
              <a:cxnLst/>
              <a:rect l="l" t="t" r="r" b="b"/>
              <a:pathLst>
                <a:path w="1921" h="1568" extrusionOk="0">
                  <a:moveTo>
                    <a:pt x="0" y="0"/>
                  </a:moveTo>
                  <a:lnTo>
                    <a:pt x="0" y="1568"/>
                  </a:lnTo>
                  <a:lnTo>
                    <a:pt x="1921" y="156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6"/>
            <p:cNvSpPr/>
            <p:nvPr/>
          </p:nvSpPr>
          <p:spPr>
            <a:xfrm>
              <a:off x="5858075" y="1563550"/>
              <a:ext cx="170550" cy="172225"/>
            </a:xfrm>
            <a:custGeom>
              <a:avLst/>
              <a:gdLst/>
              <a:ahLst/>
              <a:cxnLst/>
              <a:rect l="l" t="t" r="r" b="b"/>
              <a:pathLst>
                <a:path w="6822" h="6889" extrusionOk="0">
                  <a:moveTo>
                    <a:pt x="3422" y="1"/>
                  </a:moveTo>
                  <a:cubicBezTo>
                    <a:pt x="2208" y="1"/>
                    <a:pt x="663" y="994"/>
                    <a:pt x="552" y="2760"/>
                  </a:cubicBezTo>
                  <a:cubicBezTo>
                    <a:pt x="288" y="2760"/>
                    <a:pt x="1" y="3113"/>
                    <a:pt x="111" y="3400"/>
                  </a:cubicBezTo>
                  <a:lnTo>
                    <a:pt x="111" y="3952"/>
                  </a:lnTo>
                  <a:cubicBezTo>
                    <a:pt x="199" y="4217"/>
                    <a:pt x="464" y="4504"/>
                    <a:pt x="839" y="4504"/>
                  </a:cubicBezTo>
                  <a:cubicBezTo>
                    <a:pt x="1568" y="6336"/>
                    <a:pt x="2672" y="6800"/>
                    <a:pt x="3422" y="6888"/>
                  </a:cubicBezTo>
                  <a:cubicBezTo>
                    <a:pt x="4151" y="6800"/>
                    <a:pt x="5255" y="6336"/>
                    <a:pt x="5983" y="4504"/>
                  </a:cubicBezTo>
                  <a:cubicBezTo>
                    <a:pt x="6358" y="4504"/>
                    <a:pt x="6623" y="4217"/>
                    <a:pt x="6734" y="3952"/>
                  </a:cubicBezTo>
                  <a:lnTo>
                    <a:pt x="6734" y="3400"/>
                  </a:lnTo>
                  <a:cubicBezTo>
                    <a:pt x="6822" y="3113"/>
                    <a:pt x="6535" y="2760"/>
                    <a:pt x="6270" y="2760"/>
                  </a:cubicBezTo>
                  <a:cubicBezTo>
                    <a:pt x="6182" y="994"/>
                    <a:pt x="4614" y="1"/>
                    <a:pt x="3422" y="1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6"/>
            <p:cNvSpPr/>
            <p:nvPr/>
          </p:nvSpPr>
          <p:spPr>
            <a:xfrm>
              <a:off x="5943625" y="1563550"/>
              <a:ext cx="85000" cy="172225"/>
            </a:xfrm>
            <a:custGeom>
              <a:avLst/>
              <a:gdLst/>
              <a:ahLst/>
              <a:cxnLst/>
              <a:rect l="l" t="t" r="r" b="b"/>
              <a:pathLst>
                <a:path w="3400" h="6889" extrusionOk="0">
                  <a:moveTo>
                    <a:pt x="0" y="1"/>
                  </a:moveTo>
                  <a:lnTo>
                    <a:pt x="0" y="6888"/>
                  </a:lnTo>
                  <a:cubicBezTo>
                    <a:pt x="729" y="6800"/>
                    <a:pt x="1833" y="6336"/>
                    <a:pt x="2561" y="4504"/>
                  </a:cubicBezTo>
                  <a:cubicBezTo>
                    <a:pt x="2936" y="4504"/>
                    <a:pt x="3201" y="4217"/>
                    <a:pt x="3312" y="3952"/>
                  </a:cubicBezTo>
                  <a:lnTo>
                    <a:pt x="3312" y="3400"/>
                  </a:lnTo>
                  <a:cubicBezTo>
                    <a:pt x="3400" y="3113"/>
                    <a:pt x="3113" y="2760"/>
                    <a:pt x="2848" y="2760"/>
                  </a:cubicBezTo>
                  <a:cubicBezTo>
                    <a:pt x="2760" y="994"/>
                    <a:pt x="1192" y="1"/>
                    <a:pt x="0" y="1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6"/>
            <p:cNvSpPr/>
            <p:nvPr/>
          </p:nvSpPr>
          <p:spPr>
            <a:xfrm>
              <a:off x="5989425" y="1586175"/>
              <a:ext cx="32025" cy="66800"/>
            </a:xfrm>
            <a:custGeom>
              <a:avLst/>
              <a:gdLst/>
              <a:ahLst/>
              <a:cxnLst/>
              <a:rect l="l" t="t" r="r" b="b"/>
              <a:pathLst>
                <a:path w="1281" h="2672" extrusionOk="0">
                  <a:moveTo>
                    <a:pt x="641" y="1"/>
                  </a:moveTo>
                  <a:lnTo>
                    <a:pt x="1" y="1016"/>
                  </a:lnTo>
                  <a:lnTo>
                    <a:pt x="552" y="2672"/>
                  </a:lnTo>
                  <a:lnTo>
                    <a:pt x="928" y="2672"/>
                  </a:lnTo>
                  <a:cubicBezTo>
                    <a:pt x="928" y="2672"/>
                    <a:pt x="1281" y="1016"/>
                    <a:pt x="641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6"/>
            <p:cNvSpPr/>
            <p:nvPr/>
          </p:nvSpPr>
          <p:spPr>
            <a:xfrm>
              <a:off x="5943625" y="1636950"/>
              <a:ext cx="43625" cy="53025"/>
            </a:xfrm>
            <a:custGeom>
              <a:avLst/>
              <a:gdLst/>
              <a:ahLst/>
              <a:cxnLst/>
              <a:rect l="l" t="t" r="r" b="b"/>
              <a:pathLst>
                <a:path w="1745" h="2121" extrusionOk="0">
                  <a:moveTo>
                    <a:pt x="0" y="1"/>
                  </a:moveTo>
                  <a:lnTo>
                    <a:pt x="0" y="2120"/>
                  </a:lnTo>
                  <a:lnTo>
                    <a:pt x="641" y="2120"/>
                  </a:lnTo>
                  <a:lnTo>
                    <a:pt x="641" y="641"/>
                  </a:lnTo>
                  <a:lnTo>
                    <a:pt x="1744" y="641"/>
                  </a:lnTo>
                  <a:lnTo>
                    <a:pt x="1744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6"/>
            <p:cNvSpPr/>
            <p:nvPr/>
          </p:nvSpPr>
          <p:spPr>
            <a:xfrm>
              <a:off x="5895050" y="1636950"/>
              <a:ext cx="39200" cy="16025"/>
            </a:xfrm>
            <a:custGeom>
              <a:avLst/>
              <a:gdLst/>
              <a:ahLst/>
              <a:cxnLst/>
              <a:rect l="l" t="t" r="r" b="b"/>
              <a:pathLst>
                <a:path w="1568" h="641" extrusionOk="0">
                  <a:moveTo>
                    <a:pt x="1" y="1"/>
                  </a:moveTo>
                  <a:lnTo>
                    <a:pt x="1" y="641"/>
                  </a:lnTo>
                  <a:lnTo>
                    <a:pt x="1568" y="64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6"/>
            <p:cNvSpPr/>
            <p:nvPr/>
          </p:nvSpPr>
          <p:spPr>
            <a:xfrm>
              <a:off x="5814475" y="1749550"/>
              <a:ext cx="257750" cy="133575"/>
            </a:xfrm>
            <a:custGeom>
              <a:avLst/>
              <a:gdLst/>
              <a:ahLst/>
              <a:cxnLst/>
              <a:rect l="l" t="t" r="r" b="b"/>
              <a:pathLst>
                <a:path w="10310" h="5343" extrusionOk="0">
                  <a:moveTo>
                    <a:pt x="2032" y="0"/>
                  </a:moveTo>
                  <a:cubicBezTo>
                    <a:pt x="839" y="0"/>
                    <a:pt x="1" y="839"/>
                    <a:pt x="1" y="1943"/>
                  </a:cubicBezTo>
                  <a:lnTo>
                    <a:pt x="1" y="3223"/>
                  </a:lnTo>
                  <a:cubicBezTo>
                    <a:pt x="1303" y="4504"/>
                    <a:pt x="3135" y="5343"/>
                    <a:pt x="5166" y="5343"/>
                  </a:cubicBezTo>
                  <a:cubicBezTo>
                    <a:pt x="7175" y="5343"/>
                    <a:pt x="9030" y="4504"/>
                    <a:pt x="10310" y="3223"/>
                  </a:cubicBezTo>
                  <a:lnTo>
                    <a:pt x="10310" y="1943"/>
                  </a:lnTo>
                  <a:cubicBezTo>
                    <a:pt x="10310" y="839"/>
                    <a:pt x="9471" y="0"/>
                    <a:pt x="8279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6"/>
            <p:cNvSpPr/>
            <p:nvPr/>
          </p:nvSpPr>
          <p:spPr>
            <a:xfrm>
              <a:off x="5943625" y="1749550"/>
              <a:ext cx="128600" cy="133575"/>
            </a:xfrm>
            <a:custGeom>
              <a:avLst/>
              <a:gdLst/>
              <a:ahLst/>
              <a:cxnLst/>
              <a:rect l="l" t="t" r="r" b="b"/>
              <a:pathLst>
                <a:path w="5144" h="5343" extrusionOk="0">
                  <a:moveTo>
                    <a:pt x="0" y="0"/>
                  </a:moveTo>
                  <a:lnTo>
                    <a:pt x="0" y="5343"/>
                  </a:lnTo>
                  <a:cubicBezTo>
                    <a:pt x="2009" y="5343"/>
                    <a:pt x="3864" y="4504"/>
                    <a:pt x="5144" y="3223"/>
                  </a:cubicBezTo>
                  <a:lnTo>
                    <a:pt x="5144" y="1943"/>
                  </a:lnTo>
                  <a:cubicBezTo>
                    <a:pt x="5144" y="1479"/>
                    <a:pt x="4967" y="1016"/>
                    <a:pt x="4680" y="640"/>
                  </a:cubicBezTo>
                  <a:cubicBezTo>
                    <a:pt x="4305" y="287"/>
                    <a:pt x="3753" y="0"/>
                    <a:pt x="3113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6"/>
            <p:cNvSpPr/>
            <p:nvPr/>
          </p:nvSpPr>
          <p:spPr>
            <a:xfrm>
              <a:off x="5849250" y="1811900"/>
              <a:ext cx="20450" cy="55225"/>
            </a:xfrm>
            <a:custGeom>
              <a:avLst/>
              <a:gdLst/>
              <a:ahLst/>
              <a:cxnLst/>
              <a:rect l="l" t="t" r="r" b="b"/>
              <a:pathLst>
                <a:path w="818" h="2209" extrusionOk="0">
                  <a:moveTo>
                    <a:pt x="0" y="1"/>
                  </a:moveTo>
                  <a:lnTo>
                    <a:pt x="0" y="1833"/>
                  </a:lnTo>
                  <a:cubicBezTo>
                    <a:pt x="265" y="1921"/>
                    <a:pt x="552" y="2098"/>
                    <a:pt x="817" y="2208"/>
                  </a:cubicBezTo>
                  <a:lnTo>
                    <a:pt x="817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6"/>
            <p:cNvSpPr/>
            <p:nvPr/>
          </p:nvSpPr>
          <p:spPr>
            <a:xfrm>
              <a:off x="6017025" y="1811900"/>
              <a:ext cx="20450" cy="55225"/>
            </a:xfrm>
            <a:custGeom>
              <a:avLst/>
              <a:gdLst/>
              <a:ahLst/>
              <a:cxnLst/>
              <a:rect l="l" t="t" r="r" b="b"/>
              <a:pathLst>
                <a:path w="818" h="2209" extrusionOk="0">
                  <a:moveTo>
                    <a:pt x="0" y="1"/>
                  </a:moveTo>
                  <a:lnTo>
                    <a:pt x="0" y="2208"/>
                  </a:lnTo>
                  <a:cubicBezTo>
                    <a:pt x="265" y="2098"/>
                    <a:pt x="552" y="1921"/>
                    <a:pt x="817" y="1833"/>
                  </a:cubicBezTo>
                  <a:lnTo>
                    <a:pt x="817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6"/>
            <p:cNvSpPr/>
            <p:nvPr/>
          </p:nvSpPr>
          <p:spPr>
            <a:xfrm>
              <a:off x="5835450" y="1740150"/>
              <a:ext cx="53000" cy="39225"/>
            </a:xfrm>
            <a:custGeom>
              <a:avLst/>
              <a:gdLst/>
              <a:ahLst/>
              <a:cxnLst/>
              <a:rect l="l" t="t" r="r" b="b"/>
              <a:pathLst>
                <a:path w="2120" h="1569" extrusionOk="0">
                  <a:moveTo>
                    <a:pt x="1281" y="1"/>
                  </a:moveTo>
                  <a:cubicBezTo>
                    <a:pt x="817" y="1"/>
                    <a:pt x="354" y="200"/>
                    <a:pt x="0" y="553"/>
                  </a:cubicBezTo>
                  <a:lnTo>
                    <a:pt x="0" y="928"/>
                  </a:lnTo>
                  <a:cubicBezTo>
                    <a:pt x="0" y="1303"/>
                    <a:pt x="265" y="1568"/>
                    <a:pt x="641" y="1568"/>
                  </a:cubicBezTo>
                  <a:lnTo>
                    <a:pt x="1457" y="1568"/>
                  </a:lnTo>
                  <a:cubicBezTo>
                    <a:pt x="1833" y="1568"/>
                    <a:pt x="2120" y="1303"/>
                    <a:pt x="2120" y="928"/>
                  </a:cubicBezTo>
                  <a:lnTo>
                    <a:pt x="2120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6"/>
            <p:cNvSpPr/>
            <p:nvPr/>
          </p:nvSpPr>
          <p:spPr>
            <a:xfrm>
              <a:off x="5998800" y="1740150"/>
              <a:ext cx="52475" cy="39225"/>
            </a:xfrm>
            <a:custGeom>
              <a:avLst/>
              <a:gdLst/>
              <a:ahLst/>
              <a:cxnLst/>
              <a:rect l="l" t="t" r="r" b="b"/>
              <a:pathLst>
                <a:path w="2099" h="1569" extrusionOk="0">
                  <a:moveTo>
                    <a:pt x="1" y="1"/>
                  </a:moveTo>
                  <a:lnTo>
                    <a:pt x="1" y="928"/>
                  </a:lnTo>
                  <a:cubicBezTo>
                    <a:pt x="1" y="1303"/>
                    <a:pt x="266" y="1568"/>
                    <a:pt x="641" y="1568"/>
                  </a:cubicBezTo>
                  <a:lnTo>
                    <a:pt x="1458" y="1568"/>
                  </a:lnTo>
                  <a:cubicBezTo>
                    <a:pt x="1833" y="1568"/>
                    <a:pt x="2098" y="1303"/>
                    <a:pt x="2098" y="928"/>
                  </a:cubicBezTo>
                  <a:lnTo>
                    <a:pt x="2098" y="553"/>
                  </a:lnTo>
                  <a:cubicBezTo>
                    <a:pt x="1745" y="200"/>
                    <a:pt x="1281" y="1"/>
                    <a:pt x="818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6"/>
            <p:cNvSpPr/>
            <p:nvPr/>
          </p:nvSpPr>
          <p:spPr>
            <a:xfrm>
              <a:off x="5851450" y="1756725"/>
              <a:ext cx="20450" cy="13825"/>
            </a:xfrm>
            <a:custGeom>
              <a:avLst/>
              <a:gdLst/>
              <a:ahLst/>
              <a:cxnLst/>
              <a:rect l="l" t="t" r="r" b="b"/>
              <a:pathLst>
                <a:path w="818" h="553" extrusionOk="0">
                  <a:moveTo>
                    <a:pt x="464" y="0"/>
                  </a:moveTo>
                  <a:cubicBezTo>
                    <a:pt x="177" y="0"/>
                    <a:pt x="1" y="89"/>
                    <a:pt x="1" y="265"/>
                  </a:cubicBezTo>
                  <a:cubicBezTo>
                    <a:pt x="1" y="353"/>
                    <a:pt x="177" y="552"/>
                    <a:pt x="464" y="552"/>
                  </a:cubicBezTo>
                  <a:cubicBezTo>
                    <a:pt x="641" y="552"/>
                    <a:pt x="817" y="353"/>
                    <a:pt x="817" y="265"/>
                  </a:cubicBezTo>
                  <a:cubicBezTo>
                    <a:pt x="817" y="89"/>
                    <a:pt x="641" y="0"/>
                    <a:pt x="464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6"/>
            <p:cNvSpPr/>
            <p:nvPr/>
          </p:nvSpPr>
          <p:spPr>
            <a:xfrm>
              <a:off x="6014825" y="1756725"/>
              <a:ext cx="20425" cy="13825"/>
            </a:xfrm>
            <a:custGeom>
              <a:avLst/>
              <a:gdLst/>
              <a:ahLst/>
              <a:cxnLst/>
              <a:rect l="l" t="t" r="r" b="b"/>
              <a:pathLst>
                <a:path w="817" h="553" extrusionOk="0">
                  <a:moveTo>
                    <a:pt x="353" y="0"/>
                  </a:moveTo>
                  <a:cubicBezTo>
                    <a:pt x="177" y="0"/>
                    <a:pt x="0" y="89"/>
                    <a:pt x="0" y="265"/>
                  </a:cubicBezTo>
                  <a:cubicBezTo>
                    <a:pt x="0" y="353"/>
                    <a:pt x="177" y="552"/>
                    <a:pt x="353" y="552"/>
                  </a:cubicBezTo>
                  <a:cubicBezTo>
                    <a:pt x="640" y="552"/>
                    <a:pt x="817" y="353"/>
                    <a:pt x="817" y="265"/>
                  </a:cubicBezTo>
                  <a:cubicBezTo>
                    <a:pt x="817" y="89"/>
                    <a:pt x="640" y="0"/>
                    <a:pt x="353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6"/>
            <p:cNvSpPr/>
            <p:nvPr/>
          </p:nvSpPr>
          <p:spPr>
            <a:xfrm>
              <a:off x="5871875" y="1547000"/>
              <a:ext cx="156750" cy="105975"/>
            </a:xfrm>
            <a:custGeom>
              <a:avLst/>
              <a:gdLst/>
              <a:ahLst/>
              <a:cxnLst/>
              <a:rect l="l" t="t" r="r" b="b"/>
              <a:pathLst>
                <a:path w="6270" h="4239" extrusionOk="0">
                  <a:moveTo>
                    <a:pt x="2870" y="0"/>
                  </a:moveTo>
                  <a:cubicBezTo>
                    <a:pt x="2407" y="0"/>
                    <a:pt x="0" y="199"/>
                    <a:pt x="0" y="3422"/>
                  </a:cubicBezTo>
                  <a:lnTo>
                    <a:pt x="111" y="4239"/>
                  </a:lnTo>
                  <a:lnTo>
                    <a:pt x="464" y="4239"/>
                  </a:lnTo>
                  <a:lnTo>
                    <a:pt x="1016" y="2583"/>
                  </a:lnTo>
                  <a:cubicBezTo>
                    <a:pt x="1016" y="2583"/>
                    <a:pt x="2050" y="3033"/>
                    <a:pt x="3288" y="3033"/>
                  </a:cubicBezTo>
                  <a:cubicBezTo>
                    <a:pt x="4295" y="3033"/>
                    <a:pt x="5438" y="2735"/>
                    <a:pt x="6270" y="1656"/>
                  </a:cubicBezTo>
                  <a:cubicBezTo>
                    <a:pt x="6270" y="1656"/>
                    <a:pt x="5718" y="1479"/>
                    <a:pt x="4879" y="839"/>
                  </a:cubicBezTo>
                  <a:cubicBezTo>
                    <a:pt x="4416" y="552"/>
                    <a:pt x="3599" y="0"/>
                    <a:pt x="2870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6"/>
            <p:cNvSpPr/>
            <p:nvPr/>
          </p:nvSpPr>
          <p:spPr>
            <a:xfrm>
              <a:off x="5943625" y="1547000"/>
              <a:ext cx="85000" cy="76575"/>
            </a:xfrm>
            <a:custGeom>
              <a:avLst/>
              <a:gdLst/>
              <a:ahLst/>
              <a:cxnLst/>
              <a:rect l="l" t="t" r="r" b="b"/>
              <a:pathLst>
                <a:path w="3400" h="3063" extrusionOk="0">
                  <a:moveTo>
                    <a:pt x="0" y="0"/>
                  </a:moveTo>
                  <a:lnTo>
                    <a:pt x="0" y="3047"/>
                  </a:lnTo>
                  <a:cubicBezTo>
                    <a:pt x="126" y="3057"/>
                    <a:pt x="255" y="3062"/>
                    <a:pt x="387" y="3062"/>
                  </a:cubicBezTo>
                  <a:cubicBezTo>
                    <a:pt x="1410" y="3062"/>
                    <a:pt x="2579" y="2732"/>
                    <a:pt x="3400" y="1656"/>
                  </a:cubicBezTo>
                  <a:cubicBezTo>
                    <a:pt x="3400" y="1656"/>
                    <a:pt x="2848" y="1479"/>
                    <a:pt x="2009" y="839"/>
                  </a:cubicBezTo>
                  <a:cubicBezTo>
                    <a:pt x="1546" y="552"/>
                    <a:pt x="729" y="0"/>
                    <a:pt x="0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6"/>
            <p:cNvSpPr/>
            <p:nvPr/>
          </p:nvSpPr>
          <p:spPr>
            <a:xfrm>
              <a:off x="5890650" y="1786525"/>
              <a:ext cx="105425" cy="75625"/>
            </a:xfrm>
            <a:custGeom>
              <a:avLst/>
              <a:gdLst/>
              <a:ahLst/>
              <a:cxnLst/>
              <a:rect l="l" t="t" r="r" b="b"/>
              <a:pathLst>
                <a:path w="4217" h="3025" extrusionOk="0">
                  <a:moveTo>
                    <a:pt x="729" y="0"/>
                  </a:moveTo>
                  <a:lnTo>
                    <a:pt x="0" y="1192"/>
                  </a:lnTo>
                  <a:lnTo>
                    <a:pt x="2119" y="3025"/>
                  </a:lnTo>
                  <a:lnTo>
                    <a:pt x="4217" y="1192"/>
                  </a:lnTo>
                  <a:lnTo>
                    <a:pt x="3488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6"/>
            <p:cNvSpPr/>
            <p:nvPr/>
          </p:nvSpPr>
          <p:spPr>
            <a:xfrm>
              <a:off x="5943625" y="1786525"/>
              <a:ext cx="52450" cy="75625"/>
            </a:xfrm>
            <a:custGeom>
              <a:avLst/>
              <a:gdLst/>
              <a:ahLst/>
              <a:cxnLst/>
              <a:rect l="l" t="t" r="r" b="b"/>
              <a:pathLst>
                <a:path w="2098" h="3025" extrusionOk="0">
                  <a:moveTo>
                    <a:pt x="0" y="0"/>
                  </a:moveTo>
                  <a:lnTo>
                    <a:pt x="0" y="3025"/>
                  </a:lnTo>
                  <a:lnTo>
                    <a:pt x="2098" y="1192"/>
                  </a:lnTo>
                  <a:lnTo>
                    <a:pt x="1921" y="905"/>
                  </a:lnTo>
                  <a:lnTo>
                    <a:pt x="1369" y="0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" name="Google Shape;1809;p76"/>
          <p:cNvGrpSpPr/>
          <p:nvPr/>
        </p:nvGrpSpPr>
        <p:grpSpPr>
          <a:xfrm>
            <a:off x="6047850" y="1564792"/>
            <a:ext cx="399075" cy="399048"/>
            <a:chOff x="5161575" y="1515000"/>
            <a:chExt cx="368150" cy="368125"/>
          </a:xfrm>
        </p:grpSpPr>
        <p:sp>
          <p:nvSpPr>
            <p:cNvPr id="1810" name="Google Shape;1810;p76"/>
            <p:cNvSpPr/>
            <p:nvPr/>
          </p:nvSpPr>
          <p:spPr>
            <a:xfrm>
              <a:off x="5161575" y="1515000"/>
              <a:ext cx="368150" cy="368125"/>
            </a:xfrm>
            <a:custGeom>
              <a:avLst/>
              <a:gdLst/>
              <a:ahLst/>
              <a:cxnLst/>
              <a:rect l="l" t="t" r="r" b="b"/>
              <a:pathLst>
                <a:path w="14726" h="14725" extrusionOk="0">
                  <a:moveTo>
                    <a:pt x="7352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11413"/>
                    <a:pt x="3312" y="14725"/>
                    <a:pt x="7352" y="14725"/>
                  </a:cubicBezTo>
                  <a:cubicBezTo>
                    <a:pt x="11414" y="14725"/>
                    <a:pt x="14725" y="11413"/>
                    <a:pt x="14725" y="7351"/>
                  </a:cubicBezTo>
                  <a:cubicBezTo>
                    <a:pt x="14725" y="3311"/>
                    <a:pt x="11414" y="0"/>
                    <a:pt x="7352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6"/>
            <p:cNvSpPr/>
            <p:nvPr/>
          </p:nvSpPr>
          <p:spPr>
            <a:xfrm>
              <a:off x="5212350" y="1567975"/>
              <a:ext cx="317375" cy="315150"/>
            </a:xfrm>
            <a:custGeom>
              <a:avLst/>
              <a:gdLst/>
              <a:ahLst/>
              <a:cxnLst/>
              <a:rect l="l" t="t" r="r" b="b"/>
              <a:pathLst>
                <a:path w="12695" h="12606" extrusionOk="0">
                  <a:moveTo>
                    <a:pt x="3864" y="0"/>
                  </a:moveTo>
                  <a:lnTo>
                    <a:pt x="3025" y="177"/>
                  </a:lnTo>
                  <a:lnTo>
                    <a:pt x="3489" y="2208"/>
                  </a:lnTo>
                  <a:lnTo>
                    <a:pt x="3952" y="2671"/>
                  </a:lnTo>
                  <a:cubicBezTo>
                    <a:pt x="3489" y="2760"/>
                    <a:pt x="3025" y="2936"/>
                    <a:pt x="2562" y="3135"/>
                  </a:cubicBezTo>
                  <a:lnTo>
                    <a:pt x="729" y="1281"/>
                  </a:lnTo>
                  <a:lnTo>
                    <a:pt x="1" y="1744"/>
                  </a:lnTo>
                  <a:lnTo>
                    <a:pt x="1193" y="3400"/>
                  </a:lnTo>
                  <a:lnTo>
                    <a:pt x="1546" y="3775"/>
                  </a:lnTo>
                  <a:cubicBezTo>
                    <a:pt x="553" y="4504"/>
                    <a:pt x="1" y="5232"/>
                    <a:pt x="1" y="5232"/>
                  </a:cubicBezTo>
                  <a:lnTo>
                    <a:pt x="3400" y="8742"/>
                  </a:lnTo>
                  <a:lnTo>
                    <a:pt x="3400" y="9007"/>
                  </a:lnTo>
                  <a:lnTo>
                    <a:pt x="1833" y="7550"/>
                  </a:lnTo>
                  <a:lnTo>
                    <a:pt x="1193" y="7087"/>
                  </a:lnTo>
                  <a:lnTo>
                    <a:pt x="1" y="8742"/>
                  </a:lnTo>
                  <a:lnTo>
                    <a:pt x="3665" y="12407"/>
                  </a:lnTo>
                  <a:cubicBezTo>
                    <a:pt x="4217" y="12517"/>
                    <a:pt x="4769" y="12606"/>
                    <a:pt x="5321" y="12606"/>
                  </a:cubicBezTo>
                  <a:cubicBezTo>
                    <a:pt x="9383" y="12606"/>
                    <a:pt x="12694" y="9294"/>
                    <a:pt x="12694" y="5232"/>
                  </a:cubicBezTo>
                  <a:cubicBezTo>
                    <a:pt x="12694" y="4680"/>
                    <a:pt x="12584" y="4128"/>
                    <a:pt x="12496" y="3577"/>
                  </a:cubicBezTo>
                  <a:lnTo>
                    <a:pt x="10663" y="1744"/>
                  </a:lnTo>
                  <a:lnTo>
                    <a:pt x="9935" y="1281"/>
                  </a:lnTo>
                  <a:lnTo>
                    <a:pt x="9471" y="1921"/>
                  </a:lnTo>
                  <a:lnTo>
                    <a:pt x="7617" y="177"/>
                  </a:lnTo>
                  <a:lnTo>
                    <a:pt x="6800" y="0"/>
                  </a:lnTo>
                  <a:lnTo>
                    <a:pt x="6337" y="2031"/>
                  </a:lnTo>
                  <a:lnTo>
                    <a:pt x="7065" y="2760"/>
                  </a:lnTo>
                  <a:cubicBezTo>
                    <a:pt x="6888" y="2671"/>
                    <a:pt x="6712" y="2671"/>
                    <a:pt x="6513" y="2583"/>
                  </a:cubicBezTo>
                  <a:lnTo>
                    <a:pt x="3864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6"/>
            <p:cNvSpPr/>
            <p:nvPr/>
          </p:nvSpPr>
          <p:spPr>
            <a:xfrm>
              <a:off x="5212350" y="1629775"/>
              <a:ext cx="266600" cy="138000"/>
            </a:xfrm>
            <a:custGeom>
              <a:avLst/>
              <a:gdLst/>
              <a:ahLst/>
              <a:cxnLst/>
              <a:rect l="l" t="t" r="r" b="b"/>
              <a:pathLst>
                <a:path w="10664" h="5520" extrusionOk="0">
                  <a:moveTo>
                    <a:pt x="5321" y="1"/>
                  </a:moveTo>
                  <a:cubicBezTo>
                    <a:pt x="2297" y="1"/>
                    <a:pt x="1" y="2760"/>
                    <a:pt x="1" y="2760"/>
                  </a:cubicBezTo>
                  <a:cubicBezTo>
                    <a:pt x="1" y="2760"/>
                    <a:pt x="2473" y="5520"/>
                    <a:pt x="5321" y="5520"/>
                  </a:cubicBezTo>
                  <a:cubicBezTo>
                    <a:pt x="8169" y="5520"/>
                    <a:pt x="10663" y="2760"/>
                    <a:pt x="10663" y="2760"/>
                  </a:cubicBezTo>
                  <a:cubicBezTo>
                    <a:pt x="10663" y="2760"/>
                    <a:pt x="8368" y="1"/>
                    <a:pt x="5321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6"/>
            <p:cNvSpPr/>
            <p:nvPr/>
          </p:nvSpPr>
          <p:spPr>
            <a:xfrm>
              <a:off x="5345375" y="1629775"/>
              <a:ext cx="133575" cy="138000"/>
            </a:xfrm>
            <a:custGeom>
              <a:avLst/>
              <a:gdLst/>
              <a:ahLst/>
              <a:cxnLst/>
              <a:rect l="l" t="t" r="r" b="b"/>
              <a:pathLst>
                <a:path w="5343" h="5520" extrusionOk="0">
                  <a:moveTo>
                    <a:pt x="0" y="1"/>
                  </a:moveTo>
                  <a:lnTo>
                    <a:pt x="0" y="5520"/>
                  </a:lnTo>
                  <a:cubicBezTo>
                    <a:pt x="2848" y="5520"/>
                    <a:pt x="5342" y="2760"/>
                    <a:pt x="5342" y="2760"/>
                  </a:cubicBezTo>
                  <a:cubicBezTo>
                    <a:pt x="5342" y="2760"/>
                    <a:pt x="3047" y="1"/>
                    <a:pt x="0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6"/>
            <p:cNvSpPr/>
            <p:nvPr/>
          </p:nvSpPr>
          <p:spPr>
            <a:xfrm>
              <a:off x="5290175" y="1643575"/>
              <a:ext cx="110400" cy="110400"/>
            </a:xfrm>
            <a:custGeom>
              <a:avLst/>
              <a:gdLst/>
              <a:ahLst/>
              <a:cxnLst/>
              <a:rect l="l" t="t" r="r" b="b"/>
              <a:pathLst>
                <a:path w="4416" h="4416" extrusionOk="0">
                  <a:moveTo>
                    <a:pt x="2208" y="1"/>
                  </a:moveTo>
                  <a:cubicBezTo>
                    <a:pt x="1016" y="1"/>
                    <a:pt x="0" y="1016"/>
                    <a:pt x="0" y="2208"/>
                  </a:cubicBezTo>
                  <a:cubicBezTo>
                    <a:pt x="0" y="3422"/>
                    <a:pt x="1016" y="4416"/>
                    <a:pt x="2208" y="4416"/>
                  </a:cubicBezTo>
                  <a:cubicBezTo>
                    <a:pt x="3400" y="4416"/>
                    <a:pt x="4416" y="3422"/>
                    <a:pt x="4416" y="2208"/>
                  </a:cubicBezTo>
                  <a:cubicBezTo>
                    <a:pt x="4416" y="1016"/>
                    <a:pt x="3400" y="1"/>
                    <a:pt x="2208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6"/>
            <p:cNvSpPr/>
            <p:nvPr/>
          </p:nvSpPr>
          <p:spPr>
            <a:xfrm>
              <a:off x="5345375" y="1643575"/>
              <a:ext cx="55200" cy="110400"/>
            </a:xfrm>
            <a:custGeom>
              <a:avLst/>
              <a:gdLst/>
              <a:ahLst/>
              <a:cxnLst/>
              <a:rect l="l" t="t" r="r" b="b"/>
              <a:pathLst>
                <a:path w="2208" h="4416" extrusionOk="0">
                  <a:moveTo>
                    <a:pt x="0" y="1"/>
                  </a:moveTo>
                  <a:lnTo>
                    <a:pt x="0" y="4416"/>
                  </a:lnTo>
                  <a:cubicBezTo>
                    <a:pt x="1192" y="4416"/>
                    <a:pt x="2208" y="3422"/>
                    <a:pt x="2208" y="2208"/>
                  </a:cubicBezTo>
                  <a:cubicBezTo>
                    <a:pt x="2208" y="1016"/>
                    <a:pt x="1192" y="1"/>
                    <a:pt x="0" y="1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6"/>
            <p:cNvSpPr/>
            <p:nvPr/>
          </p:nvSpPr>
          <p:spPr>
            <a:xfrm>
              <a:off x="5317775" y="1671175"/>
              <a:ext cx="55200" cy="55225"/>
            </a:xfrm>
            <a:custGeom>
              <a:avLst/>
              <a:gdLst/>
              <a:ahLst/>
              <a:cxnLst/>
              <a:rect l="l" t="t" r="r" b="b"/>
              <a:pathLst>
                <a:path w="2208" h="2209" extrusionOk="0">
                  <a:moveTo>
                    <a:pt x="1104" y="0"/>
                  </a:moveTo>
                  <a:cubicBezTo>
                    <a:pt x="464" y="0"/>
                    <a:pt x="0" y="464"/>
                    <a:pt x="0" y="1104"/>
                  </a:cubicBezTo>
                  <a:cubicBezTo>
                    <a:pt x="0" y="1767"/>
                    <a:pt x="464" y="2208"/>
                    <a:pt x="1104" y="2208"/>
                  </a:cubicBezTo>
                  <a:cubicBezTo>
                    <a:pt x="1744" y="2208"/>
                    <a:pt x="2208" y="1767"/>
                    <a:pt x="2208" y="1104"/>
                  </a:cubicBezTo>
                  <a:cubicBezTo>
                    <a:pt x="2208" y="464"/>
                    <a:pt x="1744" y="0"/>
                    <a:pt x="1104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6"/>
            <p:cNvSpPr/>
            <p:nvPr/>
          </p:nvSpPr>
          <p:spPr>
            <a:xfrm>
              <a:off x="5345375" y="1671175"/>
              <a:ext cx="27600" cy="55225"/>
            </a:xfrm>
            <a:custGeom>
              <a:avLst/>
              <a:gdLst/>
              <a:ahLst/>
              <a:cxnLst/>
              <a:rect l="l" t="t" r="r" b="b"/>
              <a:pathLst>
                <a:path w="1104" h="2209" extrusionOk="0">
                  <a:moveTo>
                    <a:pt x="0" y="0"/>
                  </a:moveTo>
                  <a:lnTo>
                    <a:pt x="0" y="2208"/>
                  </a:lnTo>
                  <a:cubicBezTo>
                    <a:pt x="640" y="2208"/>
                    <a:pt x="1104" y="1767"/>
                    <a:pt x="1104" y="1104"/>
                  </a:cubicBezTo>
                  <a:cubicBezTo>
                    <a:pt x="1104" y="464"/>
                    <a:pt x="640" y="0"/>
                    <a:pt x="0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6"/>
            <p:cNvSpPr/>
            <p:nvPr/>
          </p:nvSpPr>
          <p:spPr>
            <a:xfrm>
              <a:off x="5433125" y="1599975"/>
              <a:ext cx="45825" cy="53000"/>
            </a:xfrm>
            <a:custGeom>
              <a:avLst/>
              <a:gdLst/>
              <a:ahLst/>
              <a:cxnLst/>
              <a:rect l="l" t="t" r="r" b="b"/>
              <a:pathLst>
                <a:path w="1833" h="2120" extrusionOk="0">
                  <a:moveTo>
                    <a:pt x="1104" y="1"/>
                  </a:moveTo>
                  <a:lnTo>
                    <a:pt x="0" y="1656"/>
                  </a:lnTo>
                  <a:lnTo>
                    <a:pt x="640" y="2120"/>
                  </a:lnTo>
                  <a:lnTo>
                    <a:pt x="1832" y="464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6"/>
            <p:cNvSpPr/>
            <p:nvPr/>
          </p:nvSpPr>
          <p:spPr>
            <a:xfrm>
              <a:off x="5212350" y="1599975"/>
              <a:ext cx="45850" cy="53000"/>
            </a:xfrm>
            <a:custGeom>
              <a:avLst/>
              <a:gdLst/>
              <a:ahLst/>
              <a:cxnLst/>
              <a:rect l="l" t="t" r="r" b="b"/>
              <a:pathLst>
                <a:path w="1834" h="2120" extrusionOk="0">
                  <a:moveTo>
                    <a:pt x="729" y="1"/>
                  </a:moveTo>
                  <a:lnTo>
                    <a:pt x="1" y="464"/>
                  </a:lnTo>
                  <a:lnTo>
                    <a:pt x="1193" y="2120"/>
                  </a:lnTo>
                  <a:lnTo>
                    <a:pt x="1833" y="1656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6"/>
            <p:cNvSpPr/>
            <p:nvPr/>
          </p:nvSpPr>
          <p:spPr>
            <a:xfrm>
              <a:off x="5287975" y="1567975"/>
              <a:ext cx="32025" cy="55200"/>
            </a:xfrm>
            <a:custGeom>
              <a:avLst/>
              <a:gdLst/>
              <a:ahLst/>
              <a:cxnLst/>
              <a:rect l="l" t="t" r="r" b="b"/>
              <a:pathLst>
                <a:path w="1281" h="2208" extrusionOk="0">
                  <a:moveTo>
                    <a:pt x="839" y="0"/>
                  </a:moveTo>
                  <a:lnTo>
                    <a:pt x="0" y="177"/>
                  </a:lnTo>
                  <a:lnTo>
                    <a:pt x="464" y="2208"/>
                  </a:lnTo>
                  <a:lnTo>
                    <a:pt x="1281" y="2031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6"/>
            <p:cNvSpPr/>
            <p:nvPr/>
          </p:nvSpPr>
          <p:spPr>
            <a:xfrm>
              <a:off x="5370750" y="1567975"/>
              <a:ext cx="32025" cy="55200"/>
            </a:xfrm>
            <a:custGeom>
              <a:avLst/>
              <a:gdLst/>
              <a:ahLst/>
              <a:cxnLst/>
              <a:rect l="l" t="t" r="r" b="b"/>
              <a:pathLst>
                <a:path w="1281" h="2208" extrusionOk="0">
                  <a:moveTo>
                    <a:pt x="464" y="0"/>
                  </a:moveTo>
                  <a:lnTo>
                    <a:pt x="1" y="2031"/>
                  </a:lnTo>
                  <a:lnTo>
                    <a:pt x="839" y="2208"/>
                  </a:lnTo>
                  <a:lnTo>
                    <a:pt x="1281" y="177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6"/>
            <p:cNvSpPr/>
            <p:nvPr/>
          </p:nvSpPr>
          <p:spPr>
            <a:xfrm>
              <a:off x="5212350" y="1745125"/>
              <a:ext cx="45850" cy="53000"/>
            </a:xfrm>
            <a:custGeom>
              <a:avLst/>
              <a:gdLst/>
              <a:ahLst/>
              <a:cxnLst/>
              <a:rect l="l" t="t" r="r" b="b"/>
              <a:pathLst>
                <a:path w="1834" h="2120" extrusionOk="0">
                  <a:moveTo>
                    <a:pt x="1193" y="1"/>
                  </a:moveTo>
                  <a:lnTo>
                    <a:pt x="1" y="1656"/>
                  </a:lnTo>
                  <a:lnTo>
                    <a:pt x="729" y="2120"/>
                  </a:lnTo>
                  <a:lnTo>
                    <a:pt x="1833" y="464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6"/>
            <p:cNvSpPr/>
            <p:nvPr/>
          </p:nvSpPr>
          <p:spPr>
            <a:xfrm>
              <a:off x="5433125" y="1745125"/>
              <a:ext cx="45825" cy="53000"/>
            </a:xfrm>
            <a:custGeom>
              <a:avLst/>
              <a:gdLst/>
              <a:ahLst/>
              <a:cxnLst/>
              <a:rect l="l" t="t" r="r" b="b"/>
              <a:pathLst>
                <a:path w="1833" h="2120" extrusionOk="0">
                  <a:moveTo>
                    <a:pt x="640" y="1"/>
                  </a:moveTo>
                  <a:lnTo>
                    <a:pt x="0" y="464"/>
                  </a:lnTo>
                  <a:lnTo>
                    <a:pt x="1104" y="2120"/>
                  </a:lnTo>
                  <a:lnTo>
                    <a:pt x="1832" y="1656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6"/>
            <p:cNvSpPr/>
            <p:nvPr/>
          </p:nvSpPr>
          <p:spPr>
            <a:xfrm>
              <a:off x="5370750" y="1774925"/>
              <a:ext cx="32025" cy="55225"/>
            </a:xfrm>
            <a:custGeom>
              <a:avLst/>
              <a:gdLst/>
              <a:ahLst/>
              <a:cxnLst/>
              <a:rect l="l" t="t" r="r" b="b"/>
              <a:pathLst>
                <a:path w="1281" h="2209" extrusionOk="0">
                  <a:moveTo>
                    <a:pt x="839" y="1"/>
                  </a:moveTo>
                  <a:lnTo>
                    <a:pt x="1" y="177"/>
                  </a:lnTo>
                  <a:lnTo>
                    <a:pt x="464" y="2208"/>
                  </a:lnTo>
                  <a:lnTo>
                    <a:pt x="1281" y="2032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6"/>
            <p:cNvSpPr/>
            <p:nvPr/>
          </p:nvSpPr>
          <p:spPr>
            <a:xfrm>
              <a:off x="5287975" y="1774925"/>
              <a:ext cx="32025" cy="55225"/>
            </a:xfrm>
            <a:custGeom>
              <a:avLst/>
              <a:gdLst/>
              <a:ahLst/>
              <a:cxnLst/>
              <a:rect l="l" t="t" r="r" b="b"/>
              <a:pathLst>
                <a:path w="1281" h="2209" extrusionOk="0">
                  <a:moveTo>
                    <a:pt x="464" y="1"/>
                  </a:moveTo>
                  <a:lnTo>
                    <a:pt x="0" y="2032"/>
                  </a:lnTo>
                  <a:lnTo>
                    <a:pt x="839" y="2208"/>
                  </a:lnTo>
                  <a:lnTo>
                    <a:pt x="1281" y="177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6" name="Google Shape;1826;p76"/>
          <p:cNvGrpSpPr/>
          <p:nvPr/>
        </p:nvGrpSpPr>
        <p:grpSpPr>
          <a:xfrm>
            <a:off x="5370025" y="1564792"/>
            <a:ext cx="398478" cy="399048"/>
            <a:chOff x="4536275" y="1515000"/>
            <a:chExt cx="367600" cy="368125"/>
          </a:xfrm>
        </p:grpSpPr>
        <p:sp>
          <p:nvSpPr>
            <p:cNvPr id="1827" name="Google Shape;1827;p76"/>
            <p:cNvSpPr/>
            <p:nvPr/>
          </p:nvSpPr>
          <p:spPr>
            <a:xfrm>
              <a:off x="4536275" y="1515000"/>
              <a:ext cx="367600" cy="363350"/>
            </a:xfrm>
            <a:custGeom>
              <a:avLst/>
              <a:gdLst/>
              <a:ahLst/>
              <a:cxnLst/>
              <a:rect l="l" t="t" r="r" b="b"/>
              <a:pathLst>
                <a:path w="14704" h="14534" extrusionOk="0">
                  <a:moveTo>
                    <a:pt x="7352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10773"/>
                    <a:pt x="2297" y="13621"/>
                    <a:pt x="5321" y="14438"/>
                  </a:cubicBezTo>
                  <a:cubicBezTo>
                    <a:pt x="5374" y="14454"/>
                    <a:pt x="5427" y="14462"/>
                    <a:pt x="5480" y="14462"/>
                  </a:cubicBezTo>
                  <a:cubicBezTo>
                    <a:pt x="6071" y="14462"/>
                    <a:pt x="6676" y="13532"/>
                    <a:pt x="7264" y="13532"/>
                  </a:cubicBezTo>
                  <a:cubicBezTo>
                    <a:pt x="7874" y="13532"/>
                    <a:pt x="8483" y="14534"/>
                    <a:pt x="9093" y="14534"/>
                  </a:cubicBezTo>
                  <a:cubicBezTo>
                    <a:pt x="9123" y="14534"/>
                    <a:pt x="9154" y="14531"/>
                    <a:pt x="9184" y="14526"/>
                  </a:cubicBezTo>
                  <a:cubicBezTo>
                    <a:pt x="12319" y="13709"/>
                    <a:pt x="14703" y="10773"/>
                    <a:pt x="14703" y="7351"/>
                  </a:cubicBezTo>
                  <a:cubicBezTo>
                    <a:pt x="14703" y="3311"/>
                    <a:pt x="11392" y="0"/>
                    <a:pt x="7352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6"/>
            <p:cNvSpPr/>
            <p:nvPr/>
          </p:nvSpPr>
          <p:spPr>
            <a:xfrm>
              <a:off x="4582100" y="1544800"/>
              <a:ext cx="321775" cy="333550"/>
            </a:xfrm>
            <a:custGeom>
              <a:avLst/>
              <a:gdLst/>
              <a:ahLst/>
              <a:cxnLst/>
              <a:rect l="l" t="t" r="r" b="b"/>
              <a:pathLst>
                <a:path w="12871" h="13342" extrusionOk="0">
                  <a:moveTo>
                    <a:pt x="4791" y="0"/>
                  </a:moveTo>
                  <a:lnTo>
                    <a:pt x="5431" y="1854"/>
                  </a:lnTo>
                  <a:lnTo>
                    <a:pt x="6071" y="2583"/>
                  </a:lnTo>
                  <a:lnTo>
                    <a:pt x="6071" y="2760"/>
                  </a:lnTo>
                  <a:lnTo>
                    <a:pt x="4592" y="1303"/>
                  </a:lnTo>
                  <a:lnTo>
                    <a:pt x="640" y="2848"/>
                  </a:lnTo>
                  <a:lnTo>
                    <a:pt x="640" y="5055"/>
                  </a:lnTo>
                  <a:lnTo>
                    <a:pt x="1656" y="5894"/>
                  </a:lnTo>
                  <a:lnTo>
                    <a:pt x="1281" y="5718"/>
                  </a:lnTo>
                  <a:lnTo>
                    <a:pt x="0" y="5254"/>
                  </a:lnTo>
                  <a:lnTo>
                    <a:pt x="88" y="6998"/>
                  </a:lnTo>
                  <a:lnTo>
                    <a:pt x="3488" y="10398"/>
                  </a:lnTo>
                  <a:lnTo>
                    <a:pt x="3488" y="13246"/>
                  </a:lnTo>
                  <a:cubicBezTo>
                    <a:pt x="3541" y="13262"/>
                    <a:pt x="3594" y="13270"/>
                    <a:pt x="3647" y="13270"/>
                  </a:cubicBezTo>
                  <a:cubicBezTo>
                    <a:pt x="4238" y="13270"/>
                    <a:pt x="4843" y="12340"/>
                    <a:pt x="5431" y="12340"/>
                  </a:cubicBezTo>
                  <a:cubicBezTo>
                    <a:pt x="6041" y="12340"/>
                    <a:pt x="6650" y="13342"/>
                    <a:pt x="7260" y="13342"/>
                  </a:cubicBezTo>
                  <a:cubicBezTo>
                    <a:pt x="7290" y="13342"/>
                    <a:pt x="7321" y="13339"/>
                    <a:pt x="7351" y="13334"/>
                  </a:cubicBezTo>
                  <a:cubicBezTo>
                    <a:pt x="10486" y="12517"/>
                    <a:pt x="12870" y="9581"/>
                    <a:pt x="12870" y="6159"/>
                  </a:cubicBezTo>
                  <a:cubicBezTo>
                    <a:pt x="12870" y="5519"/>
                    <a:pt x="12782" y="4967"/>
                    <a:pt x="12694" y="4415"/>
                  </a:cubicBezTo>
                  <a:lnTo>
                    <a:pt x="10861" y="2583"/>
                  </a:lnTo>
                  <a:lnTo>
                    <a:pt x="6800" y="1104"/>
                  </a:lnTo>
                  <a:lnTo>
                    <a:pt x="6800" y="1192"/>
                  </a:lnTo>
                  <a:lnTo>
                    <a:pt x="6071" y="464"/>
                  </a:lnTo>
                  <a:lnTo>
                    <a:pt x="4791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6"/>
            <p:cNvSpPr/>
            <p:nvPr/>
          </p:nvSpPr>
          <p:spPr>
            <a:xfrm>
              <a:off x="4669300" y="1777150"/>
              <a:ext cx="96600" cy="105975"/>
            </a:xfrm>
            <a:custGeom>
              <a:avLst/>
              <a:gdLst/>
              <a:ahLst/>
              <a:cxnLst/>
              <a:rect l="l" t="t" r="r" b="b"/>
              <a:pathLst>
                <a:path w="3864" h="4239" extrusionOk="0">
                  <a:moveTo>
                    <a:pt x="0" y="0"/>
                  </a:moveTo>
                  <a:lnTo>
                    <a:pt x="0" y="3952"/>
                  </a:lnTo>
                  <a:cubicBezTo>
                    <a:pt x="640" y="4150"/>
                    <a:pt x="1303" y="4239"/>
                    <a:pt x="1943" y="4239"/>
                  </a:cubicBezTo>
                  <a:lnTo>
                    <a:pt x="2031" y="4239"/>
                  </a:lnTo>
                  <a:cubicBezTo>
                    <a:pt x="2671" y="4239"/>
                    <a:pt x="3223" y="4150"/>
                    <a:pt x="3863" y="4040"/>
                  </a:cubicBezTo>
                  <a:lnTo>
                    <a:pt x="3863" y="0"/>
                  </a:ln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6"/>
            <p:cNvSpPr/>
            <p:nvPr/>
          </p:nvSpPr>
          <p:spPr>
            <a:xfrm>
              <a:off x="4717850" y="1777150"/>
              <a:ext cx="48050" cy="105975"/>
            </a:xfrm>
            <a:custGeom>
              <a:avLst/>
              <a:gdLst/>
              <a:ahLst/>
              <a:cxnLst/>
              <a:rect l="l" t="t" r="r" b="b"/>
              <a:pathLst>
                <a:path w="1922" h="4239" extrusionOk="0">
                  <a:moveTo>
                    <a:pt x="1" y="0"/>
                  </a:moveTo>
                  <a:lnTo>
                    <a:pt x="1" y="4239"/>
                  </a:lnTo>
                  <a:lnTo>
                    <a:pt x="89" y="4239"/>
                  </a:lnTo>
                  <a:cubicBezTo>
                    <a:pt x="729" y="4239"/>
                    <a:pt x="1281" y="4150"/>
                    <a:pt x="1921" y="4040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6"/>
            <p:cNvSpPr/>
            <p:nvPr/>
          </p:nvSpPr>
          <p:spPr>
            <a:xfrm>
              <a:off x="4657700" y="1671175"/>
              <a:ext cx="119775" cy="117575"/>
            </a:xfrm>
            <a:custGeom>
              <a:avLst/>
              <a:gdLst/>
              <a:ahLst/>
              <a:cxnLst/>
              <a:rect l="l" t="t" r="r" b="b"/>
              <a:pathLst>
                <a:path w="4791" h="4703" extrusionOk="0">
                  <a:moveTo>
                    <a:pt x="839" y="0"/>
                  </a:moveTo>
                  <a:cubicBezTo>
                    <a:pt x="376" y="0"/>
                    <a:pt x="1" y="464"/>
                    <a:pt x="1" y="928"/>
                  </a:cubicBezTo>
                  <a:lnTo>
                    <a:pt x="1" y="3422"/>
                  </a:lnTo>
                  <a:cubicBezTo>
                    <a:pt x="1" y="4151"/>
                    <a:pt x="552" y="4703"/>
                    <a:pt x="1303" y="4703"/>
                  </a:cubicBezTo>
                  <a:lnTo>
                    <a:pt x="3511" y="4703"/>
                  </a:lnTo>
                  <a:cubicBezTo>
                    <a:pt x="4239" y="4703"/>
                    <a:pt x="4791" y="4151"/>
                    <a:pt x="4791" y="3422"/>
                  </a:cubicBezTo>
                  <a:lnTo>
                    <a:pt x="4791" y="928"/>
                  </a:lnTo>
                  <a:cubicBezTo>
                    <a:pt x="4791" y="464"/>
                    <a:pt x="4416" y="0"/>
                    <a:pt x="3974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6"/>
            <p:cNvSpPr/>
            <p:nvPr/>
          </p:nvSpPr>
          <p:spPr>
            <a:xfrm>
              <a:off x="4657700" y="1657375"/>
              <a:ext cx="30375" cy="62400"/>
            </a:xfrm>
            <a:custGeom>
              <a:avLst/>
              <a:gdLst/>
              <a:ahLst/>
              <a:cxnLst/>
              <a:rect l="l" t="t" r="r" b="b"/>
              <a:pathLst>
                <a:path w="1215" h="2496" extrusionOk="0">
                  <a:moveTo>
                    <a:pt x="464" y="1"/>
                  </a:moveTo>
                  <a:cubicBezTo>
                    <a:pt x="199" y="1"/>
                    <a:pt x="1" y="199"/>
                    <a:pt x="1" y="464"/>
                  </a:cubicBezTo>
                  <a:lnTo>
                    <a:pt x="1" y="2032"/>
                  </a:lnTo>
                  <a:cubicBezTo>
                    <a:pt x="1" y="2319"/>
                    <a:pt x="199" y="2495"/>
                    <a:pt x="464" y="2495"/>
                  </a:cubicBezTo>
                  <a:lnTo>
                    <a:pt x="751" y="2495"/>
                  </a:lnTo>
                  <a:cubicBezTo>
                    <a:pt x="1016" y="2495"/>
                    <a:pt x="1215" y="2319"/>
                    <a:pt x="1215" y="2032"/>
                  </a:cubicBezTo>
                  <a:lnTo>
                    <a:pt x="1215" y="464"/>
                  </a:lnTo>
                  <a:cubicBezTo>
                    <a:pt x="1215" y="199"/>
                    <a:pt x="1016" y="1"/>
                    <a:pt x="751" y="1"/>
                  </a:cubicBezTo>
                  <a:close/>
                </a:path>
              </a:pathLst>
            </a:custGeom>
            <a:solidFill>
              <a:srgbClr val="D0A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6"/>
            <p:cNvSpPr/>
            <p:nvPr/>
          </p:nvSpPr>
          <p:spPr>
            <a:xfrm>
              <a:off x="4688050" y="1648550"/>
              <a:ext cx="32050" cy="64050"/>
            </a:xfrm>
            <a:custGeom>
              <a:avLst/>
              <a:gdLst/>
              <a:ahLst/>
              <a:cxnLst/>
              <a:rect l="l" t="t" r="r" b="b"/>
              <a:pathLst>
                <a:path w="1282" h="2562" extrusionOk="0">
                  <a:moveTo>
                    <a:pt x="553" y="0"/>
                  </a:moveTo>
                  <a:cubicBezTo>
                    <a:pt x="177" y="0"/>
                    <a:pt x="1" y="177"/>
                    <a:pt x="1" y="464"/>
                  </a:cubicBezTo>
                  <a:lnTo>
                    <a:pt x="1" y="2120"/>
                  </a:lnTo>
                  <a:cubicBezTo>
                    <a:pt x="1" y="2385"/>
                    <a:pt x="177" y="2561"/>
                    <a:pt x="553" y="2561"/>
                  </a:cubicBezTo>
                  <a:lnTo>
                    <a:pt x="729" y="2561"/>
                  </a:lnTo>
                  <a:cubicBezTo>
                    <a:pt x="994" y="2561"/>
                    <a:pt x="1281" y="2385"/>
                    <a:pt x="1281" y="2120"/>
                  </a:cubicBezTo>
                  <a:lnTo>
                    <a:pt x="1281" y="464"/>
                  </a:lnTo>
                  <a:cubicBezTo>
                    <a:pt x="1281" y="177"/>
                    <a:pt x="994" y="0"/>
                    <a:pt x="729" y="0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6"/>
            <p:cNvSpPr/>
            <p:nvPr/>
          </p:nvSpPr>
          <p:spPr>
            <a:xfrm>
              <a:off x="4717850" y="1641375"/>
              <a:ext cx="32050" cy="71225"/>
            </a:xfrm>
            <a:custGeom>
              <a:avLst/>
              <a:gdLst/>
              <a:ahLst/>
              <a:cxnLst/>
              <a:rect l="l" t="t" r="r" b="b"/>
              <a:pathLst>
                <a:path w="1282" h="2849" extrusionOk="0">
                  <a:moveTo>
                    <a:pt x="553" y="0"/>
                  </a:moveTo>
                  <a:cubicBezTo>
                    <a:pt x="266" y="0"/>
                    <a:pt x="1" y="287"/>
                    <a:pt x="1" y="552"/>
                  </a:cubicBezTo>
                  <a:lnTo>
                    <a:pt x="1" y="2407"/>
                  </a:lnTo>
                  <a:cubicBezTo>
                    <a:pt x="1" y="2672"/>
                    <a:pt x="266" y="2848"/>
                    <a:pt x="553" y="2848"/>
                  </a:cubicBezTo>
                  <a:lnTo>
                    <a:pt x="729" y="2848"/>
                  </a:lnTo>
                  <a:cubicBezTo>
                    <a:pt x="1016" y="2848"/>
                    <a:pt x="1281" y="2672"/>
                    <a:pt x="1281" y="2407"/>
                  </a:cubicBezTo>
                  <a:lnTo>
                    <a:pt x="1281" y="552"/>
                  </a:lnTo>
                  <a:cubicBezTo>
                    <a:pt x="1281" y="287"/>
                    <a:pt x="1016" y="0"/>
                    <a:pt x="729" y="0"/>
                  </a:cubicBezTo>
                  <a:close/>
                </a:path>
              </a:pathLst>
            </a:custGeom>
            <a:solidFill>
              <a:srgbClr val="D0A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6"/>
            <p:cNvSpPr/>
            <p:nvPr/>
          </p:nvSpPr>
          <p:spPr>
            <a:xfrm>
              <a:off x="4749875" y="1652950"/>
              <a:ext cx="29825" cy="66825"/>
            </a:xfrm>
            <a:custGeom>
              <a:avLst/>
              <a:gdLst/>
              <a:ahLst/>
              <a:cxnLst/>
              <a:rect l="l" t="t" r="r" b="b"/>
              <a:pathLst>
                <a:path w="1193" h="2673" extrusionOk="0">
                  <a:moveTo>
                    <a:pt x="464" y="1"/>
                  </a:moveTo>
                  <a:cubicBezTo>
                    <a:pt x="177" y="1"/>
                    <a:pt x="0" y="288"/>
                    <a:pt x="0" y="553"/>
                  </a:cubicBezTo>
                  <a:lnTo>
                    <a:pt x="0" y="2120"/>
                  </a:lnTo>
                  <a:cubicBezTo>
                    <a:pt x="0" y="2385"/>
                    <a:pt x="177" y="2672"/>
                    <a:pt x="464" y="2672"/>
                  </a:cubicBezTo>
                  <a:lnTo>
                    <a:pt x="729" y="2672"/>
                  </a:lnTo>
                  <a:cubicBezTo>
                    <a:pt x="1016" y="2672"/>
                    <a:pt x="1192" y="2385"/>
                    <a:pt x="1192" y="2120"/>
                  </a:cubicBezTo>
                  <a:lnTo>
                    <a:pt x="1192" y="553"/>
                  </a:lnTo>
                  <a:cubicBezTo>
                    <a:pt x="1192" y="288"/>
                    <a:pt x="1016" y="1"/>
                    <a:pt x="729" y="1"/>
                  </a:cubicBezTo>
                  <a:close/>
                </a:path>
              </a:pathLst>
            </a:custGeom>
            <a:solidFill>
              <a:srgbClr val="EBA5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6"/>
            <p:cNvSpPr/>
            <p:nvPr/>
          </p:nvSpPr>
          <p:spPr>
            <a:xfrm>
              <a:off x="4710675" y="1696550"/>
              <a:ext cx="71225" cy="94400"/>
            </a:xfrm>
            <a:custGeom>
              <a:avLst/>
              <a:gdLst/>
              <a:ahLst/>
              <a:cxnLst/>
              <a:rect l="l" t="t" r="r" b="b"/>
              <a:pathLst>
                <a:path w="2849" h="3776" extrusionOk="0">
                  <a:moveTo>
                    <a:pt x="1" y="1"/>
                  </a:moveTo>
                  <a:lnTo>
                    <a:pt x="1" y="200"/>
                  </a:lnTo>
                  <a:cubicBezTo>
                    <a:pt x="288" y="840"/>
                    <a:pt x="751" y="1193"/>
                    <a:pt x="1392" y="1193"/>
                  </a:cubicBezTo>
                  <a:lnTo>
                    <a:pt x="1392" y="1657"/>
                  </a:lnTo>
                  <a:cubicBezTo>
                    <a:pt x="641" y="1657"/>
                    <a:pt x="89" y="2209"/>
                    <a:pt x="89" y="2959"/>
                  </a:cubicBezTo>
                  <a:lnTo>
                    <a:pt x="89" y="3776"/>
                  </a:lnTo>
                  <a:lnTo>
                    <a:pt x="1480" y="3776"/>
                  </a:lnTo>
                  <a:cubicBezTo>
                    <a:pt x="2208" y="3776"/>
                    <a:pt x="2849" y="3047"/>
                    <a:pt x="2849" y="2297"/>
                  </a:cubicBezTo>
                  <a:lnTo>
                    <a:pt x="2849" y="1193"/>
                  </a:lnTo>
                  <a:cubicBezTo>
                    <a:pt x="2849" y="553"/>
                    <a:pt x="2297" y="1"/>
                    <a:pt x="1657" y="1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6"/>
            <p:cNvSpPr/>
            <p:nvPr/>
          </p:nvSpPr>
          <p:spPr>
            <a:xfrm>
              <a:off x="4717850" y="1696550"/>
              <a:ext cx="64050" cy="94400"/>
            </a:xfrm>
            <a:custGeom>
              <a:avLst/>
              <a:gdLst/>
              <a:ahLst/>
              <a:cxnLst/>
              <a:rect l="l" t="t" r="r" b="b"/>
              <a:pathLst>
                <a:path w="2562" h="3776" extrusionOk="0">
                  <a:moveTo>
                    <a:pt x="1" y="1"/>
                  </a:moveTo>
                  <a:lnTo>
                    <a:pt x="1" y="641"/>
                  </a:lnTo>
                  <a:cubicBezTo>
                    <a:pt x="89" y="752"/>
                    <a:pt x="177" y="840"/>
                    <a:pt x="266" y="928"/>
                  </a:cubicBezTo>
                  <a:cubicBezTo>
                    <a:pt x="464" y="1105"/>
                    <a:pt x="729" y="1193"/>
                    <a:pt x="1105" y="1193"/>
                  </a:cubicBezTo>
                  <a:lnTo>
                    <a:pt x="1105" y="1657"/>
                  </a:lnTo>
                  <a:cubicBezTo>
                    <a:pt x="641" y="1657"/>
                    <a:pt x="266" y="1855"/>
                    <a:pt x="1" y="2209"/>
                  </a:cubicBezTo>
                  <a:lnTo>
                    <a:pt x="1" y="3776"/>
                  </a:lnTo>
                  <a:lnTo>
                    <a:pt x="1193" y="3776"/>
                  </a:lnTo>
                  <a:cubicBezTo>
                    <a:pt x="1921" y="3776"/>
                    <a:pt x="2562" y="3047"/>
                    <a:pt x="2562" y="2297"/>
                  </a:cubicBezTo>
                  <a:lnTo>
                    <a:pt x="2562" y="1193"/>
                  </a:lnTo>
                  <a:cubicBezTo>
                    <a:pt x="2562" y="553"/>
                    <a:pt x="2010" y="1"/>
                    <a:pt x="1370" y="1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6"/>
            <p:cNvSpPr/>
            <p:nvPr/>
          </p:nvSpPr>
          <p:spPr>
            <a:xfrm>
              <a:off x="4669300" y="1795350"/>
              <a:ext cx="96600" cy="87775"/>
            </a:xfrm>
            <a:custGeom>
              <a:avLst/>
              <a:gdLst/>
              <a:ahLst/>
              <a:cxnLst/>
              <a:rect l="l" t="t" r="r" b="b"/>
              <a:pathLst>
                <a:path w="3864" h="3511" extrusionOk="0">
                  <a:moveTo>
                    <a:pt x="0" y="1"/>
                  </a:moveTo>
                  <a:lnTo>
                    <a:pt x="0" y="3224"/>
                  </a:lnTo>
                  <a:cubicBezTo>
                    <a:pt x="640" y="3422"/>
                    <a:pt x="1303" y="3511"/>
                    <a:pt x="1943" y="3511"/>
                  </a:cubicBezTo>
                  <a:lnTo>
                    <a:pt x="2031" y="3511"/>
                  </a:lnTo>
                  <a:cubicBezTo>
                    <a:pt x="2671" y="3511"/>
                    <a:pt x="3223" y="3422"/>
                    <a:pt x="3863" y="3312"/>
                  </a:cubicBezTo>
                  <a:lnTo>
                    <a:pt x="3863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6"/>
            <p:cNvSpPr/>
            <p:nvPr/>
          </p:nvSpPr>
          <p:spPr>
            <a:xfrm>
              <a:off x="4717850" y="1795350"/>
              <a:ext cx="48050" cy="87775"/>
            </a:xfrm>
            <a:custGeom>
              <a:avLst/>
              <a:gdLst/>
              <a:ahLst/>
              <a:cxnLst/>
              <a:rect l="l" t="t" r="r" b="b"/>
              <a:pathLst>
                <a:path w="1922" h="3511" extrusionOk="0">
                  <a:moveTo>
                    <a:pt x="1" y="1"/>
                  </a:moveTo>
                  <a:lnTo>
                    <a:pt x="1" y="3511"/>
                  </a:lnTo>
                  <a:lnTo>
                    <a:pt x="89" y="3511"/>
                  </a:lnTo>
                  <a:cubicBezTo>
                    <a:pt x="729" y="3511"/>
                    <a:pt x="1281" y="3422"/>
                    <a:pt x="1921" y="3312"/>
                  </a:cubicBezTo>
                  <a:lnTo>
                    <a:pt x="1921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6"/>
            <p:cNvSpPr/>
            <p:nvPr/>
          </p:nvSpPr>
          <p:spPr>
            <a:xfrm>
              <a:off x="4598100" y="1577350"/>
              <a:ext cx="117575" cy="93850"/>
            </a:xfrm>
            <a:custGeom>
              <a:avLst/>
              <a:gdLst/>
              <a:ahLst/>
              <a:cxnLst/>
              <a:rect l="l" t="t" r="r" b="b"/>
              <a:pathLst>
                <a:path w="4703" h="3754" extrusionOk="0">
                  <a:moveTo>
                    <a:pt x="3952" y="1"/>
                  </a:moveTo>
                  <a:lnTo>
                    <a:pt x="0" y="1546"/>
                  </a:lnTo>
                  <a:lnTo>
                    <a:pt x="0" y="3753"/>
                  </a:lnTo>
                  <a:lnTo>
                    <a:pt x="4703" y="1833"/>
                  </a:lnTo>
                  <a:lnTo>
                    <a:pt x="3952" y="994"/>
                  </a:lnTo>
                  <a:lnTo>
                    <a:pt x="3952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6"/>
            <p:cNvSpPr/>
            <p:nvPr/>
          </p:nvSpPr>
          <p:spPr>
            <a:xfrm>
              <a:off x="4731650" y="1572375"/>
              <a:ext cx="122000" cy="85025"/>
            </a:xfrm>
            <a:custGeom>
              <a:avLst/>
              <a:gdLst/>
              <a:ahLst/>
              <a:cxnLst/>
              <a:rect l="l" t="t" r="r" b="b"/>
              <a:pathLst>
                <a:path w="4880" h="3401" extrusionOk="0">
                  <a:moveTo>
                    <a:pt x="818" y="1"/>
                  </a:moveTo>
                  <a:lnTo>
                    <a:pt x="1" y="751"/>
                  </a:lnTo>
                  <a:lnTo>
                    <a:pt x="177" y="1855"/>
                  </a:lnTo>
                  <a:lnTo>
                    <a:pt x="4129" y="3401"/>
                  </a:lnTo>
                  <a:lnTo>
                    <a:pt x="4879" y="1480"/>
                  </a:lnTo>
                  <a:lnTo>
                    <a:pt x="818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6"/>
            <p:cNvSpPr/>
            <p:nvPr/>
          </p:nvSpPr>
          <p:spPr>
            <a:xfrm>
              <a:off x="4609675" y="1692150"/>
              <a:ext cx="23225" cy="41425"/>
            </a:xfrm>
            <a:custGeom>
              <a:avLst/>
              <a:gdLst/>
              <a:ahLst/>
              <a:cxnLst/>
              <a:rect l="l" t="t" r="r" b="b"/>
              <a:pathLst>
                <a:path w="929" h="1657" extrusionOk="0">
                  <a:moveTo>
                    <a:pt x="553" y="0"/>
                  </a:moveTo>
                  <a:lnTo>
                    <a:pt x="1" y="1104"/>
                  </a:lnTo>
                  <a:lnTo>
                    <a:pt x="928" y="1656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6"/>
            <p:cNvSpPr/>
            <p:nvPr/>
          </p:nvSpPr>
          <p:spPr>
            <a:xfrm>
              <a:off x="4821050" y="1664550"/>
              <a:ext cx="46400" cy="29825"/>
            </a:xfrm>
            <a:custGeom>
              <a:avLst/>
              <a:gdLst/>
              <a:ahLst/>
              <a:cxnLst/>
              <a:rect l="l" t="t" r="r" b="b"/>
              <a:pathLst>
                <a:path w="1856" h="1193" extrusionOk="0">
                  <a:moveTo>
                    <a:pt x="1855" y="1"/>
                  </a:moveTo>
                  <a:lnTo>
                    <a:pt x="1" y="89"/>
                  </a:lnTo>
                  <a:lnTo>
                    <a:pt x="1105" y="1193"/>
                  </a:lnTo>
                  <a:lnTo>
                    <a:pt x="1855" y="1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6"/>
            <p:cNvSpPr/>
            <p:nvPr/>
          </p:nvSpPr>
          <p:spPr>
            <a:xfrm>
              <a:off x="4791250" y="1668975"/>
              <a:ext cx="37000" cy="60175"/>
            </a:xfrm>
            <a:custGeom>
              <a:avLst/>
              <a:gdLst/>
              <a:ahLst/>
              <a:cxnLst/>
              <a:rect l="l" t="t" r="r" b="b"/>
              <a:pathLst>
                <a:path w="1480" h="2407" extrusionOk="0">
                  <a:moveTo>
                    <a:pt x="1" y="0"/>
                  </a:moveTo>
                  <a:lnTo>
                    <a:pt x="288" y="2406"/>
                  </a:lnTo>
                  <a:lnTo>
                    <a:pt x="1480" y="2406"/>
                  </a:lnTo>
                  <a:lnTo>
                    <a:pt x="1105" y="8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6"/>
            <p:cNvSpPr/>
            <p:nvPr/>
          </p:nvSpPr>
          <p:spPr>
            <a:xfrm>
              <a:off x="4701850" y="1544800"/>
              <a:ext cx="32025" cy="46375"/>
            </a:xfrm>
            <a:custGeom>
              <a:avLst/>
              <a:gdLst/>
              <a:ahLst/>
              <a:cxnLst/>
              <a:rect l="l" t="t" r="r" b="b"/>
              <a:pathLst>
                <a:path w="1281" h="1855" extrusionOk="0">
                  <a:moveTo>
                    <a:pt x="1" y="0"/>
                  </a:moveTo>
                  <a:lnTo>
                    <a:pt x="641" y="1854"/>
                  </a:lnTo>
                  <a:lnTo>
                    <a:pt x="1281" y="4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6"/>
            <p:cNvSpPr/>
            <p:nvPr/>
          </p:nvSpPr>
          <p:spPr>
            <a:xfrm>
              <a:off x="4717850" y="1551975"/>
              <a:ext cx="16025" cy="36450"/>
            </a:xfrm>
            <a:custGeom>
              <a:avLst/>
              <a:gdLst/>
              <a:ahLst/>
              <a:cxnLst/>
              <a:rect l="l" t="t" r="r" b="b"/>
              <a:pathLst>
                <a:path w="641" h="1458" extrusionOk="0">
                  <a:moveTo>
                    <a:pt x="1" y="0"/>
                  </a:moveTo>
                  <a:lnTo>
                    <a:pt x="1" y="1457"/>
                  </a:lnTo>
                  <a:lnTo>
                    <a:pt x="641" y="1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6"/>
            <p:cNvSpPr/>
            <p:nvPr/>
          </p:nvSpPr>
          <p:spPr>
            <a:xfrm>
              <a:off x="4582100" y="1676150"/>
              <a:ext cx="32025" cy="43625"/>
            </a:xfrm>
            <a:custGeom>
              <a:avLst/>
              <a:gdLst/>
              <a:ahLst/>
              <a:cxnLst/>
              <a:rect l="l" t="t" r="r" b="b"/>
              <a:pathLst>
                <a:path w="1281" h="1745" extrusionOk="0">
                  <a:moveTo>
                    <a:pt x="0" y="0"/>
                  </a:moveTo>
                  <a:lnTo>
                    <a:pt x="88" y="1744"/>
                  </a:lnTo>
                  <a:lnTo>
                    <a:pt x="1281" y="4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8" name="Google Shape;1848;p76"/>
          <p:cNvGrpSpPr/>
          <p:nvPr/>
        </p:nvGrpSpPr>
        <p:grpSpPr>
          <a:xfrm>
            <a:off x="4711956" y="1564792"/>
            <a:ext cx="398451" cy="399048"/>
            <a:chOff x="3929200" y="1515000"/>
            <a:chExt cx="367575" cy="368125"/>
          </a:xfrm>
        </p:grpSpPr>
        <p:sp>
          <p:nvSpPr>
            <p:cNvPr id="1849" name="Google Shape;1849;p76"/>
            <p:cNvSpPr/>
            <p:nvPr/>
          </p:nvSpPr>
          <p:spPr>
            <a:xfrm>
              <a:off x="3929200" y="1515000"/>
              <a:ext cx="367575" cy="368125"/>
            </a:xfrm>
            <a:custGeom>
              <a:avLst/>
              <a:gdLst/>
              <a:ahLst/>
              <a:cxnLst/>
              <a:rect l="l" t="t" r="r" b="b"/>
              <a:pathLst>
                <a:path w="14703" h="14725" extrusionOk="0">
                  <a:moveTo>
                    <a:pt x="7352" y="0"/>
                  </a:moveTo>
                  <a:cubicBezTo>
                    <a:pt x="3312" y="0"/>
                    <a:pt x="0" y="3311"/>
                    <a:pt x="0" y="7351"/>
                  </a:cubicBezTo>
                  <a:cubicBezTo>
                    <a:pt x="0" y="11413"/>
                    <a:pt x="3312" y="14725"/>
                    <a:pt x="7352" y="14725"/>
                  </a:cubicBezTo>
                  <a:cubicBezTo>
                    <a:pt x="11392" y="14725"/>
                    <a:pt x="14703" y="11413"/>
                    <a:pt x="14703" y="7351"/>
                  </a:cubicBezTo>
                  <a:cubicBezTo>
                    <a:pt x="14703" y="3311"/>
                    <a:pt x="11392" y="0"/>
                    <a:pt x="7352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6"/>
            <p:cNvSpPr/>
            <p:nvPr/>
          </p:nvSpPr>
          <p:spPr>
            <a:xfrm>
              <a:off x="3954025" y="1560800"/>
              <a:ext cx="342750" cy="322325"/>
            </a:xfrm>
            <a:custGeom>
              <a:avLst/>
              <a:gdLst/>
              <a:ahLst/>
              <a:cxnLst/>
              <a:rect l="l" t="t" r="r" b="b"/>
              <a:pathLst>
                <a:path w="13710" h="12893" extrusionOk="0">
                  <a:moveTo>
                    <a:pt x="6359" y="0"/>
                  </a:moveTo>
                  <a:cubicBezTo>
                    <a:pt x="5078" y="0"/>
                    <a:pt x="3599" y="751"/>
                    <a:pt x="2672" y="2120"/>
                  </a:cubicBezTo>
                  <a:lnTo>
                    <a:pt x="1568" y="1479"/>
                  </a:lnTo>
                  <a:lnTo>
                    <a:pt x="1943" y="3687"/>
                  </a:lnTo>
                  <a:lnTo>
                    <a:pt x="1" y="3775"/>
                  </a:lnTo>
                  <a:lnTo>
                    <a:pt x="1105" y="5254"/>
                  </a:lnTo>
                  <a:lnTo>
                    <a:pt x="1105" y="5630"/>
                  </a:lnTo>
                  <a:lnTo>
                    <a:pt x="1105" y="5983"/>
                  </a:lnTo>
                  <a:lnTo>
                    <a:pt x="111" y="7175"/>
                  </a:lnTo>
                  <a:lnTo>
                    <a:pt x="5807" y="12893"/>
                  </a:lnTo>
                  <a:lnTo>
                    <a:pt x="6359" y="12893"/>
                  </a:lnTo>
                  <a:cubicBezTo>
                    <a:pt x="10399" y="12893"/>
                    <a:pt x="13710" y="9581"/>
                    <a:pt x="13710" y="5519"/>
                  </a:cubicBezTo>
                  <a:cubicBezTo>
                    <a:pt x="13710" y="4967"/>
                    <a:pt x="13622" y="4415"/>
                    <a:pt x="13533" y="3864"/>
                  </a:cubicBezTo>
                  <a:lnTo>
                    <a:pt x="11149" y="1479"/>
                  </a:lnTo>
                  <a:lnTo>
                    <a:pt x="10134" y="2031"/>
                  </a:lnTo>
                  <a:lnTo>
                    <a:pt x="9493" y="1479"/>
                  </a:lnTo>
                  <a:cubicBezTo>
                    <a:pt x="8655" y="464"/>
                    <a:pt x="7462" y="0"/>
                    <a:pt x="6359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6"/>
            <p:cNvSpPr/>
            <p:nvPr/>
          </p:nvSpPr>
          <p:spPr>
            <a:xfrm>
              <a:off x="3979425" y="1560800"/>
              <a:ext cx="267150" cy="283150"/>
            </a:xfrm>
            <a:custGeom>
              <a:avLst/>
              <a:gdLst/>
              <a:ahLst/>
              <a:cxnLst/>
              <a:rect l="l" t="t" r="r" b="b"/>
              <a:pathLst>
                <a:path w="10686" h="11326" extrusionOk="0">
                  <a:moveTo>
                    <a:pt x="5343" y="0"/>
                  </a:moveTo>
                  <a:cubicBezTo>
                    <a:pt x="3400" y="0"/>
                    <a:pt x="1104" y="1568"/>
                    <a:pt x="927" y="4526"/>
                  </a:cubicBezTo>
                  <a:cubicBezTo>
                    <a:pt x="376" y="4614"/>
                    <a:pt x="0" y="5078"/>
                    <a:pt x="89" y="5630"/>
                  </a:cubicBezTo>
                  <a:lnTo>
                    <a:pt x="199" y="6446"/>
                  </a:lnTo>
                  <a:cubicBezTo>
                    <a:pt x="280" y="6953"/>
                    <a:pt x="677" y="7384"/>
                    <a:pt x="1168" y="7384"/>
                  </a:cubicBezTo>
                  <a:cubicBezTo>
                    <a:pt x="1212" y="7384"/>
                    <a:pt x="1257" y="7381"/>
                    <a:pt x="1303" y="7374"/>
                  </a:cubicBezTo>
                  <a:lnTo>
                    <a:pt x="1391" y="7374"/>
                  </a:lnTo>
                  <a:cubicBezTo>
                    <a:pt x="2495" y="10398"/>
                    <a:pt x="4239" y="11149"/>
                    <a:pt x="5343" y="11325"/>
                  </a:cubicBezTo>
                  <a:cubicBezTo>
                    <a:pt x="6446" y="11149"/>
                    <a:pt x="8190" y="10398"/>
                    <a:pt x="9294" y="7374"/>
                  </a:cubicBezTo>
                  <a:lnTo>
                    <a:pt x="9383" y="7374"/>
                  </a:lnTo>
                  <a:cubicBezTo>
                    <a:pt x="9428" y="7381"/>
                    <a:pt x="9473" y="7384"/>
                    <a:pt x="9518" y="7384"/>
                  </a:cubicBezTo>
                  <a:cubicBezTo>
                    <a:pt x="10009" y="7384"/>
                    <a:pt x="10405" y="6953"/>
                    <a:pt x="10486" y="6446"/>
                  </a:cubicBezTo>
                  <a:lnTo>
                    <a:pt x="10575" y="5630"/>
                  </a:lnTo>
                  <a:cubicBezTo>
                    <a:pt x="10685" y="5078"/>
                    <a:pt x="10310" y="4614"/>
                    <a:pt x="9758" y="4526"/>
                  </a:cubicBezTo>
                  <a:cubicBezTo>
                    <a:pt x="9581" y="1568"/>
                    <a:pt x="7263" y="0"/>
                    <a:pt x="5343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6"/>
            <p:cNvSpPr/>
            <p:nvPr/>
          </p:nvSpPr>
          <p:spPr>
            <a:xfrm>
              <a:off x="4112975" y="1560800"/>
              <a:ext cx="133600" cy="283150"/>
            </a:xfrm>
            <a:custGeom>
              <a:avLst/>
              <a:gdLst/>
              <a:ahLst/>
              <a:cxnLst/>
              <a:rect l="l" t="t" r="r" b="b"/>
              <a:pathLst>
                <a:path w="5344" h="11326" extrusionOk="0">
                  <a:moveTo>
                    <a:pt x="1" y="0"/>
                  </a:moveTo>
                  <a:lnTo>
                    <a:pt x="1" y="11325"/>
                  </a:lnTo>
                  <a:cubicBezTo>
                    <a:pt x="1104" y="11149"/>
                    <a:pt x="2848" y="10398"/>
                    <a:pt x="3952" y="7374"/>
                  </a:cubicBezTo>
                  <a:lnTo>
                    <a:pt x="4041" y="7374"/>
                  </a:lnTo>
                  <a:cubicBezTo>
                    <a:pt x="4086" y="7381"/>
                    <a:pt x="4131" y="7384"/>
                    <a:pt x="4176" y="7384"/>
                  </a:cubicBezTo>
                  <a:cubicBezTo>
                    <a:pt x="4667" y="7384"/>
                    <a:pt x="5063" y="6953"/>
                    <a:pt x="5144" y="6446"/>
                  </a:cubicBezTo>
                  <a:lnTo>
                    <a:pt x="5233" y="5630"/>
                  </a:lnTo>
                  <a:cubicBezTo>
                    <a:pt x="5343" y="5078"/>
                    <a:pt x="4968" y="4614"/>
                    <a:pt x="4416" y="4526"/>
                  </a:cubicBezTo>
                  <a:cubicBezTo>
                    <a:pt x="4239" y="1568"/>
                    <a:pt x="1921" y="0"/>
                    <a:pt x="1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6"/>
            <p:cNvSpPr/>
            <p:nvPr/>
          </p:nvSpPr>
          <p:spPr>
            <a:xfrm>
              <a:off x="4034600" y="1581775"/>
              <a:ext cx="156775" cy="61825"/>
            </a:xfrm>
            <a:custGeom>
              <a:avLst/>
              <a:gdLst/>
              <a:ahLst/>
              <a:cxnLst/>
              <a:rect l="l" t="t" r="r" b="b"/>
              <a:pathLst>
                <a:path w="6271" h="2473" extrusionOk="0">
                  <a:moveTo>
                    <a:pt x="641" y="0"/>
                  </a:moveTo>
                  <a:cubicBezTo>
                    <a:pt x="376" y="177"/>
                    <a:pt x="200" y="375"/>
                    <a:pt x="1" y="640"/>
                  </a:cubicBezTo>
                  <a:lnTo>
                    <a:pt x="3136" y="2473"/>
                  </a:lnTo>
                  <a:lnTo>
                    <a:pt x="6270" y="640"/>
                  </a:lnTo>
                  <a:cubicBezTo>
                    <a:pt x="6072" y="375"/>
                    <a:pt x="5895" y="177"/>
                    <a:pt x="5608" y="0"/>
                  </a:cubicBezTo>
                  <a:lnTo>
                    <a:pt x="3136" y="1479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6"/>
            <p:cNvSpPr/>
            <p:nvPr/>
          </p:nvSpPr>
          <p:spPr>
            <a:xfrm>
              <a:off x="4112975" y="1581775"/>
              <a:ext cx="78400" cy="61825"/>
            </a:xfrm>
            <a:custGeom>
              <a:avLst/>
              <a:gdLst/>
              <a:ahLst/>
              <a:cxnLst/>
              <a:rect l="l" t="t" r="r" b="b"/>
              <a:pathLst>
                <a:path w="3136" h="2473" extrusionOk="0">
                  <a:moveTo>
                    <a:pt x="2473" y="0"/>
                  </a:moveTo>
                  <a:lnTo>
                    <a:pt x="1" y="1479"/>
                  </a:lnTo>
                  <a:lnTo>
                    <a:pt x="1" y="2473"/>
                  </a:lnTo>
                  <a:lnTo>
                    <a:pt x="3135" y="640"/>
                  </a:lnTo>
                  <a:cubicBezTo>
                    <a:pt x="2937" y="375"/>
                    <a:pt x="2760" y="177"/>
                    <a:pt x="2473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6"/>
            <p:cNvSpPr/>
            <p:nvPr/>
          </p:nvSpPr>
          <p:spPr>
            <a:xfrm>
              <a:off x="4020800" y="1597775"/>
              <a:ext cx="184375" cy="71225"/>
            </a:xfrm>
            <a:custGeom>
              <a:avLst/>
              <a:gdLst/>
              <a:ahLst/>
              <a:cxnLst/>
              <a:rect l="l" t="t" r="r" b="b"/>
              <a:pathLst>
                <a:path w="7375" h="2849" extrusionOk="0">
                  <a:moveTo>
                    <a:pt x="553" y="0"/>
                  </a:moveTo>
                  <a:cubicBezTo>
                    <a:pt x="376" y="177"/>
                    <a:pt x="200" y="376"/>
                    <a:pt x="1" y="641"/>
                  </a:cubicBezTo>
                  <a:lnTo>
                    <a:pt x="3688" y="2848"/>
                  </a:lnTo>
                  <a:lnTo>
                    <a:pt x="7374" y="641"/>
                  </a:lnTo>
                  <a:cubicBezTo>
                    <a:pt x="7176" y="376"/>
                    <a:pt x="6999" y="177"/>
                    <a:pt x="6822" y="0"/>
                  </a:cubicBezTo>
                  <a:lnTo>
                    <a:pt x="3688" y="1833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6"/>
            <p:cNvSpPr/>
            <p:nvPr/>
          </p:nvSpPr>
          <p:spPr>
            <a:xfrm>
              <a:off x="4112975" y="1597775"/>
              <a:ext cx="92200" cy="71225"/>
            </a:xfrm>
            <a:custGeom>
              <a:avLst/>
              <a:gdLst/>
              <a:ahLst/>
              <a:cxnLst/>
              <a:rect l="l" t="t" r="r" b="b"/>
              <a:pathLst>
                <a:path w="3688" h="2849" extrusionOk="0">
                  <a:moveTo>
                    <a:pt x="3135" y="0"/>
                  </a:moveTo>
                  <a:lnTo>
                    <a:pt x="1" y="1833"/>
                  </a:lnTo>
                  <a:lnTo>
                    <a:pt x="1" y="2848"/>
                  </a:lnTo>
                  <a:lnTo>
                    <a:pt x="3687" y="641"/>
                  </a:lnTo>
                  <a:cubicBezTo>
                    <a:pt x="3489" y="376"/>
                    <a:pt x="3312" y="177"/>
                    <a:pt x="3135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6"/>
            <p:cNvSpPr/>
            <p:nvPr/>
          </p:nvSpPr>
          <p:spPr>
            <a:xfrm>
              <a:off x="4112975" y="1694350"/>
              <a:ext cx="59625" cy="76200"/>
            </a:xfrm>
            <a:custGeom>
              <a:avLst/>
              <a:gdLst/>
              <a:ahLst/>
              <a:cxnLst/>
              <a:rect l="l" t="t" r="r" b="b"/>
              <a:pathLst>
                <a:path w="2385" h="3048" extrusionOk="0">
                  <a:moveTo>
                    <a:pt x="1" y="1"/>
                  </a:moveTo>
                  <a:lnTo>
                    <a:pt x="1" y="3047"/>
                  </a:lnTo>
                  <a:lnTo>
                    <a:pt x="817" y="3047"/>
                  </a:lnTo>
                  <a:lnTo>
                    <a:pt x="817" y="840"/>
                  </a:lnTo>
                  <a:lnTo>
                    <a:pt x="2385" y="840"/>
                  </a:lnTo>
                  <a:lnTo>
                    <a:pt x="2385" y="1"/>
                  </a:lnTo>
                  <a:close/>
                </a:path>
              </a:pathLst>
            </a:custGeom>
            <a:solidFill>
              <a:srgbClr val="D0A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6"/>
            <p:cNvSpPr/>
            <p:nvPr/>
          </p:nvSpPr>
          <p:spPr>
            <a:xfrm>
              <a:off x="3954025" y="1597775"/>
              <a:ext cx="317375" cy="142400"/>
            </a:xfrm>
            <a:custGeom>
              <a:avLst/>
              <a:gdLst/>
              <a:ahLst/>
              <a:cxnLst/>
              <a:rect l="l" t="t" r="r" b="b"/>
              <a:pathLst>
                <a:path w="12695" h="5696" extrusionOk="0">
                  <a:moveTo>
                    <a:pt x="1568" y="0"/>
                  </a:moveTo>
                  <a:lnTo>
                    <a:pt x="1943" y="2208"/>
                  </a:lnTo>
                  <a:lnTo>
                    <a:pt x="1" y="2296"/>
                  </a:lnTo>
                  <a:lnTo>
                    <a:pt x="1480" y="4151"/>
                  </a:lnTo>
                  <a:lnTo>
                    <a:pt x="111" y="5696"/>
                  </a:lnTo>
                  <a:lnTo>
                    <a:pt x="12606" y="5696"/>
                  </a:lnTo>
                  <a:lnTo>
                    <a:pt x="11237" y="4151"/>
                  </a:lnTo>
                  <a:lnTo>
                    <a:pt x="12694" y="2296"/>
                  </a:lnTo>
                  <a:lnTo>
                    <a:pt x="10774" y="2208"/>
                  </a:lnTo>
                  <a:lnTo>
                    <a:pt x="11149" y="0"/>
                  </a:lnTo>
                  <a:lnTo>
                    <a:pt x="11149" y="0"/>
                  </a:lnTo>
                  <a:lnTo>
                    <a:pt x="6359" y="2848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6"/>
            <p:cNvSpPr/>
            <p:nvPr/>
          </p:nvSpPr>
          <p:spPr>
            <a:xfrm>
              <a:off x="4112975" y="1597775"/>
              <a:ext cx="158425" cy="142400"/>
            </a:xfrm>
            <a:custGeom>
              <a:avLst/>
              <a:gdLst/>
              <a:ahLst/>
              <a:cxnLst/>
              <a:rect l="l" t="t" r="r" b="b"/>
              <a:pathLst>
                <a:path w="6337" h="5696" extrusionOk="0">
                  <a:moveTo>
                    <a:pt x="4791" y="0"/>
                  </a:moveTo>
                  <a:lnTo>
                    <a:pt x="3687" y="641"/>
                  </a:lnTo>
                  <a:lnTo>
                    <a:pt x="1" y="2848"/>
                  </a:lnTo>
                  <a:lnTo>
                    <a:pt x="1" y="5696"/>
                  </a:lnTo>
                  <a:lnTo>
                    <a:pt x="6248" y="5696"/>
                  </a:lnTo>
                  <a:lnTo>
                    <a:pt x="4879" y="4151"/>
                  </a:lnTo>
                  <a:lnTo>
                    <a:pt x="6336" y="2296"/>
                  </a:lnTo>
                  <a:lnTo>
                    <a:pt x="4416" y="2208"/>
                  </a:lnTo>
                  <a:lnTo>
                    <a:pt x="4791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6"/>
            <p:cNvSpPr/>
            <p:nvPr/>
          </p:nvSpPr>
          <p:spPr>
            <a:xfrm>
              <a:off x="4016400" y="1677575"/>
              <a:ext cx="85025" cy="42950"/>
            </a:xfrm>
            <a:custGeom>
              <a:avLst/>
              <a:gdLst/>
              <a:ahLst/>
              <a:cxnLst/>
              <a:rect l="l" t="t" r="r" b="b"/>
              <a:pathLst>
                <a:path w="3401" h="1718" extrusionOk="0">
                  <a:moveTo>
                    <a:pt x="1564" y="1"/>
                  </a:moveTo>
                  <a:cubicBezTo>
                    <a:pt x="716" y="1"/>
                    <a:pt x="0" y="495"/>
                    <a:pt x="0" y="495"/>
                  </a:cubicBezTo>
                  <a:cubicBezTo>
                    <a:pt x="0" y="495"/>
                    <a:pt x="641" y="1511"/>
                    <a:pt x="1568" y="1687"/>
                  </a:cubicBezTo>
                  <a:cubicBezTo>
                    <a:pt x="1667" y="1709"/>
                    <a:pt x="1769" y="1718"/>
                    <a:pt x="1871" y="1718"/>
                  </a:cubicBezTo>
                  <a:cubicBezTo>
                    <a:pt x="2616" y="1718"/>
                    <a:pt x="3400" y="1224"/>
                    <a:pt x="3400" y="1224"/>
                  </a:cubicBezTo>
                  <a:cubicBezTo>
                    <a:pt x="3400" y="1224"/>
                    <a:pt x="2848" y="296"/>
                    <a:pt x="1921" y="31"/>
                  </a:cubicBezTo>
                  <a:cubicBezTo>
                    <a:pt x="1801" y="10"/>
                    <a:pt x="1681" y="1"/>
                    <a:pt x="1564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6"/>
            <p:cNvSpPr/>
            <p:nvPr/>
          </p:nvSpPr>
          <p:spPr>
            <a:xfrm>
              <a:off x="4032400" y="1686275"/>
              <a:ext cx="53000" cy="25550"/>
            </a:xfrm>
            <a:custGeom>
              <a:avLst/>
              <a:gdLst/>
              <a:ahLst/>
              <a:cxnLst/>
              <a:rect l="l" t="t" r="r" b="b"/>
              <a:pathLst>
                <a:path w="2120" h="1022" extrusionOk="0">
                  <a:moveTo>
                    <a:pt x="807" y="1"/>
                  </a:moveTo>
                  <a:cubicBezTo>
                    <a:pt x="346" y="1"/>
                    <a:pt x="1" y="235"/>
                    <a:pt x="1" y="235"/>
                  </a:cubicBezTo>
                  <a:cubicBezTo>
                    <a:pt x="1" y="235"/>
                    <a:pt x="376" y="876"/>
                    <a:pt x="928" y="964"/>
                  </a:cubicBezTo>
                  <a:cubicBezTo>
                    <a:pt x="1062" y="1005"/>
                    <a:pt x="1192" y="1022"/>
                    <a:pt x="1314" y="1022"/>
                  </a:cubicBezTo>
                  <a:cubicBezTo>
                    <a:pt x="1775" y="1022"/>
                    <a:pt x="2120" y="787"/>
                    <a:pt x="2120" y="787"/>
                  </a:cubicBezTo>
                  <a:cubicBezTo>
                    <a:pt x="2120" y="787"/>
                    <a:pt x="1745" y="147"/>
                    <a:pt x="1193" y="59"/>
                  </a:cubicBezTo>
                  <a:cubicBezTo>
                    <a:pt x="1059" y="17"/>
                    <a:pt x="929" y="1"/>
                    <a:pt x="807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6"/>
            <p:cNvSpPr/>
            <p:nvPr/>
          </p:nvSpPr>
          <p:spPr>
            <a:xfrm>
              <a:off x="4124575" y="1677575"/>
              <a:ext cx="85000" cy="42950"/>
            </a:xfrm>
            <a:custGeom>
              <a:avLst/>
              <a:gdLst/>
              <a:ahLst/>
              <a:cxnLst/>
              <a:rect l="l" t="t" r="r" b="b"/>
              <a:pathLst>
                <a:path w="3400" h="1718" extrusionOk="0">
                  <a:moveTo>
                    <a:pt x="1821" y="1"/>
                  </a:moveTo>
                  <a:cubicBezTo>
                    <a:pt x="1702" y="1"/>
                    <a:pt x="1580" y="10"/>
                    <a:pt x="1457" y="31"/>
                  </a:cubicBezTo>
                  <a:cubicBezTo>
                    <a:pt x="552" y="296"/>
                    <a:pt x="0" y="1224"/>
                    <a:pt x="0" y="1224"/>
                  </a:cubicBezTo>
                  <a:cubicBezTo>
                    <a:pt x="0" y="1224"/>
                    <a:pt x="784" y="1718"/>
                    <a:pt x="1529" y="1718"/>
                  </a:cubicBezTo>
                  <a:cubicBezTo>
                    <a:pt x="1632" y="1718"/>
                    <a:pt x="1734" y="1709"/>
                    <a:pt x="1833" y="1687"/>
                  </a:cubicBezTo>
                  <a:cubicBezTo>
                    <a:pt x="2760" y="1511"/>
                    <a:pt x="3400" y="495"/>
                    <a:pt x="3400" y="495"/>
                  </a:cubicBezTo>
                  <a:cubicBezTo>
                    <a:pt x="3400" y="495"/>
                    <a:pt x="2684" y="1"/>
                    <a:pt x="1821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6"/>
            <p:cNvSpPr/>
            <p:nvPr/>
          </p:nvSpPr>
          <p:spPr>
            <a:xfrm>
              <a:off x="4140575" y="1686275"/>
              <a:ext cx="53000" cy="25550"/>
            </a:xfrm>
            <a:custGeom>
              <a:avLst/>
              <a:gdLst/>
              <a:ahLst/>
              <a:cxnLst/>
              <a:rect l="l" t="t" r="r" b="b"/>
              <a:pathLst>
                <a:path w="2120" h="1022" extrusionOk="0">
                  <a:moveTo>
                    <a:pt x="1314" y="1"/>
                  </a:moveTo>
                  <a:cubicBezTo>
                    <a:pt x="1192" y="1"/>
                    <a:pt x="1062" y="17"/>
                    <a:pt x="928" y="59"/>
                  </a:cubicBezTo>
                  <a:cubicBezTo>
                    <a:pt x="376" y="147"/>
                    <a:pt x="0" y="787"/>
                    <a:pt x="0" y="787"/>
                  </a:cubicBezTo>
                  <a:cubicBezTo>
                    <a:pt x="0" y="787"/>
                    <a:pt x="345" y="1022"/>
                    <a:pt x="806" y="1022"/>
                  </a:cubicBezTo>
                  <a:cubicBezTo>
                    <a:pt x="928" y="1022"/>
                    <a:pt x="1059" y="1005"/>
                    <a:pt x="1193" y="964"/>
                  </a:cubicBezTo>
                  <a:cubicBezTo>
                    <a:pt x="1744" y="876"/>
                    <a:pt x="2120" y="235"/>
                    <a:pt x="2120" y="235"/>
                  </a:cubicBezTo>
                  <a:cubicBezTo>
                    <a:pt x="2120" y="235"/>
                    <a:pt x="1775" y="1"/>
                    <a:pt x="1314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4" name="Google Shape;1864;p76"/>
          <p:cNvGrpSpPr/>
          <p:nvPr/>
        </p:nvGrpSpPr>
        <p:grpSpPr>
          <a:xfrm>
            <a:off x="4043697" y="1564792"/>
            <a:ext cx="399075" cy="399048"/>
            <a:chOff x="3312725" y="1515000"/>
            <a:chExt cx="368150" cy="368125"/>
          </a:xfrm>
        </p:grpSpPr>
        <p:sp>
          <p:nvSpPr>
            <p:cNvPr id="1865" name="Google Shape;1865;p76"/>
            <p:cNvSpPr/>
            <p:nvPr/>
          </p:nvSpPr>
          <p:spPr>
            <a:xfrm>
              <a:off x="3312725" y="1515000"/>
              <a:ext cx="368150" cy="368125"/>
            </a:xfrm>
            <a:custGeom>
              <a:avLst/>
              <a:gdLst/>
              <a:ahLst/>
              <a:cxnLst/>
              <a:rect l="l" t="t" r="r" b="b"/>
              <a:pathLst>
                <a:path w="14726" h="14725" extrusionOk="0">
                  <a:moveTo>
                    <a:pt x="7352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11413"/>
                    <a:pt x="3312" y="14725"/>
                    <a:pt x="7352" y="14725"/>
                  </a:cubicBezTo>
                  <a:cubicBezTo>
                    <a:pt x="11414" y="14725"/>
                    <a:pt x="14725" y="11413"/>
                    <a:pt x="14725" y="7351"/>
                  </a:cubicBezTo>
                  <a:cubicBezTo>
                    <a:pt x="14725" y="3311"/>
                    <a:pt x="11414" y="0"/>
                    <a:pt x="7352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6"/>
            <p:cNvSpPr/>
            <p:nvPr/>
          </p:nvSpPr>
          <p:spPr>
            <a:xfrm>
              <a:off x="3340325" y="1662350"/>
              <a:ext cx="340550" cy="220775"/>
            </a:xfrm>
            <a:custGeom>
              <a:avLst/>
              <a:gdLst/>
              <a:ahLst/>
              <a:cxnLst/>
              <a:rect l="l" t="t" r="r" b="b"/>
              <a:pathLst>
                <a:path w="13622" h="8831" extrusionOk="0">
                  <a:moveTo>
                    <a:pt x="464" y="0"/>
                  </a:moveTo>
                  <a:lnTo>
                    <a:pt x="641" y="640"/>
                  </a:lnTo>
                  <a:lnTo>
                    <a:pt x="0" y="640"/>
                  </a:lnTo>
                  <a:lnTo>
                    <a:pt x="0" y="1457"/>
                  </a:lnTo>
                  <a:lnTo>
                    <a:pt x="1281" y="2760"/>
                  </a:lnTo>
                  <a:lnTo>
                    <a:pt x="1369" y="3223"/>
                  </a:lnTo>
                  <a:lnTo>
                    <a:pt x="6998" y="8831"/>
                  </a:lnTo>
                  <a:cubicBezTo>
                    <a:pt x="10663" y="8455"/>
                    <a:pt x="13621" y="5321"/>
                    <a:pt x="13621" y="1457"/>
                  </a:cubicBezTo>
                  <a:lnTo>
                    <a:pt x="12054" y="0"/>
                  </a:lnTo>
                  <a:lnTo>
                    <a:pt x="6800" y="0"/>
                  </a:lnTo>
                  <a:lnTo>
                    <a:pt x="6800" y="640"/>
                  </a:lnTo>
                  <a:lnTo>
                    <a:pt x="6336" y="640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6"/>
            <p:cNvSpPr/>
            <p:nvPr/>
          </p:nvSpPr>
          <p:spPr>
            <a:xfrm>
              <a:off x="3340325" y="1662350"/>
              <a:ext cx="312950" cy="80600"/>
            </a:xfrm>
            <a:custGeom>
              <a:avLst/>
              <a:gdLst/>
              <a:ahLst/>
              <a:cxnLst/>
              <a:rect l="l" t="t" r="r" b="b"/>
              <a:pathLst>
                <a:path w="12518" h="3224" extrusionOk="0">
                  <a:moveTo>
                    <a:pt x="4968" y="729"/>
                  </a:moveTo>
                  <a:lnTo>
                    <a:pt x="4968" y="2473"/>
                  </a:lnTo>
                  <a:lnTo>
                    <a:pt x="1921" y="2473"/>
                  </a:lnTo>
                  <a:lnTo>
                    <a:pt x="1480" y="729"/>
                  </a:lnTo>
                  <a:close/>
                  <a:moveTo>
                    <a:pt x="11038" y="729"/>
                  </a:moveTo>
                  <a:lnTo>
                    <a:pt x="10575" y="2473"/>
                  </a:lnTo>
                  <a:lnTo>
                    <a:pt x="7550" y="2473"/>
                  </a:lnTo>
                  <a:lnTo>
                    <a:pt x="7550" y="729"/>
                  </a:lnTo>
                  <a:close/>
                  <a:moveTo>
                    <a:pt x="464" y="0"/>
                  </a:moveTo>
                  <a:lnTo>
                    <a:pt x="641" y="640"/>
                  </a:lnTo>
                  <a:lnTo>
                    <a:pt x="0" y="640"/>
                  </a:lnTo>
                  <a:lnTo>
                    <a:pt x="0" y="1457"/>
                  </a:lnTo>
                  <a:lnTo>
                    <a:pt x="928" y="1457"/>
                  </a:lnTo>
                  <a:lnTo>
                    <a:pt x="1369" y="3223"/>
                  </a:lnTo>
                  <a:lnTo>
                    <a:pt x="5696" y="3223"/>
                  </a:lnTo>
                  <a:lnTo>
                    <a:pt x="5696" y="1457"/>
                  </a:lnTo>
                  <a:lnTo>
                    <a:pt x="6800" y="1457"/>
                  </a:lnTo>
                  <a:lnTo>
                    <a:pt x="6800" y="3223"/>
                  </a:lnTo>
                  <a:lnTo>
                    <a:pt x="11127" y="3223"/>
                  </a:lnTo>
                  <a:lnTo>
                    <a:pt x="11590" y="1457"/>
                  </a:lnTo>
                  <a:lnTo>
                    <a:pt x="12517" y="1457"/>
                  </a:lnTo>
                  <a:lnTo>
                    <a:pt x="12517" y="640"/>
                  </a:lnTo>
                  <a:lnTo>
                    <a:pt x="11855" y="640"/>
                  </a:lnTo>
                  <a:lnTo>
                    <a:pt x="12054" y="0"/>
                  </a:lnTo>
                  <a:lnTo>
                    <a:pt x="6800" y="0"/>
                  </a:lnTo>
                  <a:lnTo>
                    <a:pt x="6800" y="640"/>
                  </a:lnTo>
                  <a:lnTo>
                    <a:pt x="5696" y="640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6"/>
            <p:cNvSpPr/>
            <p:nvPr/>
          </p:nvSpPr>
          <p:spPr>
            <a:xfrm>
              <a:off x="3496500" y="1662350"/>
              <a:ext cx="156775" cy="80600"/>
            </a:xfrm>
            <a:custGeom>
              <a:avLst/>
              <a:gdLst/>
              <a:ahLst/>
              <a:cxnLst/>
              <a:rect l="l" t="t" r="r" b="b"/>
              <a:pathLst>
                <a:path w="6271" h="3224" extrusionOk="0">
                  <a:moveTo>
                    <a:pt x="4791" y="729"/>
                  </a:moveTo>
                  <a:lnTo>
                    <a:pt x="4328" y="2473"/>
                  </a:lnTo>
                  <a:lnTo>
                    <a:pt x="1303" y="2473"/>
                  </a:lnTo>
                  <a:lnTo>
                    <a:pt x="1303" y="729"/>
                  </a:lnTo>
                  <a:close/>
                  <a:moveTo>
                    <a:pt x="553" y="0"/>
                  </a:moveTo>
                  <a:lnTo>
                    <a:pt x="553" y="640"/>
                  </a:lnTo>
                  <a:lnTo>
                    <a:pt x="1" y="640"/>
                  </a:lnTo>
                  <a:lnTo>
                    <a:pt x="1" y="1457"/>
                  </a:lnTo>
                  <a:lnTo>
                    <a:pt x="553" y="1457"/>
                  </a:lnTo>
                  <a:lnTo>
                    <a:pt x="553" y="3223"/>
                  </a:lnTo>
                  <a:lnTo>
                    <a:pt x="4880" y="3223"/>
                  </a:lnTo>
                  <a:lnTo>
                    <a:pt x="5343" y="1457"/>
                  </a:lnTo>
                  <a:lnTo>
                    <a:pt x="6270" y="1457"/>
                  </a:lnTo>
                  <a:lnTo>
                    <a:pt x="6270" y="640"/>
                  </a:lnTo>
                  <a:lnTo>
                    <a:pt x="5608" y="640"/>
                  </a:lnTo>
                  <a:lnTo>
                    <a:pt x="5807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6"/>
            <p:cNvSpPr/>
            <p:nvPr/>
          </p:nvSpPr>
          <p:spPr>
            <a:xfrm>
              <a:off x="3372325" y="1676150"/>
              <a:ext cx="94400" cy="53000"/>
            </a:xfrm>
            <a:custGeom>
              <a:avLst/>
              <a:gdLst/>
              <a:ahLst/>
              <a:cxnLst/>
              <a:rect l="l" t="t" r="r" b="b"/>
              <a:pathLst>
                <a:path w="3776" h="2120" extrusionOk="0">
                  <a:moveTo>
                    <a:pt x="1" y="0"/>
                  </a:moveTo>
                  <a:lnTo>
                    <a:pt x="641" y="2119"/>
                  </a:lnTo>
                  <a:lnTo>
                    <a:pt x="3776" y="2119"/>
                  </a:lnTo>
                  <a:lnTo>
                    <a:pt x="3776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6"/>
            <p:cNvSpPr/>
            <p:nvPr/>
          </p:nvSpPr>
          <p:spPr>
            <a:xfrm>
              <a:off x="3526325" y="1676150"/>
              <a:ext cx="94375" cy="53000"/>
            </a:xfrm>
            <a:custGeom>
              <a:avLst/>
              <a:gdLst/>
              <a:ahLst/>
              <a:cxnLst/>
              <a:rect l="l" t="t" r="r" b="b"/>
              <a:pathLst>
                <a:path w="3775" h="2120" extrusionOk="0">
                  <a:moveTo>
                    <a:pt x="0" y="0"/>
                  </a:moveTo>
                  <a:lnTo>
                    <a:pt x="0" y="2119"/>
                  </a:lnTo>
                  <a:lnTo>
                    <a:pt x="3135" y="2119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6"/>
            <p:cNvSpPr/>
            <p:nvPr/>
          </p:nvSpPr>
          <p:spPr>
            <a:xfrm>
              <a:off x="3386125" y="1676150"/>
              <a:ext cx="48600" cy="53000"/>
            </a:xfrm>
            <a:custGeom>
              <a:avLst/>
              <a:gdLst/>
              <a:ahLst/>
              <a:cxnLst/>
              <a:rect l="l" t="t" r="r" b="b"/>
              <a:pathLst>
                <a:path w="1944" h="2120" extrusionOk="0">
                  <a:moveTo>
                    <a:pt x="928" y="0"/>
                  </a:moveTo>
                  <a:lnTo>
                    <a:pt x="1" y="1744"/>
                  </a:lnTo>
                  <a:lnTo>
                    <a:pt x="89" y="2119"/>
                  </a:lnTo>
                  <a:lnTo>
                    <a:pt x="840" y="2119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6"/>
            <p:cNvSpPr/>
            <p:nvPr/>
          </p:nvSpPr>
          <p:spPr>
            <a:xfrm>
              <a:off x="3526325" y="1676150"/>
              <a:ext cx="50775" cy="53000"/>
            </a:xfrm>
            <a:custGeom>
              <a:avLst/>
              <a:gdLst/>
              <a:ahLst/>
              <a:cxnLst/>
              <a:rect l="l" t="t" r="r" b="b"/>
              <a:pathLst>
                <a:path w="2031" h="2120" extrusionOk="0">
                  <a:moveTo>
                    <a:pt x="1104" y="0"/>
                  </a:moveTo>
                  <a:lnTo>
                    <a:pt x="0" y="2009"/>
                  </a:lnTo>
                  <a:lnTo>
                    <a:pt x="0" y="2119"/>
                  </a:lnTo>
                  <a:lnTo>
                    <a:pt x="927" y="2119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3" name="Google Shape;1873;p76"/>
          <p:cNvGrpSpPr/>
          <p:nvPr/>
        </p:nvGrpSpPr>
        <p:grpSpPr>
          <a:xfrm>
            <a:off x="3355709" y="1564792"/>
            <a:ext cx="399048" cy="399048"/>
            <a:chOff x="2678050" y="1515000"/>
            <a:chExt cx="368125" cy="368125"/>
          </a:xfrm>
        </p:grpSpPr>
        <p:sp>
          <p:nvSpPr>
            <p:cNvPr id="1874" name="Google Shape;1874;p76"/>
            <p:cNvSpPr/>
            <p:nvPr/>
          </p:nvSpPr>
          <p:spPr>
            <a:xfrm>
              <a:off x="2678050" y="1515000"/>
              <a:ext cx="368125" cy="368125"/>
            </a:xfrm>
            <a:custGeom>
              <a:avLst/>
              <a:gdLst/>
              <a:ahLst/>
              <a:cxnLst/>
              <a:rect l="l" t="t" r="r" b="b"/>
              <a:pathLst>
                <a:path w="14725" h="14725" extrusionOk="0">
                  <a:moveTo>
                    <a:pt x="7352" y="0"/>
                  </a:moveTo>
                  <a:cubicBezTo>
                    <a:pt x="3312" y="0"/>
                    <a:pt x="0" y="3311"/>
                    <a:pt x="0" y="7351"/>
                  </a:cubicBezTo>
                  <a:cubicBezTo>
                    <a:pt x="0" y="11413"/>
                    <a:pt x="3312" y="14725"/>
                    <a:pt x="7352" y="14725"/>
                  </a:cubicBezTo>
                  <a:cubicBezTo>
                    <a:pt x="11414" y="14725"/>
                    <a:pt x="14725" y="11413"/>
                    <a:pt x="14725" y="7351"/>
                  </a:cubicBezTo>
                  <a:cubicBezTo>
                    <a:pt x="14725" y="3311"/>
                    <a:pt x="11414" y="0"/>
                    <a:pt x="7352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6"/>
            <p:cNvSpPr/>
            <p:nvPr/>
          </p:nvSpPr>
          <p:spPr>
            <a:xfrm>
              <a:off x="2701225" y="1540375"/>
              <a:ext cx="344950" cy="342750"/>
            </a:xfrm>
            <a:custGeom>
              <a:avLst/>
              <a:gdLst/>
              <a:ahLst/>
              <a:cxnLst/>
              <a:rect l="l" t="t" r="r" b="b"/>
              <a:pathLst>
                <a:path w="13798" h="13710" extrusionOk="0">
                  <a:moveTo>
                    <a:pt x="6425" y="0"/>
                  </a:moveTo>
                  <a:lnTo>
                    <a:pt x="4681" y="1104"/>
                  </a:lnTo>
                  <a:lnTo>
                    <a:pt x="4968" y="1568"/>
                  </a:lnTo>
                  <a:cubicBezTo>
                    <a:pt x="3952" y="1921"/>
                    <a:pt x="3202" y="2583"/>
                    <a:pt x="2650" y="3488"/>
                  </a:cubicBezTo>
                  <a:lnTo>
                    <a:pt x="1833" y="3025"/>
                  </a:lnTo>
                  <a:lnTo>
                    <a:pt x="1" y="3687"/>
                  </a:lnTo>
                  <a:lnTo>
                    <a:pt x="1745" y="6712"/>
                  </a:lnTo>
                  <a:lnTo>
                    <a:pt x="2098" y="7087"/>
                  </a:lnTo>
                  <a:lnTo>
                    <a:pt x="2098" y="10398"/>
                  </a:lnTo>
                  <a:lnTo>
                    <a:pt x="5321" y="13621"/>
                  </a:lnTo>
                  <a:cubicBezTo>
                    <a:pt x="5696" y="13710"/>
                    <a:pt x="6071" y="13710"/>
                    <a:pt x="6425" y="13710"/>
                  </a:cubicBezTo>
                  <a:cubicBezTo>
                    <a:pt x="10487" y="13710"/>
                    <a:pt x="13798" y="10398"/>
                    <a:pt x="13798" y="6336"/>
                  </a:cubicBezTo>
                  <a:cubicBezTo>
                    <a:pt x="13798" y="5608"/>
                    <a:pt x="13688" y="4968"/>
                    <a:pt x="13511" y="4327"/>
                  </a:cubicBezTo>
                  <a:lnTo>
                    <a:pt x="12871" y="3687"/>
                  </a:lnTo>
                  <a:lnTo>
                    <a:pt x="11039" y="3025"/>
                  </a:lnTo>
                  <a:lnTo>
                    <a:pt x="10487" y="3312"/>
                  </a:lnTo>
                  <a:lnTo>
                    <a:pt x="8169" y="1104"/>
                  </a:lnTo>
                  <a:lnTo>
                    <a:pt x="6425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6"/>
            <p:cNvSpPr/>
            <p:nvPr/>
          </p:nvSpPr>
          <p:spPr>
            <a:xfrm>
              <a:off x="2753650" y="1572375"/>
              <a:ext cx="216375" cy="271575"/>
            </a:xfrm>
            <a:custGeom>
              <a:avLst/>
              <a:gdLst/>
              <a:ahLst/>
              <a:cxnLst/>
              <a:rect l="l" t="t" r="r" b="b"/>
              <a:pathLst>
                <a:path w="8655" h="10863" extrusionOk="0">
                  <a:moveTo>
                    <a:pt x="4328" y="1"/>
                  </a:moveTo>
                  <a:cubicBezTo>
                    <a:pt x="1943" y="1"/>
                    <a:pt x="1" y="1944"/>
                    <a:pt x="1" y="4328"/>
                  </a:cubicBezTo>
                  <a:lnTo>
                    <a:pt x="1" y="9118"/>
                  </a:lnTo>
                  <a:lnTo>
                    <a:pt x="2959" y="10862"/>
                  </a:lnTo>
                  <a:lnTo>
                    <a:pt x="1480" y="8743"/>
                  </a:lnTo>
                  <a:lnTo>
                    <a:pt x="1480" y="7087"/>
                  </a:lnTo>
                  <a:lnTo>
                    <a:pt x="7175" y="7087"/>
                  </a:lnTo>
                  <a:lnTo>
                    <a:pt x="7175" y="8743"/>
                  </a:lnTo>
                  <a:lnTo>
                    <a:pt x="5718" y="10862"/>
                  </a:lnTo>
                  <a:lnTo>
                    <a:pt x="8655" y="9118"/>
                  </a:lnTo>
                  <a:lnTo>
                    <a:pt x="8655" y="4328"/>
                  </a:lnTo>
                  <a:cubicBezTo>
                    <a:pt x="8655" y="1944"/>
                    <a:pt x="6734" y="1"/>
                    <a:pt x="4328" y="1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6"/>
            <p:cNvSpPr/>
            <p:nvPr/>
          </p:nvSpPr>
          <p:spPr>
            <a:xfrm>
              <a:off x="2861825" y="1572375"/>
              <a:ext cx="108200" cy="271575"/>
            </a:xfrm>
            <a:custGeom>
              <a:avLst/>
              <a:gdLst/>
              <a:ahLst/>
              <a:cxnLst/>
              <a:rect l="l" t="t" r="r" b="b"/>
              <a:pathLst>
                <a:path w="4328" h="10863" extrusionOk="0">
                  <a:moveTo>
                    <a:pt x="1" y="1"/>
                  </a:moveTo>
                  <a:lnTo>
                    <a:pt x="1" y="7087"/>
                  </a:lnTo>
                  <a:lnTo>
                    <a:pt x="2848" y="7087"/>
                  </a:lnTo>
                  <a:lnTo>
                    <a:pt x="2848" y="8743"/>
                  </a:lnTo>
                  <a:lnTo>
                    <a:pt x="1391" y="10862"/>
                  </a:lnTo>
                  <a:lnTo>
                    <a:pt x="4328" y="9118"/>
                  </a:lnTo>
                  <a:lnTo>
                    <a:pt x="4328" y="4328"/>
                  </a:lnTo>
                  <a:cubicBezTo>
                    <a:pt x="4328" y="2495"/>
                    <a:pt x="3135" y="928"/>
                    <a:pt x="1480" y="288"/>
                  </a:cubicBezTo>
                  <a:cubicBezTo>
                    <a:pt x="1016" y="89"/>
                    <a:pt x="553" y="1"/>
                    <a:pt x="1" y="1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6"/>
            <p:cNvSpPr/>
            <p:nvPr/>
          </p:nvSpPr>
          <p:spPr>
            <a:xfrm>
              <a:off x="2869000" y="1615975"/>
              <a:ext cx="154000" cy="108200"/>
            </a:xfrm>
            <a:custGeom>
              <a:avLst/>
              <a:gdLst/>
              <a:ahLst/>
              <a:cxnLst/>
              <a:rect l="l" t="t" r="r" b="b"/>
              <a:pathLst>
                <a:path w="6160" h="4328" extrusionOk="0">
                  <a:moveTo>
                    <a:pt x="4328" y="1"/>
                  </a:moveTo>
                  <a:lnTo>
                    <a:pt x="641" y="1767"/>
                  </a:lnTo>
                  <a:lnTo>
                    <a:pt x="1" y="4328"/>
                  </a:lnTo>
                  <a:lnTo>
                    <a:pt x="4416" y="3688"/>
                  </a:lnTo>
                  <a:lnTo>
                    <a:pt x="6160" y="663"/>
                  </a:lnTo>
                  <a:lnTo>
                    <a:pt x="4328" y="1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6"/>
            <p:cNvSpPr/>
            <p:nvPr/>
          </p:nvSpPr>
          <p:spPr>
            <a:xfrm>
              <a:off x="2885000" y="1674075"/>
              <a:ext cx="69025" cy="34975"/>
            </a:xfrm>
            <a:custGeom>
              <a:avLst/>
              <a:gdLst/>
              <a:ahLst/>
              <a:cxnLst/>
              <a:rect l="l" t="t" r="r" b="b"/>
              <a:pathLst>
                <a:path w="2761" h="1399" extrusionOk="0">
                  <a:moveTo>
                    <a:pt x="1737" y="0"/>
                  </a:moveTo>
                  <a:cubicBezTo>
                    <a:pt x="1590" y="0"/>
                    <a:pt x="1436" y="24"/>
                    <a:pt x="1281" y="83"/>
                  </a:cubicBezTo>
                  <a:cubicBezTo>
                    <a:pt x="464" y="260"/>
                    <a:pt x="1" y="988"/>
                    <a:pt x="1" y="988"/>
                  </a:cubicBezTo>
                  <a:cubicBezTo>
                    <a:pt x="1" y="988"/>
                    <a:pt x="608" y="1398"/>
                    <a:pt x="1256" y="1398"/>
                  </a:cubicBezTo>
                  <a:cubicBezTo>
                    <a:pt x="1360" y="1398"/>
                    <a:pt x="1465" y="1388"/>
                    <a:pt x="1568" y="1364"/>
                  </a:cubicBezTo>
                  <a:cubicBezTo>
                    <a:pt x="2297" y="1187"/>
                    <a:pt x="2760" y="348"/>
                    <a:pt x="2760" y="348"/>
                  </a:cubicBezTo>
                  <a:cubicBezTo>
                    <a:pt x="2760" y="348"/>
                    <a:pt x="2301" y="0"/>
                    <a:pt x="1737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6"/>
            <p:cNvSpPr/>
            <p:nvPr/>
          </p:nvSpPr>
          <p:spPr>
            <a:xfrm>
              <a:off x="2896600" y="1682350"/>
              <a:ext cx="41425" cy="19625"/>
            </a:xfrm>
            <a:custGeom>
              <a:avLst/>
              <a:gdLst/>
              <a:ahLst/>
              <a:cxnLst/>
              <a:rect l="l" t="t" r="r" b="b"/>
              <a:pathLst>
                <a:path w="1657" h="785" extrusionOk="0">
                  <a:moveTo>
                    <a:pt x="913" y="0"/>
                  </a:moveTo>
                  <a:cubicBezTo>
                    <a:pt x="853" y="0"/>
                    <a:pt x="791" y="5"/>
                    <a:pt x="729" y="17"/>
                  </a:cubicBezTo>
                  <a:cubicBezTo>
                    <a:pt x="265" y="105"/>
                    <a:pt x="0" y="569"/>
                    <a:pt x="0" y="569"/>
                  </a:cubicBezTo>
                  <a:cubicBezTo>
                    <a:pt x="0" y="569"/>
                    <a:pt x="349" y="785"/>
                    <a:pt x="729" y="785"/>
                  </a:cubicBezTo>
                  <a:cubicBezTo>
                    <a:pt x="787" y="785"/>
                    <a:pt x="847" y="779"/>
                    <a:pt x="906" y="768"/>
                  </a:cubicBezTo>
                  <a:cubicBezTo>
                    <a:pt x="1369" y="657"/>
                    <a:pt x="1656" y="216"/>
                    <a:pt x="1656" y="216"/>
                  </a:cubicBezTo>
                  <a:cubicBezTo>
                    <a:pt x="1656" y="216"/>
                    <a:pt x="1308" y="0"/>
                    <a:pt x="913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6"/>
            <p:cNvSpPr/>
            <p:nvPr/>
          </p:nvSpPr>
          <p:spPr>
            <a:xfrm>
              <a:off x="2701225" y="1615975"/>
              <a:ext cx="154000" cy="108200"/>
            </a:xfrm>
            <a:custGeom>
              <a:avLst/>
              <a:gdLst/>
              <a:ahLst/>
              <a:cxnLst/>
              <a:rect l="l" t="t" r="r" b="b"/>
              <a:pathLst>
                <a:path w="6160" h="4328" extrusionOk="0">
                  <a:moveTo>
                    <a:pt x="1833" y="1"/>
                  </a:moveTo>
                  <a:lnTo>
                    <a:pt x="1" y="663"/>
                  </a:lnTo>
                  <a:lnTo>
                    <a:pt x="1745" y="3688"/>
                  </a:lnTo>
                  <a:lnTo>
                    <a:pt x="6160" y="4328"/>
                  </a:lnTo>
                  <a:lnTo>
                    <a:pt x="5520" y="1767"/>
                  </a:lnTo>
                  <a:lnTo>
                    <a:pt x="1833" y="1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6"/>
            <p:cNvSpPr/>
            <p:nvPr/>
          </p:nvSpPr>
          <p:spPr>
            <a:xfrm>
              <a:off x="2770225" y="1674075"/>
              <a:ext cx="69000" cy="34975"/>
            </a:xfrm>
            <a:custGeom>
              <a:avLst/>
              <a:gdLst/>
              <a:ahLst/>
              <a:cxnLst/>
              <a:rect l="l" t="t" r="r" b="b"/>
              <a:pathLst>
                <a:path w="2760" h="1399" extrusionOk="0">
                  <a:moveTo>
                    <a:pt x="1013" y="0"/>
                  </a:moveTo>
                  <a:cubicBezTo>
                    <a:pt x="459" y="0"/>
                    <a:pt x="0" y="348"/>
                    <a:pt x="0" y="348"/>
                  </a:cubicBezTo>
                  <a:cubicBezTo>
                    <a:pt x="0" y="348"/>
                    <a:pt x="442" y="1187"/>
                    <a:pt x="1192" y="1364"/>
                  </a:cubicBezTo>
                  <a:cubicBezTo>
                    <a:pt x="1293" y="1388"/>
                    <a:pt x="1395" y="1398"/>
                    <a:pt x="1497" y="1398"/>
                  </a:cubicBezTo>
                  <a:cubicBezTo>
                    <a:pt x="2136" y="1398"/>
                    <a:pt x="2760" y="988"/>
                    <a:pt x="2760" y="988"/>
                  </a:cubicBezTo>
                  <a:cubicBezTo>
                    <a:pt x="2760" y="988"/>
                    <a:pt x="2296" y="260"/>
                    <a:pt x="1457" y="83"/>
                  </a:cubicBezTo>
                  <a:cubicBezTo>
                    <a:pt x="1307" y="24"/>
                    <a:pt x="1156" y="0"/>
                    <a:pt x="1013" y="0"/>
                  </a:cubicBez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6"/>
            <p:cNvSpPr/>
            <p:nvPr/>
          </p:nvSpPr>
          <p:spPr>
            <a:xfrm>
              <a:off x="2786225" y="1682350"/>
              <a:ext cx="41400" cy="19625"/>
            </a:xfrm>
            <a:custGeom>
              <a:avLst/>
              <a:gdLst/>
              <a:ahLst/>
              <a:cxnLst/>
              <a:rect l="l" t="t" r="r" b="b"/>
              <a:pathLst>
                <a:path w="1656" h="785" extrusionOk="0">
                  <a:moveTo>
                    <a:pt x="729" y="0"/>
                  </a:moveTo>
                  <a:cubicBezTo>
                    <a:pt x="348" y="0"/>
                    <a:pt x="0" y="216"/>
                    <a:pt x="0" y="216"/>
                  </a:cubicBezTo>
                  <a:cubicBezTo>
                    <a:pt x="0" y="216"/>
                    <a:pt x="265" y="657"/>
                    <a:pt x="729" y="768"/>
                  </a:cubicBezTo>
                  <a:cubicBezTo>
                    <a:pt x="791" y="779"/>
                    <a:pt x="852" y="785"/>
                    <a:pt x="913" y="785"/>
                  </a:cubicBezTo>
                  <a:cubicBezTo>
                    <a:pt x="1308" y="785"/>
                    <a:pt x="1656" y="569"/>
                    <a:pt x="1656" y="569"/>
                  </a:cubicBezTo>
                  <a:cubicBezTo>
                    <a:pt x="1656" y="569"/>
                    <a:pt x="1369" y="105"/>
                    <a:pt x="905" y="17"/>
                  </a:cubicBezTo>
                  <a:cubicBezTo>
                    <a:pt x="847" y="5"/>
                    <a:pt x="787" y="0"/>
                    <a:pt x="729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6"/>
            <p:cNvSpPr/>
            <p:nvPr/>
          </p:nvSpPr>
          <p:spPr>
            <a:xfrm>
              <a:off x="2818225" y="1540375"/>
              <a:ext cx="87225" cy="89425"/>
            </a:xfrm>
            <a:custGeom>
              <a:avLst/>
              <a:gdLst/>
              <a:ahLst/>
              <a:cxnLst/>
              <a:rect l="l" t="t" r="r" b="b"/>
              <a:pathLst>
                <a:path w="3489" h="3577" extrusionOk="0">
                  <a:moveTo>
                    <a:pt x="1745" y="0"/>
                  </a:moveTo>
                  <a:lnTo>
                    <a:pt x="1" y="1104"/>
                  </a:lnTo>
                  <a:lnTo>
                    <a:pt x="1745" y="3577"/>
                  </a:lnTo>
                  <a:lnTo>
                    <a:pt x="3489" y="1104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6"/>
            <p:cNvSpPr/>
            <p:nvPr/>
          </p:nvSpPr>
          <p:spPr>
            <a:xfrm>
              <a:off x="2861825" y="1540375"/>
              <a:ext cx="43625" cy="89425"/>
            </a:xfrm>
            <a:custGeom>
              <a:avLst/>
              <a:gdLst/>
              <a:ahLst/>
              <a:cxnLst/>
              <a:rect l="l" t="t" r="r" b="b"/>
              <a:pathLst>
                <a:path w="1745" h="3577" extrusionOk="0">
                  <a:moveTo>
                    <a:pt x="1" y="0"/>
                  </a:moveTo>
                  <a:lnTo>
                    <a:pt x="1" y="3577"/>
                  </a:lnTo>
                  <a:lnTo>
                    <a:pt x="1480" y="1568"/>
                  </a:lnTo>
                  <a:lnTo>
                    <a:pt x="1745" y="11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6" name="Google Shape;1886;p76"/>
          <p:cNvGrpSpPr/>
          <p:nvPr/>
        </p:nvGrpSpPr>
        <p:grpSpPr>
          <a:xfrm>
            <a:off x="2727531" y="1564792"/>
            <a:ext cx="399075" cy="399048"/>
            <a:chOff x="2098550" y="1515000"/>
            <a:chExt cx="368150" cy="368125"/>
          </a:xfrm>
        </p:grpSpPr>
        <p:sp>
          <p:nvSpPr>
            <p:cNvPr id="1887" name="Google Shape;1887;p76"/>
            <p:cNvSpPr/>
            <p:nvPr/>
          </p:nvSpPr>
          <p:spPr>
            <a:xfrm>
              <a:off x="2098550" y="1515000"/>
              <a:ext cx="368150" cy="368125"/>
            </a:xfrm>
            <a:custGeom>
              <a:avLst/>
              <a:gdLst/>
              <a:ahLst/>
              <a:cxnLst/>
              <a:rect l="l" t="t" r="r" b="b"/>
              <a:pathLst>
                <a:path w="14726" h="14725" extrusionOk="0">
                  <a:moveTo>
                    <a:pt x="7352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8654"/>
                    <a:pt x="266" y="9846"/>
                    <a:pt x="928" y="10861"/>
                  </a:cubicBezTo>
                  <a:cubicBezTo>
                    <a:pt x="1193" y="11413"/>
                    <a:pt x="1833" y="11590"/>
                    <a:pt x="2297" y="12053"/>
                  </a:cubicBezTo>
                  <a:cubicBezTo>
                    <a:pt x="2672" y="12517"/>
                    <a:pt x="2849" y="13246"/>
                    <a:pt x="3312" y="13532"/>
                  </a:cubicBezTo>
                  <a:cubicBezTo>
                    <a:pt x="4504" y="14261"/>
                    <a:pt x="5895" y="14725"/>
                    <a:pt x="7352" y="14725"/>
                  </a:cubicBezTo>
                  <a:cubicBezTo>
                    <a:pt x="11414" y="14725"/>
                    <a:pt x="14725" y="11413"/>
                    <a:pt x="14725" y="7351"/>
                  </a:cubicBezTo>
                  <a:cubicBezTo>
                    <a:pt x="14725" y="6071"/>
                    <a:pt x="14438" y="4879"/>
                    <a:pt x="13798" y="3863"/>
                  </a:cubicBezTo>
                  <a:cubicBezTo>
                    <a:pt x="13622" y="3400"/>
                    <a:pt x="12694" y="3223"/>
                    <a:pt x="12407" y="2848"/>
                  </a:cubicBezTo>
                  <a:cubicBezTo>
                    <a:pt x="11966" y="2296"/>
                    <a:pt x="11966" y="1567"/>
                    <a:pt x="11414" y="1192"/>
                  </a:cubicBezTo>
                  <a:cubicBezTo>
                    <a:pt x="10200" y="464"/>
                    <a:pt x="8831" y="0"/>
                    <a:pt x="7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6"/>
            <p:cNvSpPr/>
            <p:nvPr/>
          </p:nvSpPr>
          <p:spPr>
            <a:xfrm>
              <a:off x="2121725" y="1544800"/>
              <a:ext cx="344975" cy="338325"/>
            </a:xfrm>
            <a:custGeom>
              <a:avLst/>
              <a:gdLst/>
              <a:ahLst/>
              <a:cxnLst/>
              <a:rect l="l" t="t" r="r" b="b"/>
              <a:pathLst>
                <a:path w="13799" h="13533" extrusionOk="0">
                  <a:moveTo>
                    <a:pt x="10487" y="0"/>
                  </a:moveTo>
                  <a:lnTo>
                    <a:pt x="8831" y="751"/>
                  </a:lnTo>
                  <a:lnTo>
                    <a:pt x="8920" y="927"/>
                  </a:lnTo>
                  <a:cubicBezTo>
                    <a:pt x="8754" y="978"/>
                    <a:pt x="8625" y="1029"/>
                    <a:pt x="8422" y="1029"/>
                  </a:cubicBezTo>
                  <a:cubicBezTo>
                    <a:pt x="8274" y="1029"/>
                    <a:pt x="8086" y="1002"/>
                    <a:pt x="7816" y="927"/>
                  </a:cubicBezTo>
                  <a:cubicBezTo>
                    <a:pt x="7692" y="888"/>
                    <a:pt x="7564" y="870"/>
                    <a:pt x="7434" y="870"/>
                  </a:cubicBezTo>
                  <a:cubicBezTo>
                    <a:pt x="6982" y="870"/>
                    <a:pt x="6500" y="1080"/>
                    <a:pt x="6072" y="1303"/>
                  </a:cubicBezTo>
                  <a:lnTo>
                    <a:pt x="3312" y="2671"/>
                  </a:lnTo>
                  <a:cubicBezTo>
                    <a:pt x="2849" y="2848"/>
                    <a:pt x="2650" y="3311"/>
                    <a:pt x="2849" y="3775"/>
                  </a:cubicBezTo>
                  <a:lnTo>
                    <a:pt x="2937" y="3863"/>
                  </a:lnTo>
                  <a:lnTo>
                    <a:pt x="4129" y="5055"/>
                  </a:lnTo>
                  <a:cubicBezTo>
                    <a:pt x="4041" y="5055"/>
                    <a:pt x="4041" y="5055"/>
                    <a:pt x="4041" y="5166"/>
                  </a:cubicBezTo>
                  <a:lnTo>
                    <a:pt x="3953" y="5166"/>
                  </a:lnTo>
                  <a:cubicBezTo>
                    <a:pt x="3953" y="5254"/>
                    <a:pt x="3864" y="5254"/>
                    <a:pt x="3864" y="5254"/>
                  </a:cubicBezTo>
                  <a:lnTo>
                    <a:pt x="3864" y="5342"/>
                  </a:lnTo>
                  <a:lnTo>
                    <a:pt x="4416" y="5894"/>
                  </a:lnTo>
                  <a:lnTo>
                    <a:pt x="4416" y="5983"/>
                  </a:lnTo>
                  <a:lnTo>
                    <a:pt x="4416" y="6071"/>
                  </a:lnTo>
                  <a:cubicBezTo>
                    <a:pt x="4416" y="6358"/>
                    <a:pt x="4416" y="7086"/>
                    <a:pt x="5145" y="8014"/>
                  </a:cubicBezTo>
                  <a:lnTo>
                    <a:pt x="4416" y="8367"/>
                  </a:lnTo>
                  <a:cubicBezTo>
                    <a:pt x="4129" y="8279"/>
                    <a:pt x="3953" y="8279"/>
                    <a:pt x="3953" y="8279"/>
                  </a:cubicBezTo>
                  <a:cubicBezTo>
                    <a:pt x="3750" y="8216"/>
                    <a:pt x="3602" y="8154"/>
                    <a:pt x="3431" y="8154"/>
                  </a:cubicBezTo>
                  <a:cubicBezTo>
                    <a:pt x="3361" y="8154"/>
                    <a:pt x="3286" y="8164"/>
                    <a:pt x="3202" y="8190"/>
                  </a:cubicBezTo>
                  <a:cubicBezTo>
                    <a:pt x="3202" y="8190"/>
                    <a:pt x="2937" y="8367"/>
                    <a:pt x="2562" y="8566"/>
                  </a:cubicBezTo>
                  <a:lnTo>
                    <a:pt x="2473" y="8367"/>
                  </a:lnTo>
                  <a:lnTo>
                    <a:pt x="1" y="9669"/>
                  </a:lnTo>
                  <a:cubicBezTo>
                    <a:pt x="266" y="10221"/>
                    <a:pt x="906" y="10398"/>
                    <a:pt x="1370" y="10861"/>
                  </a:cubicBezTo>
                  <a:cubicBezTo>
                    <a:pt x="1745" y="11325"/>
                    <a:pt x="1922" y="12054"/>
                    <a:pt x="2385" y="12340"/>
                  </a:cubicBezTo>
                  <a:cubicBezTo>
                    <a:pt x="3577" y="13069"/>
                    <a:pt x="4968" y="13533"/>
                    <a:pt x="6425" y="13533"/>
                  </a:cubicBezTo>
                  <a:cubicBezTo>
                    <a:pt x="10487" y="13533"/>
                    <a:pt x="13798" y="10221"/>
                    <a:pt x="13798" y="6159"/>
                  </a:cubicBezTo>
                  <a:cubicBezTo>
                    <a:pt x="13798" y="4879"/>
                    <a:pt x="13511" y="3687"/>
                    <a:pt x="12871" y="2671"/>
                  </a:cubicBezTo>
                  <a:cubicBezTo>
                    <a:pt x="12695" y="2208"/>
                    <a:pt x="11767" y="2031"/>
                    <a:pt x="11480" y="1656"/>
                  </a:cubicBezTo>
                  <a:cubicBezTo>
                    <a:pt x="11039" y="1104"/>
                    <a:pt x="11039" y="375"/>
                    <a:pt x="104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6"/>
            <p:cNvSpPr/>
            <p:nvPr/>
          </p:nvSpPr>
          <p:spPr>
            <a:xfrm>
              <a:off x="2218325" y="1629775"/>
              <a:ext cx="128600" cy="129175"/>
            </a:xfrm>
            <a:custGeom>
              <a:avLst/>
              <a:gdLst/>
              <a:ahLst/>
              <a:cxnLst/>
              <a:rect l="l" t="t" r="r" b="b"/>
              <a:pathLst>
                <a:path w="5144" h="5167" extrusionOk="0">
                  <a:moveTo>
                    <a:pt x="2384" y="1"/>
                  </a:moveTo>
                  <a:lnTo>
                    <a:pt x="2384" y="1"/>
                  </a:lnTo>
                  <a:cubicBezTo>
                    <a:pt x="2384" y="1"/>
                    <a:pt x="2649" y="288"/>
                    <a:pt x="2848" y="663"/>
                  </a:cubicBezTo>
                  <a:lnTo>
                    <a:pt x="2649" y="663"/>
                  </a:lnTo>
                  <a:cubicBezTo>
                    <a:pt x="2612" y="663"/>
                    <a:pt x="2529" y="654"/>
                    <a:pt x="2409" y="654"/>
                  </a:cubicBezTo>
                  <a:cubicBezTo>
                    <a:pt x="1964" y="654"/>
                    <a:pt x="1009" y="778"/>
                    <a:pt x="0" y="1943"/>
                  </a:cubicBezTo>
                  <a:cubicBezTo>
                    <a:pt x="0" y="1943"/>
                    <a:pt x="353" y="1767"/>
                    <a:pt x="817" y="1767"/>
                  </a:cubicBezTo>
                  <a:cubicBezTo>
                    <a:pt x="640" y="2032"/>
                    <a:pt x="552" y="2319"/>
                    <a:pt x="552" y="2584"/>
                  </a:cubicBezTo>
                  <a:lnTo>
                    <a:pt x="552" y="2672"/>
                  </a:lnTo>
                  <a:cubicBezTo>
                    <a:pt x="552" y="3047"/>
                    <a:pt x="640" y="4151"/>
                    <a:pt x="1921" y="5167"/>
                  </a:cubicBezTo>
                  <a:cubicBezTo>
                    <a:pt x="1921" y="5167"/>
                    <a:pt x="1833" y="4880"/>
                    <a:pt x="1744" y="4615"/>
                  </a:cubicBezTo>
                  <a:lnTo>
                    <a:pt x="1744" y="4615"/>
                  </a:lnTo>
                  <a:cubicBezTo>
                    <a:pt x="2009" y="4703"/>
                    <a:pt x="2296" y="4791"/>
                    <a:pt x="2649" y="4791"/>
                  </a:cubicBezTo>
                  <a:cubicBezTo>
                    <a:pt x="2848" y="4791"/>
                    <a:pt x="3025" y="4703"/>
                    <a:pt x="3312" y="4703"/>
                  </a:cubicBezTo>
                  <a:cubicBezTo>
                    <a:pt x="3400" y="4615"/>
                    <a:pt x="3488" y="4615"/>
                    <a:pt x="3488" y="4526"/>
                  </a:cubicBezTo>
                  <a:cubicBezTo>
                    <a:pt x="3952" y="4328"/>
                    <a:pt x="4680" y="3864"/>
                    <a:pt x="5144" y="2407"/>
                  </a:cubicBezTo>
                  <a:lnTo>
                    <a:pt x="5144" y="2407"/>
                  </a:lnTo>
                  <a:cubicBezTo>
                    <a:pt x="5144" y="2407"/>
                    <a:pt x="4967" y="2672"/>
                    <a:pt x="4680" y="2760"/>
                  </a:cubicBezTo>
                  <a:lnTo>
                    <a:pt x="4680" y="2672"/>
                  </a:lnTo>
                  <a:cubicBezTo>
                    <a:pt x="4680" y="2407"/>
                    <a:pt x="4680" y="2208"/>
                    <a:pt x="4592" y="1943"/>
                  </a:cubicBezTo>
                  <a:cubicBezTo>
                    <a:pt x="4504" y="1855"/>
                    <a:pt x="4217" y="663"/>
                    <a:pt x="2384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6"/>
            <p:cNvSpPr/>
            <p:nvPr/>
          </p:nvSpPr>
          <p:spPr>
            <a:xfrm>
              <a:off x="2282350" y="1632550"/>
              <a:ext cx="64575" cy="117025"/>
            </a:xfrm>
            <a:custGeom>
              <a:avLst/>
              <a:gdLst/>
              <a:ahLst/>
              <a:cxnLst/>
              <a:rect l="l" t="t" r="r" b="b"/>
              <a:pathLst>
                <a:path w="2583" h="4681" extrusionOk="0">
                  <a:moveTo>
                    <a:pt x="0" y="0"/>
                  </a:moveTo>
                  <a:lnTo>
                    <a:pt x="0" y="88"/>
                  </a:lnTo>
                  <a:cubicBezTo>
                    <a:pt x="88" y="265"/>
                    <a:pt x="199" y="353"/>
                    <a:pt x="287" y="552"/>
                  </a:cubicBezTo>
                  <a:lnTo>
                    <a:pt x="0" y="552"/>
                  </a:lnTo>
                  <a:lnTo>
                    <a:pt x="0" y="4680"/>
                  </a:lnTo>
                  <a:lnTo>
                    <a:pt x="88" y="4680"/>
                  </a:lnTo>
                  <a:cubicBezTo>
                    <a:pt x="287" y="4680"/>
                    <a:pt x="464" y="4592"/>
                    <a:pt x="751" y="4592"/>
                  </a:cubicBezTo>
                  <a:cubicBezTo>
                    <a:pt x="839" y="4504"/>
                    <a:pt x="927" y="4504"/>
                    <a:pt x="927" y="4415"/>
                  </a:cubicBezTo>
                  <a:cubicBezTo>
                    <a:pt x="1391" y="4217"/>
                    <a:pt x="2119" y="3753"/>
                    <a:pt x="2583" y="2296"/>
                  </a:cubicBezTo>
                  <a:lnTo>
                    <a:pt x="2583" y="2296"/>
                  </a:lnTo>
                  <a:cubicBezTo>
                    <a:pt x="2583" y="2296"/>
                    <a:pt x="2406" y="2561"/>
                    <a:pt x="2119" y="2649"/>
                  </a:cubicBezTo>
                  <a:lnTo>
                    <a:pt x="2119" y="2561"/>
                  </a:lnTo>
                  <a:cubicBezTo>
                    <a:pt x="2119" y="2296"/>
                    <a:pt x="2119" y="2097"/>
                    <a:pt x="2031" y="1832"/>
                  </a:cubicBezTo>
                  <a:cubicBezTo>
                    <a:pt x="1943" y="1744"/>
                    <a:pt x="1656" y="640"/>
                    <a:pt x="0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6"/>
            <p:cNvSpPr/>
            <p:nvPr/>
          </p:nvSpPr>
          <p:spPr>
            <a:xfrm>
              <a:off x="2252525" y="1668900"/>
              <a:ext cx="57425" cy="53425"/>
            </a:xfrm>
            <a:custGeom>
              <a:avLst/>
              <a:gdLst/>
              <a:ahLst/>
              <a:cxnLst/>
              <a:rect l="l" t="t" r="r" b="b"/>
              <a:pathLst>
                <a:path w="2297" h="2137" extrusionOk="0">
                  <a:moveTo>
                    <a:pt x="1147" y="1"/>
                  </a:moveTo>
                  <a:cubicBezTo>
                    <a:pt x="920" y="1"/>
                    <a:pt x="627" y="46"/>
                    <a:pt x="288" y="202"/>
                  </a:cubicBezTo>
                  <a:cubicBezTo>
                    <a:pt x="288" y="202"/>
                    <a:pt x="465" y="202"/>
                    <a:pt x="641" y="290"/>
                  </a:cubicBezTo>
                  <a:cubicBezTo>
                    <a:pt x="553" y="290"/>
                    <a:pt x="553" y="290"/>
                    <a:pt x="553" y="378"/>
                  </a:cubicBezTo>
                  <a:cubicBezTo>
                    <a:pt x="553" y="378"/>
                    <a:pt x="1" y="754"/>
                    <a:pt x="89" y="1659"/>
                  </a:cubicBezTo>
                  <a:cubicBezTo>
                    <a:pt x="89" y="1659"/>
                    <a:pt x="178" y="1482"/>
                    <a:pt x="288" y="1394"/>
                  </a:cubicBezTo>
                  <a:cubicBezTo>
                    <a:pt x="376" y="1482"/>
                    <a:pt x="465" y="1571"/>
                    <a:pt x="553" y="1747"/>
                  </a:cubicBezTo>
                  <a:cubicBezTo>
                    <a:pt x="631" y="1845"/>
                    <a:pt x="938" y="2136"/>
                    <a:pt x="1581" y="2136"/>
                  </a:cubicBezTo>
                  <a:cubicBezTo>
                    <a:pt x="1660" y="2136"/>
                    <a:pt x="1744" y="2132"/>
                    <a:pt x="1833" y="2122"/>
                  </a:cubicBezTo>
                  <a:cubicBezTo>
                    <a:pt x="1833" y="2122"/>
                    <a:pt x="1745" y="2034"/>
                    <a:pt x="1568" y="1946"/>
                  </a:cubicBezTo>
                  <a:cubicBezTo>
                    <a:pt x="1745" y="1946"/>
                    <a:pt x="1833" y="1858"/>
                    <a:pt x="1944" y="1747"/>
                  </a:cubicBezTo>
                  <a:cubicBezTo>
                    <a:pt x="2032" y="1659"/>
                    <a:pt x="2120" y="1571"/>
                    <a:pt x="2120" y="1482"/>
                  </a:cubicBezTo>
                  <a:lnTo>
                    <a:pt x="2208" y="1394"/>
                  </a:lnTo>
                  <a:cubicBezTo>
                    <a:pt x="2297" y="1195"/>
                    <a:pt x="2297" y="754"/>
                    <a:pt x="2032" y="91"/>
                  </a:cubicBezTo>
                  <a:lnTo>
                    <a:pt x="2032" y="378"/>
                  </a:lnTo>
                  <a:lnTo>
                    <a:pt x="1944" y="378"/>
                  </a:lnTo>
                  <a:cubicBezTo>
                    <a:pt x="1833" y="290"/>
                    <a:pt x="1745" y="202"/>
                    <a:pt x="1657" y="91"/>
                  </a:cubicBezTo>
                  <a:cubicBezTo>
                    <a:pt x="1657" y="91"/>
                    <a:pt x="1467" y="1"/>
                    <a:pt x="1147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6"/>
            <p:cNvSpPr/>
            <p:nvPr/>
          </p:nvSpPr>
          <p:spPr>
            <a:xfrm>
              <a:off x="2282350" y="1668975"/>
              <a:ext cx="27600" cy="53000"/>
            </a:xfrm>
            <a:custGeom>
              <a:avLst/>
              <a:gdLst/>
              <a:ahLst/>
              <a:cxnLst/>
              <a:rect l="l" t="t" r="r" b="b"/>
              <a:pathLst>
                <a:path w="1104" h="2120" extrusionOk="0">
                  <a:moveTo>
                    <a:pt x="0" y="0"/>
                  </a:moveTo>
                  <a:lnTo>
                    <a:pt x="0" y="2119"/>
                  </a:lnTo>
                  <a:lnTo>
                    <a:pt x="640" y="2119"/>
                  </a:lnTo>
                  <a:cubicBezTo>
                    <a:pt x="640" y="2119"/>
                    <a:pt x="552" y="2031"/>
                    <a:pt x="375" y="1943"/>
                  </a:cubicBezTo>
                  <a:cubicBezTo>
                    <a:pt x="552" y="1943"/>
                    <a:pt x="640" y="1855"/>
                    <a:pt x="751" y="1744"/>
                  </a:cubicBezTo>
                  <a:cubicBezTo>
                    <a:pt x="839" y="1656"/>
                    <a:pt x="927" y="1568"/>
                    <a:pt x="927" y="1479"/>
                  </a:cubicBezTo>
                  <a:lnTo>
                    <a:pt x="1015" y="1391"/>
                  </a:lnTo>
                  <a:cubicBezTo>
                    <a:pt x="1104" y="1192"/>
                    <a:pt x="1104" y="751"/>
                    <a:pt x="839" y="88"/>
                  </a:cubicBezTo>
                  <a:lnTo>
                    <a:pt x="839" y="375"/>
                  </a:lnTo>
                  <a:lnTo>
                    <a:pt x="751" y="375"/>
                  </a:lnTo>
                  <a:cubicBezTo>
                    <a:pt x="640" y="287"/>
                    <a:pt x="552" y="199"/>
                    <a:pt x="464" y="88"/>
                  </a:cubicBezTo>
                  <a:cubicBezTo>
                    <a:pt x="464" y="88"/>
                    <a:pt x="287" y="0"/>
                    <a:pt x="0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6"/>
            <p:cNvSpPr/>
            <p:nvPr/>
          </p:nvSpPr>
          <p:spPr>
            <a:xfrm>
              <a:off x="2130575" y="1749575"/>
              <a:ext cx="246150" cy="101000"/>
            </a:xfrm>
            <a:custGeom>
              <a:avLst/>
              <a:gdLst/>
              <a:ahLst/>
              <a:cxnLst/>
              <a:rect l="l" t="t" r="r" b="b"/>
              <a:pathLst>
                <a:path w="9846" h="4040" extrusionOk="0">
                  <a:moveTo>
                    <a:pt x="8940" y="0"/>
                  </a:moveTo>
                  <a:cubicBezTo>
                    <a:pt x="8810" y="0"/>
                    <a:pt x="8682" y="29"/>
                    <a:pt x="8566" y="88"/>
                  </a:cubicBezTo>
                  <a:lnTo>
                    <a:pt x="5894" y="1390"/>
                  </a:lnTo>
                  <a:lnTo>
                    <a:pt x="5894" y="1478"/>
                  </a:lnTo>
                  <a:lnTo>
                    <a:pt x="5806" y="1478"/>
                  </a:lnTo>
                  <a:lnTo>
                    <a:pt x="3135" y="639"/>
                  </a:lnTo>
                  <a:lnTo>
                    <a:pt x="2958" y="639"/>
                  </a:lnTo>
                  <a:lnTo>
                    <a:pt x="0" y="2119"/>
                  </a:lnTo>
                  <a:cubicBezTo>
                    <a:pt x="88" y="2207"/>
                    <a:pt x="199" y="2383"/>
                    <a:pt x="287" y="2494"/>
                  </a:cubicBezTo>
                  <a:cubicBezTo>
                    <a:pt x="751" y="3134"/>
                    <a:pt x="1303" y="3598"/>
                    <a:pt x="1943" y="4039"/>
                  </a:cubicBezTo>
                  <a:lnTo>
                    <a:pt x="3510" y="3311"/>
                  </a:lnTo>
                  <a:cubicBezTo>
                    <a:pt x="3729" y="3201"/>
                    <a:pt x="3846" y="3126"/>
                    <a:pt x="4080" y="3126"/>
                  </a:cubicBezTo>
                  <a:cubicBezTo>
                    <a:pt x="4226" y="3126"/>
                    <a:pt x="4416" y="3155"/>
                    <a:pt x="4702" y="3222"/>
                  </a:cubicBezTo>
                  <a:cubicBezTo>
                    <a:pt x="4826" y="3262"/>
                    <a:pt x="4954" y="3279"/>
                    <a:pt x="5084" y="3279"/>
                  </a:cubicBezTo>
                  <a:cubicBezTo>
                    <a:pt x="5536" y="3279"/>
                    <a:pt x="6018" y="3070"/>
                    <a:pt x="6446" y="2847"/>
                  </a:cubicBezTo>
                  <a:lnTo>
                    <a:pt x="9206" y="1478"/>
                  </a:lnTo>
                  <a:cubicBezTo>
                    <a:pt x="9669" y="1280"/>
                    <a:pt x="9846" y="838"/>
                    <a:pt x="9669" y="375"/>
                  </a:cubicBezTo>
                  <a:cubicBezTo>
                    <a:pt x="9477" y="123"/>
                    <a:pt x="9205" y="0"/>
                    <a:pt x="8940" y="0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6"/>
            <p:cNvSpPr/>
            <p:nvPr/>
          </p:nvSpPr>
          <p:spPr>
            <a:xfrm>
              <a:off x="2121725" y="1748625"/>
              <a:ext cx="158425" cy="63300"/>
            </a:xfrm>
            <a:custGeom>
              <a:avLst/>
              <a:gdLst/>
              <a:ahLst/>
              <a:cxnLst/>
              <a:rect l="l" t="t" r="r" b="b"/>
              <a:pathLst>
                <a:path w="6337" h="2532" extrusionOk="0">
                  <a:moveTo>
                    <a:pt x="3431" y="1"/>
                  </a:moveTo>
                  <a:cubicBezTo>
                    <a:pt x="3361" y="1"/>
                    <a:pt x="3286" y="11"/>
                    <a:pt x="3202" y="37"/>
                  </a:cubicBezTo>
                  <a:cubicBezTo>
                    <a:pt x="3202" y="37"/>
                    <a:pt x="1546" y="876"/>
                    <a:pt x="1" y="1605"/>
                  </a:cubicBezTo>
                  <a:cubicBezTo>
                    <a:pt x="89" y="1781"/>
                    <a:pt x="266" y="1980"/>
                    <a:pt x="354" y="2157"/>
                  </a:cubicBezTo>
                  <a:cubicBezTo>
                    <a:pt x="442" y="2245"/>
                    <a:pt x="553" y="2421"/>
                    <a:pt x="641" y="2532"/>
                  </a:cubicBezTo>
                  <a:lnTo>
                    <a:pt x="3489" y="1141"/>
                  </a:lnTo>
                  <a:lnTo>
                    <a:pt x="4769" y="1605"/>
                  </a:lnTo>
                  <a:lnTo>
                    <a:pt x="5410" y="1781"/>
                  </a:lnTo>
                  <a:cubicBezTo>
                    <a:pt x="5503" y="1803"/>
                    <a:pt x="5597" y="1814"/>
                    <a:pt x="5687" y="1814"/>
                  </a:cubicBezTo>
                  <a:cubicBezTo>
                    <a:pt x="5955" y="1814"/>
                    <a:pt x="6182" y="1715"/>
                    <a:pt x="6248" y="1516"/>
                  </a:cubicBezTo>
                  <a:lnTo>
                    <a:pt x="6248" y="1428"/>
                  </a:lnTo>
                  <a:cubicBezTo>
                    <a:pt x="6337" y="1229"/>
                    <a:pt x="6337" y="1141"/>
                    <a:pt x="6248" y="964"/>
                  </a:cubicBezTo>
                  <a:cubicBezTo>
                    <a:pt x="6160" y="876"/>
                    <a:pt x="5961" y="766"/>
                    <a:pt x="5873" y="677"/>
                  </a:cubicBezTo>
                  <a:cubicBezTo>
                    <a:pt x="5873" y="677"/>
                    <a:pt x="4041" y="126"/>
                    <a:pt x="3953" y="126"/>
                  </a:cubicBezTo>
                  <a:cubicBezTo>
                    <a:pt x="3750" y="63"/>
                    <a:pt x="3602" y="1"/>
                    <a:pt x="3431" y="1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6"/>
            <p:cNvSpPr/>
            <p:nvPr/>
          </p:nvSpPr>
          <p:spPr>
            <a:xfrm>
              <a:off x="2121725" y="1753950"/>
              <a:ext cx="101025" cy="99375"/>
            </a:xfrm>
            <a:custGeom>
              <a:avLst/>
              <a:gdLst/>
              <a:ahLst/>
              <a:cxnLst/>
              <a:rect l="l" t="t" r="r" b="b"/>
              <a:pathLst>
                <a:path w="4041" h="3975" extrusionOk="0">
                  <a:moveTo>
                    <a:pt x="2473" y="1"/>
                  </a:moveTo>
                  <a:lnTo>
                    <a:pt x="1" y="1303"/>
                  </a:lnTo>
                  <a:cubicBezTo>
                    <a:pt x="553" y="2407"/>
                    <a:pt x="1370" y="3312"/>
                    <a:pt x="2385" y="3974"/>
                  </a:cubicBezTo>
                  <a:lnTo>
                    <a:pt x="4041" y="3224"/>
                  </a:lnTo>
                  <a:lnTo>
                    <a:pt x="2473" y="1"/>
                  </a:ln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6"/>
            <p:cNvSpPr/>
            <p:nvPr/>
          </p:nvSpPr>
          <p:spPr>
            <a:xfrm>
              <a:off x="2137750" y="1784325"/>
              <a:ext cx="85000" cy="69000"/>
            </a:xfrm>
            <a:custGeom>
              <a:avLst/>
              <a:gdLst/>
              <a:ahLst/>
              <a:cxnLst/>
              <a:rect l="l" t="t" r="r" b="b"/>
              <a:pathLst>
                <a:path w="3400" h="2760" extrusionOk="0">
                  <a:moveTo>
                    <a:pt x="2384" y="0"/>
                  </a:moveTo>
                  <a:lnTo>
                    <a:pt x="0" y="1104"/>
                  </a:lnTo>
                  <a:cubicBezTo>
                    <a:pt x="464" y="1744"/>
                    <a:pt x="1104" y="2296"/>
                    <a:pt x="1744" y="2759"/>
                  </a:cubicBezTo>
                  <a:lnTo>
                    <a:pt x="3400" y="2009"/>
                  </a:lnTo>
                  <a:lnTo>
                    <a:pt x="2384" y="0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6"/>
            <p:cNvSpPr/>
            <p:nvPr/>
          </p:nvSpPr>
          <p:spPr>
            <a:xfrm>
              <a:off x="2187975" y="1547000"/>
              <a:ext cx="246150" cy="101550"/>
            </a:xfrm>
            <a:custGeom>
              <a:avLst/>
              <a:gdLst/>
              <a:ahLst/>
              <a:cxnLst/>
              <a:rect l="l" t="t" r="r" b="b"/>
              <a:pathLst>
                <a:path w="9846" h="4062" extrusionOk="0">
                  <a:moveTo>
                    <a:pt x="7925" y="0"/>
                  </a:moveTo>
                  <a:lnTo>
                    <a:pt x="6358" y="751"/>
                  </a:lnTo>
                  <a:cubicBezTo>
                    <a:pt x="6126" y="860"/>
                    <a:pt x="6004" y="936"/>
                    <a:pt x="5772" y="936"/>
                  </a:cubicBezTo>
                  <a:cubicBezTo>
                    <a:pt x="5629" y="936"/>
                    <a:pt x="5444" y="907"/>
                    <a:pt x="5166" y="839"/>
                  </a:cubicBezTo>
                  <a:cubicBezTo>
                    <a:pt x="5042" y="800"/>
                    <a:pt x="4914" y="782"/>
                    <a:pt x="4784" y="782"/>
                  </a:cubicBezTo>
                  <a:cubicBezTo>
                    <a:pt x="4332" y="782"/>
                    <a:pt x="3850" y="992"/>
                    <a:pt x="3422" y="1215"/>
                  </a:cubicBezTo>
                  <a:lnTo>
                    <a:pt x="662" y="2583"/>
                  </a:lnTo>
                  <a:cubicBezTo>
                    <a:pt x="199" y="2760"/>
                    <a:pt x="0" y="3223"/>
                    <a:pt x="199" y="3687"/>
                  </a:cubicBezTo>
                  <a:cubicBezTo>
                    <a:pt x="377" y="3939"/>
                    <a:pt x="644" y="4062"/>
                    <a:pt x="914" y="4062"/>
                  </a:cubicBezTo>
                  <a:cubicBezTo>
                    <a:pt x="1046" y="4062"/>
                    <a:pt x="1179" y="4032"/>
                    <a:pt x="1303" y="3974"/>
                  </a:cubicBezTo>
                  <a:lnTo>
                    <a:pt x="3974" y="2672"/>
                  </a:lnTo>
                  <a:cubicBezTo>
                    <a:pt x="3974" y="2583"/>
                    <a:pt x="4062" y="2583"/>
                    <a:pt x="4062" y="2583"/>
                  </a:cubicBezTo>
                  <a:lnTo>
                    <a:pt x="6733" y="3422"/>
                  </a:lnTo>
                  <a:lnTo>
                    <a:pt x="6910" y="3422"/>
                  </a:lnTo>
                  <a:lnTo>
                    <a:pt x="9846" y="1943"/>
                  </a:lnTo>
                  <a:cubicBezTo>
                    <a:pt x="9758" y="1855"/>
                    <a:pt x="9669" y="1656"/>
                    <a:pt x="9581" y="1568"/>
                  </a:cubicBezTo>
                  <a:cubicBezTo>
                    <a:pt x="9117" y="928"/>
                    <a:pt x="8565" y="464"/>
                    <a:pt x="7925" y="0"/>
                  </a:cubicBezTo>
                  <a:close/>
                </a:path>
              </a:pathLst>
            </a:custGeom>
            <a:solidFill>
              <a:srgbClr val="F4DB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6"/>
            <p:cNvSpPr/>
            <p:nvPr/>
          </p:nvSpPr>
          <p:spPr>
            <a:xfrm>
              <a:off x="2284550" y="1586175"/>
              <a:ext cx="158975" cy="63300"/>
            </a:xfrm>
            <a:custGeom>
              <a:avLst/>
              <a:gdLst/>
              <a:ahLst/>
              <a:cxnLst/>
              <a:rect l="l" t="t" r="r" b="b"/>
              <a:pathLst>
                <a:path w="6359" h="2532" extrusionOk="0">
                  <a:moveTo>
                    <a:pt x="5718" y="1"/>
                  </a:moveTo>
                  <a:lnTo>
                    <a:pt x="2870" y="1392"/>
                  </a:lnTo>
                  <a:lnTo>
                    <a:pt x="1568" y="928"/>
                  </a:lnTo>
                  <a:lnTo>
                    <a:pt x="927" y="751"/>
                  </a:lnTo>
                  <a:cubicBezTo>
                    <a:pt x="855" y="730"/>
                    <a:pt x="783" y="720"/>
                    <a:pt x="714" y="720"/>
                  </a:cubicBezTo>
                  <a:cubicBezTo>
                    <a:pt x="426" y="720"/>
                    <a:pt x="182" y="891"/>
                    <a:pt x="111" y="1105"/>
                  </a:cubicBezTo>
                  <a:cubicBezTo>
                    <a:pt x="0" y="1303"/>
                    <a:pt x="0" y="1392"/>
                    <a:pt x="111" y="1568"/>
                  </a:cubicBezTo>
                  <a:cubicBezTo>
                    <a:pt x="199" y="1656"/>
                    <a:pt x="376" y="1745"/>
                    <a:pt x="464" y="1855"/>
                  </a:cubicBezTo>
                  <a:cubicBezTo>
                    <a:pt x="464" y="1855"/>
                    <a:pt x="2318" y="2407"/>
                    <a:pt x="2407" y="2407"/>
                  </a:cubicBezTo>
                  <a:cubicBezTo>
                    <a:pt x="2594" y="2469"/>
                    <a:pt x="2748" y="2532"/>
                    <a:pt x="2916" y="2532"/>
                  </a:cubicBezTo>
                  <a:cubicBezTo>
                    <a:pt x="2986" y="2532"/>
                    <a:pt x="3057" y="2521"/>
                    <a:pt x="3135" y="2495"/>
                  </a:cubicBezTo>
                  <a:cubicBezTo>
                    <a:pt x="3135" y="2495"/>
                    <a:pt x="4791" y="1656"/>
                    <a:pt x="6358" y="928"/>
                  </a:cubicBezTo>
                  <a:cubicBezTo>
                    <a:pt x="6270" y="751"/>
                    <a:pt x="6071" y="553"/>
                    <a:pt x="5983" y="376"/>
                  </a:cubicBezTo>
                  <a:cubicBezTo>
                    <a:pt x="5895" y="288"/>
                    <a:pt x="5806" y="89"/>
                    <a:pt x="5718" y="1"/>
                  </a:cubicBezTo>
                  <a:close/>
                </a:path>
              </a:pathLst>
            </a:custGeom>
            <a:solidFill>
              <a:srgbClr val="FFC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6"/>
            <p:cNvSpPr/>
            <p:nvPr/>
          </p:nvSpPr>
          <p:spPr>
            <a:xfrm>
              <a:off x="2342500" y="1544800"/>
              <a:ext cx="101025" cy="98800"/>
            </a:xfrm>
            <a:custGeom>
              <a:avLst/>
              <a:gdLst/>
              <a:ahLst/>
              <a:cxnLst/>
              <a:rect l="l" t="t" r="r" b="b"/>
              <a:pathLst>
                <a:path w="4041" h="3952" extrusionOk="0">
                  <a:moveTo>
                    <a:pt x="1656" y="0"/>
                  </a:moveTo>
                  <a:lnTo>
                    <a:pt x="0" y="751"/>
                  </a:lnTo>
                  <a:lnTo>
                    <a:pt x="1546" y="3952"/>
                  </a:lnTo>
                  <a:lnTo>
                    <a:pt x="4040" y="2671"/>
                  </a:lnTo>
                  <a:cubicBezTo>
                    <a:pt x="3864" y="2296"/>
                    <a:pt x="3665" y="1943"/>
                    <a:pt x="3400" y="1656"/>
                  </a:cubicBezTo>
                  <a:cubicBezTo>
                    <a:pt x="2936" y="1016"/>
                    <a:pt x="2296" y="464"/>
                    <a:pt x="1656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6"/>
            <p:cNvSpPr/>
            <p:nvPr/>
          </p:nvSpPr>
          <p:spPr>
            <a:xfrm>
              <a:off x="2342500" y="1544800"/>
              <a:ext cx="85000" cy="69000"/>
            </a:xfrm>
            <a:custGeom>
              <a:avLst/>
              <a:gdLst/>
              <a:ahLst/>
              <a:cxnLst/>
              <a:rect l="l" t="t" r="r" b="b"/>
              <a:pathLst>
                <a:path w="3400" h="2760" extrusionOk="0">
                  <a:moveTo>
                    <a:pt x="1656" y="0"/>
                  </a:moveTo>
                  <a:lnTo>
                    <a:pt x="0" y="751"/>
                  </a:lnTo>
                  <a:lnTo>
                    <a:pt x="994" y="2760"/>
                  </a:lnTo>
                  <a:lnTo>
                    <a:pt x="3400" y="1656"/>
                  </a:lnTo>
                  <a:cubicBezTo>
                    <a:pt x="2936" y="1016"/>
                    <a:pt x="2296" y="464"/>
                    <a:pt x="1656" y="0"/>
                  </a:cubicBezTo>
                  <a:close/>
                </a:path>
              </a:pathLst>
            </a:custGeom>
            <a:solidFill>
              <a:srgbClr val="5C2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1" name="Google Shape;1901;p76"/>
          <p:cNvGrpSpPr/>
          <p:nvPr/>
        </p:nvGrpSpPr>
        <p:grpSpPr>
          <a:xfrm>
            <a:off x="2049706" y="1564792"/>
            <a:ext cx="398478" cy="399048"/>
            <a:chOff x="1473250" y="1515000"/>
            <a:chExt cx="367600" cy="368125"/>
          </a:xfrm>
        </p:grpSpPr>
        <p:sp>
          <p:nvSpPr>
            <p:cNvPr id="1902" name="Google Shape;1902;p76"/>
            <p:cNvSpPr/>
            <p:nvPr/>
          </p:nvSpPr>
          <p:spPr>
            <a:xfrm>
              <a:off x="1473250" y="1515000"/>
              <a:ext cx="367600" cy="328300"/>
            </a:xfrm>
            <a:custGeom>
              <a:avLst/>
              <a:gdLst/>
              <a:ahLst/>
              <a:cxnLst/>
              <a:rect l="l" t="t" r="r" b="b"/>
              <a:pathLst>
                <a:path w="14704" h="13132" extrusionOk="0">
                  <a:moveTo>
                    <a:pt x="7352" y="0"/>
                  </a:moveTo>
                  <a:cubicBezTo>
                    <a:pt x="3312" y="0"/>
                    <a:pt x="1" y="3311"/>
                    <a:pt x="1" y="7351"/>
                  </a:cubicBezTo>
                  <a:cubicBezTo>
                    <a:pt x="1" y="9382"/>
                    <a:pt x="818" y="11215"/>
                    <a:pt x="2208" y="12605"/>
                  </a:cubicBezTo>
                  <a:cubicBezTo>
                    <a:pt x="2599" y="12996"/>
                    <a:pt x="3042" y="13132"/>
                    <a:pt x="3525" y="13132"/>
                  </a:cubicBezTo>
                  <a:cubicBezTo>
                    <a:pt x="4626" y="13132"/>
                    <a:pt x="5941" y="12429"/>
                    <a:pt x="7352" y="12429"/>
                  </a:cubicBezTo>
                  <a:cubicBezTo>
                    <a:pt x="8763" y="12429"/>
                    <a:pt x="10078" y="13132"/>
                    <a:pt x="11209" y="13132"/>
                  </a:cubicBezTo>
                  <a:cubicBezTo>
                    <a:pt x="11705" y="13132"/>
                    <a:pt x="12166" y="12996"/>
                    <a:pt x="12584" y="12605"/>
                  </a:cubicBezTo>
                  <a:cubicBezTo>
                    <a:pt x="13887" y="11215"/>
                    <a:pt x="14703" y="9382"/>
                    <a:pt x="14703" y="7351"/>
                  </a:cubicBezTo>
                  <a:cubicBezTo>
                    <a:pt x="14703" y="3311"/>
                    <a:pt x="11392" y="0"/>
                    <a:pt x="7352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6"/>
            <p:cNvSpPr/>
            <p:nvPr/>
          </p:nvSpPr>
          <p:spPr>
            <a:xfrm>
              <a:off x="1528450" y="1535900"/>
              <a:ext cx="312400" cy="307400"/>
            </a:xfrm>
            <a:custGeom>
              <a:avLst/>
              <a:gdLst/>
              <a:ahLst/>
              <a:cxnLst/>
              <a:rect l="l" t="t" r="r" b="b"/>
              <a:pathLst>
                <a:path w="12496" h="12296" extrusionOk="0">
                  <a:moveTo>
                    <a:pt x="5277" y="0"/>
                  </a:moveTo>
                  <a:cubicBezTo>
                    <a:pt x="5204" y="0"/>
                    <a:pt x="5158" y="3"/>
                    <a:pt x="5144" y="3"/>
                  </a:cubicBezTo>
                  <a:cubicBezTo>
                    <a:pt x="5130" y="3"/>
                    <a:pt x="5097" y="2"/>
                    <a:pt x="5047" y="2"/>
                  </a:cubicBezTo>
                  <a:cubicBezTo>
                    <a:pt x="4455" y="2"/>
                    <a:pt x="1546" y="171"/>
                    <a:pt x="1546" y="4506"/>
                  </a:cubicBezTo>
                  <a:lnTo>
                    <a:pt x="1546" y="8546"/>
                  </a:lnTo>
                  <a:cubicBezTo>
                    <a:pt x="641" y="8723"/>
                    <a:pt x="0" y="9562"/>
                    <a:pt x="0" y="10489"/>
                  </a:cubicBezTo>
                  <a:lnTo>
                    <a:pt x="0" y="11769"/>
                  </a:lnTo>
                  <a:cubicBezTo>
                    <a:pt x="391" y="12160"/>
                    <a:pt x="834" y="12296"/>
                    <a:pt x="1317" y="12296"/>
                  </a:cubicBezTo>
                  <a:cubicBezTo>
                    <a:pt x="2418" y="12296"/>
                    <a:pt x="3733" y="11593"/>
                    <a:pt x="5144" y="11593"/>
                  </a:cubicBezTo>
                  <a:cubicBezTo>
                    <a:pt x="6555" y="11593"/>
                    <a:pt x="7870" y="12296"/>
                    <a:pt x="9001" y="12296"/>
                  </a:cubicBezTo>
                  <a:cubicBezTo>
                    <a:pt x="9497" y="12296"/>
                    <a:pt x="9958" y="12160"/>
                    <a:pt x="10376" y="11769"/>
                  </a:cubicBezTo>
                  <a:cubicBezTo>
                    <a:pt x="11679" y="10379"/>
                    <a:pt x="12495" y="8546"/>
                    <a:pt x="12495" y="6515"/>
                  </a:cubicBezTo>
                  <a:lnTo>
                    <a:pt x="12495" y="5875"/>
                  </a:lnTo>
                  <a:lnTo>
                    <a:pt x="7727" y="1107"/>
                  </a:lnTo>
                  <a:cubicBezTo>
                    <a:pt x="6868" y="79"/>
                    <a:pt x="5676" y="0"/>
                    <a:pt x="5277" y="0"/>
                  </a:cubicBez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6"/>
            <p:cNvSpPr/>
            <p:nvPr/>
          </p:nvSpPr>
          <p:spPr>
            <a:xfrm>
              <a:off x="1567075" y="1535925"/>
              <a:ext cx="179400" cy="255025"/>
            </a:xfrm>
            <a:custGeom>
              <a:avLst/>
              <a:gdLst/>
              <a:ahLst/>
              <a:cxnLst/>
              <a:rect l="l" t="t" r="r" b="b"/>
              <a:pathLst>
                <a:path w="7176" h="10201" extrusionOk="0">
                  <a:moveTo>
                    <a:pt x="3502" y="1"/>
                  </a:moveTo>
                  <a:cubicBezTo>
                    <a:pt x="2910" y="1"/>
                    <a:pt x="1" y="170"/>
                    <a:pt x="1" y="4505"/>
                  </a:cubicBezTo>
                  <a:lnTo>
                    <a:pt x="1" y="10201"/>
                  </a:lnTo>
                  <a:lnTo>
                    <a:pt x="7175" y="10201"/>
                  </a:lnTo>
                  <a:lnTo>
                    <a:pt x="7175" y="4505"/>
                  </a:lnTo>
                  <a:cubicBezTo>
                    <a:pt x="7175" y="170"/>
                    <a:pt x="4285" y="1"/>
                    <a:pt x="3696" y="1"/>
                  </a:cubicBezTo>
                  <a:cubicBezTo>
                    <a:pt x="3646" y="1"/>
                    <a:pt x="3613" y="2"/>
                    <a:pt x="3599" y="2"/>
                  </a:cubicBezTo>
                  <a:cubicBezTo>
                    <a:pt x="3585" y="2"/>
                    <a:pt x="3552" y="1"/>
                    <a:pt x="3502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6"/>
            <p:cNvSpPr/>
            <p:nvPr/>
          </p:nvSpPr>
          <p:spPr>
            <a:xfrm>
              <a:off x="1657050" y="1535950"/>
              <a:ext cx="89425" cy="255000"/>
            </a:xfrm>
            <a:custGeom>
              <a:avLst/>
              <a:gdLst/>
              <a:ahLst/>
              <a:cxnLst/>
              <a:rect l="l" t="t" r="r" b="b"/>
              <a:pathLst>
                <a:path w="3577" h="10200" extrusionOk="0">
                  <a:moveTo>
                    <a:pt x="55" y="1"/>
                  </a:moveTo>
                  <a:cubicBezTo>
                    <a:pt x="31" y="1"/>
                    <a:pt x="12" y="1"/>
                    <a:pt x="0" y="1"/>
                  </a:cubicBezTo>
                  <a:lnTo>
                    <a:pt x="0" y="10200"/>
                  </a:lnTo>
                  <a:lnTo>
                    <a:pt x="3576" y="10200"/>
                  </a:lnTo>
                  <a:lnTo>
                    <a:pt x="3576" y="4504"/>
                  </a:lnTo>
                  <a:cubicBezTo>
                    <a:pt x="3576" y="101"/>
                    <a:pt x="560" y="1"/>
                    <a:pt x="55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6"/>
            <p:cNvSpPr/>
            <p:nvPr/>
          </p:nvSpPr>
          <p:spPr>
            <a:xfrm>
              <a:off x="1608475" y="1701525"/>
              <a:ext cx="96600" cy="50250"/>
            </a:xfrm>
            <a:custGeom>
              <a:avLst/>
              <a:gdLst/>
              <a:ahLst/>
              <a:cxnLst/>
              <a:rect l="l" t="t" r="r" b="b"/>
              <a:pathLst>
                <a:path w="3864" h="2010" extrusionOk="0">
                  <a:moveTo>
                    <a:pt x="287" y="1"/>
                  </a:moveTo>
                  <a:lnTo>
                    <a:pt x="0" y="2010"/>
                  </a:lnTo>
                  <a:lnTo>
                    <a:pt x="3864" y="2010"/>
                  </a:lnTo>
                  <a:lnTo>
                    <a:pt x="3599" y="1"/>
                  </a:ln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6"/>
            <p:cNvSpPr/>
            <p:nvPr/>
          </p:nvSpPr>
          <p:spPr>
            <a:xfrm>
              <a:off x="1657050" y="1701525"/>
              <a:ext cx="48025" cy="50250"/>
            </a:xfrm>
            <a:custGeom>
              <a:avLst/>
              <a:gdLst/>
              <a:ahLst/>
              <a:cxnLst/>
              <a:rect l="l" t="t" r="r" b="b"/>
              <a:pathLst>
                <a:path w="1921" h="2010" extrusionOk="0">
                  <a:moveTo>
                    <a:pt x="0" y="1"/>
                  </a:moveTo>
                  <a:lnTo>
                    <a:pt x="0" y="2010"/>
                  </a:lnTo>
                  <a:lnTo>
                    <a:pt x="1921" y="2010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6"/>
            <p:cNvSpPr/>
            <p:nvPr/>
          </p:nvSpPr>
          <p:spPr>
            <a:xfrm>
              <a:off x="1583625" y="1549750"/>
              <a:ext cx="149050" cy="179400"/>
            </a:xfrm>
            <a:custGeom>
              <a:avLst/>
              <a:gdLst/>
              <a:ahLst/>
              <a:cxnLst/>
              <a:rect l="l" t="t" r="r" b="b"/>
              <a:pathLst>
                <a:path w="5962" h="7176" extrusionOk="0">
                  <a:moveTo>
                    <a:pt x="2937" y="1"/>
                  </a:moveTo>
                  <a:cubicBezTo>
                    <a:pt x="1745" y="1"/>
                    <a:pt x="178" y="906"/>
                    <a:pt x="1" y="2650"/>
                  </a:cubicBezTo>
                  <a:lnTo>
                    <a:pt x="1" y="3025"/>
                  </a:lnTo>
                  <a:cubicBezTo>
                    <a:pt x="1" y="3400"/>
                    <a:pt x="89" y="4306"/>
                    <a:pt x="266" y="4681"/>
                  </a:cubicBezTo>
                  <a:cubicBezTo>
                    <a:pt x="994" y="6624"/>
                    <a:pt x="2209" y="7065"/>
                    <a:pt x="2937" y="7175"/>
                  </a:cubicBezTo>
                  <a:cubicBezTo>
                    <a:pt x="3666" y="7065"/>
                    <a:pt x="4858" y="6624"/>
                    <a:pt x="5608" y="4681"/>
                  </a:cubicBezTo>
                  <a:cubicBezTo>
                    <a:pt x="5697" y="4416"/>
                    <a:pt x="5785" y="3864"/>
                    <a:pt x="5873" y="3400"/>
                  </a:cubicBezTo>
                  <a:cubicBezTo>
                    <a:pt x="5961" y="2010"/>
                    <a:pt x="5233" y="641"/>
                    <a:pt x="3864" y="177"/>
                  </a:cubicBezTo>
                  <a:cubicBezTo>
                    <a:pt x="3577" y="1"/>
                    <a:pt x="3202" y="1"/>
                    <a:pt x="2937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6"/>
            <p:cNvSpPr/>
            <p:nvPr/>
          </p:nvSpPr>
          <p:spPr>
            <a:xfrm>
              <a:off x="1657050" y="1549750"/>
              <a:ext cx="75625" cy="179400"/>
            </a:xfrm>
            <a:custGeom>
              <a:avLst/>
              <a:gdLst/>
              <a:ahLst/>
              <a:cxnLst/>
              <a:rect l="l" t="t" r="r" b="b"/>
              <a:pathLst>
                <a:path w="3025" h="7176" extrusionOk="0">
                  <a:moveTo>
                    <a:pt x="0" y="1"/>
                  </a:moveTo>
                  <a:lnTo>
                    <a:pt x="0" y="7175"/>
                  </a:lnTo>
                  <a:cubicBezTo>
                    <a:pt x="729" y="7065"/>
                    <a:pt x="1921" y="6624"/>
                    <a:pt x="2671" y="4681"/>
                  </a:cubicBezTo>
                  <a:cubicBezTo>
                    <a:pt x="2760" y="4416"/>
                    <a:pt x="2848" y="3864"/>
                    <a:pt x="2936" y="3400"/>
                  </a:cubicBezTo>
                  <a:cubicBezTo>
                    <a:pt x="3024" y="2010"/>
                    <a:pt x="2296" y="641"/>
                    <a:pt x="1016" y="177"/>
                  </a:cubicBezTo>
                  <a:cubicBezTo>
                    <a:pt x="640" y="89"/>
                    <a:pt x="265" y="1"/>
                    <a:pt x="0" y="1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6"/>
            <p:cNvSpPr/>
            <p:nvPr/>
          </p:nvSpPr>
          <p:spPr>
            <a:xfrm>
              <a:off x="1528450" y="1749550"/>
              <a:ext cx="257200" cy="133575"/>
            </a:xfrm>
            <a:custGeom>
              <a:avLst/>
              <a:gdLst/>
              <a:ahLst/>
              <a:cxnLst/>
              <a:rect l="l" t="t" r="r" b="b"/>
              <a:pathLst>
                <a:path w="10288" h="5343" extrusionOk="0">
                  <a:moveTo>
                    <a:pt x="2009" y="0"/>
                  </a:moveTo>
                  <a:cubicBezTo>
                    <a:pt x="817" y="0"/>
                    <a:pt x="0" y="839"/>
                    <a:pt x="0" y="1943"/>
                  </a:cubicBezTo>
                  <a:lnTo>
                    <a:pt x="0" y="3223"/>
                  </a:lnTo>
                  <a:cubicBezTo>
                    <a:pt x="1281" y="4504"/>
                    <a:pt x="3113" y="5343"/>
                    <a:pt x="5144" y="5343"/>
                  </a:cubicBezTo>
                  <a:cubicBezTo>
                    <a:pt x="7175" y="5343"/>
                    <a:pt x="9007" y="4504"/>
                    <a:pt x="10288" y="3223"/>
                  </a:cubicBezTo>
                  <a:lnTo>
                    <a:pt x="10288" y="1943"/>
                  </a:lnTo>
                  <a:cubicBezTo>
                    <a:pt x="10288" y="839"/>
                    <a:pt x="9471" y="0"/>
                    <a:pt x="8279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6"/>
            <p:cNvSpPr/>
            <p:nvPr/>
          </p:nvSpPr>
          <p:spPr>
            <a:xfrm>
              <a:off x="1657050" y="1749550"/>
              <a:ext cx="128600" cy="133575"/>
            </a:xfrm>
            <a:custGeom>
              <a:avLst/>
              <a:gdLst/>
              <a:ahLst/>
              <a:cxnLst/>
              <a:rect l="l" t="t" r="r" b="b"/>
              <a:pathLst>
                <a:path w="5144" h="5343" extrusionOk="0">
                  <a:moveTo>
                    <a:pt x="0" y="0"/>
                  </a:moveTo>
                  <a:lnTo>
                    <a:pt x="0" y="5343"/>
                  </a:lnTo>
                  <a:cubicBezTo>
                    <a:pt x="2031" y="5343"/>
                    <a:pt x="3863" y="4504"/>
                    <a:pt x="5144" y="3223"/>
                  </a:cubicBezTo>
                  <a:lnTo>
                    <a:pt x="5144" y="1943"/>
                  </a:lnTo>
                  <a:cubicBezTo>
                    <a:pt x="5144" y="1479"/>
                    <a:pt x="4967" y="1016"/>
                    <a:pt x="4680" y="640"/>
                  </a:cubicBezTo>
                  <a:cubicBezTo>
                    <a:pt x="4327" y="287"/>
                    <a:pt x="3775" y="0"/>
                    <a:pt x="3135" y="0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6"/>
            <p:cNvSpPr/>
            <p:nvPr/>
          </p:nvSpPr>
          <p:spPr>
            <a:xfrm>
              <a:off x="1562675" y="1811900"/>
              <a:ext cx="20975" cy="55225"/>
            </a:xfrm>
            <a:custGeom>
              <a:avLst/>
              <a:gdLst/>
              <a:ahLst/>
              <a:cxnLst/>
              <a:rect l="l" t="t" r="r" b="b"/>
              <a:pathLst>
                <a:path w="839" h="2209" extrusionOk="0">
                  <a:moveTo>
                    <a:pt x="0" y="1"/>
                  </a:moveTo>
                  <a:lnTo>
                    <a:pt x="0" y="1833"/>
                  </a:lnTo>
                  <a:cubicBezTo>
                    <a:pt x="287" y="1921"/>
                    <a:pt x="552" y="2098"/>
                    <a:pt x="839" y="2208"/>
                  </a:cubicBezTo>
                  <a:lnTo>
                    <a:pt x="839" y="1"/>
                  </a:ln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6"/>
            <p:cNvSpPr/>
            <p:nvPr/>
          </p:nvSpPr>
          <p:spPr>
            <a:xfrm>
              <a:off x="1730450" y="1811900"/>
              <a:ext cx="21000" cy="55225"/>
            </a:xfrm>
            <a:custGeom>
              <a:avLst/>
              <a:gdLst/>
              <a:ahLst/>
              <a:cxnLst/>
              <a:rect l="l" t="t" r="r" b="b"/>
              <a:pathLst>
                <a:path w="840" h="2209" extrusionOk="0">
                  <a:moveTo>
                    <a:pt x="0" y="1"/>
                  </a:moveTo>
                  <a:lnTo>
                    <a:pt x="0" y="2208"/>
                  </a:lnTo>
                  <a:cubicBezTo>
                    <a:pt x="287" y="2098"/>
                    <a:pt x="552" y="1921"/>
                    <a:pt x="839" y="1833"/>
                  </a:cubicBezTo>
                  <a:lnTo>
                    <a:pt x="839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6"/>
            <p:cNvSpPr/>
            <p:nvPr/>
          </p:nvSpPr>
          <p:spPr>
            <a:xfrm>
              <a:off x="1576450" y="1544800"/>
              <a:ext cx="158975" cy="85000"/>
            </a:xfrm>
            <a:custGeom>
              <a:avLst/>
              <a:gdLst/>
              <a:ahLst/>
              <a:cxnLst/>
              <a:rect l="l" t="t" r="r" b="b"/>
              <a:pathLst>
                <a:path w="6359" h="3400" extrusionOk="0">
                  <a:moveTo>
                    <a:pt x="3224" y="0"/>
                  </a:moveTo>
                  <a:cubicBezTo>
                    <a:pt x="1480" y="0"/>
                    <a:pt x="1" y="1479"/>
                    <a:pt x="1" y="3223"/>
                  </a:cubicBezTo>
                  <a:lnTo>
                    <a:pt x="1" y="3400"/>
                  </a:lnTo>
                  <a:lnTo>
                    <a:pt x="6359" y="3400"/>
                  </a:lnTo>
                  <a:lnTo>
                    <a:pt x="6359" y="3223"/>
                  </a:lnTo>
                  <a:cubicBezTo>
                    <a:pt x="6359" y="1479"/>
                    <a:pt x="4968" y="0"/>
                    <a:pt x="3224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6"/>
            <p:cNvSpPr/>
            <p:nvPr/>
          </p:nvSpPr>
          <p:spPr>
            <a:xfrm>
              <a:off x="1657050" y="1544800"/>
              <a:ext cx="78375" cy="85000"/>
            </a:xfrm>
            <a:custGeom>
              <a:avLst/>
              <a:gdLst/>
              <a:ahLst/>
              <a:cxnLst/>
              <a:rect l="l" t="t" r="r" b="b"/>
              <a:pathLst>
                <a:path w="3135" h="3400" extrusionOk="0">
                  <a:moveTo>
                    <a:pt x="0" y="0"/>
                  </a:moveTo>
                  <a:lnTo>
                    <a:pt x="0" y="3400"/>
                  </a:lnTo>
                  <a:lnTo>
                    <a:pt x="3135" y="3400"/>
                  </a:lnTo>
                  <a:lnTo>
                    <a:pt x="3135" y="3223"/>
                  </a:lnTo>
                  <a:cubicBezTo>
                    <a:pt x="3135" y="1479"/>
                    <a:pt x="1744" y="0"/>
                    <a:pt x="0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6"/>
            <p:cNvSpPr/>
            <p:nvPr/>
          </p:nvSpPr>
          <p:spPr>
            <a:xfrm>
              <a:off x="1599650" y="1637925"/>
              <a:ext cx="48025" cy="24775"/>
            </a:xfrm>
            <a:custGeom>
              <a:avLst/>
              <a:gdLst/>
              <a:ahLst/>
              <a:cxnLst/>
              <a:rect l="l" t="t" r="r" b="b"/>
              <a:pathLst>
                <a:path w="1921" h="991" extrusionOk="0">
                  <a:moveTo>
                    <a:pt x="777" y="1"/>
                  </a:moveTo>
                  <a:cubicBezTo>
                    <a:pt x="353" y="1"/>
                    <a:pt x="0" y="227"/>
                    <a:pt x="0" y="227"/>
                  </a:cubicBezTo>
                  <a:cubicBezTo>
                    <a:pt x="0" y="227"/>
                    <a:pt x="353" y="779"/>
                    <a:pt x="817" y="977"/>
                  </a:cubicBezTo>
                  <a:cubicBezTo>
                    <a:pt x="875" y="987"/>
                    <a:pt x="933" y="991"/>
                    <a:pt x="991" y="991"/>
                  </a:cubicBezTo>
                  <a:cubicBezTo>
                    <a:pt x="1479" y="991"/>
                    <a:pt x="1921" y="690"/>
                    <a:pt x="1921" y="690"/>
                  </a:cubicBezTo>
                  <a:cubicBezTo>
                    <a:pt x="1921" y="690"/>
                    <a:pt x="1656" y="138"/>
                    <a:pt x="1104" y="50"/>
                  </a:cubicBezTo>
                  <a:cubicBezTo>
                    <a:pt x="994" y="15"/>
                    <a:pt x="883" y="1"/>
                    <a:pt x="777" y="1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6"/>
            <p:cNvSpPr/>
            <p:nvPr/>
          </p:nvSpPr>
          <p:spPr>
            <a:xfrm>
              <a:off x="1608475" y="1643025"/>
              <a:ext cx="30375" cy="14375"/>
            </a:xfrm>
            <a:custGeom>
              <a:avLst/>
              <a:gdLst/>
              <a:ahLst/>
              <a:cxnLst/>
              <a:rect l="l" t="t" r="r" b="b"/>
              <a:pathLst>
                <a:path w="1215" h="575" extrusionOk="0">
                  <a:moveTo>
                    <a:pt x="500" y="0"/>
                  </a:moveTo>
                  <a:cubicBezTo>
                    <a:pt x="252" y="0"/>
                    <a:pt x="0" y="133"/>
                    <a:pt x="0" y="133"/>
                  </a:cubicBezTo>
                  <a:cubicBezTo>
                    <a:pt x="0" y="133"/>
                    <a:pt x="199" y="486"/>
                    <a:pt x="552" y="575"/>
                  </a:cubicBezTo>
                  <a:cubicBezTo>
                    <a:pt x="839" y="575"/>
                    <a:pt x="1215" y="398"/>
                    <a:pt x="1215" y="398"/>
                  </a:cubicBezTo>
                  <a:cubicBezTo>
                    <a:pt x="1215" y="398"/>
                    <a:pt x="1016" y="133"/>
                    <a:pt x="663" y="23"/>
                  </a:cubicBezTo>
                  <a:cubicBezTo>
                    <a:pt x="610" y="7"/>
                    <a:pt x="555" y="0"/>
                    <a:pt x="500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6"/>
            <p:cNvSpPr/>
            <p:nvPr/>
          </p:nvSpPr>
          <p:spPr>
            <a:xfrm>
              <a:off x="1666425" y="1637925"/>
              <a:ext cx="45825" cy="24775"/>
            </a:xfrm>
            <a:custGeom>
              <a:avLst/>
              <a:gdLst/>
              <a:ahLst/>
              <a:cxnLst/>
              <a:rect l="l" t="t" r="r" b="b"/>
              <a:pathLst>
                <a:path w="1833" h="991" extrusionOk="0">
                  <a:moveTo>
                    <a:pt x="1135" y="1"/>
                  </a:moveTo>
                  <a:cubicBezTo>
                    <a:pt x="1034" y="1"/>
                    <a:pt x="928" y="15"/>
                    <a:pt x="817" y="50"/>
                  </a:cubicBezTo>
                  <a:cubicBezTo>
                    <a:pt x="265" y="138"/>
                    <a:pt x="0" y="690"/>
                    <a:pt x="0" y="690"/>
                  </a:cubicBezTo>
                  <a:cubicBezTo>
                    <a:pt x="0" y="690"/>
                    <a:pt x="442" y="991"/>
                    <a:pt x="851" y="991"/>
                  </a:cubicBezTo>
                  <a:cubicBezTo>
                    <a:pt x="900" y="991"/>
                    <a:pt x="947" y="987"/>
                    <a:pt x="994" y="977"/>
                  </a:cubicBezTo>
                  <a:cubicBezTo>
                    <a:pt x="1546" y="779"/>
                    <a:pt x="1833" y="227"/>
                    <a:pt x="1833" y="227"/>
                  </a:cubicBezTo>
                  <a:cubicBezTo>
                    <a:pt x="1833" y="227"/>
                    <a:pt x="1536" y="1"/>
                    <a:pt x="1135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6"/>
            <p:cNvSpPr/>
            <p:nvPr/>
          </p:nvSpPr>
          <p:spPr>
            <a:xfrm>
              <a:off x="1675250" y="1643025"/>
              <a:ext cx="29825" cy="14375"/>
            </a:xfrm>
            <a:custGeom>
              <a:avLst/>
              <a:gdLst/>
              <a:ahLst/>
              <a:cxnLst/>
              <a:rect l="l" t="t" r="r" b="b"/>
              <a:pathLst>
                <a:path w="1193" h="575" extrusionOk="0">
                  <a:moveTo>
                    <a:pt x="665" y="0"/>
                  </a:moveTo>
                  <a:cubicBezTo>
                    <a:pt x="600" y="0"/>
                    <a:pt x="532" y="7"/>
                    <a:pt x="464" y="23"/>
                  </a:cubicBezTo>
                  <a:cubicBezTo>
                    <a:pt x="199" y="133"/>
                    <a:pt x="1" y="398"/>
                    <a:pt x="1" y="398"/>
                  </a:cubicBezTo>
                  <a:cubicBezTo>
                    <a:pt x="1" y="398"/>
                    <a:pt x="288" y="575"/>
                    <a:pt x="641" y="575"/>
                  </a:cubicBezTo>
                  <a:cubicBezTo>
                    <a:pt x="928" y="486"/>
                    <a:pt x="1193" y="133"/>
                    <a:pt x="1193" y="133"/>
                  </a:cubicBezTo>
                  <a:cubicBezTo>
                    <a:pt x="1193" y="133"/>
                    <a:pt x="956" y="0"/>
                    <a:pt x="665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6"/>
            <p:cNvSpPr/>
            <p:nvPr/>
          </p:nvSpPr>
          <p:spPr>
            <a:xfrm>
              <a:off x="1592475" y="1668975"/>
              <a:ext cx="43625" cy="27600"/>
            </a:xfrm>
            <a:custGeom>
              <a:avLst/>
              <a:gdLst/>
              <a:ahLst/>
              <a:cxnLst/>
              <a:rect l="l" t="t" r="r" b="b"/>
              <a:pathLst>
                <a:path w="1745" h="1104" extrusionOk="0">
                  <a:moveTo>
                    <a:pt x="0" y="0"/>
                  </a:moveTo>
                  <a:lnTo>
                    <a:pt x="0" y="0"/>
                  </a:lnTo>
                  <a:cubicBezTo>
                    <a:pt x="199" y="464"/>
                    <a:pt x="375" y="839"/>
                    <a:pt x="552" y="1104"/>
                  </a:cubicBezTo>
                  <a:cubicBezTo>
                    <a:pt x="1303" y="1104"/>
                    <a:pt x="1744" y="552"/>
                    <a:pt x="1744" y="552"/>
                  </a:cubicBezTo>
                  <a:lnTo>
                    <a:pt x="1744" y="552"/>
                  </a:lnTo>
                  <a:cubicBezTo>
                    <a:pt x="1648" y="561"/>
                    <a:pt x="1555" y="566"/>
                    <a:pt x="1467" y="566"/>
                  </a:cubicBezTo>
                  <a:cubicBezTo>
                    <a:pt x="724" y="566"/>
                    <a:pt x="257" y="257"/>
                    <a:pt x="0" y="0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6"/>
            <p:cNvSpPr/>
            <p:nvPr/>
          </p:nvSpPr>
          <p:spPr>
            <a:xfrm>
              <a:off x="1677450" y="1668975"/>
              <a:ext cx="44175" cy="27600"/>
            </a:xfrm>
            <a:custGeom>
              <a:avLst/>
              <a:gdLst/>
              <a:ahLst/>
              <a:cxnLst/>
              <a:rect l="l" t="t" r="r" b="b"/>
              <a:pathLst>
                <a:path w="1767" h="1104" extrusionOk="0">
                  <a:moveTo>
                    <a:pt x="1767" y="0"/>
                  </a:moveTo>
                  <a:lnTo>
                    <a:pt x="1767" y="0"/>
                  </a:lnTo>
                  <a:cubicBezTo>
                    <a:pt x="1586" y="181"/>
                    <a:pt x="1039" y="564"/>
                    <a:pt x="242" y="564"/>
                  </a:cubicBezTo>
                  <a:cubicBezTo>
                    <a:pt x="164" y="564"/>
                    <a:pt x="83" y="560"/>
                    <a:pt x="1" y="552"/>
                  </a:cubicBezTo>
                  <a:lnTo>
                    <a:pt x="1" y="552"/>
                  </a:lnTo>
                  <a:cubicBezTo>
                    <a:pt x="1" y="552"/>
                    <a:pt x="464" y="1104"/>
                    <a:pt x="1215" y="1104"/>
                  </a:cubicBezTo>
                  <a:cubicBezTo>
                    <a:pt x="1392" y="839"/>
                    <a:pt x="1568" y="464"/>
                    <a:pt x="1767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6"/>
            <p:cNvSpPr/>
            <p:nvPr/>
          </p:nvSpPr>
          <p:spPr>
            <a:xfrm>
              <a:off x="1535075" y="1751750"/>
              <a:ext cx="71225" cy="28100"/>
            </a:xfrm>
            <a:custGeom>
              <a:avLst/>
              <a:gdLst/>
              <a:ahLst/>
              <a:cxnLst/>
              <a:rect l="l" t="t" r="r" b="b"/>
              <a:pathLst>
                <a:path w="2849" h="1124" extrusionOk="0">
                  <a:moveTo>
                    <a:pt x="1016" y="1"/>
                  </a:moveTo>
                  <a:cubicBezTo>
                    <a:pt x="552" y="199"/>
                    <a:pt x="177" y="464"/>
                    <a:pt x="0" y="839"/>
                  </a:cubicBezTo>
                  <a:cubicBezTo>
                    <a:pt x="493" y="1053"/>
                    <a:pt x="974" y="1124"/>
                    <a:pt x="1396" y="1124"/>
                  </a:cubicBezTo>
                  <a:cubicBezTo>
                    <a:pt x="2240" y="1124"/>
                    <a:pt x="2848" y="839"/>
                    <a:pt x="2848" y="839"/>
                  </a:cubicBezTo>
                  <a:cubicBezTo>
                    <a:pt x="2120" y="751"/>
                    <a:pt x="1479" y="376"/>
                    <a:pt x="1016" y="1"/>
                  </a:cubicBezTo>
                  <a:close/>
                </a:path>
              </a:pathLst>
            </a:custGeom>
            <a:solidFill>
              <a:srgbClr val="A6C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6"/>
            <p:cNvSpPr/>
            <p:nvPr/>
          </p:nvSpPr>
          <p:spPr>
            <a:xfrm>
              <a:off x="1707825" y="1751750"/>
              <a:ext cx="71200" cy="28100"/>
            </a:xfrm>
            <a:custGeom>
              <a:avLst/>
              <a:gdLst/>
              <a:ahLst/>
              <a:cxnLst/>
              <a:rect l="l" t="t" r="r" b="b"/>
              <a:pathLst>
                <a:path w="2848" h="1124" extrusionOk="0">
                  <a:moveTo>
                    <a:pt x="1832" y="1"/>
                  </a:moveTo>
                  <a:cubicBezTo>
                    <a:pt x="1369" y="376"/>
                    <a:pt x="729" y="751"/>
                    <a:pt x="0" y="839"/>
                  </a:cubicBezTo>
                  <a:cubicBezTo>
                    <a:pt x="0" y="839"/>
                    <a:pt x="608" y="1124"/>
                    <a:pt x="1452" y="1124"/>
                  </a:cubicBezTo>
                  <a:cubicBezTo>
                    <a:pt x="1874" y="1124"/>
                    <a:pt x="2355" y="1053"/>
                    <a:pt x="2848" y="839"/>
                  </a:cubicBezTo>
                  <a:cubicBezTo>
                    <a:pt x="2649" y="464"/>
                    <a:pt x="2296" y="199"/>
                    <a:pt x="1832" y="1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6"/>
            <p:cNvSpPr/>
            <p:nvPr/>
          </p:nvSpPr>
          <p:spPr>
            <a:xfrm>
              <a:off x="1627225" y="1777150"/>
              <a:ext cx="59650" cy="69000"/>
            </a:xfrm>
            <a:custGeom>
              <a:avLst/>
              <a:gdLst/>
              <a:ahLst/>
              <a:cxnLst/>
              <a:rect l="l" t="t" r="r" b="b"/>
              <a:pathLst>
                <a:path w="2386" h="2760" extrusionOk="0">
                  <a:moveTo>
                    <a:pt x="1193" y="0"/>
                  </a:moveTo>
                  <a:lnTo>
                    <a:pt x="818" y="839"/>
                  </a:lnTo>
                  <a:lnTo>
                    <a:pt x="1" y="729"/>
                  </a:lnTo>
                  <a:lnTo>
                    <a:pt x="553" y="1391"/>
                  </a:lnTo>
                  <a:lnTo>
                    <a:pt x="1" y="2119"/>
                  </a:lnTo>
                  <a:lnTo>
                    <a:pt x="818" y="1943"/>
                  </a:lnTo>
                  <a:lnTo>
                    <a:pt x="1193" y="2760"/>
                  </a:lnTo>
                  <a:lnTo>
                    <a:pt x="1568" y="1943"/>
                  </a:lnTo>
                  <a:lnTo>
                    <a:pt x="2385" y="2119"/>
                  </a:lnTo>
                  <a:lnTo>
                    <a:pt x="1833" y="1391"/>
                  </a:lnTo>
                  <a:lnTo>
                    <a:pt x="2385" y="729"/>
                  </a:lnTo>
                  <a:lnTo>
                    <a:pt x="2385" y="729"/>
                  </a:lnTo>
                  <a:lnTo>
                    <a:pt x="1568" y="839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6"/>
            <p:cNvSpPr/>
            <p:nvPr/>
          </p:nvSpPr>
          <p:spPr>
            <a:xfrm>
              <a:off x="1657050" y="1777150"/>
              <a:ext cx="29825" cy="69000"/>
            </a:xfrm>
            <a:custGeom>
              <a:avLst/>
              <a:gdLst/>
              <a:ahLst/>
              <a:cxnLst/>
              <a:rect l="l" t="t" r="r" b="b"/>
              <a:pathLst>
                <a:path w="1193" h="2760" extrusionOk="0">
                  <a:moveTo>
                    <a:pt x="0" y="0"/>
                  </a:moveTo>
                  <a:lnTo>
                    <a:pt x="0" y="2760"/>
                  </a:lnTo>
                  <a:lnTo>
                    <a:pt x="375" y="1943"/>
                  </a:lnTo>
                  <a:lnTo>
                    <a:pt x="1192" y="2119"/>
                  </a:lnTo>
                  <a:lnTo>
                    <a:pt x="640" y="1391"/>
                  </a:lnTo>
                  <a:lnTo>
                    <a:pt x="1192" y="729"/>
                  </a:lnTo>
                  <a:lnTo>
                    <a:pt x="1192" y="729"/>
                  </a:lnTo>
                  <a:lnTo>
                    <a:pt x="375" y="839"/>
                  </a:lnTo>
                  <a:lnTo>
                    <a:pt x="265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6"/>
            <p:cNvSpPr/>
            <p:nvPr/>
          </p:nvSpPr>
          <p:spPr>
            <a:xfrm>
              <a:off x="1645450" y="1802525"/>
              <a:ext cx="23200" cy="20450"/>
            </a:xfrm>
            <a:custGeom>
              <a:avLst/>
              <a:gdLst/>
              <a:ahLst/>
              <a:cxnLst/>
              <a:rect l="l" t="t" r="r" b="b"/>
              <a:pathLst>
                <a:path w="928" h="818" extrusionOk="0">
                  <a:moveTo>
                    <a:pt x="464" y="1"/>
                  </a:moveTo>
                  <a:cubicBezTo>
                    <a:pt x="177" y="1"/>
                    <a:pt x="0" y="177"/>
                    <a:pt x="0" y="376"/>
                  </a:cubicBezTo>
                  <a:cubicBezTo>
                    <a:pt x="0" y="641"/>
                    <a:pt x="177" y="817"/>
                    <a:pt x="464" y="817"/>
                  </a:cubicBezTo>
                  <a:cubicBezTo>
                    <a:pt x="729" y="817"/>
                    <a:pt x="928" y="641"/>
                    <a:pt x="928" y="376"/>
                  </a:cubicBezTo>
                  <a:cubicBezTo>
                    <a:pt x="928" y="177"/>
                    <a:pt x="729" y="1"/>
                    <a:pt x="464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6"/>
            <p:cNvSpPr/>
            <p:nvPr/>
          </p:nvSpPr>
          <p:spPr>
            <a:xfrm>
              <a:off x="1657050" y="1802525"/>
              <a:ext cx="11600" cy="20450"/>
            </a:xfrm>
            <a:custGeom>
              <a:avLst/>
              <a:gdLst/>
              <a:ahLst/>
              <a:cxnLst/>
              <a:rect l="l" t="t" r="r" b="b"/>
              <a:pathLst>
                <a:path w="464" h="818" extrusionOk="0">
                  <a:moveTo>
                    <a:pt x="0" y="1"/>
                  </a:moveTo>
                  <a:lnTo>
                    <a:pt x="0" y="817"/>
                  </a:lnTo>
                  <a:cubicBezTo>
                    <a:pt x="265" y="817"/>
                    <a:pt x="464" y="641"/>
                    <a:pt x="464" y="376"/>
                  </a:cubicBezTo>
                  <a:cubicBezTo>
                    <a:pt x="464" y="177"/>
                    <a:pt x="265" y="1"/>
                    <a:pt x="0" y="1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8" name="Google Shape;1928;p76"/>
          <p:cNvGrpSpPr/>
          <p:nvPr/>
        </p:nvGrpSpPr>
        <p:grpSpPr>
          <a:xfrm>
            <a:off x="1391637" y="1564792"/>
            <a:ext cx="398451" cy="399048"/>
            <a:chOff x="866175" y="1515000"/>
            <a:chExt cx="367575" cy="368125"/>
          </a:xfrm>
        </p:grpSpPr>
        <p:sp>
          <p:nvSpPr>
            <p:cNvPr id="1929" name="Google Shape;1929;p76"/>
            <p:cNvSpPr/>
            <p:nvPr/>
          </p:nvSpPr>
          <p:spPr>
            <a:xfrm>
              <a:off x="866175" y="1515000"/>
              <a:ext cx="367575" cy="368125"/>
            </a:xfrm>
            <a:custGeom>
              <a:avLst/>
              <a:gdLst/>
              <a:ahLst/>
              <a:cxnLst/>
              <a:rect l="l" t="t" r="r" b="b"/>
              <a:pathLst>
                <a:path w="14703" h="14725" extrusionOk="0">
                  <a:moveTo>
                    <a:pt x="7352" y="0"/>
                  </a:moveTo>
                  <a:cubicBezTo>
                    <a:pt x="3312" y="0"/>
                    <a:pt x="0" y="3311"/>
                    <a:pt x="0" y="7351"/>
                  </a:cubicBezTo>
                  <a:cubicBezTo>
                    <a:pt x="0" y="11413"/>
                    <a:pt x="3312" y="14725"/>
                    <a:pt x="7352" y="14725"/>
                  </a:cubicBezTo>
                  <a:cubicBezTo>
                    <a:pt x="11391" y="14725"/>
                    <a:pt x="14703" y="11413"/>
                    <a:pt x="14703" y="7351"/>
                  </a:cubicBezTo>
                  <a:cubicBezTo>
                    <a:pt x="14703" y="3311"/>
                    <a:pt x="11391" y="0"/>
                    <a:pt x="7352" y="0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6"/>
            <p:cNvSpPr/>
            <p:nvPr/>
          </p:nvSpPr>
          <p:spPr>
            <a:xfrm>
              <a:off x="939575" y="1581225"/>
              <a:ext cx="294175" cy="301900"/>
            </a:xfrm>
            <a:custGeom>
              <a:avLst/>
              <a:gdLst/>
              <a:ahLst/>
              <a:cxnLst/>
              <a:rect l="l" t="t" r="r" b="b"/>
              <a:pathLst>
                <a:path w="11767" h="12076" extrusionOk="0">
                  <a:moveTo>
                    <a:pt x="8420" y="0"/>
                  </a:moveTo>
                  <a:cubicBezTo>
                    <a:pt x="8235" y="0"/>
                    <a:pt x="8047" y="66"/>
                    <a:pt x="7904" y="199"/>
                  </a:cubicBezTo>
                  <a:lnTo>
                    <a:pt x="5519" y="2605"/>
                  </a:lnTo>
                  <a:lnTo>
                    <a:pt x="3400" y="486"/>
                  </a:lnTo>
                  <a:lnTo>
                    <a:pt x="2296" y="839"/>
                  </a:lnTo>
                  <a:lnTo>
                    <a:pt x="1833" y="2870"/>
                  </a:lnTo>
                  <a:lnTo>
                    <a:pt x="2473" y="3510"/>
                  </a:lnTo>
                  <a:lnTo>
                    <a:pt x="2385" y="4349"/>
                  </a:lnTo>
                  <a:lnTo>
                    <a:pt x="3135" y="4989"/>
                  </a:lnTo>
                  <a:lnTo>
                    <a:pt x="2473" y="5629"/>
                  </a:lnTo>
                  <a:lnTo>
                    <a:pt x="2120" y="5365"/>
                  </a:lnTo>
                  <a:lnTo>
                    <a:pt x="1568" y="5916"/>
                  </a:lnTo>
                  <a:lnTo>
                    <a:pt x="1833" y="6270"/>
                  </a:lnTo>
                  <a:lnTo>
                    <a:pt x="0" y="8124"/>
                  </a:lnTo>
                  <a:lnTo>
                    <a:pt x="464" y="9669"/>
                  </a:lnTo>
                  <a:lnTo>
                    <a:pt x="2672" y="11877"/>
                  </a:lnTo>
                  <a:cubicBezTo>
                    <a:pt x="3224" y="11987"/>
                    <a:pt x="3775" y="12076"/>
                    <a:pt x="4416" y="12076"/>
                  </a:cubicBezTo>
                  <a:cubicBezTo>
                    <a:pt x="8455" y="12076"/>
                    <a:pt x="11767" y="8764"/>
                    <a:pt x="11767" y="4702"/>
                  </a:cubicBezTo>
                  <a:cubicBezTo>
                    <a:pt x="11767" y="4062"/>
                    <a:pt x="11679" y="3422"/>
                    <a:pt x="11502" y="2782"/>
                  </a:cubicBezTo>
                  <a:lnTo>
                    <a:pt x="8919" y="199"/>
                  </a:lnTo>
                  <a:cubicBezTo>
                    <a:pt x="8787" y="66"/>
                    <a:pt x="8604" y="0"/>
                    <a:pt x="8420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6"/>
            <p:cNvSpPr/>
            <p:nvPr/>
          </p:nvSpPr>
          <p:spPr>
            <a:xfrm>
              <a:off x="985375" y="1593350"/>
              <a:ext cx="43625" cy="96625"/>
            </a:xfrm>
            <a:custGeom>
              <a:avLst/>
              <a:gdLst/>
              <a:ahLst/>
              <a:cxnLst/>
              <a:rect l="l" t="t" r="r" b="b"/>
              <a:pathLst>
                <a:path w="1745" h="3865" extrusionOk="0">
                  <a:moveTo>
                    <a:pt x="1568" y="1"/>
                  </a:moveTo>
                  <a:lnTo>
                    <a:pt x="464" y="354"/>
                  </a:lnTo>
                  <a:lnTo>
                    <a:pt x="1" y="2385"/>
                  </a:lnTo>
                  <a:lnTo>
                    <a:pt x="840" y="2120"/>
                  </a:lnTo>
                  <a:lnTo>
                    <a:pt x="553" y="3864"/>
                  </a:lnTo>
                  <a:lnTo>
                    <a:pt x="553" y="3864"/>
                  </a:lnTo>
                  <a:lnTo>
                    <a:pt x="1745" y="1458"/>
                  </a:lnTo>
                  <a:lnTo>
                    <a:pt x="1105" y="1656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6"/>
            <p:cNvSpPr/>
            <p:nvPr/>
          </p:nvSpPr>
          <p:spPr>
            <a:xfrm>
              <a:off x="1073125" y="1717525"/>
              <a:ext cx="85025" cy="34250"/>
            </a:xfrm>
            <a:custGeom>
              <a:avLst/>
              <a:gdLst/>
              <a:ahLst/>
              <a:cxnLst/>
              <a:rect l="l" t="t" r="r" b="b"/>
              <a:pathLst>
                <a:path w="3401" h="1370" extrusionOk="0">
                  <a:moveTo>
                    <a:pt x="2760" y="1"/>
                  </a:moveTo>
                  <a:lnTo>
                    <a:pt x="1105" y="177"/>
                  </a:lnTo>
                  <a:lnTo>
                    <a:pt x="1458" y="818"/>
                  </a:lnTo>
                  <a:lnTo>
                    <a:pt x="1" y="1105"/>
                  </a:lnTo>
                  <a:lnTo>
                    <a:pt x="2297" y="1370"/>
                  </a:lnTo>
                  <a:lnTo>
                    <a:pt x="1921" y="906"/>
                  </a:lnTo>
                  <a:lnTo>
                    <a:pt x="3400" y="818"/>
                  </a:lnTo>
                  <a:lnTo>
                    <a:pt x="2760" y="1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6"/>
            <p:cNvSpPr/>
            <p:nvPr/>
          </p:nvSpPr>
          <p:spPr>
            <a:xfrm>
              <a:off x="996975" y="177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6"/>
            <p:cNvSpPr/>
            <p:nvPr/>
          </p:nvSpPr>
          <p:spPr>
            <a:xfrm>
              <a:off x="939575" y="1733550"/>
              <a:ext cx="75625" cy="89425"/>
            </a:xfrm>
            <a:custGeom>
              <a:avLst/>
              <a:gdLst/>
              <a:ahLst/>
              <a:cxnLst/>
              <a:rect l="l" t="t" r="r" b="b"/>
              <a:pathLst>
                <a:path w="3025" h="3577" extrusionOk="0">
                  <a:moveTo>
                    <a:pt x="2031" y="0"/>
                  </a:moveTo>
                  <a:lnTo>
                    <a:pt x="0" y="2031"/>
                  </a:lnTo>
                  <a:lnTo>
                    <a:pt x="464" y="3576"/>
                  </a:lnTo>
                  <a:lnTo>
                    <a:pt x="3025" y="1016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6"/>
            <p:cNvSpPr/>
            <p:nvPr/>
          </p:nvSpPr>
          <p:spPr>
            <a:xfrm>
              <a:off x="946200" y="1747325"/>
              <a:ext cx="69000" cy="75650"/>
            </a:xfrm>
            <a:custGeom>
              <a:avLst/>
              <a:gdLst/>
              <a:ahLst/>
              <a:cxnLst/>
              <a:rect l="l" t="t" r="r" b="b"/>
              <a:pathLst>
                <a:path w="2760" h="3026" extrusionOk="0">
                  <a:moveTo>
                    <a:pt x="2208" y="1"/>
                  </a:moveTo>
                  <a:lnTo>
                    <a:pt x="0" y="2209"/>
                  </a:lnTo>
                  <a:lnTo>
                    <a:pt x="199" y="3025"/>
                  </a:lnTo>
                  <a:lnTo>
                    <a:pt x="2760" y="46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6"/>
            <p:cNvSpPr/>
            <p:nvPr/>
          </p:nvSpPr>
          <p:spPr>
            <a:xfrm>
              <a:off x="999175" y="1581225"/>
              <a:ext cx="170575" cy="168350"/>
            </a:xfrm>
            <a:custGeom>
              <a:avLst/>
              <a:gdLst/>
              <a:ahLst/>
              <a:cxnLst/>
              <a:rect l="l" t="t" r="r" b="b"/>
              <a:pathLst>
                <a:path w="6823" h="6734" extrusionOk="0">
                  <a:moveTo>
                    <a:pt x="6036" y="0"/>
                  </a:moveTo>
                  <a:cubicBezTo>
                    <a:pt x="5851" y="0"/>
                    <a:pt x="5663" y="66"/>
                    <a:pt x="5520" y="199"/>
                  </a:cubicBezTo>
                  <a:lnTo>
                    <a:pt x="1" y="5718"/>
                  </a:lnTo>
                  <a:lnTo>
                    <a:pt x="1016" y="6733"/>
                  </a:lnTo>
                  <a:lnTo>
                    <a:pt x="6535" y="1214"/>
                  </a:lnTo>
                  <a:cubicBezTo>
                    <a:pt x="6822" y="949"/>
                    <a:pt x="6822" y="486"/>
                    <a:pt x="6535" y="199"/>
                  </a:cubicBezTo>
                  <a:cubicBezTo>
                    <a:pt x="6403" y="66"/>
                    <a:pt x="6220" y="0"/>
                    <a:pt x="6036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6"/>
            <p:cNvSpPr/>
            <p:nvPr/>
          </p:nvSpPr>
          <p:spPr>
            <a:xfrm>
              <a:off x="1012975" y="1586175"/>
              <a:ext cx="154000" cy="163400"/>
            </a:xfrm>
            <a:custGeom>
              <a:avLst/>
              <a:gdLst/>
              <a:ahLst/>
              <a:cxnLst/>
              <a:rect l="l" t="t" r="r" b="b"/>
              <a:pathLst>
                <a:path w="6160" h="6536" extrusionOk="0">
                  <a:moveTo>
                    <a:pt x="5983" y="1"/>
                  </a:moveTo>
                  <a:lnTo>
                    <a:pt x="1" y="5983"/>
                  </a:lnTo>
                  <a:lnTo>
                    <a:pt x="464" y="6535"/>
                  </a:lnTo>
                  <a:lnTo>
                    <a:pt x="5983" y="1016"/>
                  </a:lnTo>
                  <a:cubicBezTo>
                    <a:pt x="6160" y="840"/>
                    <a:pt x="6160" y="641"/>
                    <a:pt x="6160" y="464"/>
                  </a:cubicBezTo>
                  <a:cubicBezTo>
                    <a:pt x="6160" y="288"/>
                    <a:pt x="6160" y="89"/>
                    <a:pt x="5983" y="1"/>
                  </a:cubicBezTo>
                  <a:close/>
                </a:path>
              </a:pathLst>
            </a:custGeom>
            <a:solidFill>
              <a:srgbClr val="D37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6"/>
            <p:cNvSpPr/>
            <p:nvPr/>
          </p:nvSpPr>
          <p:spPr>
            <a:xfrm>
              <a:off x="1006350" y="1593900"/>
              <a:ext cx="149600" cy="149050"/>
            </a:xfrm>
            <a:custGeom>
              <a:avLst/>
              <a:gdLst/>
              <a:ahLst/>
              <a:cxnLst/>
              <a:rect l="l" t="t" r="r" b="b"/>
              <a:pathLst>
                <a:path w="5984" h="5962" extrusionOk="0">
                  <a:moveTo>
                    <a:pt x="5696" y="1"/>
                  </a:moveTo>
                  <a:cubicBezTo>
                    <a:pt x="5630" y="1"/>
                    <a:pt x="5564" y="23"/>
                    <a:pt x="5520" y="67"/>
                  </a:cubicBezTo>
                  <a:lnTo>
                    <a:pt x="1" y="5498"/>
                  </a:lnTo>
                  <a:lnTo>
                    <a:pt x="464" y="5961"/>
                  </a:lnTo>
                  <a:lnTo>
                    <a:pt x="5873" y="442"/>
                  </a:lnTo>
                  <a:cubicBezTo>
                    <a:pt x="5983" y="332"/>
                    <a:pt x="5983" y="155"/>
                    <a:pt x="5873" y="67"/>
                  </a:cubicBezTo>
                  <a:cubicBezTo>
                    <a:pt x="5829" y="23"/>
                    <a:pt x="5762" y="1"/>
                    <a:pt x="5696" y="1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6"/>
            <p:cNvSpPr/>
            <p:nvPr/>
          </p:nvSpPr>
          <p:spPr>
            <a:xfrm>
              <a:off x="1153150" y="160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6"/>
            <p:cNvSpPr/>
            <p:nvPr/>
          </p:nvSpPr>
          <p:spPr>
            <a:xfrm>
              <a:off x="978750" y="1715325"/>
              <a:ext cx="55225" cy="55225"/>
            </a:xfrm>
            <a:custGeom>
              <a:avLst/>
              <a:gdLst/>
              <a:ahLst/>
              <a:cxnLst/>
              <a:rect l="l" t="t" r="r" b="b"/>
              <a:pathLst>
                <a:path w="2209" h="2209" extrusionOk="0">
                  <a:moveTo>
                    <a:pt x="553" y="1"/>
                  </a:moveTo>
                  <a:lnTo>
                    <a:pt x="1" y="552"/>
                  </a:lnTo>
                  <a:lnTo>
                    <a:pt x="1657" y="2208"/>
                  </a:lnTo>
                  <a:lnTo>
                    <a:pt x="2208" y="1656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6"/>
            <p:cNvSpPr/>
            <p:nvPr/>
          </p:nvSpPr>
          <p:spPr>
            <a:xfrm>
              <a:off x="999175" y="1735750"/>
              <a:ext cx="34800" cy="34800"/>
            </a:xfrm>
            <a:custGeom>
              <a:avLst/>
              <a:gdLst/>
              <a:ahLst/>
              <a:cxnLst/>
              <a:rect l="l" t="t" r="r" b="b"/>
              <a:pathLst>
                <a:path w="1392" h="1392" extrusionOk="0">
                  <a:moveTo>
                    <a:pt x="553" y="0"/>
                  </a:moveTo>
                  <a:lnTo>
                    <a:pt x="1" y="552"/>
                  </a:lnTo>
                  <a:lnTo>
                    <a:pt x="840" y="1391"/>
                  </a:lnTo>
                  <a:lnTo>
                    <a:pt x="1391" y="839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216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2" name="Google Shape;1942;p76"/>
          <p:cNvGrpSpPr/>
          <p:nvPr/>
        </p:nvGrpSpPr>
        <p:grpSpPr>
          <a:xfrm>
            <a:off x="713215" y="1564792"/>
            <a:ext cx="399048" cy="399048"/>
            <a:chOff x="240325" y="1515000"/>
            <a:chExt cx="368125" cy="368125"/>
          </a:xfrm>
        </p:grpSpPr>
        <p:sp>
          <p:nvSpPr>
            <p:cNvPr id="1943" name="Google Shape;1943;p76"/>
            <p:cNvSpPr/>
            <p:nvPr/>
          </p:nvSpPr>
          <p:spPr>
            <a:xfrm>
              <a:off x="240325" y="1515000"/>
              <a:ext cx="368125" cy="328300"/>
            </a:xfrm>
            <a:custGeom>
              <a:avLst/>
              <a:gdLst/>
              <a:ahLst/>
              <a:cxnLst/>
              <a:rect l="l" t="t" r="r" b="b"/>
              <a:pathLst>
                <a:path w="14725" h="13132" extrusionOk="0">
                  <a:moveTo>
                    <a:pt x="7374" y="0"/>
                  </a:moveTo>
                  <a:cubicBezTo>
                    <a:pt x="3312" y="0"/>
                    <a:pt x="0" y="3311"/>
                    <a:pt x="0" y="7351"/>
                  </a:cubicBezTo>
                  <a:cubicBezTo>
                    <a:pt x="0" y="9382"/>
                    <a:pt x="839" y="11215"/>
                    <a:pt x="2208" y="12605"/>
                  </a:cubicBezTo>
                  <a:cubicBezTo>
                    <a:pt x="2605" y="12996"/>
                    <a:pt x="3052" y="13132"/>
                    <a:pt x="3539" y="13132"/>
                  </a:cubicBezTo>
                  <a:cubicBezTo>
                    <a:pt x="4648" y="13132"/>
                    <a:pt x="5963" y="12429"/>
                    <a:pt x="7374" y="12429"/>
                  </a:cubicBezTo>
                  <a:cubicBezTo>
                    <a:pt x="8769" y="12429"/>
                    <a:pt x="10090" y="13132"/>
                    <a:pt x="11226" y="13132"/>
                  </a:cubicBezTo>
                  <a:cubicBezTo>
                    <a:pt x="11725" y="13132"/>
                    <a:pt x="12188" y="12996"/>
                    <a:pt x="12606" y="12605"/>
                  </a:cubicBezTo>
                  <a:cubicBezTo>
                    <a:pt x="13886" y="11215"/>
                    <a:pt x="14725" y="9382"/>
                    <a:pt x="14725" y="7351"/>
                  </a:cubicBezTo>
                  <a:cubicBezTo>
                    <a:pt x="14725" y="3311"/>
                    <a:pt x="11414" y="0"/>
                    <a:pt x="7374" y="0"/>
                  </a:cubicBez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6"/>
            <p:cNvSpPr/>
            <p:nvPr/>
          </p:nvSpPr>
          <p:spPr>
            <a:xfrm>
              <a:off x="295500" y="1538175"/>
              <a:ext cx="312950" cy="305125"/>
            </a:xfrm>
            <a:custGeom>
              <a:avLst/>
              <a:gdLst/>
              <a:ahLst/>
              <a:cxnLst/>
              <a:rect l="l" t="t" r="r" b="b"/>
              <a:pathLst>
                <a:path w="12518" h="12205" extrusionOk="0">
                  <a:moveTo>
                    <a:pt x="5167" y="0"/>
                  </a:moveTo>
                  <a:lnTo>
                    <a:pt x="2959" y="1744"/>
                  </a:lnTo>
                  <a:lnTo>
                    <a:pt x="1944" y="1192"/>
                  </a:lnTo>
                  <a:lnTo>
                    <a:pt x="2407" y="3952"/>
                  </a:lnTo>
                  <a:lnTo>
                    <a:pt x="1855" y="3952"/>
                  </a:lnTo>
                  <a:lnTo>
                    <a:pt x="1944" y="4680"/>
                  </a:lnTo>
                  <a:lnTo>
                    <a:pt x="2032" y="5056"/>
                  </a:lnTo>
                  <a:cubicBezTo>
                    <a:pt x="2032" y="5232"/>
                    <a:pt x="2120" y="5320"/>
                    <a:pt x="2208" y="5431"/>
                  </a:cubicBezTo>
                  <a:lnTo>
                    <a:pt x="3047" y="6248"/>
                  </a:lnTo>
                  <a:cubicBezTo>
                    <a:pt x="3224" y="6623"/>
                    <a:pt x="3401" y="6800"/>
                    <a:pt x="3599" y="6976"/>
                  </a:cubicBezTo>
                  <a:lnTo>
                    <a:pt x="3511" y="6976"/>
                  </a:lnTo>
                  <a:lnTo>
                    <a:pt x="3224" y="8455"/>
                  </a:lnTo>
                  <a:lnTo>
                    <a:pt x="2032" y="8455"/>
                  </a:lnTo>
                  <a:cubicBezTo>
                    <a:pt x="840" y="8455"/>
                    <a:pt x="1" y="9294"/>
                    <a:pt x="1" y="10398"/>
                  </a:cubicBezTo>
                  <a:lnTo>
                    <a:pt x="1" y="11678"/>
                  </a:lnTo>
                  <a:cubicBezTo>
                    <a:pt x="398" y="12069"/>
                    <a:pt x="845" y="12205"/>
                    <a:pt x="1332" y="12205"/>
                  </a:cubicBezTo>
                  <a:cubicBezTo>
                    <a:pt x="2441" y="12205"/>
                    <a:pt x="3756" y="11502"/>
                    <a:pt x="5167" y="11502"/>
                  </a:cubicBezTo>
                  <a:cubicBezTo>
                    <a:pt x="6562" y="11502"/>
                    <a:pt x="7883" y="12205"/>
                    <a:pt x="9019" y="12205"/>
                  </a:cubicBezTo>
                  <a:cubicBezTo>
                    <a:pt x="9518" y="12205"/>
                    <a:pt x="9981" y="12069"/>
                    <a:pt x="10399" y="11678"/>
                  </a:cubicBezTo>
                  <a:cubicBezTo>
                    <a:pt x="11679" y="10288"/>
                    <a:pt x="12518" y="8455"/>
                    <a:pt x="12518" y="6424"/>
                  </a:cubicBezTo>
                  <a:cubicBezTo>
                    <a:pt x="12518" y="6071"/>
                    <a:pt x="12518" y="5607"/>
                    <a:pt x="12430" y="5232"/>
                  </a:cubicBezTo>
                  <a:lnTo>
                    <a:pt x="8368" y="1192"/>
                  </a:lnTo>
                  <a:lnTo>
                    <a:pt x="7374" y="1744"/>
                  </a:lnTo>
                  <a:lnTo>
                    <a:pt x="5167" y="0"/>
                  </a:lnTo>
                  <a:close/>
                </a:path>
              </a:pathLst>
            </a:custGeom>
            <a:solidFill>
              <a:srgbClr val="CB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6"/>
            <p:cNvSpPr/>
            <p:nvPr/>
          </p:nvSpPr>
          <p:spPr>
            <a:xfrm>
              <a:off x="376075" y="1712575"/>
              <a:ext cx="96625" cy="39200"/>
            </a:xfrm>
            <a:custGeom>
              <a:avLst/>
              <a:gdLst/>
              <a:ahLst/>
              <a:cxnLst/>
              <a:rect l="l" t="t" r="r" b="b"/>
              <a:pathLst>
                <a:path w="3865" h="1568" extrusionOk="0">
                  <a:moveTo>
                    <a:pt x="288" y="0"/>
                  </a:moveTo>
                  <a:lnTo>
                    <a:pt x="1" y="1568"/>
                  </a:lnTo>
                  <a:lnTo>
                    <a:pt x="3864" y="1568"/>
                  </a:lnTo>
                  <a:lnTo>
                    <a:pt x="3599" y="0"/>
                  </a:lnTo>
                  <a:close/>
                </a:path>
              </a:pathLst>
            </a:custGeom>
            <a:solidFill>
              <a:srgbClr val="A96E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6"/>
            <p:cNvSpPr/>
            <p:nvPr/>
          </p:nvSpPr>
          <p:spPr>
            <a:xfrm>
              <a:off x="424650" y="1712575"/>
              <a:ext cx="48050" cy="39200"/>
            </a:xfrm>
            <a:custGeom>
              <a:avLst/>
              <a:gdLst/>
              <a:ahLst/>
              <a:cxnLst/>
              <a:rect l="l" t="t" r="r" b="b"/>
              <a:pathLst>
                <a:path w="1922" h="1568" extrusionOk="0">
                  <a:moveTo>
                    <a:pt x="1" y="0"/>
                  </a:moveTo>
                  <a:lnTo>
                    <a:pt x="1" y="1568"/>
                  </a:lnTo>
                  <a:lnTo>
                    <a:pt x="1921" y="156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8C5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6"/>
            <p:cNvSpPr/>
            <p:nvPr/>
          </p:nvSpPr>
          <p:spPr>
            <a:xfrm>
              <a:off x="344075" y="1570175"/>
              <a:ext cx="160625" cy="165600"/>
            </a:xfrm>
            <a:custGeom>
              <a:avLst/>
              <a:gdLst/>
              <a:ahLst/>
              <a:cxnLst/>
              <a:rect l="l" t="t" r="r" b="b"/>
              <a:pathLst>
                <a:path w="6425" h="6624" extrusionOk="0">
                  <a:moveTo>
                    <a:pt x="3224" y="1"/>
                  </a:moveTo>
                  <a:cubicBezTo>
                    <a:pt x="2009" y="1"/>
                    <a:pt x="641" y="928"/>
                    <a:pt x="464" y="2672"/>
                  </a:cubicBezTo>
                  <a:cubicBezTo>
                    <a:pt x="177" y="2672"/>
                    <a:pt x="1" y="2937"/>
                    <a:pt x="1" y="3312"/>
                  </a:cubicBezTo>
                  <a:lnTo>
                    <a:pt x="89" y="3776"/>
                  </a:lnTo>
                  <a:cubicBezTo>
                    <a:pt x="89" y="4151"/>
                    <a:pt x="354" y="4327"/>
                    <a:pt x="729" y="4327"/>
                  </a:cubicBezTo>
                  <a:lnTo>
                    <a:pt x="817" y="4327"/>
                  </a:lnTo>
                  <a:cubicBezTo>
                    <a:pt x="1458" y="6071"/>
                    <a:pt x="2561" y="6535"/>
                    <a:pt x="3224" y="6623"/>
                  </a:cubicBezTo>
                  <a:cubicBezTo>
                    <a:pt x="3864" y="6535"/>
                    <a:pt x="4968" y="6071"/>
                    <a:pt x="5608" y="4327"/>
                  </a:cubicBezTo>
                  <a:lnTo>
                    <a:pt x="5696" y="4327"/>
                  </a:lnTo>
                  <a:cubicBezTo>
                    <a:pt x="6071" y="4327"/>
                    <a:pt x="6336" y="4151"/>
                    <a:pt x="6336" y="3776"/>
                  </a:cubicBezTo>
                  <a:lnTo>
                    <a:pt x="6425" y="3312"/>
                  </a:lnTo>
                  <a:cubicBezTo>
                    <a:pt x="6425" y="2937"/>
                    <a:pt x="6248" y="2672"/>
                    <a:pt x="5983" y="2672"/>
                  </a:cubicBezTo>
                  <a:cubicBezTo>
                    <a:pt x="5784" y="928"/>
                    <a:pt x="4416" y="1"/>
                    <a:pt x="3224" y="1"/>
                  </a:cubicBezTo>
                  <a:close/>
                </a:path>
              </a:pathLst>
            </a:custGeom>
            <a:solidFill>
              <a:srgbClr val="8C5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6"/>
            <p:cNvSpPr/>
            <p:nvPr/>
          </p:nvSpPr>
          <p:spPr>
            <a:xfrm>
              <a:off x="341875" y="1636950"/>
              <a:ext cx="22650" cy="18250"/>
            </a:xfrm>
            <a:custGeom>
              <a:avLst/>
              <a:gdLst/>
              <a:ahLst/>
              <a:cxnLst/>
              <a:rect l="l" t="t" r="r" b="b"/>
              <a:pathLst>
                <a:path w="906" h="730" extrusionOk="0">
                  <a:moveTo>
                    <a:pt x="0" y="1"/>
                  </a:moveTo>
                  <a:lnTo>
                    <a:pt x="89" y="729"/>
                  </a:lnTo>
                  <a:lnTo>
                    <a:pt x="905" y="7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6"/>
            <p:cNvSpPr/>
            <p:nvPr/>
          </p:nvSpPr>
          <p:spPr>
            <a:xfrm>
              <a:off x="424650" y="1570175"/>
              <a:ext cx="80050" cy="165600"/>
            </a:xfrm>
            <a:custGeom>
              <a:avLst/>
              <a:gdLst/>
              <a:ahLst/>
              <a:cxnLst/>
              <a:rect l="l" t="t" r="r" b="b"/>
              <a:pathLst>
                <a:path w="3202" h="6624" extrusionOk="0">
                  <a:moveTo>
                    <a:pt x="1" y="1"/>
                  </a:moveTo>
                  <a:lnTo>
                    <a:pt x="1" y="6623"/>
                  </a:lnTo>
                  <a:cubicBezTo>
                    <a:pt x="641" y="6535"/>
                    <a:pt x="1745" y="6071"/>
                    <a:pt x="2385" y="4327"/>
                  </a:cubicBezTo>
                  <a:lnTo>
                    <a:pt x="2473" y="4327"/>
                  </a:lnTo>
                  <a:cubicBezTo>
                    <a:pt x="2848" y="4327"/>
                    <a:pt x="3113" y="4151"/>
                    <a:pt x="3113" y="3776"/>
                  </a:cubicBezTo>
                  <a:lnTo>
                    <a:pt x="3202" y="3312"/>
                  </a:lnTo>
                  <a:cubicBezTo>
                    <a:pt x="3202" y="2937"/>
                    <a:pt x="3025" y="2672"/>
                    <a:pt x="2760" y="2672"/>
                  </a:cubicBezTo>
                  <a:cubicBezTo>
                    <a:pt x="2561" y="928"/>
                    <a:pt x="1193" y="1"/>
                    <a:pt x="1" y="1"/>
                  </a:cubicBezTo>
                  <a:close/>
                </a:path>
              </a:pathLst>
            </a:custGeom>
            <a:solidFill>
              <a:srgbClr val="A96E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6"/>
            <p:cNvSpPr/>
            <p:nvPr/>
          </p:nvSpPr>
          <p:spPr>
            <a:xfrm>
              <a:off x="484250" y="1636950"/>
              <a:ext cx="23225" cy="18250"/>
            </a:xfrm>
            <a:custGeom>
              <a:avLst/>
              <a:gdLst/>
              <a:ahLst/>
              <a:cxnLst/>
              <a:rect l="l" t="t" r="r" b="b"/>
              <a:pathLst>
                <a:path w="929" h="730" extrusionOk="0">
                  <a:moveTo>
                    <a:pt x="1" y="1"/>
                  </a:moveTo>
                  <a:lnTo>
                    <a:pt x="1" y="729"/>
                  </a:lnTo>
                  <a:lnTo>
                    <a:pt x="818" y="729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6"/>
            <p:cNvSpPr/>
            <p:nvPr/>
          </p:nvSpPr>
          <p:spPr>
            <a:xfrm>
              <a:off x="424650" y="1641375"/>
              <a:ext cx="41425" cy="48600"/>
            </a:xfrm>
            <a:custGeom>
              <a:avLst/>
              <a:gdLst/>
              <a:ahLst/>
              <a:cxnLst/>
              <a:rect l="l" t="t" r="r" b="b"/>
              <a:pathLst>
                <a:path w="1657" h="1944" extrusionOk="0">
                  <a:moveTo>
                    <a:pt x="1" y="0"/>
                  </a:moveTo>
                  <a:lnTo>
                    <a:pt x="1" y="1943"/>
                  </a:lnTo>
                  <a:lnTo>
                    <a:pt x="553" y="1943"/>
                  </a:lnTo>
                  <a:lnTo>
                    <a:pt x="553" y="552"/>
                  </a:lnTo>
                  <a:lnTo>
                    <a:pt x="1656" y="552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D0A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6"/>
            <p:cNvSpPr/>
            <p:nvPr/>
          </p:nvSpPr>
          <p:spPr>
            <a:xfrm>
              <a:off x="378300" y="1641375"/>
              <a:ext cx="37000" cy="13825"/>
            </a:xfrm>
            <a:custGeom>
              <a:avLst/>
              <a:gdLst/>
              <a:ahLst/>
              <a:cxnLst/>
              <a:rect l="l" t="t" r="r" b="b"/>
              <a:pathLst>
                <a:path w="1480" h="553" extrusionOk="0">
                  <a:moveTo>
                    <a:pt x="0" y="0"/>
                  </a:moveTo>
                  <a:lnTo>
                    <a:pt x="0" y="552"/>
                  </a:lnTo>
                  <a:lnTo>
                    <a:pt x="1479" y="552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rgbClr val="E5A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6"/>
            <p:cNvSpPr/>
            <p:nvPr/>
          </p:nvSpPr>
          <p:spPr>
            <a:xfrm>
              <a:off x="295500" y="1749550"/>
              <a:ext cx="257775" cy="133575"/>
            </a:xfrm>
            <a:custGeom>
              <a:avLst/>
              <a:gdLst/>
              <a:ahLst/>
              <a:cxnLst/>
              <a:rect l="l" t="t" r="r" b="b"/>
              <a:pathLst>
                <a:path w="10311" h="5343" extrusionOk="0">
                  <a:moveTo>
                    <a:pt x="2032" y="0"/>
                  </a:moveTo>
                  <a:cubicBezTo>
                    <a:pt x="840" y="0"/>
                    <a:pt x="1" y="839"/>
                    <a:pt x="1" y="1943"/>
                  </a:cubicBezTo>
                  <a:lnTo>
                    <a:pt x="1" y="3223"/>
                  </a:lnTo>
                  <a:cubicBezTo>
                    <a:pt x="1303" y="4504"/>
                    <a:pt x="3136" y="5343"/>
                    <a:pt x="5167" y="5343"/>
                  </a:cubicBezTo>
                  <a:cubicBezTo>
                    <a:pt x="7176" y="5343"/>
                    <a:pt x="9030" y="4504"/>
                    <a:pt x="10310" y="3223"/>
                  </a:cubicBezTo>
                  <a:lnTo>
                    <a:pt x="10310" y="1943"/>
                  </a:lnTo>
                  <a:cubicBezTo>
                    <a:pt x="10310" y="839"/>
                    <a:pt x="9471" y="0"/>
                    <a:pt x="8279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6"/>
            <p:cNvSpPr/>
            <p:nvPr/>
          </p:nvSpPr>
          <p:spPr>
            <a:xfrm>
              <a:off x="424650" y="1749550"/>
              <a:ext cx="128625" cy="133575"/>
            </a:xfrm>
            <a:custGeom>
              <a:avLst/>
              <a:gdLst/>
              <a:ahLst/>
              <a:cxnLst/>
              <a:rect l="l" t="t" r="r" b="b"/>
              <a:pathLst>
                <a:path w="5145" h="5343" extrusionOk="0">
                  <a:moveTo>
                    <a:pt x="1" y="0"/>
                  </a:moveTo>
                  <a:lnTo>
                    <a:pt x="1" y="5343"/>
                  </a:lnTo>
                  <a:cubicBezTo>
                    <a:pt x="2010" y="5343"/>
                    <a:pt x="3864" y="4504"/>
                    <a:pt x="5144" y="3223"/>
                  </a:cubicBezTo>
                  <a:lnTo>
                    <a:pt x="5144" y="1943"/>
                  </a:lnTo>
                  <a:cubicBezTo>
                    <a:pt x="5144" y="1479"/>
                    <a:pt x="4968" y="1016"/>
                    <a:pt x="4681" y="640"/>
                  </a:cubicBezTo>
                  <a:cubicBezTo>
                    <a:pt x="4305" y="287"/>
                    <a:pt x="3754" y="0"/>
                    <a:pt x="3113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6"/>
            <p:cNvSpPr/>
            <p:nvPr/>
          </p:nvSpPr>
          <p:spPr>
            <a:xfrm>
              <a:off x="330275" y="1811900"/>
              <a:ext cx="20450" cy="55225"/>
            </a:xfrm>
            <a:custGeom>
              <a:avLst/>
              <a:gdLst/>
              <a:ahLst/>
              <a:cxnLst/>
              <a:rect l="l" t="t" r="r" b="b"/>
              <a:pathLst>
                <a:path w="818" h="2209" extrusionOk="0">
                  <a:moveTo>
                    <a:pt x="1" y="1"/>
                  </a:moveTo>
                  <a:lnTo>
                    <a:pt x="1" y="1833"/>
                  </a:lnTo>
                  <a:cubicBezTo>
                    <a:pt x="266" y="1921"/>
                    <a:pt x="553" y="2098"/>
                    <a:pt x="817" y="2208"/>
                  </a:cubicBezTo>
                  <a:lnTo>
                    <a:pt x="817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6"/>
            <p:cNvSpPr/>
            <p:nvPr/>
          </p:nvSpPr>
          <p:spPr>
            <a:xfrm>
              <a:off x="498050" y="1811900"/>
              <a:ext cx="20450" cy="55225"/>
            </a:xfrm>
            <a:custGeom>
              <a:avLst/>
              <a:gdLst/>
              <a:ahLst/>
              <a:cxnLst/>
              <a:rect l="l" t="t" r="r" b="b"/>
              <a:pathLst>
                <a:path w="818" h="2209" extrusionOk="0">
                  <a:moveTo>
                    <a:pt x="1" y="1"/>
                  </a:moveTo>
                  <a:lnTo>
                    <a:pt x="1" y="2208"/>
                  </a:lnTo>
                  <a:cubicBezTo>
                    <a:pt x="266" y="2098"/>
                    <a:pt x="553" y="1921"/>
                    <a:pt x="818" y="1833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6"/>
            <p:cNvSpPr/>
            <p:nvPr/>
          </p:nvSpPr>
          <p:spPr>
            <a:xfrm>
              <a:off x="380500" y="1777150"/>
              <a:ext cx="87775" cy="87225"/>
            </a:xfrm>
            <a:custGeom>
              <a:avLst/>
              <a:gdLst/>
              <a:ahLst/>
              <a:cxnLst/>
              <a:rect l="l" t="t" r="r" b="b"/>
              <a:pathLst>
                <a:path w="3511" h="3489" extrusionOk="0">
                  <a:moveTo>
                    <a:pt x="1767" y="0"/>
                  </a:moveTo>
                  <a:cubicBezTo>
                    <a:pt x="839" y="0"/>
                    <a:pt x="1" y="729"/>
                    <a:pt x="1" y="1744"/>
                  </a:cubicBezTo>
                  <a:cubicBezTo>
                    <a:pt x="1" y="2671"/>
                    <a:pt x="839" y="3488"/>
                    <a:pt x="1767" y="3488"/>
                  </a:cubicBezTo>
                  <a:cubicBezTo>
                    <a:pt x="2672" y="3488"/>
                    <a:pt x="3511" y="2671"/>
                    <a:pt x="3511" y="1744"/>
                  </a:cubicBezTo>
                  <a:cubicBezTo>
                    <a:pt x="3511" y="729"/>
                    <a:pt x="2672" y="0"/>
                    <a:pt x="1767" y="0"/>
                  </a:cubicBez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6"/>
            <p:cNvSpPr/>
            <p:nvPr/>
          </p:nvSpPr>
          <p:spPr>
            <a:xfrm>
              <a:off x="424650" y="1777150"/>
              <a:ext cx="43625" cy="87225"/>
            </a:xfrm>
            <a:custGeom>
              <a:avLst/>
              <a:gdLst/>
              <a:ahLst/>
              <a:cxnLst/>
              <a:rect l="l" t="t" r="r" b="b"/>
              <a:pathLst>
                <a:path w="1745" h="3489" extrusionOk="0">
                  <a:moveTo>
                    <a:pt x="1" y="0"/>
                  </a:moveTo>
                  <a:lnTo>
                    <a:pt x="1" y="3488"/>
                  </a:lnTo>
                  <a:cubicBezTo>
                    <a:pt x="906" y="3488"/>
                    <a:pt x="1745" y="2671"/>
                    <a:pt x="1745" y="1744"/>
                  </a:cubicBezTo>
                  <a:cubicBezTo>
                    <a:pt x="1745" y="729"/>
                    <a:pt x="906" y="0"/>
                    <a:pt x="1" y="0"/>
                  </a:cubicBez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6"/>
            <p:cNvSpPr/>
            <p:nvPr/>
          </p:nvSpPr>
          <p:spPr>
            <a:xfrm>
              <a:off x="397050" y="1793150"/>
              <a:ext cx="55225" cy="55200"/>
            </a:xfrm>
            <a:custGeom>
              <a:avLst/>
              <a:gdLst/>
              <a:ahLst/>
              <a:cxnLst/>
              <a:rect l="l" t="t" r="r" b="b"/>
              <a:pathLst>
                <a:path w="2209" h="2208" extrusionOk="0">
                  <a:moveTo>
                    <a:pt x="1105" y="0"/>
                  </a:moveTo>
                  <a:cubicBezTo>
                    <a:pt x="442" y="0"/>
                    <a:pt x="1" y="464"/>
                    <a:pt x="1" y="1104"/>
                  </a:cubicBezTo>
                  <a:cubicBezTo>
                    <a:pt x="1" y="1744"/>
                    <a:pt x="442" y="2208"/>
                    <a:pt x="1105" y="2208"/>
                  </a:cubicBezTo>
                  <a:cubicBezTo>
                    <a:pt x="1745" y="2208"/>
                    <a:pt x="2208" y="1744"/>
                    <a:pt x="2208" y="1104"/>
                  </a:cubicBezTo>
                  <a:cubicBezTo>
                    <a:pt x="2208" y="464"/>
                    <a:pt x="1745" y="0"/>
                    <a:pt x="1105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6"/>
            <p:cNvSpPr/>
            <p:nvPr/>
          </p:nvSpPr>
          <p:spPr>
            <a:xfrm>
              <a:off x="424650" y="1793150"/>
              <a:ext cx="27625" cy="55200"/>
            </a:xfrm>
            <a:custGeom>
              <a:avLst/>
              <a:gdLst/>
              <a:ahLst/>
              <a:cxnLst/>
              <a:rect l="l" t="t" r="r" b="b"/>
              <a:pathLst>
                <a:path w="1105" h="2208" extrusionOk="0">
                  <a:moveTo>
                    <a:pt x="1" y="0"/>
                  </a:moveTo>
                  <a:lnTo>
                    <a:pt x="1" y="2208"/>
                  </a:lnTo>
                  <a:cubicBezTo>
                    <a:pt x="641" y="2208"/>
                    <a:pt x="1104" y="1744"/>
                    <a:pt x="1104" y="1104"/>
                  </a:cubicBezTo>
                  <a:cubicBezTo>
                    <a:pt x="1104" y="464"/>
                    <a:pt x="641" y="0"/>
                    <a:pt x="1" y="0"/>
                  </a:cubicBez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6"/>
            <p:cNvSpPr/>
            <p:nvPr/>
          </p:nvSpPr>
          <p:spPr>
            <a:xfrm>
              <a:off x="344075" y="1538175"/>
              <a:ext cx="160625" cy="98800"/>
            </a:xfrm>
            <a:custGeom>
              <a:avLst/>
              <a:gdLst/>
              <a:ahLst/>
              <a:cxnLst/>
              <a:rect l="l" t="t" r="r" b="b"/>
              <a:pathLst>
                <a:path w="6425" h="3952" extrusionOk="0">
                  <a:moveTo>
                    <a:pt x="3224" y="0"/>
                  </a:moveTo>
                  <a:lnTo>
                    <a:pt x="1016" y="1744"/>
                  </a:lnTo>
                  <a:lnTo>
                    <a:pt x="1" y="1192"/>
                  </a:lnTo>
                  <a:lnTo>
                    <a:pt x="464" y="3952"/>
                  </a:lnTo>
                  <a:lnTo>
                    <a:pt x="1833" y="2848"/>
                  </a:lnTo>
                  <a:lnTo>
                    <a:pt x="3224" y="3665"/>
                  </a:lnTo>
                  <a:lnTo>
                    <a:pt x="4592" y="2848"/>
                  </a:lnTo>
                  <a:lnTo>
                    <a:pt x="5983" y="3952"/>
                  </a:lnTo>
                  <a:lnTo>
                    <a:pt x="6425" y="1192"/>
                  </a:lnTo>
                  <a:lnTo>
                    <a:pt x="5431" y="1744"/>
                  </a:lnTo>
                  <a:lnTo>
                    <a:pt x="3224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6"/>
            <p:cNvSpPr/>
            <p:nvPr/>
          </p:nvSpPr>
          <p:spPr>
            <a:xfrm>
              <a:off x="424650" y="1538175"/>
              <a:ext cx="80050" cy="98800"/>
            </a:xfrm>
            <a:custGeom>
              <a:avLst/>
              <a:gdLst/>
              <a:ahLst/>
              <a:cxnLst/>
              <a:rect l="l" t="t" r="r" b="b"/>
              <a:pathLst>
                <a:path w="3202" h="3952" extrusionOk="0">
                  <a:moveTo>
                    <a:pt x="1" y="0"/>
                  </a:moveTo>
                  <a:lnTo>
                    <a:pt x="1" y="3665"/>
                  </a:lnTo>
                  <a:lnTo>
                    <a:pt x="1369" y="2848"/>
                  </a:lnTo>
                  <a:lnTo>
                    <a:pt x="2760" y="3952"/>
                  </a:lnTo>
                  <a:lnTo>
                    <a:pt x="3202" y="1192"/>
                  </a:lnTo>
                  <a:lnTo>
                    <a:pt x="2208" y="17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6"/>
            <p:cNvSpPr/>
            <p:nvPr/>
          </p:nvSpPr>
          <p:spPr>
            <a:xfrm>
              <a:off x="355675" y="1636950"/>
              <a:ext cx="138000" cy="41425"/>
            </a:xfrm>
            <a:custGeom>
              <a:avLst/>
              <a:gdLst/>
              <a:ahLst/>
              <a:cxnLst/>
              <a:rect l="l" t="t" r="r" b="b"/>
              <a:pathLst>
                <a:path w="5520" h="1657" extrusionOk="0">
                  <a:moveTo>
                    <a:pt x="0" y="1"/>
                  </a:moveTo>
                  <a:lnTo>
                    <a:pt x="353" y="1656"/>
                  </a:lnTo>
                  <a:lnTo>
                    <a:pt x="5144" y="1656"/>
                  </a:lnTo>
                  <a:lnTo>
                    <a:pt x="5519" y="1"/>
                  </a:lnTo>
                  <a:close/>
                </a:path>
              </a:pathLst>
            </a:custGeom>
            <a:solidFill>
              <a:srgbClr val="40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6"/>
            <p:cNvSpPr/>
            <p:nvPr/>
          </p:nvSpPr>
          <p:spPr>
            <a:xfrm>
              <a:off x="424650" y="1636950"/>
              <a:ext cx="69025" cy="41425"/>
            </a:xfrm>
            <a:custGeom>
              <a:avLst/>
              <a:gdLst/>
              <a:ahLst/>
              <a:cxnLst/>
              <a:rect l="l" t="t" r="r" b="b"/>
              <a:pathLst>
                <a:path w="2761" h="1657" extrusionOk="0">
                  <a:moveTo>
                    <a:pt x="1" y="1"/>
                  </a:moveTo>
                  <a:lnTo>
                    <a:pt x="1" y="1656"/>
                  </a:lnTo>
                  <a:lnTo>
                    <a:pt x="2385" y="1656"/>
                  </a:lnTo>
                  <a:lnTo>
                    <a:pt x="2760" y="1"/>
                  </a:lnTo>
                  <a:close/>
                </a:path>
              </a:pathLst>
            </a:custGeom>
            <a:solidFill>
              <a:srgbClr val="4B2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6"/>
            <p:cNvSpPr/>
            <p:nvPr/>
          </p:nvSpPr>
          <p:spPr>
            <a:xfrm>
              <a:off x="383250" y="1646350"/>
              <a:ext cx="27625" cy="18225"/>
            </a:xfrm>
            <a:custGeom>
              <a:avLst/>
              <a:gdLst/>
              <a:ahLst/>
              <a:cxnLst/>
              <a:rect l="l" t="t" r="r" b="b"/>
              <a:pathLst>
                <a:path w="1105" h="729" extrusionOk="0">
                  <a:moveTo>
                    <a:pt x="1" y="0"/>
                  </a:moveTo>
                  <a:lnTo>
                    <a:pt x="1" y="729"/>
                  </a:lnTo>
                  <a:lnTo>
                    <a:pt x="1105" y="729"/>
                  </a:lnTo>
                  <a:lnTo>
                    <a:pt x="1105" y="3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6"/>
            <p:cNvSpPr/>
            <p:nvPr/>
          </p:nvSpPr>
          <p:spPr>
            <a:xfrm>
              <a:off x="438450" y="1646350"/>
              <a:ext cx="27625" cy="18225"/>
            </a:xfrm>
            <a:custGeom>
              <a:avLst/>
              <a:gdLst/>
              <a:ahLst/>
              <a:cxnLst/>
              <a:rect l="l" t="t" r="r" b="b"/>
              <a:pathLst>
                <a:path w="1105" h="729" extrusionOk="0">
                  <a:moveTo>
                    <a:pt x="1104" y="0"/>
                  </a:moveTo>
                  <a:lnTo>
                    <a:pt x="1" y="353"/>
                  </a:lnTo>
                  <a:lnTo>
                    <a:pt x="1" y="729"/>
                  </a:lnTo>
                  <a:lnTo>
                    <a:pt x="1104" y="729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E3E4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" name="Google Shape;1987;p78"/>
          <p:cNvSpPr txBox="1">
            <a:spLocks noGrp="1"/>
          </p:cNvSpPr>
          <p:nvPr>
            <p:ph type="title"/>
          </p:nvPr>
        </p:nvSpPr>
        <p:spPr>
          <a:xfrm>
            <a:off x="1496912" y="332951"/>
            <a:ext cx="60291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RESOURCES</a:t>
            </a:r>
            <a:endParaRPr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8557" y="989104"/>
            <a:ext cx="2368451" cy="2273713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64407" y="1377401"/>
            <a:ext cx="3233229" cy="3224981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10292" y="1513256"/>
            <a:ext cx="2570832" cy="1476635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2440" y="3201940"/>
            <a:ext cx="1506535" cy="1750015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19382" y="3438823"/>
            <a:ext cx="1870274" cy="1704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335917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Google Shape;1987;p78"/>
          <p:cNvSpPr txBox="1">
            <a:spLocks noGrp="1"/>
          </p:cNvSpPr>
          <p:nvPr>
            <p:ph type="title"/>
          </p:nvPr>
        </p:nvSpPr>
        <p:spPr>
          <a:xfrm>
            <a:off x="1496912" y="332951"/>
            <a:ext cx="60291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RESOURCES</a:t>
            </a:r>
            <a:endParaRPr dirty="0"/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69100" y="275174"/>
            <a:ext cx="2425417" cy="4868326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4790" y="1265365"/>
            <a:ext cx="1829033" cy="3717169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86845" y="1265365"/>
            <a:ext cx="2723974" cy="1688456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49082" y="2476728"/>
            <a:ext cx="1518116" cy="2505806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15909" y="3123949"/>
            <a:ext cx="1504480" cy="1890535"/>
          </a:xfrm>
          <a:prstGeom prst="rect">
            <a:avLst/>
          </a:prstGeom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Google Shape;1987;p7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1213" y="586797"/>
            <a:ext cx="2232580" cy="4056518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1965" y="821950"/>
            <a:ext cx="2870972" cy="4059591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64317" y="1191031"/>
            <a:ext cx="2717648" cy="3365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616335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Google Shape;1987;p7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pic>
        <p:nvPicPr>
          <p:cNvPr id="1995" name="Google Shape;1995;p7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00070" y="1317110"/>
            <a:ext cx="987449" cy="1307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6" name="Google Shape;1996;p7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836460" y="508347"/>
            <a:ext cx="693511" cy="1617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95043" y="2674827"/>
            <a:ext cx="2980058" cy="222455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39852" y="1372915"/>
            <a:ext cx="2306250" cy="33750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3004" y="2885249"/>
            <a:ext cx="2680422" cy="186266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159589" y="821950"/>
            <a:ext cx="972184" cy="1580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433454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43"/>
          <p:cNvSpPr txBox="1">
            <a:spLocks noGrp="1"/>
          </p:cNvSpPr>
          <p:nvPr>
            <p:ph type="title"/>
          </p:nvPr>
        </p:nvSpPr>
        <p:spPr>
          <a:xfrm>
            <a:off x="2366900" y="1039350"/>
            <a:ext cx="4410000" cy="1786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253;p43"/>
          <p:cNvSpPr txBox="1">
            <a:spLocks noGrp="1"/>
          </p:cNvSpPr>
          <p:nvPr>
            <p:ph type="subTitle" idx="1"/>
          </p:nvPr>
        </p:nvSpPr>
        <p:spPr>
          <a:xfrm>
            <a:off x="2367000" y="2975275"/>
            <a:ext cx="4410000" cy="1031400"/>
          </a:xfrm>
          <a:prstGeom prst="rect">
            <a:avLst/>
          </a:prstGeom>
        </p:spPr>
        <p:txBody>
          <a:bodyPr spcFirstLastPara="1" wrap="square" lIns="182875" tIns="91425" rIns="18287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can be the part of the presentation where you introduce yourself, write your email…</a:t>
            </a:r>
            <a:endParaRPr/>
          </a:p>
        </p:txBody>
      </p:sp>
      <p:sp>
        <p:nvSpPr>
          <p:cNvPr id="254" name="Google Shape;254;p43"/>
          <p:cNvSpPr/>
          <p:nvPr/>
        </p:nvSpPr>
        <p:spPr>
          <a:xfrm>
            <a:off x="2366998" y="1136827"/>
            <a:ext cx="4410003" cy="138095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Denk One"/>
              </a:rPr>
              <a:t>WHOA!</a:t>
            </a:r>
          </a:p>
        </p:txBody>
      </p:sp>
      <p:sp>
        <p:nvSpPr>
          <p:cNvPr id="256" name="Google Shape;256;p43"/>
          <p:cNvSpPr/>
          <p:nvPr/>
        </p:nvSpPr>
        <p:spPr>
          <a:xfrm>
            <a:off x="8050951" y="539507"/>
            <a:ext cx="369143" cy="36122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4"/>
                </a:solidFill>
                <a:latin typeface="Kosugi Maru"/>
              </a:rPr>
              <a:t>I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31000"/>
            <a:ext cx="2722500" cy="3712500"/>
          </a:xfrm>
          <a:prstGeom prst="rect">
            <a:avLst/>
          </a:prstGeom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Google Shape;1987;p7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31041" y="1431000"/>
            <a:ext cx="2722500" cy="3712500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8772" y="1562472"/>
            <a:ext cx="2502269" cy="3449556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8032" y="1265778"/>
            <a:ext cx="2981250" cy="374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867225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6" name="Google Shape;6556;p89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6557" name="Google Shape;6557;p89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89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89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89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89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89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89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89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89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89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7" name="Google Shape;6567;p89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6568" name="Google Shape;6568;p89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89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89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89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89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89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89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89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89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89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89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89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89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89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89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89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89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89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6" name="Google Shape;6586;p89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6587" name="Google Shape;6587;p89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89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89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89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89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89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89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4" name="Google Shape;6594;p89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6595" name="Google Shape;6595;p89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89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89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89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89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89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89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89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89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4" name="Google Shape;6604;p89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6605" name="Google Shape;6605;p89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89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89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89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89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89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89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89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89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4" name="Google Shape;6614;p89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6615" name="Google Shape;6615;p89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89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89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18" name="Google Shape;6618;p89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6619" name="Google Shape;6619;p89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89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89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89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89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89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89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26" name="Google Shape;6626;p89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6627" name="Google Shape;6627;p89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89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89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89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89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89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89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89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89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89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7" name="Google Shape;6637;p89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6638" name="Google Shape;6638;p89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89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89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89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89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89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89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89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89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89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89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89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89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89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2" name="Google Shape;6652;p89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6653" name="Google Shape;6653;p89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89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89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89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89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89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9" name="Google Shape;6659;p89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6660" name="Google Shape;6660;p89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89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89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89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89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89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89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89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89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89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89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89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89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89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89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89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89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89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89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9" name="Google Shape;6679;p89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6680" name="Google Shape;6680;p89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89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89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89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89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89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89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89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89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9" name="Google Shape;6689;p89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6690" name="Google Shape;6690;p89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89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89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89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89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89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89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7" name="Google Shape;6697;p89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6698" name="Google Shape;6698;p89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89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89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89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89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89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4" name="Google Shape;6704;p89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6705" name="Google Shape;6705;p89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89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89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89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89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89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89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2" name="Google Shape;6712;p89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6713" name="Google Shape;6713;p89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89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89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89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89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89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89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89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89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89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89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89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89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6" name="Google Shape;6726;p89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6727" name="Google Shape;6727;p89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89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89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89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89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89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89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4" name="Google Shape;6734;p89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6735" name="Google Shape;6735;p89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89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89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8" name="Google Shape;6738;p89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6739" name="Google Shape;6739;p89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89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89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89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89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89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89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89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89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8" name="Google Shape;6748;p89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6749" name="Google Shape;6749;p89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89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89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89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89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89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89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6" name="Google Shape;6756;p89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6757" name="Google Shape;6757;p89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89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89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89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89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89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89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89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89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89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89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89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89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89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89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89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89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89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89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89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89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89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89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89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89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89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89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89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89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89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7" name="Google Shape;6787;p89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6788" name="Google Shape;6788;p89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89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89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89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89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89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89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89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89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89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89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9" name="Google Shape;6799;p89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6800" name="Google Shape;6800;p89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89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89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89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4" name="Google Shape;6804;p89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6805" name="Google Shape;6805;p89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89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89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89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89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89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89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89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89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89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5" name="Google Shape;6815;p89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6816" name="Google Shape;6816;p89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89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89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89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89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89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89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89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89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89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89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7" name="Google Shape;6827;p89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6828" name="Google Shape;6828;p89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89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89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89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89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89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89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89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89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89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8" name="Google Shape;6838;p89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6839" name="Google Shape;6839;p89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89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89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89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89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89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89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89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89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89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89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89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89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89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89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89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5" name="Google Shape;6855;p89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6856" name="Google Shape;6856;p89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89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89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89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89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89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89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89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89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89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89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89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89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9" name="Google Shape;6869;p89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6870" name="Google Shape;6870;p89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89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89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89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89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89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89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89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89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9" name="Google Shape;6879;p89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6880" name="Google Shape;6880;p89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89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89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89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89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89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6" name="Google Shape;6886;p89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6887" name="Google Shape;6887;p89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89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9" name="Google Shape;6889;p89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6890" name="Google Shape;6890;p89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89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89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89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89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89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89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89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89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89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0" name="Google Shape;6900;p89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6901" name="Google Shape;6901;p89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89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89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89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89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89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89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89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9" name="Google Shape;6909;p89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6910" name="Google Shape;6910;p89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89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89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89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89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5" name="Google Shape;6915;p89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6916" name="Google Shape;6916;p89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89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18" name="Google Shape;6918;p89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9" name="Google Shape;6919;p89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0" name="Google Shape;6920;p89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1" name="Google Shape;6921;p89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2" name="Google Shape;6922;p89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3" name="Google Shape;6923;p89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4" name="Google Shape;6924;p89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5" name="Google Shape;6925;p89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6" name="Google Shape;6926;p89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7" name="Google Shape;6927;p89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8" name="Google Shape;6928;p89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9" name="Google Shape;6929;p89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0" name="Google Shape;6930;p89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1" name="Google Shape;6931;p89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2" name="Google Shape;6932;p89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3" name="Google Shape;6933;p89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34" name="Google Shape;6934;p89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6935" name="Google Shape;6935;p89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89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89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89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89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89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89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89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89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89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89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6" name="Google Shape;6946;p89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6947" name="Google Shape;6947;p89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89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89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89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89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89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89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89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89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89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7" name="Google Shape;6957;p89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6958" name="Google Shape;6958;p89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89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89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89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89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89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89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89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89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89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89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89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89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89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89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89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89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5" name="Google Shape;6975;p89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6976" name="Google Shape;6976;p89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89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89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89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89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89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2" name="Google Shape;6982;p89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6983" name="Google Shape;6983;p89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89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89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89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89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89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89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89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89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89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89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89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5" name="Google Shape;6995;p89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6996" name="Google Shape;6996;p89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89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89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89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89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89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89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89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89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89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89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89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8" name="Google Shape;7008;p89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7009" name="Google Shape;7009;p89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89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89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89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89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89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89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6" name="Google Shape;7016;p89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7017" name="Google Shape;7017;p89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89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89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89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89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89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89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4" name="Google Shape;7024;p89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7025" name="Google Shape;7025;p89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89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89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89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89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89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89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89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89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4" name="Google Shape;7034;p89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7035" name="Google Shape;7035;p89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89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89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8" name="Google Shape;7038;p89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7039" name="Google Shape;7039;p89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89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89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89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3" name="Google Shape;7043;p89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7044" name="Google Shape;7044;p89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89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6" name="Google Shape;7046;p89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7047" name="Google Shape;7047;p89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89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89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89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1" name="Google Shape;7051;p89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7052" name="Google Shape;7052;p89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89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54" name="Google Shape;7054;p89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5" name="Google Shape;7055;p89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7056" name="Google Shape;7056;p89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89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89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89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89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89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89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89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89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5" name="Google Shape;7065;p89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7066" name="Google Shape;7066;p89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89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89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89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89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89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89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89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89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89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89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89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8" name="Google Shape;7078;p89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7079" name="Google Shape;7079;p89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89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89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89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89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89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89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89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89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89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89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89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89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89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89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89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5" name="Google Shape;7095;p89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7096" name="Google Shape;7096;p89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89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89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89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89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89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89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89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89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89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89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89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89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89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0" name="Google Shape;7110;p89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7111" name="Google Shape;7111;p89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89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89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89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89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89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89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8" name="Google Shape;7118;p89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7119" name="Google Shape;7119;p89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89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89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89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89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89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89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89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7" name="Google Shape;7127;p89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7128" name="Google Shape;7128;p89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89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89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89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89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89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89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5" name="Google Shape;7135;p89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7136" name="Google Shape;7136;p89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89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89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89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89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89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89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89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89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89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89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89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89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9" name="Google Shape;7149;p89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7150" name="Google Shape;7150;p89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89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89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89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89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89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89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89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89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89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89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89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89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89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89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89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89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89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89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89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89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89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89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89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89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89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89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7" name="Google Shape;7177;p89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7178" name="Google Shape;7178;p89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89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89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89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89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89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89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89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89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89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89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89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89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89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89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89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4" name="Google Shape;7194;p89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7195" name="Google Shape;7195;p89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89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89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89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89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89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89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89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89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4" name="Google Shape;7204;p89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7205" name="Google Shape;7205;p89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89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89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89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89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89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89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89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89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89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89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89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89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8" name="Google Shape;7218;p89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7219" name="Google Shape;7219;p89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89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89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89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89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89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89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89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89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8" name="Google Shape;7228;p89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7229" name="Google Shape;7229;p89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89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89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89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89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89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89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89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89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89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89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89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1" name="Google Shape;7241;p89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7242" name="Google Shape;7242;p89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89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89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89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89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89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89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89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89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89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89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89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89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89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89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89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89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89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89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89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89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3" name="Google Shape;7263;p89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7264" name="Google Shape;7264;p89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89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89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89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89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89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89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89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89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89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89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89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89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89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89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89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89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89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89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89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4" name="Google Shape;7284;p89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7285" name="Google Shape;7285;p89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89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89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89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89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89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89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89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89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89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89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89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89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89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89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0" name="Google Shape;7300;p89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7301" name="Google Shape;7301;p89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89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89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89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89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89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89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89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89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89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89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89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89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89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89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89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89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8" name="Google Shape;7318;p89"/>
          <p:cNvSpPr txBox="1"/>
          <p:nvPr/>
        </p:nvSpPr>
        <p:spPr>
          <a:xfrm>
            <a:off x="828875" y="1176707"/>
            <a:ext cx="75258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</a:rPr>
              <a:t>You can</a:t>
            </a:r>
            <a:r>
              <a:rPr lang="en" sz="1100">
                <a:solidFill>
                  <a:srgbClr val="435D74"/>
                </a:solidFill>
              </a:rPr>
              <a:t> </a:t>
            </a:r>
            <a:r>
              <a:rPr lang="en" sz="1100">
                <a:solidFill>
                  <a:srgbClr val="869FB2"/>
                </a:solidFill>
              </a:rPr>
              <a:t>resize</a:t>
            </a:r>
            <a:r>
              <a:rPr lang="en" sz="1100">
                <a:solidFill>
                  <a:srgbClr val="435D74"/>
                </a:solidFill>
              </a:rPr>
              <a:t> </a:t>
            </a:r>
            <a:r>
              <a:rPr lang="en" sz="1100">
                <a:solidFill>
                  <a:srgbClr val="FFFFFF"/>
                </a:solidFill>
              </a:rPr>
              <a:t>these icons without losing quality.</a:t>
            </a:r>
            <a:endParaRPr sz="1100">
              <a:solidFill>
                <a:srgbClr val="FFFFFF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</a:rPr>
              <a:t>You can </a:t>
            </a:r>
            <a:r>
              <a:rPr lang="en" sz="1100">
                <a:solidFill>
                  <a:srgbClr val="869FB2"/>
                </a:solidFill>
              </a:rPr>
              <a:t>change the stroke and fill color</a:t>
            </a:r>
            <a:r>
              <a:rPr lang="en" sz="1100">
                <a:solidFill>
                  <a:srgbClr val="FFFFFF"/>
                </a:solidFill>
              </a:rPr>
              <a:t>; just select the icon and click on the</a:t>
            </a:r>
            <a:r>
              <a:rPr lang="en" sz="1100">
                <a:solidFill>
                  <a:srgbClr val="435D74"/>
                </a:solidFill>
              </a:rPr>
              <a:t> </a:t>
            </a:r>
            <a:r>
              <a:rPr lang="en" sz="1100">
                <a:solidFill>
                  <a:srgbClr val="869FB2"/>
                </a:solidFill>
              </a:rPr>
              <a:t>paint bucket/pen</a:t>
            </a:r>
            <a:r>
              <a:rPr lang="en" sz="1100">
                <a:solidFill>
                  <a:srgbClr val="FFFFFF"/>
                </a:solidFill>
              </a:rPr>
              <a:t>.</a:t>
            </a:r>
            <a:endParaRPr sz="1100">
              <a:solidFill>
                <a:srgbClr val="FFFFFF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</a:rPr>
              <a:t>In Google Slides, you can also use </a:t>
            </a:r>
            <a:r>
              <a:rPr lang="en" sz="1100">
                <a:solidFill>
                  <a:srgbClr val="869FB2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Flaticon’s extension</a:t>
            </a:r>
            <a:r>
              <a:rPr lang="en" sz="1100">
                <a:solidFill>
                  <a:srgbClr val="FFFFFF"/>
                </a:solidFill>
              </a:rPr>
              <a:t>, allowing you to customize and add even more icons.</a:t>
            </a:r>
            <a:r>
              <a:rPr lang="en" sz="1100">
                <a:solidFill>
                  <a:srgbClr val="435D74"/>
                </a:solidFill>
              </a:rPr>
              <a:t/>
            </a:r>
            <a:br>
              <a:rPr lang="en" sz="1100">
                <a:solidFill>
                  <a:srgbClr val="435D74"/>
                </a:solidFill>
              </a:rPr>
            </a:br>
            <a:endParaRPr sz="1100">
              <a:solidFill>
                <a:srgbClr val="435D74"/>
              </a:solidFill>
            </a:endParaRPr>
          </a:p>
        </p:txBody>
      </p:sp>
      <p:sp>
        <p:nvSpPr>
          <p:cNvPr id="7319" name="Google Shape;7319;p89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...and our sets of editable icons</a:t>
            </a:r>
            <a:endParaRPr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4" name="Google Shape;7324;p90"/>
          <p:cNvGrpSpPr/>
          <p:nvPr/>
        </p:nvGrpSpPr>
        <p:grpSpPr>
          <a:xfrm>
            <a:off x="7075663" y="2261129"/>
            <a:ext cx="362163" cy="347098"/>
            <a:chOff x="7075663" y="2444129"/>
            <a:chExt cx="362163" cy="347098"/>
          </a:xfrm>
        </p:grpSpPr>
        <p:sp>
          <p:nvSpPr>
            <p:cNvPr id="7325" name="Google Shape;7325;p90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90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90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90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90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90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90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90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3" name="Google Shape;7333;p90"/>
          <p:cNvGrpSpPr/>
          <p:nvPr/>
        </p:nvGrpSpPr>
        <p:grpSpPr>
          <a:xfrm>
            <a:off x="6638175" y="2253584"/>
            <a:ext cx="372197" cy="362163"/>
            <a:chOff x="6638175" y="2436584"/>
            <a:chExt cx="372197" cy="362163"/>
          </a:xfrm>
        </p:grpSpPr>
        <p:sp>
          <p:nvSpPr>
            <p:cNvPr id="7334" name="Google Shape;7334;p90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90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90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90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90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90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90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90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90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90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90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90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90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7" name="Google Shape;7347;p90"/>
          <p:cNvGrpSpPr/>
          <p:nvPr/>
        </p:nvGrpSpPr>
        <p:grpSpPr>
          <a:xfrm>
            <a:off x="6192906" y="2256440"/>
            <a:ext cx="371699" cy="356084"/>
            <a:chOff x="6192906" y="2439440"/>
            <a:chExt cx="371699" cy="356084"/>
          </a:xfrm>
        </p:grpSpPr>
        <p:sp>
          <p:nvSpPr>
            <p:cNvPr id="7348" name="Google Shape;7348;p90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90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90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90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90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90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90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90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90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90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90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90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90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1" name="Google Shape;7361;p90"/>
          <p:cNvGrpSpPr/>
          <p:nvPr/>
        </p:nvGrpSpPr>
        <p:grpSpPr>
          <a:xfrm>
            <a:off x="5762467" y="2253584"/>
            <a:ext cx="362163" cy="362163"/>
            <a:chOff x="5762467" y="2436584"/>
            <a:chExt cx="362163" cy="362163"/>
          </a:xfrm>
        </p:grpSpPr>
        <p:sp>
          <p:nvSpPr>
            <p:cNvPr id="7362" name="Google Shape;7362;p90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90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90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90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90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90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90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90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90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90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90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90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90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90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90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90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90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90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90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90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90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90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90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90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90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7" name="Google Shape;7387;p90"/>
          <p:cNvGrpSpPr/>
          <p:nvPr/>
        </p:nvGrpSpPr>
        <p:grpSpPr>
          <a:xfrm>
            <a:off x="5323721" y="2254029"/>
            <a:ext cx="362922" cy="361219"/>
            <a:chOff x="5323721" y="2437029"/>
            <a:chExt cx="362922" cy="361219"/>
          </a:xfrm>
        </p:grpSpPr>
        <p:sp>
          <p:nvSpPr>
            <p:cNvPr id="7388" name="Google Shape;7388;p90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90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90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90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90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90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90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90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90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90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90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90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90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90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90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90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90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5" name="Google Shape;7405;p90"/>
          <p:cNvGrpSpPr/>
          <p:nvPr/>
        </p:nvGrpSpPr>
        <p:grpSpPr>
          <a:xfrm>
            <a:off x="4875937" y="2285731"/>
            <a:ext cx="407122" cy="315448"/>
            <a:chOff x="4875937" y="2468731"/>
            <a:chExt cx="407122" cy="315448"/>
          </a:xfrm>
        </p:grpSpPr>
        <p:sp>
          <p:nvSpPr>
            <p:cNvPr id="7406" name="Google Shape;7406;p90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90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90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90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90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90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90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90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90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90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90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90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90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90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90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90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90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90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90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5" name="Google Shape;7425;p90"/>
          <p:cNvGrpSpPr/>
          <p:nvPr/>
        </p:nvGrpSpPr>
        <p:grpSpPr>
          <a:xfrm>
            <a:off x="4893282" y="3621774"/>
            <a:ext cx="242114" cy="362163"/>
            <a:chOff x="4893282" y="3804774"/>
            <a:chExt cx="242114" cy="362163"/>
          </a:xfrm>
        </p:grpSpPr>
        <p:sp>
          <p:nvSpPr>
            <p:cNvPr id="7426" name="Google Shape;7426;p90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90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90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90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90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90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90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90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90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90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90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90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90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90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90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90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90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90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90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90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90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90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90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90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90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90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2" name="Google Shape;7452;p90"/>
          <p:cNvGrpSpPr/>
          <p:nvPr/>
        </p:nvGrpSpPr>
        <p:grpSpPr>
          <a:xfrm>
            <a:off x="6248162" y="3621774"/>
            <a:ext cx="231058" cy="362425"/>
            <a:chOff x="6248162" y="3804774"/>
            <a:chExt cx="231058" cy="362425"/>
          </a:xfrm>
        </p:grpSpPr>
        <p:sp>
          <p:nvSpPr>
            <p:cNvPr id="7453" name="Google Shape;7453;p90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90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90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90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7" name="Google Shape;7457;p90"/>
          <p:cNvGrpSpPr/>
          <p:nvPr/>
        </p:nvGrpSpPr>
        <p:grpSpPr>
          <a:xfrm>
            <a:off x="5346568" y="3621774"/>
            <a:ext cx="233337" cy="362163"/>
            <a:chOff x="5346568" y="3804774"/>
            <a:chExt cx="233337" cy="362163"/>
          </a:xfrm>
        </p:grpSpPr>
        <p:sp>
          <p:nvSpPr>
            <p:cNvPr id="7458" name="Google Shape;7458;p90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90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90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90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90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90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90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90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90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90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90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90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90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90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90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90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90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90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90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7" name="Google Shape;7477;p90"/>
          <p:cNvGrpSpPr/>
          <p:nvPr/>
        </p:nvGrpSpPr>
        <p:grpSpPr>
          <a:xfrm>
            <a:off x="6704985" y="3622141"/>
            <a:ext cx="209967" cy="361639"/>
            <a:chOff x="6704985" y="3805141"/>
            <a:chExt cx="209967" cy="361639"/>
          </a:xfrm>
        </p:grpSpPr>
        <p:sp>
          <p:nvSpPr>
            <p:cNvPr id="7478" name="Google Shape;7478;p90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90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90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90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90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90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90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90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90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90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90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90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0" name="Google Shape;7490;p90"/>
          <p:cNvGrpSpPr/>
          <p:nvPr/>
        </p:nvGrpSpPr>
        <p:grpSpPr>
          <a:xfrm>
            <a:off x="7513884" y="2265269"/>
            <a:ext cx="363184" cy="338792"/>
            <a:chOff x="7513884" y="2448269"/>
            <a:chExt cx="363184" cy="338792"/>
          </a:xfrm>
        </p:grpSpPr>
        <p:sp>
          <p:nvSpPr>
            <p:cNvPr id="7491" name="Google Shape;7491;p90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90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90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90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90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90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7" name="Google Shape;7497;p90"/>
          <p:cNvGrpSpPr/>
          <p:nvPr/>
        </p:nvGrpSpPr>
        <p:grpSpPr>
          <a:xfrm>
            <a:off x="5777767" y="3621826"/>
            <a:ext cx="258699" cy="362136"/>
            <a:chOff x="5777767" y="3804826"/>
            <a:chExt cx="258699" cy="362136"/>
          </a:xfrm>
        </p:grpSpPr>
        <p:sp>
          <p:nvSpPr>
            <p:cNvPr id="7498" name="Google Shape;7498;p90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90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90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1" name="Google Shape;7501;p90"/>
          <p:cNvGrpSpPr/>
          <p:nvPr/>
        </p:nvGrpSpPr>
        <p:grpSpPr>
          <a:xfrm>
            <a:off x="7953101" y="2253584"/>
            <a:ext cx="361691" cy="362163"/>
            <a:chOff x="7953101" y="2436584"/>
            <a:chExt cx="361691" cy="362163"/>
          </a:xfrm>
        </p:grpSpPr>
        <p:sp>
          <p:nvSpPr>
            <p:cNvPr id="7502" name="Google Shape;7502;p90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90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90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90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90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90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90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90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90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1" name="Google Shape;7511;p90"/>
          <p:cNvGrpSpPr/>
          <p:nvPr/>
        </p:nvGrpSpPr>
        <p:grpSpPr>
          <a:xfrm>
            <a:off x="4859353" y="3172130"/>
            <a:ext cx="373481" cy="362267"/>
            <a:chOff x="4859353" y="3355130"/>
            <a:chExt cx="373481" cy="362267"/>
          </a:xfrm>
        </p:grpSpPr>
        <p:sp>
          <p:nvSpPr>
            <p:cNvPr id="7512" name="Google Shape;7512;p90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90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90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90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90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90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90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90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90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90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90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90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90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90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6" name="Google Shape;7526;p90"/>
          <p:cNvGrpSpPr/>
          <p:nvPr/>
        </p:nvGrpSpPr>
        <p:grpSpPr>
          <a:xfrm>
            <a:off x="6637678" y="1317982"/>
            <a:ext cx="378721" cy="362005"/>
            <a:chOff x="6637678" y="1500982"/>
            <a:chExt cx="378721" cy="362005"/>
          </a:xfrm>
        </p:grpSpPr>
        <p:sp>
          <p:nvSpPr>
            <p:cNvPr id="7527" name="Google Shape;7527;p90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90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90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90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90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90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90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90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90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90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90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90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90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90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90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90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3" name="Google Shape;7543;p90"/>
          <p:cNvGrpSpPr/>
          <p:nvPr/>
        </p:nvGrpSpPr>
        <p:grpSpPr>
          <a:xfrm>
            <a:off x="5827993" y="3172496"/>
            <a:ext cx="223041" cy="362163"/>
            <a:chOff x="5827993" y="3355496"/>
            <a:chExt cx="223041" cy="362163"/>
          </a:xfrm>
        </p:grpSpPr>
        <p:sp>
          <p:nvSpPr>
            <p:cNvPr id="7544" name="Google Shape;7544;p90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90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90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90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90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90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90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90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90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90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90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90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90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90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90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9" name="Google Shape;7559;p90"/>
          <p:cNvGrpSpPr/>
          <p:nvPr/>
        </p:nvGrpSpPr>
        <p:grpSpPr>
          <a:xfrm>
            <a:off x="7528713" y="1317641"/>
            <a:ext cx="370520" cy="361586"/>
            <a:chOff x="7528713" y="1500641"/>
            <a:chExt cx="370520" cy="361586"/>
          </a:xfrm>
        </p:grpSpPr>
        <p:sp>
          <p:nvSpPr>
            <p:cNvPr id="7560" name="Google Shape;7560;p90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90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90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90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90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90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90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7" name="Google Shape;7567;p90"/>
          <p:cNvGrpSpPr/>
          <p:nvPr/>
        </p:nvGrpSpPr>
        <p:grpSpPr>
          <a:xfrm>
            <a:off x="5317198" y="3172496"/>
            <a:ext cx="367429" cy="362163"/>
            <a:chOff x="5317198" y="3355496"/>
            <a:chExt cx="367429" cy="362163"/>
          </a:xfrm>
        </p:grpSpPr>
        <p:sp>
          <p:nvSpPr>
            <p:cNvPr id="7568" name="Google Shape;7568;p90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90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90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90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90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90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90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90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90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90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90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90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90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90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90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90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4" name="Google Shape;7584;p90"/>
          <p:cNvGrpSpPr/>
          <p:nvPr/>
        </p:nvGrpSpPr>
        <p:grpSpPr>
          <a:xfrm>
            <a:off x="5302971" y="1317563"/>
            <a:ext cx="383175" cy="362241"/>
            <a:chOff x="5302971" y="1500563"/>
            <a:chExt cx="383175" cy="362241"/>
          </a:xfrm>
        </p:grpSpPr>
        <p:sp>
          <p:nvSpPr>
            <p:cNvPr id="7585" name="Google Shape;7585;p90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90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7" name="Google Shape;7587;p90"/>
          <p:cNvGrpSpPr/>
          <p:nvPr/>
        </p:nvGrpSpPr>
        <p:grpSpPr>
          <a:xfrm>
            <a:off x="6202705" y="1342453"/>
            <a:ext cx="364180" cy="312461"/>
            <a:chOff x="6202705" y="1525453"/>
            <a:chExt cx="364180" cy="312461"/>
          </a:xfrm>
        </p:grpSpPr>
        <p:sp>
          <p:nvSpPr>
            <p:cNvPr id="7588" name="Google Shape;7588;p90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90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90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90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90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90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90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5" name="Google Shape;7595;p90"/>
          <p:cNvGrpSpPr/>
          <p:nvPr/>
        </p:nvGrpSpPr>
        <p:grpSpPr>
          <a:xfrm>
            <a:off x="7087217" y="1320602"/>
            <a:ext cx="362398" cy="356163"/>
            <a:chOff x="7087217" y="1503602"/>
            <a:chExt cx="362398" cy="356163"/>
          </a:xfrm>
        </p:grpSpPr>
        <p:sp>
          <p:nvSpPr>
            <p:cNvPr id="7596" name="Google Shape;7596;p90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90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90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90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90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90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90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90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90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90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90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90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90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90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90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90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90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90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90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90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90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7" name="Google Shape;7617;p90"/>
          <p:cNvGrpSpPr/>
          <p:nvPr/>
        </p:nvGrpSpPr>
        <p:grpSpPr>
          <a:xfrm>
            <a:off x="7968952" y="1317877"/>
            <a:ext cx="378747" cy="361455"/>
            <a:chOff x="7968952" y="1500877"/>
            <a:chExt cx="378747" cy="361455"/>
          </a:xfrm>
        </p:grpSpPr>
        <p:sp>
          <p:nvSpPr>
            <p:cNvPr id="7618" name="Google Shape;7618;p90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90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90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90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90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90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90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90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90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90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90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90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90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90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90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3" name="Google Shape;7633;p90"/>
          <p:cNvGrpSpPr/>
          <p:nvPr/>
        </p:nvGrpSpPr>
        <p:grpSpPr>
          <a:xfrm>
            <a:off x="5761445" y="1358723"/>
            <a:ext cx="362163" cy="279737"/>
            <a:chOff x="5761445" y="1541723"/>
            <a:chExt cx="362163" cy="279737"/>
          </a:xfrm>
        </p:grpSpPr>
        <p:sp>
          <p:nvSpPr>
            <p:cNvPr id="7634" name="Google Shape;7634;p90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90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90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90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90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90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0" name="Google Shape;7640;p90"/>
          <p:cNvGrpSpPr/>
          <p:nvPr/>
        </p:nvGrpSpPr>
        <p:grpSpPr>
          <a:xfrm>
            <a:off x="6204958" y="3172575"/>
            <a:ext cx="358390" cy="362320"/>
            <a:chOff x="6204958" y="3355575"/>
            <a:chExt cx="358390" cy="362320"/>
          </a:xfrm>
        </p:grpSpPr>
        <p:sp>
          <p:nvSpPr>
            <p:cNvPr id="7641" name="Google Shape;7641;p90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90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90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90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90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90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90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90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90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90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90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90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90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90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90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90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7" name="Google Shape;7657;p90"/>
          <p:cNvGrpSpPr/>
          <p:nvPr/>
        </p:nvGrpSpPr>
        <p:grpSpPr>
          <a:xfrm>
            <a:off x="4939970" y="1316855"/>
            <a:ext cx="242979" cy="362660"/>
            <a:chOff x="4939970" y="1499855"/>
            <a:chExt cx="242979" cy="362660"/>
          </a:xfrm>
        </p:grpSpPr>
        <p:sp>
          <p:nvSpPr>
            <p:cNvPr id="7658" name="Google Shape;7658;p90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90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90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90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90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90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4" name="Google Shape;7664;p90"/>
          <p:cNvGrpSpPr/>
          <p:nvPr/>
        </p:nvGrpSpPr>
        <p:grpSpPr>
          <a:xfrm>
            <a:off x="8023448" y="3172496"/>
            <a:ext cx="284322" cy="362163"/>
            <a:chOff x="8023448" y="3355496"/>
            <a:chExt cx="284322" cy="362163"/>
          </a:xfrm>
        </p:grpSpPr>
        <p:sp>
          <p:nvSpPr>
            <p:cNvPr id="7665" name="Google Shape;7665;p90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90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90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90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90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90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90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90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90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4" name="Google Shape;7674;p90"/>
          <p:cNvGrpSpPr/>
          <p:nvPr/>
        </p:nvGrpSpPr>
        <p:grpSpPr>
          <a:xfrm>
            <a:off x="6644201" y="3172496"/>
            <a:ext cx="366695" cy="361979"/>
            <a:chOff x="6644201" y="3355496"/>
            <a:chExt cx="366695" cy="361979"/>
          </a:xfrm>
        </p:grpSpPr>
        <p:sp>
          <p:nvSpPr>
            <p:cNvPr id="7675" name="Google Shape;7675;p90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90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90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90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90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90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90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90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90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90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90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90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90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90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90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90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90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90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90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90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90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90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7" name="Google Shape;7697;p90"/>
          <p:cNvGrpSpPr/>
          <p:nvPr/>
        </p:nvGrpSpPr>
        <p:grpSpPr>
          <a:xfrm>
            <a:off x="7955145" y="1836192"/>
            <a:ext cx="365176" cy="271013"/>
            <a:chOff x="7955145" y="2019192"/>
            <a:chExt cx="365176" cy="271013"/>
          </a:xfrm>
        </p:grpSpPr>
        <p:sp>
          <p:nvSpPr>
            <p:cNvPr id="7698" name="Google Shape;7698;p90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90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90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90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90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90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4" name="Google Shape;7704;p90"/>
          <p:cNvGrpSpPr/>
          <p:nvPr/>
        </p:nvGrpSpPr>
        <p:grpSpPr>
          <a:xfrm>
            <a:off x="7518155" y="1826471"/>
            <a:ext cx="361927" cy="290270"/>
            <a:chOff x="7518155" y="2009471"/>
            <a:chExt cx="361927" cy="290270"/>
          </a:xfrm>
        </p:grpSpPr>
        <p:sp>
          <p:nvSpPr>
            <p:cNvPr id="7705" name="Google Shape;7705;p90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90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90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90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90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90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90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90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90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90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90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90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90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8" name="Google Shape;7718;p90"/>
          <p:cNvGrpSpPr/>
          <p:nvPr/>
        </p:nvGrpSpPr>
        <p:grpSpPr>
          <a:xfrm>
            <a:off x="7079672" y="1808053"/>
            <a:ext cx="362163" cy="327264"/>
            <a:chOff x="7079672" y="1991053"/>
            <a:chExt cx="362163" cy="327264"/>
          </a:xfrm>
        </p:grpSpPr>
        <p:sp>
          <p:nvSpPr>
            <p:cNvPr id="7719" name="Google Shape;7719;p90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90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90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90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90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90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90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90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90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90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90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90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90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90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90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90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5" name="Google Shape;7735;p90"/>
          <p:cNvGrpSpPr/>
          <p:nvPr/>
        </p:nvGrpSpPr>
        <p:grpSpPr>
          <a:xfrm>
            <a:off x="6641188" y="1852514"/>
            <a:ext cx="361901" cy="238132"/>
            <a:chOff x="6641188" y="2035514"/>
            <a:chExt cx="361901" cy="238132"/>
          </a:xfrm>
        </p:grpSpPr>
        <p:sp>
          <p:nvSpPr>
            <p:cNvPr id="7736" name="Google Shape;7736;p90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90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90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90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90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90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90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90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90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90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90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90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90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90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90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90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90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90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90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5" name="Google Shape;7755;p90"/>
          <p:cNvGrpSpPr/>
          <p:nvPr/>
        </p:nvGrpSpPr>
        <p:grpSpPr>
          <a:xfrm>
            <a:off x="6202443" y="1803677"/>
            <a:ext cx="362425" cy="335884"/>
            <a:chOff x="6202443" y="1986677"/>
            <a:chExt cx="362425" cy="335884"/>
          </a:xfrm>
        </p:grpSpPr>
        <p:sp>
          <p:nvSpPr>
            <p:cNvPr id="7756" name="Google Shape;7756;p90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90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90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90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90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90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90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90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90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90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90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90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90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90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90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90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90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90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90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90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6" name="Google Shape;7776;p90"/>
          <p:cNvGrpSpPr/>
          <p:nvPr/>
        </p:nvGrpSpPr>
        <p:grpSpPr>
          <a:xfrm>
            <a:off x="5764222" y="1833598"/>
            <a:ext cx="374293" cy="276069"/>
            <a:chOff x="5764222" y="2016598"/>
            <a:chExt cx="374293" cy="276069"/>
          </a:xfrm>
        </p:grpSpPr>
        <p:sp>
          <p:nvSpPr>
            <p:cNvPr id="7777" name="Google Shape;7777;p90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90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90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90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90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90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90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90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90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90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90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8" name="Google Shape;7788;p90"/>
          <p:cNvGrpSpPr/>
          <p:nvPr/>
        </p:nvGrpSpPr>
        <p:grpSpPr>
          <a:xfrm>
            <a:off x="5325477" y="1833441"/>
            <a:ext cx="361927" cy="276515"/>
            <a:chOff x="5325477" y="2016441"/>
            <a:chExt cx="361927" cy="276515"/>
          </a:xfrm>
        </p:grpSpPr>
        <p:sp>
          <p:nvSpPr>
            <p:cNvPr id="7789" name="Google Shape;7789;p90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90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90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90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90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90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90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90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90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90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90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90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90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90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90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90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90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90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90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90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9" name="Google Shape;7809;p90"/>
          <p:cNvGrpSpPr/>
          <p:nvPr/>
        </p:nvGrpSpPr>
        <p:grpSpPr>
          <a:xfrm>
            <a:off x="4870671" y="1834200"/>
            <a:ext cx="364180" cy="274812"/>
            <a:chOff x="4870671" y="2017200"/>
            <a:chExt cx="364180" cy="274812"/>
          </a:xfrm>
        </p:grpSpPr>
        <p:sp>
          <p:nvSpPr>
            <p:cNvPr id="7810" name="Google Shape;7810;p90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90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90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90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90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90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90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90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90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90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90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90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90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3" name="Google Shape;7823;p90"/>
          <p:cNvGrpSpPr/>
          <p:nvPr/>
        </p:nvGrpSpPr>
        <p:grpSpPr>
          <a:xfrm>
            <a:off x="7144726" y="3172496"/>
            <a:ext cx="260690" cy="362032"/>
            <a:chOff x="7144726" y="3355496"/>
            <a:chExt cx="260690" cy="362032"/>
          </a:xfrm>
        </p:grpSpPr>
        <p:sp>
          <p:nvSpPr>
            <p:cNvPr id="7824" name="Google Shape;7824;p90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90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90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90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90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90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0" name="Google Shape;7830;p90"/>
          <p:cNvGrpSpPr/>
          <p:nvPr/>
        </p:nvGrpSpPr>
        <p:grpSpPr>
          <a:xfrm>
            <a:off x="6705719" y="4095051"/>
            <a:ext cx="261712" cy="361770"/>
            <a:chOff x="6705719" y="4278051"/>
            <a:chExt cx="261712" cy="361770"/>
          </a:xfrm>
        </p:grpSpPr>
        <p:sp>
          <p:nvSpPr>
            <p:cNvPr id="7831" name="Google Shape;7831;p90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90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90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90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90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90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90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90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90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90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90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90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90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90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90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6" name="Google Shape;7846;p90"/>
          <p:cNvGrpSpPr/>
          <p:nvPr/>
        </p:nvGrpSpPr>
        <p:grpSpPr>
          <a:xfrm>
            <a:off x="5750650" y="2708652"/>
            <a:ext cx="320216" cy="361403"/>
            <a:chOff x="5750650" y="2891652"/>
            <a:chExt cx="320216" cy="361403"/>
          </a:xfrm>
        </p:grpSpPr>
        <p:sp>
          <p:nvSpPr>
            <p:cNvPr id="7847" name="Google Shape;7847;p90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90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90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90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90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90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90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90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90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90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90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90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90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90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90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2" name="Google Shape;7862;p90"/>
          <p:cNvGrpSpPr/>
          <p:nvPr/>
        </p:nvGrpSpPr>
        <p:grpSpPr>
          <a:xfrm>
            <a:off x="6658009" y="2708390"/>
            <a:ext cx="315972" cy="361927"/>
            <a:chOff x="6658009" y="2891390"/>
            <a:chExt cx="315972" cy="361927"/>
          </a:xfrm>
        </p:grpSpPr>
        <p:sp>
          <p:nvSpPr>
            <p:cNvPr id="7863" name="Google Shape;7863;p90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90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90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90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90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90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90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0" name="Google Shape;7870;p90"/>
          <p:cNvGrpSpPr/>
          <p:nvPr/>
        </p:nvGrpSpPr>
        <p:grpSpPr>
          <a:xfrm>
            <a:off x="6203465" y="2708206"/>
            <a:ext cx="320478" cy="362110"/>
            <a:chOff x="6203465" y="2891206"/>
            <a:chExt cx="320478" cy="362110"/>
          </a:xfrm>
        </p:grpSpPr>
        <p:sp>
          <p:nvSpPr>
            <p:cNvPr id="7871" name="Google Shape;7871;p90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90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90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90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90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6" name="Google Shape;7876;p90"/>
          <p:cNvGrpSpPr/>
          <p:nvPr/>
        </p:nvGrpSpPr>
        <p:grpSpPr>
          <a:xfrm>
            <a:off x="7567280" y="2708259"/>
            <a:ext cx="307116" cy="362294"/>
            <a:chOff x="7567280" y="2891259"/>
            <a:chExt cx="307116" cy="362294"/>
          </a:xfrm>
        </p:grpSpPr>
        <p:sp>
          <p:nvSpPr>
            <p:cNvPr id="7877" name="Google Shape;7877;p90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90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90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90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90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90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90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90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90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90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90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90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9" name="Google Shape;7889;p90"/>
          <p:cNvGrpSpPr/>
          <p:nvPr/>
        </p:nvGrpSpPr>
        <p:grpSpPr>
          <a:xfrm>
            <a:off x="7112579" y="2708521"/>
            <a:ext cx="338556" cy="361534"/>
            <a:chOff x="7112579" y="2891521"/>
            <a:chExt cx="338556" cy="361534"/>
          </a:xfrm>
        </p:grpSpPr>
        <p:sp>
          <p:nvSpPr>
            <p:cNvPr id="7890" name="Google Shape;7890;p90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90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2" name="Google Shape;7892;p90"/>
          <p:cNvGrpSpPr/>
          <p:nvPr/>
        </p:nvGrpSpPr>
        <p:grpSpPr>
          <a:xfrm>
            <a:off x="7155259" y="3622036"/>
            <a:ext cx="207478" cy="361272"/>
            <a:chOff x="7155259" y="3805036"/>
            <a:chExt cx="207478" cy="361272"/>
          </a:xfrm>
        </p:grpSpPr>
        <p:sp>
          <p:nvSpPr>
            <p:cNvPr id="7893" name="Google Shape;7893;p90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90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90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90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90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90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90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90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90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90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90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90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5" name="Google Shape;7905;p90"/>
          <p:cNvGrpSpPr/>
          <p:nvPr/>
        </p:nvGrpSpPr>
        <p:grpSpPr>
          <a:xfrm>
            <a:off x="4915368" y="2708390"/>
            <a:ext cx="182850" cy="361927"/>
            <a:chOff x="4915368" y="2891390"/>
            <a:chExt cx="182850" cy="361927"/>
          </a:xfrm>
        </p:grpSpPr>
        <p:sp>
          <p:nvSpPr>
            <p:cNvPr id="7906" name="Google Shape;7906;p90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90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90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90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90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90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90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90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90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90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90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7" name="Google Shape;7917;p90"/>
          <p:cNvGrpSpPr/>
          <p:nvPr/>
        </p:nvGrpSpPr>
        <p:grpSpPr>
          <a:xfrm>
            <a:off x="8028714" y="2708652"/>
            <a:ext cx="289589" cy="361403"/>
            <a:chOff x="8028714" y="2891652"/>
            <a:chExt cx="289589" cy="361403"/>
          </a:xfrm>
        </p:grpSpPr>
        <p:sp>
          <p:nvSpPr>
            <p:cNvPr id="7918" name="Google Shape;7918;p90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90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90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90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90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90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90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90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90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90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90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90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90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90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90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90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90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90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90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90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8" name="Google Shape;7938;p90"/>
          <p:cNvGrpSpPr/>
          <p:nvPr/>
        </p:nvGrpSpPr>
        <p:grpSpPr>
          <a:xfrm>
            <a:off x="7551822" y="3621774"/>
            <a:ext cx="293335" cy="361927"/>
            <a:chOff x="7551822" y="3804774"/>
            <a:chExt cx="293335" cy="361927"/>
          </a:xfrm>
        </p:grpSpPr>
        <p:sp>
          <p:nvSpPr>
            <p:cNvPr id="7939" name="Google Shape;7939;p90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90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90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90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90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90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90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90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90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90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90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0" name="Google Shape;7950;p90"/>
          <p:cNvGrpSpPr/>
          <p:nvPr/>
        </p:nvGrpSpPr>
        <p:grpSpPr>
          <a:xfrm>
            <a:off x="6263725" y="4094658"/>
            <a:ext cx="210491" cy="362163"/>
            <a:chOff x="6263725" y="4277658"/>
            <a:chExt cx="210491" cy="362163"/>
          </a:xfrm>
        </p:grpSpPr>
        <p:sp>
          <p:nvSpPr>
            <p:cNvPr id="7951" name="Google Shape;7951;p90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90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90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90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90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90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90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90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90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90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90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90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90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90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90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6" name="Google Shape;7966;p90"/>
          <p:cNvGrpSpPr/>
          <p:nvPr/>
        </p:nvGrpSpPr>
        <p:grpSpPr>
          <a:xfrm>
            <a:off x="7987790" y="3621695"/>
            <a:ext cx="336303" cy="362005"/>
            <a:chOff x="7987790" y="3804695"/>
            <a:chExt cx="336303" cy="362005"/>
          </a:xfrm>
        </p:grpSpPr>
        <p:sp>
          <p:nvSpPr>
            <p:cNvPr id="7967" name="Google Shape;7967;p90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90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90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90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90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90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90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90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90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90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7" name="Google Shape;7977;p90"/>
          <p:cNvGrpSpPr/>
          <p:nvPr/>
        </p:nvGrpSpPr>
        <p:grpSpPr>
          <a:xfrm>
            <a:off x="5273444" y="2708285"/>
            <a:ext cx="371123" cy="362267"/>
            <a:chOff x="5273444" y="2891285"/>
            <a:chExt cx="371123" cy="362267"/>
          </a:xfrm>
        </p:grpSpPr>
        <p:sp>
          <p:nvSpPr>
            <p:cNvPr id="7978" name="Google Shape;7978;p90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90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90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90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90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90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90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90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90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90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90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90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90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90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2" name="Google Shape;7992;p90"/>
          <p:cNvGrpSpPr/>
          <p:nvPr/>
        </p:nvGrpSpPr>
        <p:grpSpPr>
          <a:xfrm>
            <a:off x="7630397" y="3175399"/>
            <a:ext cx="214759" cy="357030"/>
            <a:chOff x="2235125" y="238075"/>
            <a:chExt cx="3144350" cy="5227375"/>
          </a:xfrm>
        </p:grpSpPr>
        <p:sp>
          <p:nvSpPr>
            <p:cNvPr id="7993" name="Google Shape;7993;p90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90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90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90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90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90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90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90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90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2" name="Google Shape;8002;p90"/>
          <p:cNvGrpSpPr/>
          <p:nvPr/>
        </p:nvGrpSpPr>
        <p:grpSpPr>
          <a:xfrm>
            <a:off x="2810729" y="4084107"/>
            <a:ext cx="342496" cy="351944"/>
            <a:chOff x="2810729" y="4267107"/>
            <a:chExt cx="342496" cy="351944"/>
          </a:xfrm>
        </p:grpSpPr>
        <p:sp>
          <p:nvSpPr>
            <p:cNvPr id="8003" name="Google Shape;8003;p90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90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90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90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90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90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90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90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90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90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90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90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90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90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90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90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90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90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90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90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90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90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90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90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90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90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90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90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90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90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3" name="Google Shape;8033;p90"/>
          <p:cNvGrpSpPr/>
          <p:nvPr/>
        </p:nvGrpSpPr>
        <p:grpSpPr>
          <a:xfrm>
            <a:off x="1779168" y="3622625"/>
            <a:ext cx="282381" cy="343454"/>
            <a:chOff x="1779168" y="3805625"/>
            <a:chExt cx="282381" cy="343454"/>
          </a:xfrm>
        </p:grpSpPr>
        <p:sp>
          <p:nvSpPr>
            <p:cNvPr id="8034" name="Google Shape;8034;p90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90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90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90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90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90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90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90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90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90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90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90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90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90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90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90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90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90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90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90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90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90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90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90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90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90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90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90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90"/>
          <p:cNvGrpSpPr/>
          <p:nvPr/>
        </p:nvGrpSpPr>
        <p:grpSpPr>
          <a:xfrm>
            <a:off x="2593522" y="2224029"/>
            <a:ext cx="391606" cy="364535"/>
            <a:chOff x="2593522" y="2407029"/>
            <a:chExt cx="391606" cy="364535"/>
          </a:xfrm>
        </p:grpSpPr>
        <p:sp>
          <p:nvSpPr>
            <p:cNvPr id="8063" name="Google Shape;8063;p90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90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90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90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90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90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90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90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90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90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90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90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90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90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90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90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90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90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90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90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90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90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90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90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90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90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90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90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90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90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90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90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90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90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90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90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90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90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90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2" name="Google Shape;8102;p90"/>
          <p:cNvGrpSpPr/>
          <p:nvPr/>
        </p:nvGrpSpPr>
        <p:grpSpPr>
          <a:xfrm>
            <a:off x="3955047" y="2249242"/>
            <a:ext cx="322912" cy="334396"/>
            <a:chOff x="3955047" y="2432242"/>
            <a:chExt cx="322912" cy="334396"/>
          </a:xfrm>
        </p:grpSpPr>
        <p:sp>
          <p:nvSpPr>
            <p:cNvPr id="8103" name="Google Shape;8103;p90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90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90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6" name="Google Shape;8106;p90"/>
          <p:cNvGrpSpPr/>
          <p:nvPr/>
        </p:nvGrpSpPr>
        <p:grpSpPr>
          <a:xfrm>
            <a:off x="1802465" y="1779854"/>
            <a:ext cx="265373" cy="351944"/>
            <a:chOff x="1802465" y="1962854"/>
            <a:chExt cx="265373" cy="351944"/>
          </a:xfrm>
        </p:grpSpPr>
        <p:sp>
          <p:nvSpPr>
            <p:cNvPr id="8107" name="Google Shape;8107;p90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90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90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90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90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90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90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4" name="Google Shape;8114;p90"/>
          <p:cNvGrpSpPr/>
          <p:nvPr/>
        </p:nvGrpSpPr>
        <p:grpSpPr>
          <a:xfrm>
            <a:off x="3512070" y="1773222"/>
            <a:ext cx="373983" cy="363622"/>
            <a:chOff x="3512070" y="1956222"/>
            <a:chExt cx="373983" cy="363622"/>
          </a:xfrm>
        </p:grpSpPr>
        <p:sp>
          <p:nvSpPr>
            <p:cNvPr id="8115" name="Google Shape;8115;p90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90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90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90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90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90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90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90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90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90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90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90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90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90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90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90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90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2" name="Google Shape;8132;p90"/>
          <p:cNvGrpSpPr/>
          <p:nvPr/>
        </p:nvGrpSpPr>
        <p:grpSpPr>
          <a:xfrm>
            <a:off x="842683" y="2211751"/>
            <a:ext cx="345640" cy="356660"/>
            <a:chOff x="842683" y="2394751"/>
            <a:chExt cx="345640" cy="356660"/>
          </a:xfrm>
        </p:grpSpPr>
        <p:sp>
          <p:nvSpPr>
            <p:cNvPr id="8133" name="Google Shape;8133;p90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90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90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90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90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90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90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90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90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90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90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90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90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90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90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90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9" name="Google Shape;8149;p90"/>
          <p:cNvGrpSpPr/>
          <p:nvPr/>
        </p:nvGrpSpPr>
        <p:grpSpPr>
          <a:xfrm>
            <a:off x="1290615" y="2216467"/>
            <a:ext cx="336836" cy="342511"/>
            <a:chOff x="1290615" y="2399467"/>
            <a:chExt cx="336836" cy="342511"/>
          </a:xfrm>
        </p:grpSpPr>
        <p:sp>
          <p:nvSpPr>
            <p:cNvPr id="8150" name="Google Shape;8150;p90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90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90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90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90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90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90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90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90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90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90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90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90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90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90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90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90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90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90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9" name="Google Shape;8169;p90"/>
          <p:cNvGrpSpPr/>
          <p:nvPr/>
        </p:nvGrpSpPr>
        <p:grpSpPr>
          <a:xfrm>
            <a:off x="1748310" y="2225601"/>
            <a:ext cx="308508" cy="333378"/>
            <a:chOff x="1748310" y="2408601"/>
            <a:chExt cx="308508" cy="333378"/>
          </a:xfrm>
        </p:grpSpPr>
        <p:sp>
          <p:nvSpPr>
            <p:cNvPr id="8170" name="Google Shape;8170;p90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90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90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90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90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90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90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90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8" name="Google Shape;8178;p90"/>
          <p:cNvGrpSpPr/>
          <p:nvPr/>
        </p:nvGrpSpPr>
        <p:grpSpPr>
          <a:xfrm>
            <a:off x="3044614" y="2235033"/>
            <a:ext cx="376184" cy="315141"/>
            <a:chOff x="3044614" y="2418033"/>
            <a:chExt cx="376184" cy="315141"/>
          </a:xfrm>
        </p:grpSpPr>
        <p:sp>
          <p:nvSpPr>
            <p:cNvPr id="8179" name="Google Shape;8179;p90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90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90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90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90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90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90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90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90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8" name="Google Shape;8188;p90"/>
          <p:cNvGrpSpPr/>
          <p:nvPr/>
        </p:nvGrpSpPr>
        <p:grpSpPr>
          <a:xfrm>
            <a:off x="3943638" y="3632072"/>
            <a:ext cx="357933" cy="342676"/>
            <a:chOff x="3943638" y="3815072"/>
            <a:chExt cx="357933" cy="342676"/>
          </a:xfrm>
        </p:grpSpPr>
        <p:sp>
          <p:nvSpPr>
            <p:cNvPr id="8189" name="Google Shape;8189;p90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90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90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90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90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90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90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90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90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8" name="Google Shape;8198;p90"/>
          <p:cNvGrpSpPr/>
          <p:nvPr/>
        </p:nvGrpSpPr>
        <p:grpSpPr>
          <a:xfrm>
            <a:off x="3508282" y="3627341"/>
            <a:ext cx="351644" cy="351959"/>
            <a:chOff x="3508282" y="3810341"/>
            <a:chExt cx="351644" cy="351959"/>
          </a:xfrm>
        </p:grpSpPr>
        <p:sp>
          <p:nvSpPr>
            <p:cNvPr id="8199" name="Google Shape;8199;p90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90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90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90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90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90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90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90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90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90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90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90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90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2" name="Google Shape;8212;p90"/>
          <p:cNvGrpSpPr/>
          <p:nvPr/>
        </p:nvGrpSpPr>
        <p:grpSpPr>
          <a:xfrm>
            <a:off x="2224585" y="1779854"/>
            <a:ext cx="303163" cy="351809"/>
            <a:chOff x="2224585" y="1962854"/>
            <a:chExt cx="303163" cy="351809"/>
          </a:xfrm>
        </p:grpSpPr>
        <p:sp>
          <p:nvSpPr>
            <p:cNvPr id="8213" name="Google Shape;8213;p90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90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90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90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90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90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90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90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1" name="Google Shape;8221;p90"/>
          <p:cNvGrpSpPr/>
          <p:nvPr/>
        </p:nvGrpSpPr>
        <p:grpSpPr>
          <a:xfrm>
            <a:off x="2622794" y="1807868"/>
            <a:ext cx="389090" cy="296231"/>
            <a:chOff x="2622794" y="1990868"/>
            <a:chExt cx="389090" cy="296231"/>
          </a:xfrm>
        </p:grpSpPr>
        <p:sp>
          <p:nvSpPr>
            <p:cNvPr id="8222" name="Google Shape;8222;p90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90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90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90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90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90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90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90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90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1" name="Google Shape;8231;p90"/>
          <p:cNvGrpSpPr/>
          <p:nvPr/>
        </p:nvGrpSpPr>
        <p:grpSpPr>
          <a:xfrm>
            <a:off x="3977326" y="1769149"/>
            <a:ext cx="327074" cy="375241"/>
            <a:chOff x="3977326" y="1952149"/>
            <a:chExt cx="327074" cy="375241"/>
          </a:xfrm>
        </p:grpSpPr>
        <p:sp>
          <p:nvSpPr>
            <p:cNvPr id="8232" name="Google Shape;8232;p90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90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90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90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90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90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90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90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90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90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90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90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90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90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90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90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90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9" name="Google Shape;8249;p90"/>
          <p:cNvGrpSpPr/>
          <p:nvPr/>
        </p:nvGrpSpPr>
        <p:grpSpPr>
          <a:xfrm>
            <a:off x="1341612" y="3157055"/>
            <a:ext cx="259399" cy="370524"/>
            <a:chOff x="1341612" y="3340055"/>
            <a:chExt cx="259399" cy="370524"/>
          </a:xfrm>
        </p:grpSpPr>
        <p:sp>
          <p:nvSpPr>
            <p:cNvPr id="8250" name="Google Shape;8250;p90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90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90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90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90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90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90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90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90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90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90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90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90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90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90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90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90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90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8" name="Google Shape;8268;p90"/>
          <p:cNvGrpSpPr/>
          <p:nvPr/>
        </p:nvGrpSpPr>
        <p:grpSpPr>
          <a:xfrm>
            <a:off x="2179892" y="3661972"/>
            <a:ext cx="351629" cy="282381"/>
            <a:chOff x="2179892" y="3844972"/>
            <a:chExt cx="351629" cy="282381"/>
          </a:xfrm>
        </p:grpSpPr>
        <p:sp>
          <p:nvSpPr>
            <p:cNvPr id="8269" name="Google Shape;8269;p90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90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90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90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90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90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90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90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90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90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90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90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90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90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90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90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90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90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90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90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9" name="Google Shape;8289;p90"/>
          <p:cNvGrpSpPr/>
          <p:nvPr/>
        </p:nvGrpSpPr>
        <p:grpSpPr>
          <a:xfrm>
            <a:off x="3131170" y="3633884"/>
            <a:ext cx="220051" cy="338169"/>
            <a:chOff x="3131170" y="3816884"/>
            <a:chExt cx="220051" cy="338169"/>
          </a:xfrm>
        </p:grpSpPr>
        <p:sp>
          <p:nvSpPr>
            <p:cNvPr id="8290" name="Google Shape;8290;p90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90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90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90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90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90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90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90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90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9" name="Google Shape;8299;p90"/>
          <p:cNvGrpSpPr/>
          <p:nvPr/>
        </p:nvGrpSpPr>
        <p:grpSpPr>
          <a:xfrm>
            <a:off x="903502" y="3176564"/>
            <a:ext cx="247990" cy="333393"/>
            <a:chOff x="903502" y="3359564"/>
            <a:chExt cx="247990" cy="333393"/>
          </a:xfrm>
        </p:grpSpPr>
        <p:sp>
          <p:nvSpPr>
            <p:cNvPr id="8300" name="Google Shape;8300;p90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90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90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90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90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90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90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90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90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90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90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90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90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90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90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90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90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90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90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90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90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90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2" name="Google Shape;8322;p90"/>
          <p:cNvGrpSpPr/>
          <p:nvPr/>
        </p:nvGrpSpPr>
        <p:grpSpPr>
          <a:xfrm>
            <a:off x="2616191" y="2707461"/>
            <a:ext cx="365793" cy="361152"/>
            <a:chOff x="2616191" y="2890461"/>
            <a:chExt cx="365793" cy="361152"/>
          </a:xfrm>
        </p:grpSpPr>
        <p:sp>
          <p:nvSpPr>
            <p:cNvPr id="8323" name="Google Shape;8323;p90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90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90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90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90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90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90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90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90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90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90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4" name="Google Shape;8334;p90"/>
          <p:cNvGrpSpPr/>
          <p:nvPr/>
        </p:nvGrpSpPr>
        <p:grpSpPr>
          <a:xfrm>
            <a:off x="3049959" y="1762861"/>
            <a:ext cx="402940" cy="388536"/>
            <a:chOff x="3049959" y="1945861"/>
            <a:chExt cx="402940" cy="388536"/>
          </a:xfrm>
        </p:grpSpPr>
        <p:sp>
          <p:nvSpPr>
            <p:cNvPr id="8335" name="Google Shape;8335;p90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90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90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90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90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90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1" name="Google Shape;8341;p90"/>
          <p:cNvGrpSpPr/>
          <p:nvPr/>
        </p:nvGrpSpPr>
        <p:grpSpPr>
          <a:xfrm>
            <a:off x="2483025" y="4085679"/>
            <a:ext cx="202428" cy="349114"/>
            <a:chOff x="2483025" y="4268679"/>
            <a:chExt cx="202428" cy="349114"/>
          </a:xfrm>
        </p:grpSpPr>
        <p:sp>
          <p:nvSpPr>
            <p:cNvPr id="8342" name="Google Shape;8342;p90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90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90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90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90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90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8" name="Google Shape;8348;p90"/>
          <p:cNvGrpSpPr/>
          <p:nvPr/>
        </p:nvGrpSpPr>
        <p:grpSpPr>
          <a:xfrm>
            <a:off x="862507" y="2702984"/>
            <a:ext cx="329590" cy="365000"/>
            <a:chOff x="862507" y="2885984"/>
            <a:chExt cx="329590" cy="365000"/>
          </a:xfrm>
        </p:grpSpPr>
        <p:sp>
          <p:nvSpPr>
            <p:cNvPr id="8349" name="Google Shape;8349;p90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90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90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90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90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90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90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6" name="Google Shape;8356;p90"/>
          <p:cNvGrpSpPr/>
          <p:nvPr/>
        </p:nvGrpSpPr>
        <p:grpSpPr>
          <a:xfrm>
            <a:off x="3082075" y="2688805"/>
            <a:ext cx="318884" cy="379807"/>
            <a:chOff x="3082075" y="2871805"/>
            <a:chExt cx="318884" cy="379807"/>
          </a:xfrm>
        </p:grpSpPr>
        <p:sp>
          <p:nvSpPr>
            <p:cNvPr id="8357" name="Google Shape;8357;p90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90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90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90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90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90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90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90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90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90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90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90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90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90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90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90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90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90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90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90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7" name="Google Shape;8377;p90"/>
          <p:cNvGrpSpPr/>
          <p:nvPr/>
        </p:nvGrpSpPr>
        <p:grpSpPr>
          <a:xfrm>
            <a:off x="2594780" y="1333494"/>
            <a:ext cx="410187" cy="324244"/>
            <a:chOff x="2594780" y="1516494"/>
            <a:chExt cx="410187" cy="324244"/>
          </a:xfrm>
        </p:grpSpPr>
        <p:sp>
          <p:nvSpPr>
            <p:cNvPr id="8378" name="Google Shape;8378;p90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90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90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90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90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90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90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90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6" name="Google Shape;8386;p90"/>
          <p:cNvGrpSpPr/>
          <p:nvPr/>
        </p:nvGrpSpPr>
        <p:grpSpPr>
          <a:xfrm>
            <a:off x="1742965" y="1319959"/>
            <a:ext cx="333692" cy="333363"/>
            <a:chOff x="1742965" y="1502959"/>
            <a:chExt cx="333692" cy="333363"/>
          </a:xfrm>
        </p:grpSpPr>
        <p:sp>
          <p:nvSpPr>
            <p:cNvPr id="8387" name="Google Shape;8387;p90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90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90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90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1" name="Google Shape;8391;p90"/>
          <p:cNvGrpSpPr/>
          <p:nvPr/>
        </p:nvGrpSpPr>
        <p:grpSpPr>
          <a:xfrm>
            <a:off x="3051531" y="1333809"/>
            <a:ext cx="390034" cy="296545"/>
            <a:chOff x="3051531" y="1516809"/>
            <a:chExt cx="390034" cy="296545"/>
          </a:xfrm>
        </p:grpSpPr>
        <p:sp>
          <p:nvSpPr>
            <p:cNvPr id="8392" name="Google Shape;8392;p90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90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90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90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90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90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90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90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90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90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90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90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90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90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90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7" name="Google Shape;8407;p90"/>
          <p:cNvGrpSpPr/>
          <p:nvPr/>
        </p:nvGrpSpPr>
        <p:grpSpPr>
          <a:xfrm>
            <a:off x="3514900" y="1306020"/>
            <a:ext cx="354145" cy="351869"/>
            <a:chOff x="3514900" y="1489020"/>
            <a:chExt cx="354145" cy="351869"/>
          </a:xfrm>
        </p:grpSpPr>
        <p:sp>
          <p:nvSpPr>
            <p:cNvPr id="8408" name="Google Shape;8408;p90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90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90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90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90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90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90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90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90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90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90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90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90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90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90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90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90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90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90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90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90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90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0" name="Google Shape;8430;p90"/>
          <p:cNvGrpSpPr/>
          <p:nvPr/>
        </p:nvGrpSpPr>
        <p:grpSpPr>
          <a:xfrm>
            <a:off x="3066324" y="3167446"/>
            <a:ext cx="346598" cy="333183"/>
            <a:chOff x="3066324" y="3350446"/>
            <a:chExt cx="346598" cy="333183"/>
          </a:xfrm>
        </p:grpSpPr>
        <p:sp>
          <p:nvSpPr>
            <p:cNvPr id="8431" name="Google Shape;8431;p90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90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90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90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90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90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90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90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90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90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1" name="Google Shape;8441;p90"/>
          <p:cNvGrpSpPr/>
          <p:nvPr/>
        </p:nvGrpSpPr>
        <p:grpSpPr>
          <a:xfrm>
            <a:off x="1282755" y="1769089"/>
            <a:ext cx="363278" cy="363338"/>
            <a:chOff x="1282755" y="1952089"/>
            <a:chExt cx="363278" cy="363338"/>
          </a:xfrm>
        </p:grpSpPr>
        <p:sp>
          <p:nvSpPr>
            <p:cNvPr id="8442" name="Google Shape;8442;p90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90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90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90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90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90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90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9" name="Google Shape;8449;p90"/>
          <p:cNvGrpSpPr/>
          <p:nvPr/>
        </p:nvGrpSpPr>
        <p:grpSpPr>
          <a:xfrm>
            <a:off x="3510094" y="2726281"/>
            <a:ext cx="355133" cy="343574"/>
            <a:chOff x="3510094" y="2909281"/>
            <a:chExt cx="355133" cy="343574"/>
          </a:xfrm>
        </p:grpSpPr>
        <p:sp>
          <p:nvSpPr>
            <p:cNvPr id="8450" name="Google Shape;8450;p90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90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90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90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90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90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90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90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90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90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90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90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90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3" name="Google Shape;8463;p90"/>
          <p:cNvSpPr/>
          <p:nvPr/>
        </p:nvSpPr>
        <p:spPr>
          <a:xfrm>
            <a:off x="2513884" y="1629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64" name="Google Shape;8464;p90"/>
          <p:cNvGrpSpPr/>
          <p:nvPr/>
        </p:nvGrpSpPr>
        <p:grpSpPr>
          <a:xfrm>
            <a:off x="2163842" y="1323972"/>
            <a:ext cx="382787" cy="331566"/>
            <a:chOff x="2163842" y="1506972"/>
            <a:chExt cx="382787" cy="331566"/>
          </a:xfrm>
        </p:grpSpPr>
        <p:sp>
          <p:nvSpPr>
            <p:cNvPr id="8465" name="Google Shape;8465;p90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90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90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90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90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90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90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90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3" name="Google Shape;8473;p90"/>
          <p:cNvGrpSpPr/>
          <p:nvPr/>
        </p:nvGrpSpPr>
        <p:grpSpPr>
          <a:xfrm>
            <a:off x="1738877" y="3166652"/>
            <a:ext cx="357918" cy="350536"/>
            <a:chOff x="1738877" y="3349652"/>
            <a:chExt cx="357918" cy="350536"/>
          </a:xfrm>
        </p:grpSpPr>
        <p:sp>
          <p:nvSpPr>
            <p:cNvPr id="8474" name="Google Shape;8474;p90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90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90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90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90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90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90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90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90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90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90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90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90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90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90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90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90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90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2" name="Google Shape;8492;p90"/>
          <p:cNvGrpSpPr/>
          <p:nvPr/>
        </p:nvGrpSpPr>
        <p:grpSpPr>
          <a:xfrm>
            <a:off x="1971819" y="4093854"/>
            <a:ext cx="383281" cy="333947"/>
            <a:chOff x="1971819" y="4276854"/>
            <a:chExt cx="383281" cy="333947"/>
          </a:xfrm>
        </p:grpSpPr>
        <p:sp>
          <p:nvSpPr>
            <p:cNvPr id="8493" name="Google Shape;8493;p90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90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90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90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90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90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90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90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90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90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3" name="Google Shape;8503;p90"/>
          <p:cNvGrpSpPr/>
          <p:nvPr/>
        </p:nvGrpSpPr>
        <p:grpSpPr>
          <a:xfrm>
            <a:off x="1825119" y="2702819"/>
            <a:ext cx="175987" cy="361391"/>
            <a:chOff x="1825119" y="2885819"/>
            <a:chExt cx="175987" cy="361391"/>
          </a:xfrm>
        </p:grpSpPr>
        <p:sp>
          <p:nvSpPr>
            <p:cNvPr id="8504" name="Google Shape;8504;p90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90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90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90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90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90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90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90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90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90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4" name="Google Shape;8514;p90"/>
          <p:cNvGrpSpPr/>
          <p:nvPr/>
        </p:nvGrpSpPr>
        <p:grpSpPr>
          <a:xfrm>
            <a:off x="3504824" y="3222844"/>
            <a:ext cx="369896" cy="226339"/>
            <a:chOff x="3504824" y="3405844"/>
            <a:chExt cx="369896" cy="226339"/>
          </a:xfrm>
        </p:grpSpPr>
        <p:sp>
          <p:nvSpPr>
            <p:cNvPr id="8515" name="Google Shape;8515;p90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90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90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90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90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90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90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90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90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90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90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90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90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90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90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90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1" name="Google Shape;8531;p90"/>
          <p:cNvGrpSpPr/>
          <p:nvPr/>
        </p:nvGrpSpPr>
        <p:grpSpPr>
          <a:xfrm>
            <a:off x="1295661" y="3636594"/>
            <a:ext cx="345640" cy="342900"/>
            <a:chOff x="1295661" y="3819594"/>
            <a:chExt cx="345640" cy="342900"/>
          </a:xfrm>
        </p:grpSpPr>
        <p:sp>
          <p:nvSpPr>
            <p:cNvPr id="8532" name="Google Shape;8532;p90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90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90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90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90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90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90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90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90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90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90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90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90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90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90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90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90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9" name="Google Shape;8549;p90"/>
          <p:cNvGrpSpPr/>
          <p:nvPr/>
        </p:nvGrpSpPr>
        <p:grpSpPr>
          <a:xfrm>
            <a:off x="3486572" y="2250470"/>
            <a:ext cx="379328" cy="281738"/>
            <a:chOff x="3486572" y="2433470"/>
            <a:chExt cx="379328" cy="281738"/>
          </a:xfrm>
        </p:grpSpPr>
        <p:sp>
          <p:nvSpPr>
            <p:cNvPr id="8550" name="Google Shape;8550;p90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90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90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90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90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90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90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57" name="Google Shape;8557;p90"/>
          <p:cNvSpPr/>
          <p:nvPr/>
        </p:nvSpPr>
        <p:spPr>
          <a:xfrm>
            <a:off x="3751930" y="2526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58" name="Google Shape;8558;p90"/>
          <p:cNvGrpSpPr/>
          <p:nvPr/>
        </p:nvGrpSpPr>
        <p:grpSpPr>
          <a:xfrm>
            <a:off x="3997149" y="3146634"/>
            <a:ext cx="270733" cy="355762"/>
            <a:chOff x="3997149" y="3329634"/>
            <a:chExt cx="270733" cy="355762"/>
          </a:xfrm>
        </p:grpSpPr>
        <p:sp>
          <p:nvSpPr>
            <p:cNvPr id="8559" name="Google Shape;8559;p90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90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90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90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90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90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90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90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90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90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90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90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90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90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90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90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90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90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90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90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90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0" name="Google Shape;8580;p90"/>
          <p:cNvGrpSpPr/>
          <p:nvPr/>
        </p:nvGrpSpPr>
        <p:grpSpPr>
          <a:xfrm>
            <a:off x="3954343" y="2716354"/>
            <a:ext cx="345655" cy="343529"/>
            <a:chOff x="3954343" y="2899354"/>
            <a:chExt cx="345655" cy="343529"/>
          </a:xfrm>
        </p:grpSpPr>
        <p:sp>
          <p:nvSpPr>
            <p:cNvPr id="8581" name="Google Shape;8581;p90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90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90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90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90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90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90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90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90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90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90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90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3" name="Google Shape;8593;p90"/>
          <p:cNvGrpSpPr/>
          <p:nvPr/>
        </p:nvGrpSpPr>
        <p:grpSpPr>
          <a:xfrm>
            <a:off x="2166043" y="3168344"/>
            <a:ext cx="369566" cy="349803"/>
            <a:chOff x="2166043" y="3351344"/>
            <a:chExt cx="369566" cy="349803"/>
          </a:xfrm>
        </p:grpSpPr>
        <p:sp>
          <p:nvSpPr>
            <p:cNvPr id="8594" name="Google Shape;8594;p90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90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90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90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90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90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90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90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90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3" name="Google Shape;8603;p90"/>
          <p:cNvGrpSpPr/>
          <p:nvPr/>
        </p:nvGrpSpPr>
        <p:grpSpPr>
          <a:xfrm>
            <a:off x="2619649" y="3169332"/>
            <a:ext cx="365793" cy="329275"/>
            <a:chOff x="2619649" y="3352332"/>
            <a:chExt cx="365793" cy="329275"/>
          </a:xfrm>
        </p:grpSpPr>
        <p:sp>
          <p:nvSpPr>
            <p:cNvPr id="8604" name="Google Shape;8604;p90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90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90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90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90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90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90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90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90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90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4" name="Google Shape;8614;p90"/>
          <p:cNvGrpSpPr/>
          <p:nvPr/>
        </p:nvGrpSpPr>
        <p:grpSpPr>
          <a:xfrm>
            <a:off x="1296135" y="1332240"/>
            <a:ext cx="340624" cy="351944"/>
            <a:chOff x="1293760" y="1498228"/>
            <a:chExt cx="340624" cy="351944"/>
          </a:xfrm>
        </p:grpSpPr>
        <p:sp>
          <p:nvSpPr>
            <p:cNvPr id="8615" name="Google Shape;8615;p90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90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90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90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90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90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90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90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90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90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90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90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90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90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9" name="Google Shape;8629;p90"/>
          <p:cNvGrpSpPr/>
          <p:nvPr/>
        </p:nvGrpSpPr>
        <p:grpSpPr>
          <a:xfrm>
            <a:off x="849601" y="1769074"/>
            <a:ext cx="406713" cy="383745"/>
            <a:chOff x="849601" y="1952074"/>
            <a:chExt cx="406713" cy="383745"/>
          </a:xfrm>
        </p:grpSpPr>
        <p:sp>
          <p:nvSpPr>
            <p:cNvPr id="8630" name="Google Shape;8630;p90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90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90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90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90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90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90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7" name="Google Shape;8637;p90"/>
          <p:cNvGrpSpPr/>
          <p:nvPr/>
        </p:nvGrpSpPr>
        <p:grpSpPr>
          <a:xfrm>
            <a:off x="2253871" y="2710365"/>
            <a:ext cx="203985" cy="355417"/>
            <a:chOff x="2253871" y="2893365"/>
            <a:chExt cx="203985" cy="355417"/>
          </a:xfrm>
        </p:grpSpPr>
        <p:sp>
          <p:nvSpPr>
            <p:cNvPr id="8638" name="Google Shape;8638;p90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90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90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90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90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90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90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90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90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90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90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9" name="Google Shape;8649;p90"/>
          <p:cNvGrpSpPr/>
          <p:nvPr/>
        </p:nvGrpSpPr>
        <p:grpSpPr>
          <a:xfrm>
            <a:off x="2191541" y="2225601"/>
            <a:ext cx="308823" cy="342571"/>
            <a:chOff x="2191541" y="2408601"/>
            <a:chExt cx="308823" cy="342571"/>
          </a:xfrm>
        </p:grpSpPr>
        <p:sp>
          <p:nvSpPr>
            <p:cNvPr id="8650" name="Google Shape;8650;p90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90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90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90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90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90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90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90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90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90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90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90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90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3" name="Google Shape;8663;p90"/>
          <p:cNvGrpSpPr/>
          <p:nvPr/>
        </p:nvGrpSpPr>
        <p:grpSpPr>
          <a:xfrm>
            <a:off x="847400" y="1320588"/>
            <a:ext cx="342496" cy="341553"/>
            <a:chOff x="847400" y="1503588"/>
            <a:chExt cx="342496" cy="341553"/>
          </a:xfrm>
        </p:grpSpPr>
        <p:sp>
          <p:nvSpPr>
            <p:cNvPr id="8664" name="Google Shape;8664;p90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90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90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90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90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90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90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90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90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90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90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90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90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90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90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90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90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90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90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90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4" name="Google Shape;8684;p90"/>
          <p:cNvGrpSpPr/>
          <p:nvPr/>
        </p:nvGrpSpPr>
        <p:grpSpPr>
          <a:xfrm>
            <a:off x="1329963" y="2716669"/>
            <a:ext cx="280495" cy="361077"/>
            <a:chOff x="1329963" y="2899669"/>
            <a:chExt cx="280495" cy="361077"/>
          </a:xfrm>
        </p:grpSpPr>
        <p:sp>
          <p:nvSpPr>
            <p:cNvPr id="8685" name="Google Shape;8685;p90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90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90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90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90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90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90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2" name="Google Shape;8692;p90"/>
          <p:cNvGrpSpPr/>
          <p:nvPr/>
        </p:nvGrpSpPr>
        <p:grpSpPr>
          <a:xfrm>
            <a:off x="937429" y="3617908"/>
            <a:ext cx="195496" cy="343439"/>
            <a:chOff x="937429" y="3800908"/>
            <a:chExt cx="195496" cy="343439"/>
          </a:xfrm>
        </p:grpSpPr>
        <p:sp>
          <p:nvSpPr>
            <p:cNvPr id="8693" name="Google Shape;8693;p90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90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90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90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90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90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90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90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90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90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90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90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90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6" name="Google Shape;8706;p90"/>
          <p:cNvGrpSpPr/>
          <p:nvPr/>
        </p:nvGrpSpPr>
        <p:grpSpPr>
          <a:xfrm>
            <a:off x="2687659" y="3627655"/>
            <a:ext cx="365164" cy="342511"/>
            <a:chOff x="2611459" y="3810655"/>
            <a:chExt cx="365164" cy="342511"/>
          </a:xfrm>
        </p:grpSpPr>
        <p:sp>
          <p:nvSpPr>
            <p:cNvPr id="8707" name="Google Shape;8707;p90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90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90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90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90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90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90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90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90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90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90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8" name="Google Shape;8718;p90"/>
          <p:cNvGrpSpPr/>
          <p:nvPr/>
        </p:nvGrpSpPr>
        <p:grpSpPr>
          <a:xfrm>
            <a:off x="3952456" y="1341280"/>
            <a:ext cx="370195" cy="300154"/>
            <a:chOff x="3952456" y="1524280"/>
            <a:chExt cx="370195" cy="300154"/>
          </a:xfrm>
        </p:grpSpPr>
        <p:sp>
          <p:nvSpPr>
            <p:cNvPr id="8719" name="Google Shape;8719;p90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90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90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90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90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90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25" name="Google Shape;8725;p90"/>
          <p:cNvSpPr txBox="1"/>
          <p:nvPr/>
        </p:nvSpPr>
        <p:spPr>
          <a:xfrm>
            <a:off x="849675" y="72209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Educational Icons</a:t>
            </a:r>
            <a:endParaRPr sz="2400">
              <a:solidFill>
                <a:srgbClr val="FFFFFF"/>
              </a:solidFill>
            </a:endParaRPr>
          </a:p>
        </p:txBody>
      </p:sp>
      <p:sp>
        <p:nvSpPr>
          <p:cNvPr id="8726" name="Google Shape;8726;p90"/>
          <p:cNvSpPr txBox="1"/>
          <p:nvPr/>
        </p:nvSpPr>
        <p:spPr>
          <a:xfrm>
            <a:off x="4858400" y="72209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Medical Icons</a:t>
            </a:r>
            <a:endParaRPr sz="24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4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66504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CONTENTS OF THIS TEMPLATE</a:t>
            </a:r>
            <a:endParaRPr dirty="0"/>
          </a:p>
        </p:txBody>
      </p:sp>
      <p:pic>
        <p:nvPicPr>
          <p:cNvPr id="246" name="Google Shape;246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3225" y="3215911"/>
            <a:ext cx="2887225" cy="1772674"/>
          </a:xfrm>
          <a:prstGeom prst="rect">
            <a:avLst/>
          </a:prstGeom>
          <a:noFill/>
          <a:ln>
            <a:noFill/>
          </a:ln>
        </p:spPr>
      </p:pic>
      <p:sp>
        <p:nvSpPr>
          <p:cNvPr id="247" name="Google Shape;247;p42"/>
          <p:cNvSpPr/>
          <p:nvPr/>
        </p:nvSpPr>
        <p:spPr>
          <a:xfrm>
            <a:off x="8050951" y="539507"/>
            <a:ext cx="369143" cy="36122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lt2"/>
                </a:solidFill>
                <a:latin typeface="Kosugi Maru"/>
              </a:rPr>
              <a:t>I</a:t>
            </a:r>
          </a:p>
        </p:txBody>
      </p:sp>
      <p:sp>
        <p:nvSpPr>
          <p:cNvPr id="6" name="Google Shape;665;p36"/>
          <p:cNvSpPr txBox="1">
            <a:spLocks/>
          </p:cNvSpPr>
          <p:nvPr/>
        </p:nvSpPr>
        <p:spPr>
          <a:xfrm>
            <a:off x="713225" y="1290203"/>
            <a:ext cx="3387600" cy="841800"/>
          </a:xfrm>
          <a:prstGeom prst="rect">
            <a:avLst/>
          </a:prstGeom>
          <a:noFill/>
          <a:ln>
            <a:noFill/>
          </a:ln>
          <a:effectLst>
            <a:outerShdw dist="38100" dir="144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Denk One"/>
              <a:buNone/>
              <a:defRPr sz="4000" b="0" i="0" u="none" strike="noStrike" cap="none">
                <a:solidFill>
                  <a:schemeClr val="accent2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ssion One"/>
              <a:buNone/>
              <a:defRPr sz="4000" b="0" i="0" u="none" strike="noStrike" cap="none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r>
              <a:rPr lang="es-PE" dirty="0" smtClean="0">
                <a:solidFill>
                  <a:srgbClr val="00B0F0"/>
                </a:solidFill>
              </a:rPr>
              <a:t>No new medication</a:t>
            </a:r>
            <a:endParaRPr lang="es-PE" dirty="0">
              <a:solidFill>
                <a:srgbClr val="00B0F0"/>
              </a:solidFill>
            </a:endParaRPr>
          </a:p>
        </p:txBody>
      </p:sp>
      <p:sp>
        <p:nvSpPr>
          <p:cNvPr id="7" name="Google Shape;667;p36"/>
          <p:cNvSpPr txBox="1">
            <a:spLocks/>
          </p:cNvSpPr>
          <p:nvPr/>
        </p:nvSpPr>
        <p:spPr>
          <a:xfrm>
            <a:off x="713225" y="2317806"/>
            <a:ext cx="3387600" cy="713400"/>
          </a:xfrm>
          <a:prstGeom prst="rect">
            <a:avLst/>
          </a:prstGeom>
          <a:gradFill>
            <a:gsLst>
              <a:gs pos="0">
                <a:srgbClr val="F1E5E9"/>
              </a:gs>
              <a:gs pos="100000">
                <a:srgbClr val="FFFFFF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Didact Gothic"/>
              <a:buAutoNum type="arabicPeriod"/>
              <a:defRPr sz="12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AutoNum type="alphaLcPeriod"/>
              <a:defRPr sz="14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AutoNum type="romanLcPeriod"/>
              <a:defRPr sz="14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AutoNum type="arabicPeriod"/>
              <a:defRPr sz="14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AutoNum type="alphaLcPeriod"/>
              <a:defRPr sz="14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AutoNum type="romanLcPeriod"/>
              <a:defRPr sz="14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AutoNum type="arabicPeriod"/>
              <a:defRPr sz="14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AutoNum type="alphaLcPeriod"/>
              <a:defRPr sz="14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AutoNum type="romanLcPeriod"/>
              <a:defRPr sz="1400" b="0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indent="0">
              <a:spcAft>
                <a:spcPts val="1200"/>
              </a:spcAft>
              <a:buFont typeface="Didact Gothic"/>
              <a:buNone/>
            </a:pPr>
            <a:r>
              <a:rPr lang="en-US" dirty="0" smtClean="0"/>
              <a:t>You can enter a subtitle here if you need it</a:t>
            </a:r>
            <a:endParaRPr lang="en-US" dirty="0"/>
          </a:p>
        </p:txBody>
      </p:sp>
      <p:sp>
        <p:nvSpPr>
          <p:cNvPr id="3" name="Rectángulo 2"/>
          <p:cNvSpPr/>
          <p:nvPr/>
        </p:nvSpPr>
        <p:spPr>
          <a:xfrm>
            <a:off x="713225" y="2590164"/>
            <a:ext cx="304757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ts val="1600"/>
              </a:spcBef>
            </a:pPr>
            <a:r>
              <a:rPr lang="en-US" dirty="0">
                <a:solidFill>
                  <a:srgbClr val="4B2B72"/>
                </a:solidFill>
              </a:rPr>
              <a:t>And the most important thing: the audience won’t miss the point of your presentation</a:t>
            </a:r>
            <a:endParaRPr lang="en-US" dirty="0">
              <a:solidFill>
                <a:srgbClr val="4B2B72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85263" y="1300671"/>
            <a:ext cx="2981250" cy="3746250"/>
          </a:xfrm>
          <a:prstGeom prst="rect">
            <a:avLst/>
          </a:prstGeom>
        </p:spPr>
      </p:pic>
      <p:pic>
        <p:nvPicPr>
          <p:cNvPr id="10" name="Google Shape;246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353286" y="3976731"/>
            <a:ext cx="1764471" cy="108333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246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92285" y="975675"/>
            <a:ext cx="1058666" cy="64999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" name="Google Shape;665;p36"/>
          <p:cNvSpPr txBox="1">
            <a:spLocks noGrp="1"/>
          </p:cNvSpPr>
          <p:nvPr>
            <p:ph type="title"/>
          </p:nvPr>
        </p:nvSpPr>
        <p:spPr>
          <a:xfrm>
            <a:off x="4883900" y="2418300"/>
            <a:ext cx="3387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No new medication</a:t>
            </a:r>
            <a:endParaRPr sz="4800" dirty="0"/>
          </a:p>
        </p:txBody>
      </p:sp>
      <p:sp>
        <p:nvSpPr>
          <p:cNvPr id="666" name="Google Shape;666;p36"/>
          <p:cNvSpPr txBox="1">
            <a:spLocks noGrp="1"/>
          </p:cNvSpPr>
          <p:nvPr>
            <p:ph type="title" idx="2"/>
          </p:nvPr>
        </p:nvSpPr>
        <p:spPr>
          <a:xfrm>
            <a:off x="6343900" y="1180025"/>
            <a:ext cx="1441800" cy="66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667" name="Google Shape;667;p36"/>
          <p:cNvSpPr txBox="1">
            <a:spLocks noGrp="1"/>
          </p:cNvSpPr>
          <p:nvPr>
            <p:ph type="subTitle" idx="1"/>
          </p:nvPr>
        </p:nvSpPr>
        <p:spPr>
          <a:xfrm>
            <a:off x="4333700" y="3609175"/>
            <a:ext cx="393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800" dirty="0"/>
              <a:t>You can enter a subtitle here if you need it</a:t>
            </a:r>
            <a:endParaRPr sz="2800" dirty="0"/>
          </a:p>
        </p:txBody>
      </p:sp>
      <p:sp>
        <p:nvSpPr>
          <p:cNvPr id="670" name="Google Shape;670;p36"/>
          <p:cNvSpPr/>
          <p:nvPr/>
        </p:nvSpPr>
        <p:spPr>
          <a:xfrm>
            <a:off x="1080250" y="807825"/>
            <a:ext cx="312819" cy="289153"/>
          </a:xfrm>
          <a:custGeom>
            <a:avLst/>
            <a:gdLst/>
            <a:ahLst/>
            <a:cxnLst/>
            <a:rect l="l" t="t" r="r" b="b"/>
            <a:pathLst>
              <a:path w="36759" h="33978" extrusionOk="0">
                <a:moveTo>
                  <a:pt x="18380" y="0"/>
                </a:moveTo>
                <a:cubicBezTo>
                  <a:pt x="17607" y="0"/>
                  <a:pt x="16835" y="403"/>
                  <a:pt x="16438" y="1207"/>
                </a:cubicBezTo>
                <a:lnTo>
                  <a:pt x="12631" y="8924"/>
                </a:lnTo>
                <a:cubicBezTo>
                  <a:pt x="12315" y="9563"/>
                  <a:pt x="11705" y="10006"/>
                  <a:pt x="11000" y="10108"/>
                </a:cubicBezTo>
                <a:lnTo>
                  <a:pt x="2484" y="11345"/>
                </a:lnTo>
                <a:cubicBezTo>
                  <a:pt x="709" y="11604"/>
                  <a:pt x="0" y="13786"/>
                  <a:pt x="1285" y="15038"/>
                </a:cubicBezTo>
                <a:lnTo>
                  <a:pt x="7446" y="21045"/>
                </a:lnTo>
                <a:cubicBezTo>
                  <a:pt x="7956" y="21541"/>
                  <a:pt x="8190" y="22258"/>
                  <a:pt x="8069" y="22960"/>
                </a:cubicBezTo>
                <a:lnTo>
                  <a:pt x="6615" y="31442"/>
                </a:lnTo>
                <a:cubicBezTo>
                  <a:pt x="6375" y="32841"/>
                  <a:pt x="7486" y="33977"/>
                  <a:pt x="8747" y="33977"/>
                </a:cubicBezTo>
                <a:cubicBezTo>
                  <a:pt x="9080" y="33977"/>
                  <a:pt x="9424" y="33898"/>
                  <a:pt x="9755" y="33723"/>
                </a:cubicBezTo>
                <a:lnTo>
                  <a:pt x="17373" y="29719"/>
                </a:lnTo>
                <a:cubicBezTo>
                  <a:pt x="17688" y="29554"/>
                  <a:pt x="18034" y="29471"/>
                  <a:pt x="18380" y="29471"/>
                </a:cubicBezTo>
                <a:cubicBezTo>
                  <a:pt x="18726" y="29471"/>
                  <a:pt x="19072" y="29554"/>
                  <a:pt x="19387" y="29719"/>
                </a:cubicBezTo>
                <a:lnTo>
                  <a:pt x="27004" y="33723"/>
                </a:lnTo>
                <a:cubicBezTo>
                  <a:pt x="27336" y="33898"/>
                  <a:pt x="27679" y="33977"/>
                  <a:pt x="28012" y="33977"/>
                </a:cubicBezTo>
                <a:cubicBezTo>
                  <a:pt x="29273" y="33977"/>
                  <a:pt x="30385" y="32841"/>
                  <a:pt x="30144" y="31442"/>
                </a:cubicBezTo>
                <a:lnTo>
                  <a:pt x="28690" y="22960"/>
                </a:lnTo>
                <a:cubicBezTo>
                  <a:pt x="28569" y="22258"/>
                  <a:pt x="28803" y="21541"/>
                  <a:pt x="29313" y="21045"/>
                </a:cubicBezTo>
                <a:lnTo>
                  <a:pt x="35474" y="15038"/>
                </a:lnTo>
                <a:cubicBezTo>
                  <a:pt x="36759" y="13786"/>
                  <a:pt x="36050" y="11604"/>
                  <a:pt x="34275" y="11345"/>
                </a:cubicBezTo>
                <a:lnTo>
                  <a:pt x="25759" y="10108"/>
                </a:lnTo>
                <a:cubicBezTo>
                  <a:pt x="25054" y="10006"/>
                  <a:pt x="24445" y="9563"/>
                  <a:pt x="24130" y="8924"/>
                </a:cubicBezTo>
                <a:lnTo>
                  <a:pt x="20321" y="1207"/>
                </a:lnTo>
                <a:cubicBezTo>
                  <a:pt x="19924" y="403"/>
                  <a:pt x="19152" y="0"/>
                  <a:pt x="183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0250" y="565057"/>
            <a:ext cx="3321150" cy="4578443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p44"/>
          <p:cNvSpPr txBox="1">
            <a:spLocks noGrp="1"/>
          </p:cNvSpPr>
          <p:nvPr>
            <p:ph type="subTitle" idx="5"/>
          </p:nvPr>
        </p:nvSpPr>
        <p:spPr>
          <a:xfrm>
            <a:off x="1591700" y="3361071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262" name="Google Shape;262;p44"/>
          <p:cNvSpPr txBox="1">
            <a:spLocks noGrp="1"/>
          </p:cNvSpPr>
          <p:nvPr>
            <p:ph type="title" idx="4"/>
          </p:nvPr>
        </p:nvSpPr>
        <p:spPr>
          <a:xfrm>
            <a:off x="1591854" y="3030171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FANS</a:t>
            </a:r>
            <a:endParaRPr/>
          </a:p>
        </p:txBody>
      </p:sp>
      <p:sp>
        <p:nvSpPr>
          <p:cNvPr id="263" name="Google Shape;263;p44"/>
          <p:cNvSpPr txBox="1">
            <a:spLocks noGrp="1"/>
          </p:cNvSpPr>
          <p:nvPr>
            <p:ph type="title" idx="7"/>
          </p:nvPr>
        </p:nvSpPr>
        <p:spPr>
          <a:xfrm>
            <a:off x="1591854" y="2221754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TOKYO</a:t>
            </a:r>
            <a:endParaRPr/>
          </a:p>
        </p:txBody>
      </p:sp>
      <p:sp>
        <p:nvSpPr>
          <p:cNvPr id="264" name="Google Shape;264;p44"/>
          <p:cNvSpPr txBox="1">
            <a:spLocks noGrp="1"/>
          </p:cNvSpPr>
          <p:nvPr>
            <p:ph type="title" idx="6"/>
          </p:nvPr>
        </p:nvSpPr>
        <p:spPr>
          <a:xfrm>
            <a:off x="713225" y="3030171"/>
            <a:ext cx="767100" cy="6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65" name="Google Shape;265;p44"/>
          <p:cNvSpPr txBox="1">
            <a:spLocks noGrp="1"/>
          </p:cNvSpPr>
          <p:nvPr>
            <p:ph type="subTitle" idx="8"/>
          </p:nvPr>
        </p:nvSpPr>
        <p:spPr>
          <a:xfrm>
            <a:off x="1591700" y="2552654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266" name="Google Shape;266;p44"/>
          <p:cNvSpPr txBox="1">
            <a:spLocks noGrp="1"/>
          </p:cNvSpPr>
          <p:nvPr>
            <p:ph type="title" idx="9"/>
          </p:nvPr>
        </p:nvSpPr>
        <p:spPr>
          <a:xfrm>
            <a:off x="713225" y="2221754"/>
            <a:ext cx="767100" cy="6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67" name="Google Shape;267;p44"/>
          <p:cNvSpPr txBox="1">
            <a:spLocks noGrp="1"/>
          </p:cNvSpPr>
          <p:nvPr>
            <p:ph type="title"/>
          </p:nvPr>
        </p:nvSpPr>
        <p:spPr>
          <a:xfrm>
            <a:off x="1591854" y="3838588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GET READY TO GO</a:t>
            </a:r>
            <a:endParaRPr/>
          </a:p>
        </p:txBody>
      </p:sp>
      <p:sp>
        <p:nvSpPr>
          <p:cNvPr id="268" name="Google Shape;268;p44"/>
          <p:cNvSpPr txBox="1">
            <a:spLocks noGrp="1"/>
          </p:cNvSpPr>
          <p:nvPr>
            <p:ph type="subTitle" idx="1"/>
          </p:nvPr>
        </p:nvSpPr>
        <p:spPr>
          <a:xfrm>
            <a:off x="1591700" y="4169488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269" name="Google Shape;269;p44"/>
          <p:cNvSpPr txBox="1">
            <a:spLocks noGrp="1"/>
          </p:cNvSpPr>
          <p:nvPr>
            <p:ph type="title" idx="2"/>
          </p:nvPr>
        </p:nvSpPr>
        <p:spPr>
          <a:xfrm>
            <a:off x="713225" y="3838588"/>
            <a:ext cx="767100" cy="6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270" name="Google Shape;270;p44"/>
          <p:cNvSpPr txBox="1">
            <a:spLocks noGrp="1"/>
          </p:cNvSpPr>
          <p:nvPr>
            <p:ph type="title" idx="15"/>
          </p:nvPr>
        </p:nvSpPr>
        <p:spPr>
          <a:xfrm>
            <a:off x="713225" y="1413338"/>
            <a:ext cx="767100" cy="64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71" name="Google Shape;271;p44"/>
          <p:cNvSpPr txBox="1">
            <a:spLocks noGrp="1"/>
          </p:cNvSpPr>
          <p:nvPr>
            <p:ph type="title" idx="3"/>
          </p:nvPr>
        </p:nvSpPr>
        <p:spPr>
          <a:xfrm>
            <a:off x="713338" y="539500"/>
            <a:ext cx="43791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272" name="Google Shape;272;p44"/>
          <p:cNvSpPr txBox="1">
            <a:spLocks noGrp="1"/>
          </p:cNvSpPr>
          <p:nvPr>
            <p:ph type="title" idx="13"/>
          </p:nvPr>
        </p:nvSpPr>
        <p:spPr>
          <a:xfrm>
            <a:off x="1591854" y="1413338"/>
            <a:ext cx="3500700" cy="33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WHAT’S TOKYO COMIC CON?</a:t>
            </a:r>
            <a:endParaRPr/>
          </a:p>
        </p:txBody>
      </p:sp>
      <p:sp>
        <p:nvSpPr>
          <p:cNvPr id="273" name="Google Shape;273;p44"/>
          <p:cNvSpPr txBox="1">
            <a:spLocks noGrp="1"/>
          </p:cNvSpPr>
          <p:nvPr>
            <p:ph type="subTitle" idx="14"/>
          </p:nvPr>
        </p:nvSpPr>
        <p:spPr>
          <a:xfrm>
            <a:off x="1591700" y="1744238"/>
            <a:ext cx="3500700" cy="3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pic>
        <p:nvPicPr>
          <p:cNvPr id="275" name="Google Shape;275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5024897" y="342462"/>
            <a:ext cx="1965774" cy="1236326"/>
          </a:xfrm>
          <a:prstGeom prst="rect">
            <a:avLst/>
          </a:prstGeom>
          <a:noFill/>
          <a:ln>
            <a:noFill/>
          </a:ln>
        </p:spPr>
      </p:pic>
      <p:sp>
        <p:nvSpPr>
          <p:cNvPr id="276" name="Google Shape;276;p44"/>
          <p:cNvSpPr txBox="1">
            <a:spLocks noGrp="1"/>
          </p:cNvSpPr>
          <p:nvPr>
            <p:ph type="title" idx="13"/>
          </p:nvPr>
        </p:nvSpPr>
        <p:spPr>
          <a:xfrm>
            <a:off x="5293299" y="722512"/>
            <a:ext cx="1262100" cy="39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dirty="0"/>
              <a:t>I LOVE IT!</a:t>
            </a:r>
            <a:endParaRPr sz="2500" dirty="0"/>
          </a:p>
        </p:txBody>
      </p:sp>
      <p:sp>
        <p:nvSpPr>
          <p:cNvPr id="277" name="Google Shape;277;p44"/>
          <p:cNvSpPr/>
          <p:nvPr/>
        </p:nvSpPr>
        <p:spPr>
          <a:xfrm>
            <a:off x="5851155" y="3223373"/>
            <a:ext cx="356018" cy="133129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フ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ァ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2"/>
                </a:solidFill>
                <a:latin typeface="Kosugi Maru"/>
              </a:rPr>
              <a:t>ン</a:t>
            </a:r>
          </a:p>
        </p:txBody>
      </p:sp>
      <p:pic>
        <p:nvPicPr>
          <p:cNvPr id="19" name="Imagen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40168" y="898634"/>
            <a:ext cx="2104870" cy="4224920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45"/>
          <p:cNvSpPr txBox="1">
            <a:spLocks noGrp="1"/>
          </p:cNvSpPr>
          <p:nvPr>
            <p:ph type="title"/>
          </p:nvPr>
        </p:nvSpPr>
        <p:spPr>
          <a:xfrm>
            <a:off x="1637100" y="1063031"/>
            <a:ext cx="5869800" cy="2332800"/>
          </a:xfrm>
          <a:prstGeom prst="rect">
            <a:avLst/>
          </a:prstGeom>
        </p:spPr>
        <p:txBody>
          <a:bodyPr spcFirstLastPara="1" wrap="square" lIns="365750" tIns="91425" rIns="36575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quote, words full of wisdom that someone important said and can make the reader get inspired.”</a:t>
            </a:r>
            <a:endParaRPr/>
          </a:p>
        </p:txBody>
      </p:sp>
      <p:sp>
        <p:nvSpPr>
          <p:cNvPr id="283" name="Google Shape;283;p45"/>
          <p:cNvSpPr txBox="1">
            <a:spLocks noGrp="1"/>
          </p:cNvSpPr>
          <p:nvPr>
            <p:ph type="title" idx="2"/>
          </p:nvPr>
        </p:nvSpPr>
        <p:spPr>
          <a:xfrm>
            <a:off x="1637100" y="3667975"/>
            <a:ext cx="5869800" cy="56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pic>
        <p:nvPicPr>
          <p:cNvPr id="284" name="Google Shape;284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00007">
            <a:off x="574162" y="555974"/>
            <a:ext cx="1734126" cy="1064701"/>
          </a:xfrm>
          <a:prstGeom prst="rect">
            <a:avLst/>
          </a:prstGeom>
          <a:noFill/>
          <a:ln>
            <a:noFill/>
          </a:ln>
        </p:spPr>
      </p:pic>
      <p:sp>
        <p:nvSpPr>
          <p:cNvPr id="285" name="Google Shape;285;p45"/>
          <p:cNvSpPr/>
          <p:nvPr/>
        </p:nvSpPr>
        <p:spPr>
          <a:xfrm>
            <a:off x="8050951" y="539507"/>
            <a:ext cx="369143" cy="36122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ポ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ッ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プ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ル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チ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ャ</a:t>
            </a:r>
            <a:b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</a:br>
            <a:r>
              <a:rPr b="1" i="0">
                <a:ln w="19050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chemeClr val="accent6"/>
                </a:solidFill>
                <a:latin typeface="Kosugi Maru"/>
              </a:rPr>
              <a:t>I</a:t>
            </a:r>
          </a:p>
        </p:txBody>
      </p:sp>
      <p:pic>
        <p:nvPicPr>
          <p:cNvPr id="6" name="Google Shape;284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00007">
            <a:off x="767723" y="4251202"/>
            <a:ext cx="813986" cy="499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Google Shape;284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778364">
            <a:off x="578594" y="2537415"/>
            <a:ext cx="1304167" cy="800719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Google Shape;284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778364">
            <a:off x="6852862" y="624655"/>
            <a:ext cx="852420" cy="523360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Google Shape;284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778364">
            <a:off x="7189684" y="3810173"/>
            <a:ext cx="1555822" cy="95522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84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00007">
            <a:off x="7146118" y="2470147"/>
            <a:ext cx="813986" cy="499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Tokyo Comic Convention by Slidesgo">
  <a:themeElements>
    <a:clrScheme name="Simple Light">
      <a:dk1>
        <a:srgbClr val="4B2B72"/>
      </a:dk1>
      <a:lt1>
        <a:srgbClr val="E3E4DF"/>
      </a:lt1>
      <a:dk2>
        <a:srgbClr val="216399"/>
      </a:dk2>
      <a:lt2>
        <a:srgbClr val="40A6B7"/>
      </a:lt2>
      <a:accent1>
        <a:srgbClr val="289448"/>
      </a:accent1>
      <a:accent2>
        <a:srgbClr val="A6C569"/>
      </a:accent2>
      <a:accent3>
        <a:srgbClr val="5C2749"/>
      </a:accent3>
      <a:accent4>
        <a:srgbClr val="D374A5"/>
      </a:accent4>
      <a:accent5>
        <a:srgbClr val="CB4F41"/>
      </a:accent5>
      <a:accent6>
        <a:srgbClr val="E5A92A"/>
      </a:accent6>
      <a:hlink>
        <a:srgbClr val="4B2B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102</TotalTime>
  <Words>1799</Words>
  <Application>Microsoft Office PowerPoint</Application>
  <PresentationFormat>Presentación en pantalla (16:9)</PresentationFormat>
  <Paragraphs>341</Paragraphs>
  <Slides>52</Slides>
  <Notes>49</Notes>
  <HiddenSlides>0</HiddenSlides>
  <MMClips>0</MMClips>
  <ScaleCrop>false</ScaleCrop>
  <HeadingPairs>
    <vt:vector size="6" baseType="variant">
      <vt:variant>
        <vt:lpstr>Fuentes usadas</vt:lpstr>
      </vt:variant>
      <vt:variant>
        <vt:i4>9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52</vt:i4>
      </vt:variant>
    </vt:vector>
  </HeadingPairs>
  <TitlesOfParts>
    <vt:vector size="63" baseType="lpstr">
      <vt:lpstr>Arial</vt:lpstr>
      <vt:lpstr>Wingdings</vt:lpstr>
      <vt:lpstr>Kosugi Maru</vt:lpstr>
      <vt:lpstr>Arial Unicode MS</vt:lpstr>
      <vt:lpstr>Denk One</vt:lpstr>
      <vt:lpstr>Passion One</vt:lpstr>
      <vt:lpstr>Chivo Black</vt:lpstr>
      <vt:lpstr>Didact Gothic</vt:lpstr>
      <vt:lpstr>Proxima Nova</vt:lpstr>
      <vt:lpstr>Tokyo Comic Convention by Slidesgo</vt:lpstr>
      <vt:lpstr>Slidesgo Final Pages</vt:lpstr>
      <vt:lpstr>Free Template</vt:lpstr>
      <vt:lpstr>Presentación de PowerPoint</vt:lpstr>
      <vt:lpstr>Whoa!</vt:lpstr>
      <vt:lpstr>Presentación de PowerPoint</vt:lpstr>
      <vt:lpstr>Presentación de PowerPoint</vt:lpstr>
      <vt:lpstr>CONTENTS OF THIS TEMPLATE</vt:lpstr>
      <vt:lpstr>No new medication</vt:lpstr>
      <vt:lpstr>THE FANS</vt:lpstr>
      <vt:lpstr>“This is a quote, words full of wisdom that someone important said and can make the reader get inspired.”</vt:lpstr>
      <vt:lpstr>Presentación de PowerPoint</vt:lpstr>
      <vt:lpstr>WHAT’S TOKYO COMIC CON?</vt:lpstr>
      <vt:lpstr>WHAT’S TOKYO COMIC CON?</vt:lpstr>
      <vt:lpstr>Presentación de PowerPoint</vt:lpstr>
      <vt:lpstr>WHAT DOES THE EVENT COVER?</vt:lpstr>
      <vt:lpstr>THE ORIGINS</vt:lpstr>
      <vt:lpstr>Presentación de PowerPoint</vt:lpstr>
      <vt:lpstr>ALL GENRES ARE INCLUDED</vt:lpstr>
      <vt:lpstr>MERCURY</vt:lpstr>
      <vt:lpstr>Why so sad?</vt:lpstr>
      <vt:lpstr>IMPORTANT DATES</vt:lpstr>
      <vt:lpstr>—Someone famous </vt:lpstr>
      <vt:lpstr>ABOUT TOKYO</vt:lpstr>
      <vt:lpstr>A PICTURE IS WORTH A THOUSAND WORDS</vt:lpstr>
      <vt:lpstr>MERCURY</vt:lpstr>
      <vt:lpstr>MERCURY</vt:lpstr>
      <vt:lpstr>Keep play gentle </vt:lpstr>
      <vt:lpstr>Presentación de PowerPoint</vt:lpstr>
      <vt:lpstr>JAPANESE FOOD</vt:lpstr>
      <vt:lpstr>A picture always reinforces the concept</vt:lpstr>
      <vt:lpstr>THE FANS</vt:lpstr>
      <vt:lpstr>9h 55m 23s</vt:lpstr>
      <vt:lpstr>Presentación de PowerPoint</vt:lpstr>
      <vt:lpstr>MERCURY</vt:lpstr>
      <vt:lpstr>A picture is worth a thousand words</vt:lpstr>
      <vt:lpstr>GET READY TO GO</vt:lpstr>
      <vt:lpstr>ARE YOU A REAL FAN?</vt:lpstr>
      <vt:lpstr>CHECK YOUR RESULTS</vt:lpstr>
      <vt:lpstr>WHAT DO YOU HAVE TO PREPARE?</vt:lpstr>
      <vt:lpstr>AND DRESS UP!</vt:lpstr>
      <vt:lpstr>DESKTOP SOFTWARE</vt:lpstr>
      <vt:lpstr>TABLET APP</vt:lpstr>
      <vt:lpstr>JENNA DOE</vt:lpstr>
      <vt:lpstr>Presentación de PowerPoint</vt:lpstr>
      <vt:lpstr>ALTERNATIVE RESOURCES</vt:lpstr>
      <vt:lpstr>SUPERHERO FLAT ICON PACK</vt:lpstr>
      <vt:lpstr>RESOURCES</vt:lpstr>
      <vt:lpstr>RESOURCES</vt:lpstr>
      <vt:lpstr>RESOURCES</vt:lpstr>
      <vt:lpstr>RESOURCES</vt:lpstr>
      <vt:lpstr>RESOURCES</vt:lpstr>
      <vt:lpstr>...and our sets of editable icons</vt:lpstr>
      <vt:lpstr>Presentación de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CONVENTION</dc:title>
  <dc:creator>Sr GRYM</dc:creator>
  <cp:lastModifiedBy>ADMIN</cp:lastModifiedBy>
  <cp:revision>19</cp:revision>
  <dcterms:modified xsi:type="dcterms:W3CDTF">2021-12-22T22:09:44Z</dcterms:modified>
</cp:coreProperties>
</file>