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6" r:id="rId3"/>
    <p:sldId id="290" r:id="rId4"/>
    <p:sldId id="291" r:id="rId5"/>
    <p:sldId id="286" r:id="rId6"/>
    <p:sldId id="258" r:id="rId7"/>
    <p:sldId id="287" r:id="rId8"/>
    <p:sldId id="284" r:id="rId9"/>
    <p:sldId id="285" r:id="rId10"/>
    <p:sldId id="259" r:id="rId11"/>
    <p:sldId id="299" r:id="rId12"/>
    <p:sldId id="260" r:id="rId13"/>
    <p:sldId id="261" r:id="rId14"/>
    <p:sldId id="292" r:id="rId15"/>
    <p:sldId id="262" r:id="rId16"/>
    <p:sldId id="263" r:id="rId17"/>
    <p:sldId id="264" r:id="rId18"/>
    <p:sldId id="293" r:id="rId19"/>
    <p:sldId id="265" r:id="rId20"/>
    <p:sldId id="266" r:id="rId21"/>
    <p:sldId id="300" r:id="rId22"/>
    <p:sldId id="267" r:id="rId23"/>
    <p:sldId id="294" r:id="rId24"/>
    <p:sldId id="268" r:id="rId25"/>
    <p:sldId id="269" r:id="rId26"/>
    <p:sldId id="297" r:id="rId27"/>
    <p:sldId id="304" r:id="rId28"/>
    <p:sldId id="305" r:id="rId29"/>
    <p:sldId id="270" r:id="rId30"/>
    <p:sldId id="295" r:id="rId31"/>
    <p:sldId id="271" r:id="rId32"/>
    <p:sldId id="272" r:id="rId33"/>
    <p:sldId id="273" r:id="rId34"/>
    <p:sldId id="296" r:id="rId35"/>
    <p:sldId id="274" r:id="rId36"/>
    <p:sldId id="288" r:id="rId37"/>
    <p:sldId id="298" r:id="rId38"/>
    <p:sldId id="289" r:id="rId39"/>
    <p:sldId id="302" r:id="rId40"/>
    <p:sldId id="301" r:id="rId41"/>
    <p:sldId id="303" r:id="rId42"/>
    <p:sldId id="277" r:id="rId43"/>
    <p:sldId id="278" r:id="rId44"/>
    <p:sldId id="309" r:id="rId45"/>
    <p:sldId id="307" r:id="rId46"/>
    <p:sldId id="279" r:id="rId47"/>
    <p:sldId id="308" r:id="rId48"/>
    <p:sldId id="306" r:id="rId49"/>
    <p:sldId id="280" r:id="rId50"/>
    <p:sldId id="281" r:id="rId51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54"/>
    </p:embeddedFont>
    <p:embeddedFont>
      <p:font typeface="Abril Fatface" panose="020B0604020202020204" charset="0"/>
      <p:regular r:id="rId55"/>
    </p:embeddedFont>
    <p:embeddedFont>
      <p:font typeface="Bellota Text" panose="020B0604020202020204" charset="0"/>
      <p:regular r:id="rId56"/>
      <p:bold r:id="rId57"/>
      <p:italic r:id="rId58"/>
      <p:boldItalic r:id="rId59"/>
    </p:embeddedFont>
    <p:embeddedFont>
      <p:font typeface="FZShuTi" panose="02010601030101010101" pitchFamily="2" charset="-122"/>
      <p:regular r:id="rId60"/>
    </p:embeddedFont>
    <p:embeddedFont>
      <p:font typeface="Microsoft YaHei" panose="020B0503020204020204" pitchFamily="34" charset="-122"/>
      <p:regular r:id="rId61"/>
      <p:bold r:id="rId62"/>
    </p:embeddedFont>
    <p:embeddedFont>
      <p:font typeface="Malgun Gothic" panose="020B0503020000020004" pitchFamily="34" charset="-127"/>
      <p:regular r:id="rId63"/>
      <p:bold r:id="rId64"/>
    </p:embeddedFont>
    <p:embeddedFont>
      <p:font typeface="Satisfy" panose="020B0604020202020204" charset="0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ontserrat" panose="020B0604020202020204" charset="0"/>
      <p:regular r:id="rId70"/>
      <p:bold r:id="rId71"/>
      <p:italic r:id="rId72"/>
      <p:boldItalic r:id="rId73"/>
    </p:embeddedFont>
    <p:embeddedFont>
      <p:font typeface="Red Hat Display Black" panose="020B0604020202020204" charset="0"/>
      <p:bold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414C"/>
    <a:srgbClr val="F89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760D9C-8846-49CB-9F69-CEC56EC400DC}">
  <a:tblStyle styleId="{DA760D9C-8846-49CB-9F69-CEC56EC400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2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6FFB-586B-4C20-B843-B26C6AD54A64}" type="datetimeFigureOut">
              <a:rPr lang="es-AR" smtClean="0"/>
              <a:t>21/12/2021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3B27-448D-4D22-A407-704B4B883F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844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388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49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65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65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17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0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12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24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76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07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39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58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113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10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583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51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017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gf7f7d6bb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4" name="Google Shape;6194;gf7f7d6bb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72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451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609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946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729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09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906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151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118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246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7c056a0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7c056a0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278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724947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724947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29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26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26B02EC-97C0-4E19-AA45-E904FCC1D11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13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86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4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1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 userDrawn="1"/>
        </p:nvSpPr>
        <p:spPr>
          <a:xfrm>
            <a:off x="154379" y="130629"/>
            <a:ext cx="8858992" cy="4904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9143999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2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457814"/>
            <a:ext cx="914400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367441" y="133240"/>
            <a:ext cx="215968" cy="215980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/>
        </p:blipFill>
        <p:spPr>
          <a:xfrm>
            <a:off x="-65019" y="4069823"/>
            <a:ext cx="2281558" cy="11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pic>
        <p:nvPicPr>
          <p:cNvPr id="4" name="Google Shape;5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96777" y="-21516"/>
            <a:ext cx="2547223" cy="22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4688"/>
            <a:ext cx="2512187" cy="218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3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385180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154379" y="130629"/>
            <a:ext cx="8858992" cy="4904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367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72088" y="292398"/>
            <a:ext cx="3374069" cy="4460926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BFA120E-8255-4F2E-885E-500E3A325318}"/>
              </a:ext>
            </a:extLst>
          </p:cNvPr>
          <p:cNvSpPr/>
          <p:nvPr/>
        </p:nvSpPr>
        <p:spPr>
          <a:xfrm>
            <a:off x="3130022" y="3873356"/>
            <a:ext cx="576746" cy="374105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AEC9FEF-71B6-48B2-95AF-27F54C33613F}"/>
              </a:ext>
            </a:extLst>
          </p:cNvPr>
          <p:cNvSpPr/>
          <p:nvPr/>
        </p:nvSpPr>
        <p:spPr>
          <a:xfrm>
            <a:off x="3065488" y="3832830"/>
            <a:ext cx="576746" cy="374105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5A94BBB-3E28-47A7-8C06-28F97779A72D}"/>
              </a:ext>
            </a:extLst>
          </p:cNvPr>
          <p:cNvSpPr/>
          <p:nvPr/>
        </p:nvSpPr>
        <p:spPr>
          <a:xfrm>
            <a:off x="3754365" y="4200699"/>
            <a:ext cx="15588" cy="15588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DBE02DC-4E03-4B0B-A547-E112300A4AD8}"/>
              </a:ext>
            </a:extLst>
          </p:cNvPr>
          <p:cNvSpPr/>
          <p:nvPr/>
        </p:nvSpPr>
        <p:spPr>
          <a:xfrm>
            <a:off x="4514433" y="3876475"/>
            <a:ext cx="15588" cy="15588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AD502C0-545C-454E-91FB-F80A1B215D2B}"/>
              </a:ext>
            </a:extLst>
          </p:cNvPr>
          <p:cNvSpPr/>
          <p:nvPr/>
        </p:nvSpPr>
        <p:spPr>
          <a:xfrm>
            <a:off x="5004497" y="4049887"/>
            <a:ext cx="15588" cy="15588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F19DDC2-014E-49F0-8DC4-E17B5FD32896}"/>
              </a:ext>
            </a:extLst>
          </p:cNvPr>
          <p:cNvSpPr/>
          <p:nvPr/>
        </p:nvSpPr>
        <p:spPr>
          <a:xfrm>
            <a:off x="4967087" y="3913883"/>
            <a:ext cx="15588" cy="15588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B890A9D-2B06-4A81-9D13-71CFBE6B95F7}"/>
              </a:ext>
            </a:extLst>
          </p:cNvPr>
          <p:cNvSpPr/>
          <p:nvPr/>
        </p:nvSpPr>
        <p:spPr>
          <a:xfrm>
            <a:off x="4080146" y="4021438"/>
            <a:ext cx="15588" cy="15588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8E4F6E3-5F03-44B1-88AC-B183C4C74F2F}"/>
              </a:ext>
            </a:extLst>
          </p:cNvPr>
          <p:cNvSpPr/>
          <p:nvPr/>
        </p:nvSpPr>
        <p:spPr>
          <a:xfrm>
            <a:off x="5003327" y="4050362"/>
            <a:ext cx="15588" cy="15588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DE819B0-91A9-435A-879C-56C65E0B0359}"/>
              </a:ext>
            </a:extLst>
          </p:cNvPr>
          <p:cNvSpPr/>
          <p:nvPr/>
        </p:nvSpPr>
        <p:spPr>
          <a:xfrm>
            <a:off x="4698977" y="4202254"/>
            <a:ext cx="15588" cy="15588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3669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9385"/>
            <a:ext cx="8679898" cy="793679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8D747B-4F75-4F28-AD96-701C919665B5}"/>
              </a:ext>
            </a:extLst>
          </p:cNvPr>
          <p:cNvSpPr/>
          <p:nvPr userDrawn="1"/>
        </p:nvSpPr>
        <p:spPr>
          <a:xfrm flipV="1">
            <a:off x="0" y="211138"/>
            <a:ext cx="2514600" cy="3322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CA1094-8B72-45A3-9291-9448CC4446F6}"/>
              </a:ext>
            </a:extLst>
          </p:cNvPr>
          <p:cNvSpPr/>
          <p:nvPr userDrawn="1"/>
        </p:nvSpPr>
        <p:spPr>
          <a:xfrm flipV="1">
            <a:off x="6629400" y="211138"/>
            <a:ext cx="2514600" cy="332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8087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3209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37505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47234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8475" y="529663"/>
            <a:ext cx="2167050" cy="21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00275" y="2809475"/>
            <a:ext cx="7143300" cy="4770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00275" y="3280025"/>
            <a:ext cx="71436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869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t="20399" b="20387"/>
          <a:stretch/>
        </p:blipFill>
        <p:spPr>
          <a:xfrm>
            <a:off x="202075" y="0"/>
            <a:ext cx="87398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154379" y="130629"/>
            <a:ext cx="8858992" cy="4904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/>
        </p:blipFill>
        <p:spPr>
          <a:xfrm>
            <a:off x="6970816" y="4039917"/>
            <a:ext cx="2281558" cy="11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475275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616601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757927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6713277" y="3823854"/>
            <a:ext cx="2561593" cy="1438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154379" y="130629"/>
            <a:ext cx="8858992" cy="4904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6713277" y="3823854"/>
            <a:ext cx="2561593" cy="1438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562191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77550" y="3916800"/>
            <a:ext cx="6989100" cy="2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297650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5607825" y="2067125"/>
            <a:ext cx="3536174" cy="30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3905" y="79063"/>
            <a:ext cx="789735" cy="1062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9143999" cy="526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/>
        </p:blipFill>
        <p:spPr>
          <a:xfrm>
            <a:off x="6965173" y="4069918"/>
            <a:ext cx="2281558" cy="11731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5264" y="1451489"/>
            <a:ext cx="6193500" cy="2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70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3.png"/><Relationship Id="rId4" Type="http://schemas.openxmlformats.org/officeDocument/2006/relationships/image" Target="../media/image12.emf"/><Relationship Id="rId9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emf"/><Relationship Id="rId5" Type="http://schemas.openxmlformats.org/officeDocument/2006/relationships/image" Target="../media/image19.emf"/><Relationship Id="rId4" Type="http://schemas.openxmlformats.org/officeDocument/2006/relationships/image" Target="../media/image39.emf"/><Relationship Id="rId9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image" Target="../media/image52.emf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54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59.emf"/><Relationship Id="rId4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61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.emf"/><Relationship Id="rId9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/>
        </p:blipFill>
        <p:spPr>
          <a:xfrm>
            <a:off x="1765573" y="1939480"/>
            <a:ext cx="5613057" cy="28861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46" y="1919308"/>
            <a:ext cx="2299186" cy="258848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28" y="1984158"/>
            <a:ext cx="1704758" cy="2458786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4381996"/>
            <a:ext cx="9011167" cy="6777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2115840" y="304351"/>
            <a:ext cx="5079144" cy="135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e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Chocolate</a:t>
            </a:r>
            <a:endParaRPr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797726" y="0"/>
            <a:ext cx="911250" cy="1525015"/>
            <a:chOff x="7797726" y="0"/>
            <a:chExt cx="911250" cy="152501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726" y="546265"/>
              <a:ext cx="911250" cy="978750"/>
            </a:xfrm>
            <a:prstGeom prst="rect">
              <a:avLst/>
            </a:prstGeom>
          </p:spPr>
        </p:pic>
        <p:cxnSp>
          <p:nvCxnSpPr>
            <p:cNvPr id="8" name="Conector recto 7"/>
            <p:cNvCxnSpPr/>
            <p:nvPr/>
          </p:nvCxnSpPr>
          <p:spPr>
            <a:xfrm>
              <a:off x="8253351" y="0"/>
              <a:ext cx="0" cy="546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762909" y="1735"/>
            <a:ext cx="911250" cy="1525015"/>
            <a:chOff x="7797726" y="0"/>
            <a:chExt cx="911250" cy="152501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726" y="546265"/>
              <a:ext cx="911250" cy="978750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/>
          </p:nvCxnSpPr>
          <p:spPr>
            <a:xfrm>
              <a:off x="8253351" y="0"/>
              <a:ext cx="0" cy="546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oogle Shape;5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446" y="3181393"/>
            <a:ext cx="2131022" cy="190114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5606" y="3632237"/>
            <a:ext cx="2549476" cy="1524767"/>
          </a:xfrm>
          <a:prstGeom prst="rect">
            <a:avLst/>
          </a:prstGeom>
        </p:spPr>
      </p:pic>
      <p:pic>
        <p:nvPicPr>
          <p:cNvPr id="16" name="Google Shape;53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-253974" y="243558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6770684" y="2761883"/>
            <a:ext cx="2547223" cy="22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53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4965" y="3009840"/>
            <a:ext cx="2645567" cy="214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169707"/>
            <a:ext cx="9144000" cy="10503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1000275" y="2809475"/>
            <a:ext cx="7143300" cy="4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 ho ho</a:t>
            </a:r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1000275" y="3280025"/>
            <a:ext cx="71436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3926350" y="1031425"/>
            <a:ext cx="1291500" cy="1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4"/>
                </a:solidFill>
                <a:latin typeface="Bellota Text"/>
                <a:ea typeface="Bellota Text"/>
                <a:cs typeface="Bellota Text"/>
                <a:sym typeface="Bellota Text"/>
              </a:rPr>
              <a:t>01</a:t>
            </a:r>
            <a:endParaRPr sz="3600" b="1">
              <a:solidFill>
                <a:schemeClr val="accent4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18" y="1371725"/>
            <a:ext cx="1878750" cy="335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82" y="839123"/>
            <a:ext cx="1874621" cy="3855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="" xmlns:a16="http://schemas.microsoft.com/office/drawing/2014/main" id="{34ECF4E5-3711-4B90-9330-8CB4F748F418}"/>
              </a:ext>
            </a:extLst>
          </p:cNvPr>
          <p:cNvCxnSpPr/>
          <p:nvPr/>
        </p:nvCxnSpPr>
        <p:spPr>
          <a:xfrm rot="5400000" flipH="1" flipV="1">
            <a:off x="5254239" y="2237321"/>
            <a:ext cx="675000" cy="1107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="" xmlns:a16="http://schemas.microsoft.com/office/drawing/2014/main" id="{7C2D18FA-DDED-4E4B-80A2-9D3EDD691C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48951" y="2251780"/>
            <a:ext cx="675000" cy="1107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6C5671-6157-4FD4-8417-7F6BC0E04EBF}"/>
              </a:ext>
            </a:extLst>
          </p:cNvPr>
          <p:cNvSpPr/>
          <p:nvPr/>
        </p:nvSpPr>
        <p:spPr>
          <a:xfrm>
            <a:off x="0" y="3543858"/>
            <a:ext cx="9144597" cy="16201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A92DFC-7F57-4AE3-A410-B8451AA825E9}"/>
              </a:ext>
            </a:extLst>
          </p:cNvPr>
          <p:cNvSpPr/>
          <p:nvPr/>
        </p:nvSpPr>
        <p:spPr>
          <a:xfrm>
            <a:off x="677711" y="2551638"/>
            <a:ext cx="1755000" cy="91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1E09C0-2CB1-4F5A-8CF3-4A788771CB77}"/>
              </a:ext>
            </a:extLst>
          </p:cNvPr>
          <p:cNvSpPr/>
          <p:nvPr/>
        </p:nvSpPr>
        <p:spPr>
          <a:xfrm rot="16200000">
            <a:off x="1916008" y="1221600"/>
            <a:ext cx="960011" cy="1463501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0299FB-EC88-4834-BEC4-42004C1F070E}"/>
              </a:ext>
            </a:extLst>
          </p:cNvPr>
          <p:cNvSpPr/>
          <p:nvPr/>
        </p:nvSpPr>
        <p:spPr>
          <a:xfrm>
            <a:off x="3674769" y="1303193"/>
            <a:ext cx="1755000" cy="91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9051539-4EA9-442E-B52E-A69CA25A9AE7}"/>
              </a:ext>
            </a:extLst>
          </p:cNvPr>
          <p:cNvSpPr/>
          <p:nvPr/>
        </p:nvSpPr>
        <p:spPr>
          <a:xfrm>
            <a:off x="5779891" y="1535321"/>
            <a:ext cx="1755000" cy="91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C5B618-238E-449E-BD07-C24E3473FB07}"/>
              </a:ext>
            </a:extLst>
          </p:cNvPr>
          <p:cNvSpPr/>
          <p:nvPr/>
        </p:nvSpPr>
        <p:spPr>
          <a:xfrm>
            <a:off x="6685505" y="2551638"/>
            <a:ext cx="1755000" cy="91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6EBA427-9D3E-4588-A736-2E4AC2C99C1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552266" y="2221194"/>
            <a:ext cx="3" cy="770365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="" xmlns:a16="http://schemas.microsoft.com/office/drawing/2014/main" id="{BDA7FC95-433E-4DB3-A3CE-1596F77536B1}"/>
              </a:ext>
            </a:extLst>
          </p:cNvPr>
          <p:cNvCxnSpPr>
            <a:cxnSpLocks/>
          </p:cNvCxnSpPr>
          <p:nvPr/>
        </p:nvCxnSpPr>
        <p:spPr>
          <a:xfrm rot="10800000">
            <a:off x="2486750" y="3000043"/>
            <a:ext cx="1154725" cy="34453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2612122-0525-42D1-870E-3A8A2EF2332F}"/>
              </a:ext>
            </a:extLst>
          </p:cNvPr>
          <p:cNvGrpSpPr/>
          <p:nvPr/>
        </p:nvGrpSpPr>
        <p:grpSpPr>
          <a:xfrm>
            <a:off x="824960" y="2666836"/>
            <a:ext cx="1489686" cy="849193"/>
            <a:chOff x="6533674" y="3357955"/>
            <a:chExt cx="1785368" cy="1132257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B03C853-E4B1-413F-BD7C-6B0A116AEBCD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0CD4846-4018-4880-A29A-0ABE37077F6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1FDB7D6-BAA7-40C3-B71F-A6716612A1DB}"/>
              </a:ext>
            </a:extLst>
          </p:cNvPr>
          <p:cNvSpPr/>
          <p:nvPr/>
        </p:nvSpPr>
        <p:spPr>
          <a:xfrm>
            <a:off x="1569647" y="1535321"/>
            <a:ext cx="1755000" cy="91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025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2C8741-3334-42EC-B6E4-85B853A79B01}"/>
              </a:ext>
            </a:extLst>
          </p:cNvPr>
          <p:cNvSpPr/>
          <p:nvPr/>
        </p:nvSpPr>
        <p:spPr>
          <a:xfrm>
            <a:off x="1255925" y="3649137"/>
            <a:ext cx="1755000" cy="961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040196F-6649-4D79-A273-0FF0DF62674B}"/>
              </a:ext>
            </a:extLst>
          </p:cNvPr>
          <p:cNvSpPr/>
          <p:nvPr/>
        </p:nvSpPr>
        <p:spPr>
          <a:xfrm>
            <a:off x="6093608" y="3692337"/>
            <a:ext cx="1755000" cy="91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cxnSp>
        <p:nvCxnSpPr>
          <p:cNvPr id="19" name="Elbow Connector 83">
            <a:extLst>
              <a:ext uri="{FF2B5EF4-FFF2-40B4-BE49-F238E27FC236}">
                <a16:creationId xmlns="" xmlns:a16="http://schemas.microsoft.com/office/drawing/2014/main" id="{ED312A19-A250-4723-A1B3-9838B08A659C}"/>
              </a:ext>
            </a:extLst>
          </p:cNvPr>
          <p:cNvCxnSpPr/>
          <p:nvPr/>
        </p:nvCxnSpPr>
        <p:spPr>
          <a:xfrm rot="10800000" flipV="1">
            <a:off x="3103935" y="4061559"/>
            <a:ext cx="868418" cy="284318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="" xmlns:a16="http://schemas.microsoft.com/office/drawing/2014/main" id="{BEDFD630-E6AB-4084-900D-1093CB236240}"/>
              </a:ext>
            </a:extLst>
          </p:cNvPr>
          <p:cNvCxnSpPr/>
          <p:nvPr/>
        </p:nvCxnSpPr>
        <p:spPr>
          <a:xfrm>
            <a:off x="5185452" y="4061559"/>
            <a:ext cx="815894" cy="284318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1">
            <a:extLst>
              <a:ext uri="{FF2B5EF4-FFF2-40B4-BE49-F238E27FC236}">
                <a16:creationId xmlns="" xmlns:a16="http://schemas.microsoft.com/office/drawing/2014/main" id="{36FC4835-D31C-44EF-A684-10754098C961}"/>
              </a:ext>
            </a:extLst>
          </p:cNvPr>
          <p:cNvCxnSpPr>
            <a:cxnSpLocks/>
          </p:cNvCxnSpPr>
          <p:nvPr/>
        </p:nvCxnSpPr>
        <p:spPr>
          <a:xfrm rot="10800000" flipH="1">
            <a:off x="5463060" y="3000042"/>
            <a:ext cx="1154725" cy="34453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="" xmlns:a16="http://schemas.microsoft.com/office/drawing/2014/main" id="{97DFE40A-AC26-48BA-AD4C-A4DC81B66CB0}"/>
              </a:ext>
            </a:extLst>
          </p:cNvPr>
          <p:cNvGrpSpPr/>
          <p:nvPr/>
        </p:nvGrpSpPr>
        <p:grpSpPr>
          <a:xfrm>
            <a:off x="1702304" y="1650519"/>
            <a:ext cx="1489686" cy="849193"/>
            <a:chOff x="6533674" y="3357955"/>
            <a:chExt cx="1785368" cy="113225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849B61C-2EF6-4DD0-B837-541F01C07DD2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EB5B23F-7388-4FC8-A139-1412C719607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="" xmlns:a16="http://schemas.microsoft.com/office/drawing/2014/main" id="{AABA745A-0C92-4A3C-9E91-019383161DA8}"/>
              </a:ext>
            </a:extLst>
          </p:cNvPr>
          <p:cNvGrpSpPr/>
          <p:nvPr/>
        </p:nvGrpSpPr>
        <p:grpSpPr>
          <a:xfrm>
            <a:off x="1388582" y="3785935"/>
            <a:ext cx="1489686" cy="849193"/>
            <a:chOff x="6533674" y="3357955"/>
            <a:chExt cx="1785368" cy="113225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7BC0C4F-98B5-48BC-82D4-24E8274B750D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D6EC2DD-8B29-448E-BA03-5F587450F0A2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="" xmlns:a16="http://schemas.microsoft.com/office/drawing/2014/main" id="{5078A5F2-35B4-4F4D-A309-B1BD81466C97}"/>
              </a:ext>
            </a:extLst>
          </p:cNvPr>
          <p:cNvGrpSpPr/>
          <p:nvPr/>
        </p:nvGrpSpPr>
        <p:grpSpPr>
          <a:xfrm>
            <a:off x="6818162" y="2666836"/>
            <a:ext cx="1489686" cy="849193"/>
            <a:chOff x="6533674" y="3357955"/>
            <a:chExt cx="1785368" cy="1132257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81473EC-CB82-435E-B616-2A340F565457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6FB356F-13A3-478E-AEF5-EF45FFE180C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="" xmlns:a16="http://schemas.microsoft.com/office/drawing/2014/main" id="{2186BF5D-9B47-4827-B24D-18862743734A}"/>
              </a:ext>
            </a:extLst>
          </p:cNvPr>
          <p:cNvGrpSpPr/>
          <p:nvPr/>
        </p:nvGrpSpPr>
        <p:grpSpPr>
          <a:xfrm>
            <a:off x="5912548" y="1650519"/>
            <a:ext cx="1489686" cy="849193"/>
            <a:chOff x="6533674" y="3357955"/>
            <a:chExt cx="1785368" cy="1132257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ECADA4B-810F-4B69-84E0-9BB18153380D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18116E3-8868-4D08-99B2-EA5D6C0A6EC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="" xmlns:a16="http://schemas.microsoft.com/office/drawing/2014/main" id="{DCE0CB70-1D34-48F6-A58C-05102B95355B}"/>
              </a:ext>
            </a:extLst>
          </p:cNvPr>
          <p:cNvGrpSpPr/>
          <p:nvPr/>
        </p:nvGrpSpPr>
        <p:grpSpPr>
          <a:xfrm>
            <a:off x="6226265" y="3807535"/>
            <a:ext cx="1489686" cy="849193"/>
            <a:chOff x="6533674" y="3357955"/>
            <a:chExt cx="1785368" cy="1132257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FE0745C-5405-45BC-91E8-BFF70B5329A8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E9ABCD6-E2EB-4AB1-B0E1-C0E07940D7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="" xmlns:a16="http://schemas.microsoft.com/office/drawing/2014/main" id="{B3863250-78D0-4CE0-A130-7A56671A8717}"/>
              </a:ext>
            </a:extLst>
          </p:cNvPr>
          <p:cNvGrpSpPr/>
          <p:nvPr/>
        </p:nvGrpSpPr>
        <p:grpSpPr>
          <a:xfrm>
            <a:off x="3807426" y="1418391"/>
            <a:ext cx="1489686" cy="849193"/>
            <a:chOff x="6533674" y="3357955"/>
            <a:chExt cx="1785368" cy="1132257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0347B69-7890-474C-AD32-9657646402A9}"/>
                </a:ext>
              </a:extLst>
            </p:cNvPr>
            <p:cNvSpPr txBox="1"/>
            <p:nvPr/>
          </p:nvSpPr>
          <p:spPr>
            <a:xfrm>
              <a:off x="6533674" y="3628438"/>
              <a:ext cx="1785368" cy="8617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B635443-0ED1-4AC4-8693-A4273107BD7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51" y="2053109"/>
            <a:ext cx="2337955" cy="2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</a:t>
            </a:r>
            <a:r>
              <a:rPr lang="en"/>
              <a:t>Quotations are commonly printed as a means of inspiration and to invoke philosophical thoughts from the reader.</a:t>
            </a:r>
            <a:r>
              <a:rPr lang="en">
                <a:solidFill>
                  <a:schemeClr val="accent1"/>
                </a:solidFill>
              </a:rPr>
              <a:t>”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i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 la la la la, la la la la.</a:t>
            </a:r>
            <a:endParaRPr sz="1200" i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 idx="4294967295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4294967295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D43586-CF81-4314-9081-26D109A8156B}"/>
              </a:ext>
            </a:extLst>
          </p:cNvPr>
          <p:cNvSpPr/>
          <p:nvPr/>
        </p:nvSpPr>
        <p:spPr>
          <a:xfrm>
            <a:off x="3657824" y="1377826"/>
            <a:ext cx="696375" cy="66859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F4BF55-CEC2-42E0-8017-77A7F4369154}"/>
              </a:ext>
            </a:extLst>
          </p:cNvPr>
          <p:cNvSpPr/>
          <p:nvPr/>
        </p:nvSpPr>
        <p:spPr>
          <a:xfrm>
            <a:off x="3657824" y="2203789"/>
            <a:ext cx="696375" cy="66859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48447B-3696-445F-8F8C-1371BFB06745}"/>
              </a:ext>
            </a:extLst>
          </p:cNvPr>
          <p:cNvSpPr/>
          <p:nvPr/>
        </p:nvSpPr>
        <p:spPr>
          <a:xfrm>
            <a:off x="3657824" y="3029752"/>
            <a:ext cx="696375" cy="66859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B9DB93-7C90-4839-A53A-040E61668842}"/>
              </a:ext>
            </a:extLst>
          </p:cNvPr>
          <p:cNvSpPr/>
          <p:nvPr/>
        </p:nvSpPr>
        <p:spPr>
          <a:xfrm>
            <a:off x="3657824" y="3855715"/>
            <a:ext cx="696375" cy="66859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cs typeface="Arial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="" xmlns:a16="http://schemas.microsoft.com/office/drawing/2014/main" id="{480C3873-DDF1-4D5F-A52A-01554DFCCE70}"/>
              </a:ext>
            </a:extLst>
          </p:cNvPr>
          <p:cNvSpPr/>
          <p:nvPr/>
        </p:nvSpPr>
        <p:spPr>
          <a:xfrm>
            <a:off x="2100055" y="2180860"/>
            <a:ext cx="1542146" cy="774182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CFAFFC07-0B66-4F1B-BC13-A3FB4507902D}"/>
              </a:ext>
            </a:extLst>
          </p:cNvPr>
          <p:cNvSpPr/>
          <p:nvPr/>
        </p:nvSpPr>
        <p:spPr>
          <a:xfrm>
            <a:off x="2098315" y="1354641"/>
            <a:ext cx="1547858" cy="1600402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8" name="Freeform 59">
            <a:extLst>
              <a:ext uri="{FF2B5EF4-FFF2-40B4-BE49-F238E27FC236}">
                <a16:creationId xmlns="" xmlns:a16="http://schemas.microsoft.com/office/drawing/2014/main" id="{380EF3EC-CE48-4699-AF5C-09A882130AE4}"/>
              </a:ext>
            </a:extLst>
          </p:cNvPr>
          <p:cNvSpPr/>
          <p:nvPr/>
        </p:nvSpPr>
        <p:spPr>
          <a:xfrm flipV="1">
            <a:off x="2105527" y="2952312"/>
            <a:ext cx="1535253" cy="77225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" name="Freeform 60">
            <a:extLst>
              <a:ext uri="{FF2B5EF4-FFF2-40B4-BE49-F238E27FC236}">
                <a16:creationId xmlns="" xmlns:a16="http://schemas.microsoft.com/office/drawing/2014/main" id="{00EB2B89-F089-44AA-A68E-FDD80DB38C51}"/>
              </a:ext>
            </a:extLst>
          </p:cNvPr>
          <p:cNvSpPr/>
          <p:nvPr/>
        </p:nvSpPr>
        <p:spPr>
          <a:xfrm flipV="1">
            <a:off x="2104111" y="2952313"/>
            <a:ext cx="1543577" cy="1599082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B22D70E-3BA0-429E-93DA-620645D36E0E}"/>
              </a:ext>
            </a:extLst>
          </p:cNvPr>
          <p:cNvGrpSpPr/>
          <p:nvPr/>
        </p:nvGrpSpPr>
        <p:grpSpPr>
          <a:xfrm>
            <a:off x="4611010" y="1410381"/>
            <a:ext cx="3933893" cy="692497"/>
            <a:chOff x="1353016" y="1766707"/>
            <a:chExt cx="4320480" cy="92332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D4A1A02-551F-4A90-90FA-529BD48F9CF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23DB49E-942E-4B55-B8B8-EF5F62F511E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954F8A7-5391-45EF-AF1B-B0565CCE36F2}"/>
              </a:ext>
            </a:extLst>
          </p:cNvPr>
          <p:cNvGrpSpPr/>
          <p:nvPr/>
        </p:nvGrpSpPr>
        <p:grpSpPr>
          <a:xfrm>
            <a:off x="4611010" y="2233971"/>
            <a:ext cx="3933893" cy="692497"/>
            <a:chOff x="1353016" y="1766707"/>
            <a:chExt cx="4320480" cy="92332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CE86268-0A7A-4D75-86EA-5659BA02A40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69BCADA-FD22-4586-B076-BC7F362DC28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E213698-6C9A-4DDB-8BCE-23A0A984A6B8}"/>
              </a:ext>
            </a:extLst>
          </p:cNvPr>
          <p:cNvGrpSpPr/>
          <p:nvPr/>
        </p:nvGrpSpPr>
        <p:grpSpPr>
          <a:xfrm>
            <a:off x="4611010" y="3057560"/>
            <a:ext cx="3933893" cy="692497"/>
            <a:chOff x="1353016" y="1766707"/>
            <a:chExt cx="4320480" cy="92332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4584EBB-7F0D-4CDF-8C11-6F38749FDF7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585615D-3691-4A78-8201-B128EAFECA5B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C7EF8B5-1183-4A64-9E83-8A920BC8E3A2}"/>
              </a:ext>
            </a:extLst>
          </p:cNvPr>
          <p:cNvGrpSpPr/>
          <p:nvPr/>
        </p:nvGrpSpPr>
        <p:grpSpPr>
          <a:xfrm>
            <a:off x="4611010" y="3881150"/>
            <a:ext cx="3933893" cy="692497"/>
            <a:chOff x="1353016" y="1766707"/>
            <a:chExt cx="4320480" cy="92332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BE548E3-EA52-4519-9F5C-6BED86B248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46720BD-FBEC-40B5-984D-31A8AB9AFD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rapezoid 13">
            <a:extLst>
              <a:ext uri="{FF2B5EF4-FFF2-40B4-BE49-F238E27FC236}">
                <a16:creationId xmlns="" xmlns:a16="http://schemas.microsoft.com/office/drawing/2014/main" id="{1F2B20F5-401C-4FA7-9BE7-9C8DBE0B6A5D}"/>
              </a:ext>
            </a:extLst>
          </p:cNvPr>
          <p:cNvSpPr/>
          <p:nvPr/>
        </p:nvSpPr>
        <p:spPr>
          <a:xfrm>
            <a:off x="3838406" y="1553959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3" name="Rounded Rectangle 7">
            <a:extLst>
              <a:ext uri="{FF2B5EF4-FFF2-40B4-BE49-F238E27FC236}">
                <a16:creationId xmlns="" xmlns:a16="http://schemas.microsoft.com/office/drawing/2014/main" id="{0E0E7F67-4AB8-409A-872A-9A371339BAF3}"/>
              </a:ext>
            </a:extLst>
          </p:cNvPr>
          <p:cNvSpPr/>
          <p:nvPr/>
        </p:nvSpPr>
        <p:spPr>
          <a:xfrm>
            <a:off x="3930909" y="3187987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4" name="Rectangle 18">
            <a:extLst>
              <a:ext uri="{FF2B5EF4-FFF2-40B4-BE49-F238E27FC236}">
                <a16:creationId xmlns="" xmlns:a16="http://schemas.microsoft.com/office/drawing/2014/main" id="{B27DC52E-D798-4587-B545-006DF336ADDD}"/>
              </a:ext>
            </a:extLst>
          </p:cNvPr>
          <p:cNvSpPr/>
          <p:nvPr/>
        </p:nvSpPr>
        <p:spPr>
          <a:xfrm>
            <a:off x="3852952" y="2391777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5" name="Freeform 25">
            <a:extLst>
              <a:ext uri="{FF2B5EF4-FFF2-40B4-BE49-F238E27FC236}">
                <a16:creationId xmlns="" xmlns:a16="http://schemas.microsoft.com/office/drawing/2014/main" id="{7233EDE8-298F-4A44-843F-F6F6DDB9F70C}"/>
              </a:ext>
            </a:extLst>
          </p:cNvPr>
          <p:cNvSpPr/>
          <p:nvPr/>
        </p:nvSpPr>
        <p:spPr>
          <a:xfrm>
            <a:off x="3904500" y="4004504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2A4187F-D751-4F9D-A7CC-D16854474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43" y="245177"/>
            <a:ext cx="517717" cy="56209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8" y="2275385"/>
            <a:ext cx="24075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 idx="4294967295"/>
          </p:nvPr>
        </p:nvSpPr>
        <p:spPr>
          <a:xfrm>
            <a:off x="2025100" y="2527100"/>
            <a:ext cx="5093700" cy="91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Rejoice!</a:t>
            </a:r>
            <a:endParaRPr sz="600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4294967295"/>
          </p:nvPr>
        </p:nvSpPr>
        <p:spPr>
          <a:xfrm>
            <a:off x="2025100" y="3441200"/>
            <a:ext cx="5094000" cy="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65" y="494827"/>
            <a:ext cx="1932382" cy="18863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Gingerbread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Candy cane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55" y="3418494"/>
            <a:ext cx="2936481" cy="16452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1475275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Apple cider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3616601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Hot cocoa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3"/>
          </p:nvPr>
        </p:nvSpPr>
        <p:spPr>
          <a:xfrm>
            <a:off x="5757927" y="1451500"/>
            <a:ext cx="1910700" cy="26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Pecan pie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Pecan pie is a pie made primarily with corn syrup and pecan nuts. Variations may include white or brown sugar, sugar syrup, molasses, maple syrup, or honey.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="" xmlns:a16="http://schemas.microsoft.com/office/drawing/2014/main" id="{E38287EC-10EB-4009-8B3E-53314FB19ECD}"/>
              </a:ext>
            </a:extLst>
          </p:cNvPr>
          <p:cNvSpPr/>
          <p:nvPr/>
        </p:nvSpPr>
        <p:spPr>
          <a:xfrm>
            <a:off x="2361688" y="1990178"/>
            <a:ext cx="626885" cy="310513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Arrow: Right 47">
            <a:extLst>
              <a:ext uri="{FF2B5EF4-FFF2-40B4-BE49-F238E27FC236}">
                <a16:creationId xmlns="" xmlns:a16="http://schemas.microsoft.com/office/drawing/2014/main" id="{006ABD46-F77B-4688-9E6E-3AAE7EFB27BA}"/>
              </a:ext>
            </a:extLst>
          </p:cNvPr>
          <p:cNvSpPr/>
          <p:nvPr/>
        </p:nvSpPr>
        <p:spPr>
          <a:xfrm rot="10800000">
            <a:off x="6283144" y="1990178"/>
            <a:ext cx="626885" cy="310513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타원 14">
            <a:extLst>
              <a:ext uri="{FF2B5EF4-FFF2-40B4-BE49-F238E27FC236}">
                <a16:creationId xmlns=""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743924" y="3310332"/>
            <a:ext cx="291378" cy="291378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50" name="타원 18">
            <a:extLst>
              <a:ext uri="{FF2B5EF4-FFF2-40B4-BE49-F238E27FC236}">
                <a16:creationId xmlns=""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3754613" y="3532146"/>
            <a:ext cx="291378" cy="291378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51" name="타원 21">
            <a:extLst>
              <a:ext uri="{FF2B5EF4-FFF2-40B4-BE49-F238E27FC236}">
                <a16:creationId xmlns=""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6777849" y="3310332"/>
            <a:ext cx="291378" cy="291378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="" xmlns:a16="http://schemas.microsoft.com/office/drawing/2014/main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037343" y="3321006"/>
            <a:ext cx="139294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="" xmlns:a16="http://schemas.microsoft.com/office/drawing/2014/main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4062322" y="3542820"/>
            <a:ext cx="1380920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="" xmlns:a16="http://schemas.microsoft.com/office/drawing/2014/main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7085556" y="3321006"/>
            <a:ext cx="136679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=""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984564" y="4028002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6" name="자유형 11">
            <a:extLst>
              <a:ext uri="{FF2B5EF4-FFF2-40B4-BE49-F238E27FC236}">
                <a16:creationId xmlns=""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984564" y="4514056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7" name="텍스트 개체 틀 9">
            <a:extLst>
              <a:ext uri="{FF2B5EF4-FFF2-40B4-BE49-F238E27FC236}">
                <a16:creationId xmlns="" xmlns:a16="http://schemas.microsoft.com/office/drawing/2014/main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984564" y="4123519"/>
            <a:ext cx="7222749" cy="3707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88" y="1202226"/>
            <a:ext cx="1625652" cy="20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2652100" y="877275"/>
            <a:ext cx="3839700" cy="27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Want big celebration?</a:t>
            </a:r>
            <a:b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Use big image.</a:t>
            </a:r>
            <a:endParaRPr sz="1800">
              <a:solidFill>
                <a:schemeClr val="lt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67A57E23-DFBA-4DA3-8723-B352A6CC1BA1}"/>
              </a:ext>
            </a:extLst>
          </p:cNvPr>
          <p:cNvSpPr txBox="1"/>
          <p:nvPr/>
        </p:nvSpPr>
        <p:spPr>
          <a:xfrm>
            <a:off x="3194458" y="1449931"/>
            <a:ext cx="52009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9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I hope and I believe that this Template will your Time, Money and Reputation. </a:t>
            </a:r>
            <a:endParaRPr lang="ko-KR" altLang="en-US" sz="9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49765" y="325564"/>
            <a:ext cx="2568835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Infographic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6" y="1980696"/>
            <a:ext cx="2384418" cy="2359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ctrTitle" idx="4294967295"/>
          </p:nvPr>
        </p:nvSpPr>
        <p:spPr>
          <a:xfrm>
            <a:off x="1167447" y="3066846"/>
            <a:ext cx="6809100" cy="14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B050"/>
                </a:solidFill>
              </a:rPr>
              <a:t>Merry Christmas</a:t>
            </a:r>
            <a:endParaRPr sz="4800" dirty="0">
              <a:solidFill>
                <a:srgbClr val="00B05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B050"/>
                </a:solidFill>
              </a:rPr>
              <a:t>and a Happy New Year!</a:t>
            </a:r>
            <a:endParaRPr sz="4800" dirty="0">
              <a:solidFill>
                <a:srgbClr val="00B050"/>
              </a:solidFill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3452211" y="121559"/>
            <a:ext cx="2531494" cy="2786985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accent1"/>
              </a:solidFill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60984" y="456870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Use dashing charts to explain your ideas</a:t>
            </a:r>
            <a:endParaRPr sz="2800" dirty="0"/>
          </a:p>
        </p:txBody>
      </p:sp>
      <p:sp>
        <p:nvSpPr>
          <p:cNvPr id="134" name="Google Shape;134;p21"/>
          <p:cNvSpPr/>
          <p:nvPr/>
        </p:nvSpPr>
        <p:spPr>
          <a:xfrm>
            <a:off x="3457734" y="1648973"/>
            <a:ext cx="2197800" cy="2228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Spirit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1475174" y="1648973"/>
            <a:ext cx="2197800" cy="22287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4"/>
                </a:solidFill>
                <a:latin typeface="Bellota Text"/>
                <a:ea typeface="Bellota Text"/>
                <a:cs typeface="Bellota Text"/>
                <a:sym typeface="Bellota Text"/>
              </a:rPr>
              <a:t>Bells</a:t>
            </a:r>
            <a:endParaRPr sz="1800" dirty="0">
              <a:solidFill>
                <a:schemeClr val="accent4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471031" y="1648973"/>
            <a:ext cx="2197800" cy="22287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Carols</a:t>
            </a:r>
            <a:endParaRPr sz="18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" name="Google Shape;121;p19"/>
          <p:cNvSpPr txBox="1">
            <a:spLocks/>
          </p:cNvSpPr>
          <p:nvPr/>
        </p:nvSpPr>
        <p:spPr>
          <a:xfrm>
            <a:off x="1974731" y="2870899"/>
            <a:ext cx="1198685" cy="8248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500" b="1" dirty="0" smtClean="0">
                <a:solidFill>
                  <a:srgbClr val="00B050"/>
                </a:solidFill>
              </a:rPr>
              <a:t>Pecan pie</a:t>
            </a:r>
          </a:p>
          <a:p>
            <a:pPr>
              <a:spcBef>
                <a:spcPts val="600"/>
              </a:spcBef>
            </a:pPr>
            <a:r>
              <a:rPr lang="en-US" sz="500" dirty="0" smtClean="0">
                <a:solidFill>
                  <a:srgbClr val="00B050"/>
                </a:solidFill>
              </a:rPr>
              <a:t>Pecan pie is a pie made primarily with corn syrup and pecan nuts. Variations may include white or brown sugar, sugar syrup, molasses, maple syrup, or honey.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B050"/>
              </a:solidFill>
            </a:endParaRPr>
          </a:p>
        </p:txBody>
      </p:sp>
      <p:sp>
        <p:nvSpPr>
          <p:cNvPr id="8" name="Google Shape;121;p19"/>
          <p:cNvSpPr txBox="1">
            <a:spLocks/>
          </p:cNvSpPr>
          <p:nvPr/>
        </p:nvSpPr>
        <p:spPr>
          <a:xfrm>
            <a:off x="3972660" y="2870899"/>
            <a:ext cx="1198685" cy="8248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500" b="1" dirty="0" smtClean="0">
                <a:solidFill>
                  <a:srgbClr val="00B050"/>
                </a:solidFill>
              </a:rPr>
              <a:t>Pecan pie</a:t>
            </a:r>
          </a:p>
          <a:p>
            <a:pPr>
              <a:spcBef>
                <a:spcPts val="600"/>
              </a:spcBef>
            </a:pPr>
            <a:r>
              <a:rPr lang="en-US" sz="500" dirty="0" smtClean="0">
                <a:solidFill>
                  <a:srgbClr val="00B050"/>
                </a:solidFill>
              </a:rPr>
              <a:t>Pecan pie is a pie made primarily with corn syrup and pecan nuts. Variations may include white or brown sugar, sugar syrup, molasses, maple syrup, or honey.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B050"/>
              </a:solidFill>
            </a:endParaRPr>
          </a:p>
        </p:txBody>
      </p:sp>
      <p:sp>
        <p:nvSpPr>
          <p:cNvPr id="9" name="Google Shape;121;p19"/>
          <p:cNvSpPr txBox="1">
            <a:spLocks/>
          </p:cNvSpPr>
          <p:nvPr/>
        </p:nvSpPr>
        <p:spPr>
          <a:xfrm>
            <a:off x="6062840" y="2870899"/>
            <a:ext cx="1198685" cy="8248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500" b="1" dirty="0" smtClean="0">
                <a:solidFill>
                  <a:srgbClr val="00B050"/>
                </a:solidFill>
              </a:rPr>
              <a:t>Pecan pie</a:t>
            </a:r>
          </a:p>
          <a:p>
            <a:pPr>
              <a:spcBef>
                <a:spcPts val="600"/>
              </a:spcBef>
            </a:pPr>
            <a:r>
              <a:rPr lang="en-US" sz="500" dirty="0" smtClean="0">
                <a:solidFill>
                  <a:srgbClr val="00B050"/>
                </a:solidFill>
              </a:rPr>
              <a:t>Pecan pie is a pie made primarily with corn syrup and pecan nuts. Variations may include white or brown sugar, sugar syrup, molasses, maple syrup, or honey.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71959" y="4732903"/>
            <a:ext cx="2575636" cy="309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257260" y="193024"/>
            <a:ext cx="2568835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A57E23-DFBA-4DA3-8723-B352A6CC1BA1}"/>
              </a:ext>
            </a:extLst>
          </p:cNvPr>
          <p:cNvSpPr txBox="1"/>
          <p:nvPr/>
        </p:nvSpPr>
        <p:spPr>
          <a:xfrm>
            <a:off x="3351828" y="1080963"/>
            <a:ext cx="52009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9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12" y="1592132"/>
            <a:ext cx="1572083" cy="3396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745" y="193024"/>
            <a:ext cx="303750" cy="4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3" name="Google Shape;143;p22"/>
          <p:cNvGraphicFramePr/>
          <p:nvPr/>
        </p:nvGraphicFramePr>
        <p:xfrm>
          <a:off x="1475150" y="1640206"/>
          <a:ext cx="6193500" cy="2173250"/>
        </p:xfrm>
        <a:graphic>
          <a:graphicData uri="http://schemas.openxmlformats.org/drawingml/2006/table">
            <a:tbl>
              <a:tblPr>
                <a:noFill/>
                <a:tableStyleId>{DA760D9C-8846-49CB-9F69-CEC56EC400DC}</a:tableStyleId>
              </a:tblPr>
              <a:tblGrid>
                <a:gridCol w="1548375"/>
                <a:gridCol w="1548375"/>
                <a:gridCol w="1548375"/>
                <a:gridCol w="1548375"/>
              </a:tblGrid>
              <a:tr h="32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E5C57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23</a:t>
                      </a:r>
                      <a:r>
                        <a:rPr lang="en" sz="1100" baseline="300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rd</a:t>
                      </a:r>
                      <a:endParaRPr sz="1100" baseline="300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24</a:t>
                      </a:r>
                      <a:r>
                        <a:rPr lang="en" sz="1100" baseline="300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</a:t>
                      </a:r>
                      <a:endParaRPr sz="1100" baseline="300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25</a:t>
                      </a:r>
                      <a:r>
                        <a:rPr lang="en" sz="1100" baseline="300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</a:t>
                      </a:r>
                      <a:endParaRPr sz="1100" baseline="300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Cookies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20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Carols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30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Gifts</a:t>
                      </a:r>
                      <a:endParaRPr sz="1100" dirty="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24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16</a:t>
                      </a:r>
                      <a:endParaRPr sz="1500"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8819C1-E00A-4530-A7A0-034592302976}"/>
              </a:ext>
            </a:extLst>
          </p:cNvPr>
          <p:cNvSpPr/>
          <p:nvPr/>
        </p:nvSpPr>
        <p:spPr>
          <a:xfrm>
            <a:off x="6054153" y="1673484"/>
            <a:ext cx="528400" cy="5284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8197FA-1E3A-4C39-860E-C24EC97A95DF}"/>
              </a:ext>
            </a:extLst>
          </p:cNvPr>
          <p:cNvSpPr txBox="1"/>
          <p:nvPr/>
        </p:nvSpPr>
        <p:spPr>
          <a:xfrm>
            <a:off x="6699785" y="1690501"/>
            <a:ext cx="198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C00ECD3-9F0B-45AA-93A0-930C20F8B71B}"/>
              </a:ext>
            </a:extLst>
          </p:cNvPr>
          <p:cNvSpPr/>
          <p:nvPr/>
        </p:nvSpPr>
        <p:spPr>
          <a:xfrm>
            <a:off x="6054153" y="2737452"/>
            <a:ext cx="528400" cy="5284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9135A9-5122-4F54-9F51-C7304411C37F}"/>
              </a:ext>
            </a:extLst>
          </p:cNvPr>
          <p:cNvSpPr txBox="1"/>
          <p:nvPr/>
        </p:nvSpPr>
        <p:spPr>
          <a:xfrm>
            <a:off x="6699785" y="2754469"/>
            <a:ext cx="198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3701EB6-1C97-4AAC-B3B3-ABBFAAE05827}"/>
              </a:ext>
            </a:extLst>
          </p:cNvPr>
          <p:cNvSpPr/>
          <p:nvPr/>
        </p:nvSpPr>
        <p:spPr>
          <a:xfrm>
            <a:off x="6054153" y="3801420"/>
            <a:ext cx="528400" cy="5284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A133AA-F141-44F7-A5AD-C333CE935E18}"/>
              </a:ext>
            </a:extLst>
          </p:cNvPr>
          <p:cNvSpPr txBox="1"/>
          <p:nvPr/>
        </p:nvSpPr>
        <p:spPr>
          <a:xfrm>
            <a:off x="6699785" y="3818437"/>
            <a:ext cx="198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5F21491-EE1E-42A6-B074-8A09FAD8C1B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>
            <a:off x="4987699" y="4065620"/>
            <a:ext cx="1066454" cy="376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0B06B71-D8C9-42DC-8FE7-36183A8E119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>
            <a:off x="4987699" y="3001652"/>
            <a:ext cx="1066454" cy="1012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B57BF9A-5B87-43F2-BE9A-BE12ABC4944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4987699" y="1937684"/>
            <a:ext cx="1066454" cy="164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104541-16F9-4D3A-8F1F-7ACD7B5494B8}"/>
              </a:ext>
            </a:extLst>
          </p:cNvPr>
          <p:cNvSpPr txBox="1"/>
          <p:nvPr/>
        </p:nvSpPr>
        <p:spPr>
          <a:xfrm>
            <a:off x="3806051" y="1827214"/>
            <a:ext cx="1181648" cy="2539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00B050"/>
                </a:solidFill>
                <a:latin typeface="Satisfy" panose="020B0604020202020204" charset="0"/>
                <a:cs typeface="Calibri" pitchFamily="34" charset="0"/>
              </a:rPr>
              <a:t>Contents A</a:t>
            </a:r>
            <a:endParaRPr lang="ko-KR" altLang="en-US" sz="1050" b="1" dirty="0">
              <a:solidFill>
                <a:srgbClr val="00B050"/>
              </a:solidFill>
              <a:latin typeface="Satisfy" panose="020B060402020202020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2E25318-2D5D-4A2A-AD38-3E9E44FA1AD4}"/>
              </a:ext>
            </a:extLst>
          </p:cNvPr>
          <p:cNvSpPr txBox="1"/>
          <p:nvPr/>
        </p:nvSpPr>
        <p:spPr>
          <a:xfrm>
            <a:off x="3806051" y="2884819"/>
            <a:ext cx="1181648" cy="25391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00B050"/>
                </a:solidFill>
                <a:latin typeface="Satisfy" panose="020B0604020202020204" charset="0"/>
                <a:cs typeface="Calibri" pitchFamily="34" charset="0"/>
              </a:rPr>
              <a:t>Contents B</a:t>
            </a:r>
            <a:endParaRPr lang="ko-KR" altLang="en-US" sz="1050" b="1" dirty="0">
              <a:solidFill>
                <a:srgbClr val="00B050"/>
              </a:solidFill>
              <a:latin typeface="Satisfy" panose="020B0604020202020204" charset="0"/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0ACBE92-DDF3-45B7-97FA-93B9857F2119}"/>
              </a:ext>
            </a:extLst>
          </p:cNvPr>
          <p:cNvSpPr txBox="1"/>
          <p:nvPr/>
        </p:nvSpPr>
        <p:spPr>
          <a:xfrm>
            <a:off x="3806051" y="3942424"/>
            <a:ext cx="1181648" cy="2539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00B050"/>
                </a:solidFill>
                <a:latin typeface="Satisfy" panose="020B0604020202020204" charset="0"/>
                <a:cs typeface="Calibri" pitchFamily="34" charset="0"/>
              </a:rPr>
              <a:t>Contents C</a:t>
            </a:r>
            <a:endParaRPr lang="ko-KR" altLang="en-US" sz="1050" b="1" dirty="0">
              <a:solidFill>
                <a:srgbClr val="00B050"/>
              </a:solidFill>
              <a:latin typeface="Satisfy" panose="020B0604020202020204" charset="0"/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2C10D5A-B4C1-40F6-B4E1-7B56430E346B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805999" y="3545647"/>
            <a:ext cx="1000052" cy="52373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4D0ACA1-199F-4000-8E73-239885D8075D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041121" y="2978010"/>
            <a:ext cx="764930" cy="3376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EEB88D3-E242-4F05-808B-0B14581B064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805999" y="1954172"/>
            <a:ext cx="1000052" cy="456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7">
            <a:extLst>
              <a:ext uri="{FF2B5EF4-FFF2-40B4-BE49-F238E27FC236}">
                <a16:creationId xmlns="" xmlns:a16="http://schemas.microsoft.com/office/drawing/2014/main" id="{796FDB22-8838-4506-B1A6-1C67203FA995}"/>
              </a:ext>
            </a:extLst>
          </p:cNvPr>
          <p:cNvSpPr/>
          <p:nvPr/>
        </p:nvSpPr>
        <p:spPr>
          <a:xfrm>
            <a:off x="6186285" y="1791902"/>
            <a:ext cx="264132" cy="22794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3" name="Block Arc 10">
            <a:extLst>
              <a:ext uri="{FF2B5EF4-FFF2-40B4-BE49-F238E27FC236}">
                <a16:creationId xmlns="" xmlns:a16="http://schemas.microsoft.com/office/drawing/2014/main" id="{8F6E4C4A-E4A3-40D7-BBC9-5DB973A329CF}"/>
              </a:ext>
            </a:extLst>
          </p:cNvPr>
          <p:cNvSpPr/>
          <p:nvPr/>
        </p:nvSpPr>
        <p:spPr>
          <a:xfrm>
            <a:off x="6156537" y="3954047"/>
            <a:ext cx="323632" cy="2192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="" xmlns:a16="http://schemas.microsoft.com/office/drawing/2014/main" id="{1A2D3F0B-CBD3-4355-BB56-5F782FA5BFF8}"/>
              </a:ext>
            </a:extLst>
          </p:cNvPr>
          <p:cNvSpPr>
            <a:spLocks noChangeAspect="1"/>
          </p:cNvSpPr>
          <p:nvPr/>
        </p:nvSpPr>
        <p:spPr>
          <a:xfrm>
            <a:off x="6169036" y="2878546"/>
            <a:ext cx="297000" cy="23481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73" y="2201884"/>
            <a:ext cx="1710000" cy="243000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854751" y="316881"/>
            <a:ext cx="2568835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1050477" y="1113315"/>
            <a:ext cx="7300198" cy="347765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4294967295"/>
          </p:nvPr>
        </p:nvSpPr>
        <p:spPr>
          <a:xfrm>
            <a:off x="1857750" y="490186"/>
            <a:ext cx="5428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2969561" y="971226"/>
            <a:ext cx="854100" cy="192300"/>
          </a:xfrm>
          <a:prstGeom prst="wedgeRectCallout">
            <a:avLst>
              <a:gd name="adj1" fmla="val 8990"/>
              <a:gd name="adj2" fmla="val 1073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Santa Claus</a:t>
            </a:r>
            <a:endParaRPr sz="800" b="1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4"/>
                </a:solidFill>
              </a:rPr>
              <a:t>24</a:t>
            </a:fld>
            <a:endParaRPr>
              <a:solidFill>
                <a:schemeClr val="accent4"/>
              </a:solidFill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633061" y="2217594"/>
            <a:ext cx="164688" cy="164688"/>
            <a:chOff x="661325" y="296925"/>
            <a:chExt cx="580500" cy="580500"/>
          </a:xfrm>
        </p:grpSpPr>
        <p:sp>
          <p:nvSpPr>
            <p:cNvPr id="154" name="Google Shape;154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3"/>
          <p:cNvGrpSpPr/>
          <p:nvPr/>
        </p:nvGrpSpPr>
        <p:grpSpPr>
          <a:xfrm>
            <a:off x="3114886" y="3658919"/>
            <a:ext cx="164688" cy="164688"/>
            <a:chOff x="661325" y="296925"/>
            <a:chExt cx="580500" cy="580500"/>
          </a:xfrm>
        </p:grpSpPr>
        <p:sp>
          <p:nvSpPr>
            <p:cNvPr id="157" name="Google Shape;157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4043336" y="2023019"/>
            <a:ext cx="164688" cy="164688"/>
            <a:chOff x="661325" y="296925"/>
            <a:chExt cx="580500" cy="580500"/>
          </a:xfrm>
        </p:grpSpPr>
        <p:sp>
          <p:nvSpPr>
            <p:cNvPr id="160" name="Google Shape;160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3"/>
          <p:cNvGrpSpPr/>
          <p:nvPr/>
        </p:nvGrpSpPr>
        <p:grpSpPr>
          <a:xfrm>
            <a:off x="6638636" y="2489406"/>
            <a:ext cx="164688" cy="164688"/>
            <a:chOff x="661325" y="296925"/>
            <a:chExt cx="580500" cy="580500"/>
          </a:xfrm>
        </p:grpSpPr>
        <p:sp>
          <p:nvSpPr>
            <p:cNvPr id="163" name="Google Shape;163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3"/>
          <p:cNvGrpSpPr/>
          <p:nvPr/>
        </p:nvGrpSpPr>
        <p:grpSpPr>
          <a:xfrm>
            <a:off x="4705811" y="3933919"/>
            <a:ext cx="164688" cy="164688"/>
            <a:chOff x="661325" y="296925"/>
            <a:chExt cx="580500" cy="580500"/>
          </a:xfrm>
        </p:grpSpPr>
        <p:sp>
          <p:nvSpPr>
            <p:cNvPr id="166" name="Google Shape;166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3"/>
          <p:cNvGrpSpPr/>
          <p:nvPr/>
        </p:nvGrpSpPr>
        <p:grpSpPr>
          <a:xfrm>
            <a:off x="7159411" y="3933919"/>
            <a:ext cx="164688" cy="164688"/>
            <a:chOff x="661325" y="296925"/>
            <a:chExt cx="580500" cy="580500"/>
          </a:xfrm>
        </p:grpSpPr>
        <p:sp>
          <p:nvSpPr>
            <p:cNvPr id="169" name="Google Shape;169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ctrTitle" idx="4294967295"/>
          </p:nvPr>
        </p:nvSpPr>
        <p:spPr>
          <a:xfrm>
            <a:off x="1197778" y="2855552"/>
            <a:ext cx="6940800" cy="91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0"/>
              <a:t>89,526,124</a:t>
            </a:r>
            <a:endParaRPr sz="9600" i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4294967295"/>
          </p:nvPr>
        </p:nvSpPr>
        <p:spPr>
          <a:xfrm>
            <a:off x="2121353" y="3883602"/>
            <a:ext cx="5094000" cy="3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Hugs &amp; kisses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87" y="577516"/>
            <a:ext cx="1362982" cy="17147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643193" y="160421"/>
            <a:ext cx="7817163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Column </a:t>
            </a:r>
            <a:r>
              <a:rPr lang="en-US" altLang="ko-KR" sz="3300" b="1" dirty="0" smtClean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Infographic</a:t>
            </a:r>
            <a:endParaRPr lang="en-US" altLang="ko-KR" sz="3300" b="1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A57E23-DFBA-4DA3-8723-B352A6CC1BA1}"/>
              </a:ext>
            </a:extLst>
          </p:cNvPr>
          <p:cNvSpPr txBox="1"/>
          <p:nvPr/>
        </p:nvSpPr>
        <p:spPr>
          <a:xfrm>
            <a:off x="643193" y="1263842"/>
            <a:ext cx="201106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</a:t>
            </a:r>
            <a:r>
              <a:rPr lang="en-US" altLang="ko-KR" sz="900" dirty="0" smtClean="0">
                <a:solidFill>
                  <a:schemeClr val="bg1"/>
                </a:solidFill>
                <a:cs typeface="Arial" pitchFamily="34" charset="0"/>
              </a:rPr>
              <a:t>believe</a:t>
            </a:r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="" xmlns:a16="http://schemas.microsoft.com/office/drawing/2014/main" id="{67A57E23-DFBA-4DA3-8723-B352A6CC1BA1}"/>
              </a:ext>
            </a:extLst>
          </p:cNvPr>
          <p:cNvSpPr txBox="1"/>
          <p:nvPr/>
        </p:nvSpPr>
        <p:spPr>
          <a:xfrm>
            <a:off x="2829552" y="1292438"/>
            <a:ext cx="201106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</a:t>
            </a:r>
            <a:r>
              <a:rPr lang="en-US" altLang="ko-KR" sz="900" dirty="0" smtClean="0">
                <a:solidFill>
                  <a:schemeClr val="bg1"/>
                </a:solidFill>
                <a:cs typeface="Arial" pitchFamily="34" charset="0"/>
              </a:rPr>
              <a:t>believe</a:t>
            </a:r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2505" y="160421"/>
            <a:ext cx="8758990" cy="48126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46" y="3243519"/>
            <a:ext cx="2274194" cy="1729534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67A57E23-DFBA-4DA3-8723-B352A6CC1BA1}"/>
              </a:ext>
            </a:extLst>
          </p:cNvPr>
          <p:cNvSpPr txBox="1"/>
          <p:nvPr/>
        </p:nvSpPr>
        <p:spPr>
          <a:xfrm>
            <a:off x="5268460" y="1236590"/>
            <a:ext cx="201106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</a:t>
            </a:r>
            <a:r>
              <a:rPr lang="en-US" altLang="ko-KR" sz="900" dirty="0" smtClean="0">
                <a:solidFill>
                  <a:schemeClr val="bg1"/>
                </a:solidFill>
                <a:cs typeface="Arial" pitchFamily="34" charset="0"/>
              </a:rPr>
              <a:t>believe</a:t>
            </a:r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138" y="3667989"/>
            <a:ext cx="1240686" cy="1388828"/>
          </a:xfrm>
          <a:prstGeom prst="rect">
            <a:avLst/>
          </a:prstGeom>
        </p:spPr>
      </p:pic>
      <p:sp>
        <p:nvSpPr>
          <p:cNvPr id="199" name="Google Shape;199;p28"/>
          <p:cNvSpPr txBox="1">
            <a:spLocks noGrp="1"/>
          </p:cNvSpPr>
          <p:nvPr>
            <p:ph type="ctrTitle" idx="4294967295"/>
          </p:nvPr>
        </p:nvSpPr>
        <p:spPr>
          <a:xfrm>
            <a:off x="482138" y="124206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FF0000"/>
                </a:solidFill>
              </a:rPr>
              <a:t>89,526,124$</a:t>
            </a:r>
            <a:endParaRPr sz="6000" b="1" u="sng" dirty="0">
              <a:solidFill>
                <a:srgbClr val="FF0000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4294967295"/>
          </p:nvPr>
        </p:nvSpPr>
        <p:spPr>
          <a:xfrm>
            <a:off x="482138" y="2046489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That’s a lot of money</a:t>
            </a: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ctrTitle" idx="4294967295"/>
          </p:nvPr>
        </p:nvSpPr>
        <p:spPr>
          <a:xfrm>
            <a:off x="482138" y="3611189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FF0000"/>
                </a:solidFill>
              </a:rPr>
              <a:t>100%</a:t>
            </a:r>
            <a:endParaRPr sz="6000" b="1" u="sng" dirty="0">
              <a:solidFill>
                <a:srgbClr val="FF0000"/>
              </a:solidFill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294967295"/>
          </p:nvPr>
        </p:nvSpPr>
        <p:spPr>
          <a:xfrm>
            <a:off x="482138" y="4382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Total success!</a:t>
            </a:r>
            <a:endParaRPr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ctrTitle" idx="4294967295"/>
          </p:nvPr>
        </p:nvSpPr>
        <p:spPr>
          <a:xfrm>
            <a:off x="482138" y="2418314"/>
            <a:ext cx="4318000" cy="8302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 dirty="0">
                <a:solidFill>
                  <a:srgbClr val="FF0000"/>
                </a:solidFill>
              </a:rPr>
              <a:t>185,244 users</a:t>
            </a:r>
            <a:endParaRPr sz="6000" b="1" u="sng" dirty="0">
              <a:solidFill>
                <a:srgbClr val="FF0000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4294967295"/>
          </p:nvPr>
        </p:nvSpPr>
        <p:spPr>
          <a:xfrm>
            <a:off x="482138" y="3239364"/>
            <a:ext cx="4318000" cy="428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And a lot of users</a:t>
            </a:r>
            <a:endParaRPr dirty="0"/>
          </a:p>
        </p:txBody>
      </p:sp>
      <p:sp>
        <p:nvSpPr>
          <p:cNvPr id="33" name="Marcador de texto 1"/>
          <p:cNvSpPr txBox="1">
            <a:spLocks/>
          </p:cNvSpPr>
          <p:nvPr/>
        </p:nvSpPr>
        <p:spPr>
          <a:xfrm>
            <a:off x="326814" y="341691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b="1" dirty="0" smtClean="0">
                <a:solidFill>
                  <a:srgbClr val="00B050"/>
                </a:solidFill>
                <a:latin typeface="Satisfy" panose="020B0604020202020204" charset="0"/>
              </a:rPr>
              <a:t>Free Template One Now</a:t>
            </a:r>
            <a:endParaRPr lang="es-PE" sz="4800" b="1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24" y="2544950"/>
            <a:ext cx="1240686" cy="13888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10" y="1334989"/>
            <a:ext cx="1240686" cy="13888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9822" y="161863"/>
            <a:ext cx="8678862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  <a:latin typeface="Satisfy" panose="020B0604020202020204" charset="0"/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=""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=""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=""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=""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5F79F6"/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=""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5F79F6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FF0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00B05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=""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=""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5F79F6"/>
                </a:solidFill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3734">
            <a:off x="4404981" y="3794389"/>
            <a:ext cx="1241157" cy="65888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3822" flipH="1">
            <a:off x="3536247" y="3793708"/>
            <a:ext cx="1181808" cy="62738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04" y="2463996"/>
            <a:ext cx="1327500" cy="1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485725" y="674288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Our process is easy</a:t>
            </a:r>
            <a:endParaRPr sz="3600" dirty="0"/>
          </a:p>
        </p:txBody>
      </p:sp>
      <p:sp>
        <p:nvSpPr>
          <p:cNvPr id="183" name="Google Shape;183;p25"/>
          <p:cNvSpPr/>
          <p:nvPr/>
        </p:nvSpPr>
        <p:spPr>
          <a:xfrm>
            <a:off x="1507145" y="1443979"/>
            <a:ext cx="2233500" cy="1325100"/>
          </a:xfrm>
          <a:prstGeom prst="homePlate">
            <a:avLst>
              <a:gd name="adj" fmla="val 30129"/>
            </a:avLst>
          </a:prstGeom>
          <a:noFill/>
          <a:ln w="952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Make gifts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444125" y="1443979"/>
            <a:ext cx="2276700" cy="13251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Prepare sleigh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5424059" y="1443979"/>
            <a:ext cx="2276700" cy="13251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Deliver gifts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7" name="Google Shape;192;p26"/>
          <p:cNvSpPr txBox="1">
            <a:spLocks/>
          </p:cNvSpPr>
          <p:nvPr/>
        </p:nvSpPr>
        <p:spPr>
          <a:xfrm>
            <a:off x="1533425" y="2930561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900" b="1" dirty="0" smtClean="0">
                <a:solidFill>
                  <a:srgbClr val="00B050"/>
                </a:solidFill>
                <a:latin typeface="Satisfy" panose="020B0604020202020204" charset="0"/>
              </a:rPr>
              <a:t>Apple cider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rgbClr val="00B050"/>
                </a:solidFill>
                <a:latin typeface="Satisfy" panose="020B0604020202020204" charset="0"/>
              </a:rPr>
              <a:t>This untreated cider is a seasonally produced drink of limited shelf-life that is typically available only in fall, although it is sometimes frozen for use throughout the year.</a:t>
            </a:r>
            <a:endParaRPr lang="en-US" sz="9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8" name="Google Shape;192;p26"/>
          <p:cNvSpPr txBox="1">
            <a:spLocks/>
          </p:cNvSpPr>
          <p:nvPr/>
        </p:nvSpPr>
        <p:spPr>
          <a:xfrm>
            <a:off x="3513359" y="2930561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900" b="1" dirty="0" smtClean="0">
                <a:solidFill>
                  <a:srgbClr val="00B050"/>
                </a:solidFill>
                <a:latin typeface="Satisfy" panose="020B0604020202020204" charset="0"/>
              </a:rPr>
              <a:t>Apple cider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rgbClr val="00B050"/>
                </a:solidFill>
                <a:latin typeface="Satisfy" panose="020B0604020202020204" charset="0"/>
              </a:rPr>
              <a:t>This untreated cider is a seasonally produced drink of limited shelf-life that is typically available only in fall, although it is sometimes frozen for use throughout the year.</a:t>
            </a:r>
            <a:endParaRPr lang="en-US" sz="9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9" name="Google Shape;192;p26"/>
          <p:cNvSpPr txBox="1">
            <a:spLocks/>
          </p:cNvSpPr>
          <p:nvPr/>
        </p:nvSpPr>
        <p:spPr>
          <a:xfrm>
            <a:off x="5493293" y="2930561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900" b="1" dirty="0" smtClean="0">
                <a:solidFill>
                  <a:srgbClr val="00B050"/>
                </a:solidFill>
                <a:latin typeface="Satisfy" panose="020B0604020202020204" charset="0"/>
              </a:rPr>
              <a:t>Apple cider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rgbClr val="00B050"/>
                </a:solidFill>
                <a:latin typeface="Satisfy" panose="020B0604020202020204" charset="0"/>
              </a:rPr>
              <a:t>This untreated cider is a seasonally produced drink of limited shelf-life that is typically available only in fall, although it is sometimes frozen for use throughout the year.</a:t>
            </a:r>
            <a:endParaRPr lang="en-US" sz="9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22" y="4098417"/>
            <a:ext cx="827974" cy="10004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488" y="126097"/>
            <a:ext cx="3405490" cy="4476754"/>
          </a:xfrm>
          <a:prstGeom prst="rect">
            <a:avLst/>
          </a:prstGeom>
        </p:spPr>
      </p:pic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1956421" y="1267742"/>
            <a:ext cx="2405307" cy="8844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dirty="0">
                <a:solidFill>
                  <a:srgbClr val="FF0000"/>
                </a:solidFill>
                <a:latin typeface="Satisfy" panose="020B0604020202020204" charset="0"/>
              </a:rPr>
              <a:t>Hello!</a:t>
            </a:r>
            <a:endParaRPr sz="6000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  <p:sp>
        <p:nvSpPr>
          <p:cNvPr id="359" name="Google Shape;359;p1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</a:t>
            </a:fld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idx="4294967295"/>
          </p:nvPr>
        </p:nvSpPr>
        <p:spPr>
          <a:xfrm>
            <a:off x="968560" y="2921688"/>
            <a:ext cx="3887788" cy="168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tisfy" panose="020B0604020202020204" charset="0"/>
              </a:rPr>
              <a:t>I am Jayden Smith</a:t>
            </a:r>
            <a:endParaRPr sz="1600" b="1" dirty="0">
              <a:solidFill>
                <a:schemeClr val="accent3">
                  <a:lumMod val="75000"/>
                </a:schemeClr>
              </a:solidFill>
              <a:latin typeface="Satisfy" panose="020B0604020202020204" charset="0"/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atisfy" panose="020B0604020202020204" charset="0"/>
              </a:rPr>
              <a:t>I am here because I love to give presentations. 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atisfy" panose="020B0604020202020204" charset="0"/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atisfy" panose="020B0604020202020204" charset="0"/>
              </a:rPr>
              <a:t>You can find me at @username</a:t>
            </a:r>
            <a:endParaRPr sz="1600" b="1" dirty="0">
              <a:solidFill>
                <a:schemeClr val="accent3">
                  <a:lumMod val="75000"/>
                </a:schemeClr>
              </a:solidFill>
              <a:latin typeface="Satisfy" panose="020B0604020202020204" charset="0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2451409" y="3055365"/>
            <a:ext cx="45802" cy="35392"/>
          </a:xfrm>
          <a:custGeom>
            <a:avLst/>
            <a:gdLst>
              <a:gd name="T0" fmla="*/ 9 w 9"/>
              <a:gd name="T1" fmla="*/ 4 h 7"/>
              <a:gd name="T2" fmla="*/ 4 w 9"/>
              <a:gd name="T3" fmla="*/ 7 h 7"/>
              <a:gd name="T4" fmla="*/ 0 w 9"/>
              <a:gd name="T5" fmla="*/ 3 h 7"/>
              <a:gd name="T6" fmla="*/ 4 w 9"/>
              <a:gd name="T7" fmla="*/ 0 h 7"/>
              <a:gd name="T8" fmla="*/ 9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743867" y="2818900"/>
            <a:ext cx="100013" cy="66675"/>
          </a:xfrm>
          <a:custGeom>
            <a:avLst/>
            <a:gdLst>
              <a:gd name="T0" fmla="*/ 0 w 9"/>
              <a:gd name="T1" fmla="*/ 6 h 6"/>
              <a:gd name="T2" fmla="*/ 4 w 9"/>
              <a:gd name="T3" fmla="*/ 4 h 6"/>
              <a:gd name="T4" fmla="*/ 5 w 9"/>
              <a:gd name="T5" fmla="*/ 3 h 6"/>
              <a:gd name="T6" fmla="*/ 4 w 9"/>
              <a:gd name="T7" fmla="*/ 2 h 6"/>
              <a:gd name="T8" fmla="*/ 7 w 9"/>
              <a:gd name="T9" fmla="*/ 0 h 6"/>
              <a:gd name="T10" fmla="*/ 9 w 9"/>
              <a:gd name="T11" fmla="*/ 1 h 6"/>
              <a:gd name="T12" fmla="*/ 8 w 9"/>
              <a:gd name="T13" fmla="*/ 3 h 6"/>
              <a:gd name="T14" fmla="*/ 0 w 9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6">
                <a:moveTo>
                  <a:pt x="0" y="6"/>
                </a:moveTo>
                <a:cubicBezTo>
                  <a:pt x="1" y="5"/>
                  <a:pt x="3" y="5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5" y="2"/>
                  <a:pt x="4" y="2"/>
                  <a:pt x="4" y="2"/>
                </a:cubicBezTo>
                <a:cubicBezTo>
                  <a:pt x="5" y="1"/>
                  <a:pt x="6" y="1"/>
                  <a:pt x="7" y="0"/>
                </a:cubicBezTo>
                <a:cubicBezTo>
                  <a:pt x="7" y="0"/>
                  <a:pt x="8" y="0"/>
                  <a:pt x="9" y="1"/>
                </a:cubicBezTo>
                <a:cubicBezTo>
                  <a:pt x="9" y="2"/>
                  <a:pt x="9" y="2"/>
                  <a:pt x="8" y="3"/>
                </a:cubicBezTo>
                <a:cubicBezTo>
                  <a:pt x="5" y="4"/>
                  <a:pt x="2" y="6"/>
                  <a:pt x="0" y="6"/>
                </a:cubicBezTo>
                <a:close/>
              </a:path>
            </a:pathLst>
          </a:custGeom>
          <a:solidFill>
            <a:srgbClr val="C33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463180" y="2064439"/>
            <a:ext cx="289854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Satisfy" panose="020B0604020202020204" charset="0"/>
              </a:rPr>
              <a:t> Free Template</a:t>
            </a:r>
            <a:endParaRPr lang="en-US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82" y="4147376"/>
            <a:ext cx="827974" cy="10004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16" y="4142213"/>
            <a:ext cx="827974" cy="10004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46" y="4206395"/>
            <a:ext cx="827974" cy="10004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39" y="4176886"/>
            <a:ext cx="827974" cy="100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=""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3032643" y="2991513"/>
            <a:ext cx="473224" cy="47322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=""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709169" y="2991513"/>
            <a:ext cx="473224" cy="47322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=""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1233461" y="2880645"/>
            <a:ext cx="1809022" cy="706503"/>
            <a:chOff x="3131840" y="2204866"/>
            <a:chExt cx="3096344" cy="942004"/>
          </a:xfrm>
        </p:grpSpPr>
        <p:sp>
          <p:nvSpPr>
            <p:cNvPr id="35" name="TextBox 5">
              <a:extLst>
                <a:ext uri="{FF2B5EF4-FFF2-40B4-BE49-F238E27FC236}">
                  <a16:creationId xmlns=""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=""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=""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3556935" y="2880645"/>
            <a:ext cx="1809022" cy="706503"/>
            <a:chOff x="3131840" y="2204866"/>
            <a:chExt cx="3096344" cy="942004"/>
          </a:xfrm>
        </p:grpSpPr>
        <p:sp>
          <p:nvSpPr>
            <p:cNvPr id="38" name="TextBox 8">
              <a:extLst>
                <a:ext uri="{FF2B5EF4-FFF2-40B4-BE49-F238E27FC236}">
                  <a16:creationId xmlns=""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=""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=""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3032643" y="3871478"/>
            <a:ext cx="473224" cy="47322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=""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709169" y="3871478"/>
            <a:ext cx="473224" cy="47322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=""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1233461" y="3760609"/>
            <a:ext cx="1809022" cy="706503"/>
            <a:chOff x="3131840" y="2204866"/>
            <a:chExt cx="3096344" cy="942004"/>
          </a:xfrm>
        </p:grpSpPr>
        <p:sp>
          <p:nvSpPr>
            <p:cNvPr id="43" name="TextBox 13">
              <a:extLst>
                <a:ext uri="{FF2B5EF4-FFF2-40B4-BE49-F238E27FC236}">
                  <a16:creationId xmlns=""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=""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=""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3556935" y="3760609"/>
            <a:ext cx="1809022" cy="706503"/>
            <a:chOff x="3131840" y="2204866"/>
            <a:chExt cx="3096344" cy="942004"/>
          </a:xfrm>
        </p:grpSpPr>
        <p:sp>
          <p:nvSpPr>
            <p:cNvPr id="46" name="TextBox 16">
              <a:extLst>
                <a:ext uri="{FF2B5EF4-FFF2-40B4-BE49-F238E27FC236}">
                  <a16:creationId xmlns=""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204866"/>
              <a:ext cx="3096344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=""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=""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837700" y="3998360"/>
            <a:ext cx="216164" cy="219462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=""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836049" y="3118394"/>
            <a:ext cx="219462" cy="2194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=""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3175485" y="3118396"/>
            <a:ext cx="187540" cy="219461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=""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3150302" y="4003839"/>
            <a:ext cx="237902" cy="2085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grpSp>
        <p:nvGrpSpPr>
          <p:cNvPr id="52" name="Group 24">
            <a:extLst>
              <a:ext uri="{FF2B5EF4-FFF2-40B4-BE49-F238E27FC236}">
                <a16:creationId xmlns=""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831431" y="1906981"/>
            <a:ext cx="3309440" cy="690828"/>
            <a:chOff x="2079598" y="4257726"/>
            <a:chExt cx="2262901" cy="921104"/>
          </a:xfrm>
        </p:grpSpPr>
        <p:sp>
          <p:nvSpPr>
            <p:cNvPr id="53" name="TextBox 25">
              <a:extLst>
                <a:ext uri="{FF2B5EF4-FFF2-40B4-BE49-F238E27FC236}">
                  <a16:creationId xmlns=""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=""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78120" y="162238"/>
            <a:ext cx="8679898" cy="543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50" dirty="0">
                <a:solidFill>
                  <a:schemeClr val="bg1"/>
                </a:solidFill>
              </a:rPr>
              <a:t>Investigation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Satisfy" panose="020B0604020202020204" charset="0"/>
              </a:rPr>
              <a:t>Infografía</a:t>
            </a:r>
            <a:endParaRPr lang="es-PE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249" y="1019592"/>
            <a:ext cx="3160296" cy="39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475275" y="542895"/>
            <a:ext cx="6193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Let’s review some concepts</a:t>
            </a:r>
            <a:endParaRPr sz="3200"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475275" y="14515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B050"/>
                </a:solidFill>
                <a:latin typeface="Satisfy" panose="020B0604020202020204" charset="0"/>
              </a:rPr>
              <a:t>Apple cider</a:t>
            </a:r>
            <a:endParaRPr sz="900" b="1" dirty="0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B050"/>
                </a:solidFill>
                <a:latin typeface="Satisfy" panose="020B0604020202020204" charset="0"/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3616600" y="14515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B050"/>
                </a:solidFill>
                <a:latin typeface="Satisfy" panose="020B0604020202020204" charset="0"/>
              </a:rPr>
              <a:t>Hot cocoa</a:t>
            </a:r>
            <a:endParaRPr sz="900" b="1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B050"/>
                </a:solidFill>
                <a:latin typeface="Satisfy" panose="020B0604020202020204" charset="0"/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3"/>
          </p:nvPr>
        </p:nvSpPr>
        <p:spPr>
          <a:xfrm>
            <a:off x="5757925" y="14515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B050"/>
                </a:solidFill>
                <a:latin typeface="Satisfy" panose="020B0604020202020204" charset="0"/>
              </a:rPr>
              <a:t>Pecan pie</a:t>
            </a:r>
            <a:endParaRPr sz="900" b="1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B050"/>
                </a:solidFill>
                <a:latin typeface="Satisfy" panose="020B0604020202020204" charset="0"/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1475275" y="27469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B050"/>
                </a:solidFill>
                <a:latin typeface="Satisfy" panose="020B0604020202020204" charset="0"/>
              </a:rPr>
              <a:t>Apple cider</a:t>
            </a:r>
            <a:endParaRPr sz="900" b="1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B050"/>
                </a:solidFill>
                <a:latin typeface="Satisfy" panose="020B0604020202020204" charset="0"/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2"/>
          </p:nvPr>
        </p:nvSpPr>
        <p:spPr>
          <a:xfrm>
            <a:off x="3616600" y="27469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B050"/>
                </a:solidFill>
                <a:latin typeface="Satisfy" panose="020B0604020202020204" charset="0"/>
              </a:rPr>
              <a:t>Hot cocoa</a:t>
            </a:r>
            <a:endParaRPr sz="900" b="1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B050"/>
                </a:solidFill>
                <a:latin typeface="Satisfy" panose="020B0604020202020204" charset="0"/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3"/>
          </p:nvPr>
        </p:nvSpPr>
        <p:spPr>
          <a:xfrm>
            <a:off x="5757925" y="2746900"/>
            <a:ext cx="1910700" cy="12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B050"/>
                </a:solidFill>
                <a:latin typeface="Satisfy" panose="020B0604020202020204" charset="0"/>
              </a:rPr>
              <a:t>Pecan pie</a:t>
            </a:r>
            <a:endParaRPr sz="900" b="1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B050"/>
                </a:solidFill>
                <a:latin typeface="Satisfy" panose="020B0604020202020204" charset="0"/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00B050"/>
              </a:solidFill>
              <a:latin typeface="Satisf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rgbClr val="00B050"/>
              </a:solidFill>
              <a:latin typeface="Satisfy" panose="020B06040202020202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077550" y="3916800"/>
            <a:ext cx="6989100" cy="2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wintry graphs from Excel or Google Sheets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4297650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205" name="Google Shape;205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650" y="452400"/>
            <a:ext cx="4127113" cy="3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97433" y="230259"/>
            <a:ext cx="5683577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 smtClean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Columns Style</a:t>
            </a:r>
            <a:endParaRPr lang="en-US" altLang="ko-KR" sz="4800" b="1" dirty="0">
              <a:solidFill>
                <a:srgbClr val="FF0000"/>
              </a:solidFill>
              <a:latin typeface="Satisfy" panose="020B0604020202020204" charset="0"/>
              <a:cs typeface="Arial" pitchFamily="34" charset="0"/>
            </a:endParaRPr>
          </a:p>
        </p:txBody>
      </p:sp>
      <p:sp>
        <p:nvSpPr>
          <p:cNvPr id="6" name="Google Shape;211;p28"/>
          <p:cNvSpPr txBox="1">
            <a:spLocks/>
          </p:cNvSpPr>
          <p:nvPr/>
        </p:nvSpPr>
        <p:spPr>
          <a:xfrm>
            <a:off x="1077551" y="1349077"/>
            <a:ext cx="2403717" cy="14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>
              <a:buFont typeface="Bellota Text"/>
              <a:buNone/>
            </a:pPr>
            <a:r>
              <a:rPr lang="en-US" sz="1400" dirty="0" smtClean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lang="en-US" sz="14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7" name="Google Shape;211;p28"/>
          <p:cNvSpPr txBox="1">
            <a:spLocks/>
          </p:cNvSpPr>
          <p:nvPr/>
        </p:nvSpPr>
        <p:spPr>
          <a:xfrm>
            <a:off x="1077550" y="2222239"/>
            <a:ext cx="2403717" cy="14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>
              <a:buFont typeface="Bellota Text"/>
              <a:buNone/>
            </a:pPr>
            <a:r>
              <a:rPr lang="en-US" sz="1400" smtClean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lang="en-US" sz="14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4294967295"/>
          </p:nvPr>
        </p:nvSpPr>
        <p:spPr>
          <a:xfrm>
            <a:off x="-1013872" y="-605550"/>
            <a:ext cx="3414671" cy="364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Mobile</a:t>
            </a:r>
            <a:br>
              <a:rPr lang="en" sz="5400" dirty="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5400" dirty="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5400" dirty="0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4294967295"/>
          </p:nvPr>
        </p:nvSpPr>
        <p:spPr>
          <a:xfrm>
            <a:off x="2400799" y="2970695"/>
            <a:ext cx="2403717" cy="14489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sz="1400" b="1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5" name="Google Shape;211;p28"/>
          <p:cNvSpPr txBox="1">
            <a:spLocks/>
          </p:cNvSpPr>
          <p:nvPr/>
        </p:nvSpPr>
        <p:spPr>
          <a:xfrm>
            <a:off x="5384182" y="2617797"/>
            <a:ext cx="2403717" cy="14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>
              <a:buFont typeface="Bellota Text"/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lang="en-US" sz="1400" b="1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656" y="310236"/>
            <a:ext cx="574083" cy="9089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56" y="1716504"/>
            <a:ext cx="1103764" cy="1032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181" y="2101648"/>
            <a:ext cx="1103764" cy="10322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365679" y="744376"/>
            <a:ext cx="2087375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FB7AB76-D4C9-4270-A3FC-BC53CD7FB7E3}"/>
              </a:ext>
            </a:extLst>
          </p:cNvPr>
          <p:cNvGrpSpPr/>
          <p:nvPr/>
        </p:nvGrpSpPr>
        <p:grpSpPr>
          <a:xfrm>
            <a:off x="365678" y="2239441"/>
            <a:ext cx="2568755" cy="2130027"/>
            <a:chOff x="487571" y="3105835"/>
            <a:chExt cx="3529701" cy="284003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1B8F333-874E-4BC8-9448-FB9323212FE8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75B6273-03C0-4172-A40E-9F1E3BEC1029}"/>
                </a:ext>
              </a:extLst>
            </p:cNvPr>
            <p:cNvSpPr txBox="1"/>
            <p:nvPr/>
          </p:nvSpPr>
          <p:spPr>
            <a:xfrm>
              <a:off x="637040" y="3105835"/>
              <a:ext cx="2991550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 PowerPoint Presentation</a:t>
              </a:r>
              <a:endParaRPr lang="ko-KR" altLang="en-US" sz="105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D8C9357-35EF-4012-85AE-664746BEDEC9}"/>
                </a:ext>
              </a:extLst>
            </p:cNvPr>
            <p:cNvSpPr txBox="1"/>
            <p:nvPr/>
          </p:nvSpPr>
          <p:spPr>
            <a:xfrm>
              <a:off x="491788" y="3606770"/>
              <a:ext cx="3525484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8815EF8-6554-4275-9819-B82DFDF06506}"/>
              </a:ext>
            </a:extLst>
          </p:cNvPr>
          <p:cNvGrpSpPr/>
          <p:nvPr/>
        </p:nvGrpSpPr>
        <p:grpSpPr>
          <a:xfrm>
            <a:off x="3286042" y="854446"/>
            <a:ext cx="2568848" cy="3515022"/>
            <a:chOff x="4719603" y="1338582"/>
            <a:chExt cx="3425130" cy="4686696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58F04CB-465A-4D24-8D0D-14D9D69AC06D}"/>
                </a:ext>
              </a:extLst>
            </p:cNvPr>
            <p:cNvGrpSpPr/>
            <p:nvPr/>
          </p:nvGrpSpPr>
          <p:grpSpPr>
            <a:xfrm>
              <a:off x="4719603" y="1338582"/>
              <a:ext cx="3425006" cy="338554"/>
              <a:chOff x="4719602" y="1338582"/>
              <a:chExt cx="3529701" cy="33855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B861085-4622-48F0-ADF2-6FFB2CD8F419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bg1"/>
                  </a:solidFill>
                  <a:latin typeface="Satisfy" panose="020B060402020202020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11ECC5A-0A29-4627-BCDA-4CA0FB9ACA26}"/>
                  </a:ext>
                </a:extLst>
              </p:cNvPr>
              <p:cNvSpPr txBox="1"/>
              <p:nvPr/>
            </p:nvSpPr>
            <p:spPr>
              <a:xfrm>
                <a:off x="4869071" y="1338582"/>
                <a:ext cx="299155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/>
                    </a:solidFill>
                    <a:latin typeface="Satisfy" panose="020B0604020202020204" charset="0"/>
                    <a:cs typeface="Arial" pitchFamily="34" charset="0"/>
                  </a:rPr>
                  <a:t> PowerPoint Presentation</a:t>
                </a:r>
                <a:endParaRPr lang="ko-KR" altLang="en-US" sz="1050" b="1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B04B10B-D2D3-4D1A-B386-12F8DD4830B4}"/>
                </a:ext>
              </a:extLst>
            </p:cNvPr>
            <p:cNvSpPr txBox="1"/>
            <p:nvPr/>
          </p:nvSpPr>
          <p:spPr>
            <a:xfrm>
              <a:off x="4723819" y="1839517"/>
              <a:ext cx="3420914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4BEFF6C-AE68-4D6C-8B2C-3D7ADA9DCEA9}"/>
              </a:ext>
            </a:extLst>
          </p:cNvPr>
          <p:cNvGrpSpPr/>
          <p:nvPr/>
        </p:nvGrpSpPr>
        <p:grpSpPr>
          <a:xfrm>
            <a:off x="6206498" y="854446"/>
            <a:ext cx="2568755" cy="3515022"/>
            <a:chOff x="8951633" y="-428671"/>
            <a:chExt cx="3529701" cy="468669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BC9E784-2D9A-41E3-B346-8FBA16EE0185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2DCA519-D3D1-40C5-ADD9-A8687C4226F1}"/>
                </a:ext>
              </a:extLst>
            </p:cNvPr>
            <p:cNvSpPr txBox="1"/>
            <p:nvPr/>
          </p:nvSpPr>
          <p:spPr>
            <a:xfrm>
              <a:off x="9101102" y="-428671"/>
              <a:ext cx="2991550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 PowerPoint Presentation</a:t>
              </a:r>
              <a:endParaRPr lang="ko-KR" altLang="en-US" sz="105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9364FD2-C7C0-4BD2-96B6-A021B7ADD912}"/>
                </a:ext>
              </a:extLst>
            </p:cNvPr>
            <p:cNvSpPr txBox="1"/>
            <p:nvPr/>
          </p:nvSpPr>
          <p:spPr>
            <a:xfrm>
              <a:off x="8955850" y="72264"/>
              <a:ext cx="3525484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4294967295"/>
          </p:nvPr>
        </p:nvSpPr>
        <p:spPr>
          <a:xfrm>
            <a:off x="1175309" y="2861534"/>
            <a:ext cx="3235325" cy="111541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sz="14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5" name="Google Shape;224;p29"/>
          <p:cNvSpPr txBox="1">
            <a:spLocks/>
          </p:cNvSpPr>
          <p:nvPr/>
        </p:nvSpPr>
        <p:spPr>
          <a:xfrm>
            <a:off x="4576518" y="2861534"/>
            <a:ext cx="3235325" cy="11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>
              <a:buFont typeface="Bellota Text"/>
              <a:buNone/>
            </a:pPr>
            <a:r>
              <a:rPr lang="en-US" sz="1400" smtClean="0">
                <a:solidFill>
                  <a:srgbClr val="00B050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lang="en-US" sz="1400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580832" y="722860"/>
            <a:ext cx="3119799" cy="11034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Style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45" y="1904443"/>
            <a:ext cx="982958" cy="9570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31" y="1904443"/>
            <a:ext cx="982958" cy="9570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Google Shape;6196;p29"/>
          <p:cNvSpPr txBox="1">
            <a:spLocks noGrp="1"/>
          </p:cNvSpPr>
          <p:nvPr>
            <p:ph type="title" idx="4294967295"/>
          </p:nvPr>
        </p:nvSpPr>
        <p:spPr>
          <a:xfrm>
            <a:off x="450300" y="248375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4000" dirty="0">
                <a:solidFill>
                  <a:schemeClr val="bg1"/>
                </a:solidFill>
              </a:rPr>
              <a:t>Volcano Infographics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197" name="Google Shape;6197;p29"/>
          <p:cNvSpPr/>
          <p:nvPr/>
        </p:nvSpPr>
        <p:spPr>
          <a:xfrm>
            <a:off x="470575" y="3336533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8" name="Google Shape;6198;p29"/>
          <p:cNvSpPr/>
          <p:nvPr/>
        </p:nvSpPr>
        <p:spPr>
          <a:xfrm>
            <a:off x="4705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9" name="Google Shape;6199;p29"/>
          <p:cNvSpPr/>
          <p:nvPr/>
        </p:nvSpPr>
        <p:spPr>
          <a:xfrm>
            <a:off x="4705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0" name="Google Shape;6200;p29"/>
          <p:cNvSpPr/>
          <p:nvPr/>
        </p:nvSpPr>
        <p:spPr>
          <a:xfrm>
            <a:off x="4705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1" name="Google Shape;6201;p29"/>
          <p:cNvSpPr/>
          <p:nvPr/>
        </p:nvSpPr>
        <p:spPr>
          <a:xfrm>
            <a:off x="4705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2" name="Google Shape;6202;p29"/>
          <p:cNvSpPr/>
          <p:nvPr/>
        </p:nvSpPr>
        <p:spPr>
          <a:xfrm>
            <a:off x="2200500" y="3336533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3" name="Google Shape;6203;p29"/>
          <p:cNvSpPr/>
          <p:nvPr/>
        </p:nvSpPr>
        <p:spPr>
          <a:xfrm>
            <a:off x="2200500" y="3092315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4" name="Google Shape;6204;p29"/>
          <p:cNvSpPr/>
          <p:nvPr/>
        </p:nvSpPr>
        <p:spPr>
          <a:xfrm>
            <a:off x="220050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5" name="Google Shape;6205;p29"/>
          <p:cNvSpPr/>
          <p:nvPr/>
        </p:nvSpPr>
        <p:spPr>
          <a:xfrm>
            <a:off x="220050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6" name="Google Shape;6206;p29"/>
          <p:cNvSpPr/>
          <p:nvPr/>
        </p:nvSpPr>
        <p:spPr>
          <a:xfrm>
            <a:off x="220050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7" name="Google Shape;6207;p29"/>
          <p:cNvSpPr/>
          <p:nvPr/>
        </p:nvSpPr>
        <p:spPr>
          <a:xfrm>
            <a:off x="3930425" y="3336533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8" name="Google Shape;6208;p29"/>
          <p:cNvSpPr/>
          <p:nvPr/>
        </p:nvSpPr>
        <p:spPr>
          <a:xfrm>
            <a:off x="3930425" y="3092315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9" name="Google Shape;6209;p29"/>
          <p:cNvSpPr/>
          <p:nvPr/>
        </p:nvSpPr>
        <p:spPr>
          <a:xfrm>
            <a:off x="3930425" y="2848098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0" name="Google Shape;6210;p29"/>
          <p:cNvSpPr/>
          <p:nvPr/>
        </p:nvSpPr>
        <p:spPr>
          <a:xfrm>
            <a:off x="393042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p29"/>
          <p:cNvSpPr/>
          <p:nvPr/>
        </p:nvSpPr>
        <p:spPr>
          <a:xfrm>
            <a:off x="393042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2" name="Google Shape;6212;p29"/>
          <p:cNvSpPr/>
          <p:nvPr/>
        </p:nvSpPr>
        <p:spPr>
          <a:xfrm>
            <a:off x="5660350" y="3336533"/>
            <a:ext cx="12699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3" name="Google Shape;6213;p29"/>
          <p:cNvSpPr/>
          <p:nvPr/>
        </p:nvSpPr>
        <p:spPr>
          <a:xfrm>
            <a:off x="5660350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4" name="Google Shape;6214;p29"/>
          <p:cNvSpPr/>
          <p:nvPr/>
        </p:nvSpPr>
        <p:spPr>
          <a:xfrm>
            <a:off x="566035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5" name="Google Shape;6215;p29"/>
          <p:cNvSpPr/>
          <p:nvPr/>
        </p:nvSpPr>
        <p:spPr>
          <a:xfrm>
            <a:off x="566035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6" name="Google Shape;6216;p29"/>
          <p:cNvSpPr/>
          <p:nvPr/>
        </p:nvSpPr>
        <p:spPr>
          <a:xfrm>
            <a:off x="566035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7" name="Google Shape;6217;p29"/>
          <p:cNvSpPr/>
          <p:nvPr/>
        </p:nvSpPr>
        <p:spPr>
          <a:xfrm>
            <a:off x="7410175" y="3336533"/>
            <a:ext cx="1269900" cy="19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8" name="Google Shape;6218;p29"/>
          <p:cNvSpPr/>
          <p:nvPr/>
        </p:nvSpPr>
        <p:spPr>
          <a:xfrm>
            <a:off x="74101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9" name="Google Shape;6219;p29"/>
          <p:cNvSpPr/>
          <p:nvPr/>
        </p:nvSpPr>
        <p:spPr>
          <a:xfrm>
            <a:off x="74101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0" name="Google Shape;6220;p29"/>
          <p:cNvSpPr/>
          <p:nvPr/>
        </p:nvSpPr>
        <p:spPr>
          <a:xfrm>
            <a:off x="74101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1" name="Google Shape;6221;p29"/>
          <p:cNvSpPr/>
          <p:nvPr/>
        </p:nvSpPr>
        <p:spPr>
          <a:xfrm>
            <a:off x="74101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2" name="Google Shape;6222;p29"/>
          <p:cNvGrpSpPr/>
          <p:nvPr/>
        </p:nvGrpSpPr>
        <p:grpSpPr>
          <a:xfrm>
            <a:off x="5666865" y="3521025"/>
            <a:ext cx="1283402" cy="1005600"/>
            <a:chOff x="5666865" y="3521025"/>
            <a:chExt cx="1283402" cy="1005600"/>
          </a:xfrm>
        </p:grpSpPr>
        <p:sp>
          <p:nvSpPr>
            <p:cNvPr id="6223" name="Google Shape;6223;p29"/>
            <p:cNvSpPr txBox="1"/>
            <p:nvPr/>
          </p:nvSpPr>
          <p:spPr>
            <a:xfrm>
              <a:off x="5666867" y="4094025"/>
              <a:ext cx="1283400" cy="43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4" name="Google Shape;6224;p29"/>
            <p:cNvSpPr txBox="1"/>
            <p:nvPr/>
          </p:nvSpPr>
          <p:spPr>
            <a:xfrm>
              <a:off x="566686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5" name="Google Shape;6225;p29"/>
          <p:cNvGrpSpPr/>
          <p:nvPr/>
        </p:nvGrpSpPr>
        <p:grpSpPr>
          <a:xfrm>
            <a:off x="2193744" y="3521025"/>
            <a:ext cx="1283400" cy="1005600"/>
            <a:chOff x="2193744" y="3521025"/>
            <a:chExt cx="1283400" cy="1005600"/>
          </a:xfrm>
        </p:grpSpPr>
        <p:sp>
          <p:nvSpPr>
            <p:cNvPr id="6226" name="Google Shape;6226;p29"/>
            <p:cNvSpPr txBox="1"/>
            <p:nvPr/>
          </p:nvSpPr>
          <p:spPr>
            <a:xfrm>
              <a:off x="2193744" y="4094025"/>
              <a:ext cx="1283400" cy="43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7" name="Google Shape;6227;p29"/>
            <p:cNvSpPr txBox="1"/>
            <p:nvPr/>
          </p:nvSpPr>
          <p:spPr>
            <a:xfrm>
              <a:off x="219374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8" name="Google Shape;6228;p29"/>
          <p:cNvGrpSpPr/>
          <p:nvPr/>
        </p:nvGrpSpPr>
        <p:grpSpPr>
          <a:xfrm>
            <a:off x="457199" y="3521025"/>
            <a:ext cx="1283401" cy="1005600"/>
            <a:chOff x="457199" y="3521025"/>
            <a:chExt cx="1283401" cy="1005600"/>
          </a:xfrm>
        </p:grpSpPr>
        <p:sp>
          <p:nvSpPr>
            <p:cNvPr id="6229" name="Google Shape;6229;p29"/>
            <p:cNvSpPr txBox="1"/>
            <p:nvPr/>
          </p:nvSpPr>
          <p:spPr>
            <a:xfrm>
              <a:off x="457199" y="4094025"/>
              <a:ext cx="1283400" cy="43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0" name="Google Shape;6230;p29"/>
            <p:cNvSpPr txBox="1"/>
            <p:nvPr/>
          </p:nvSpPr>
          <p:spPr>
            <a:xfrm>
              <a:off x="457200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31" name="Google Shape;6231;p29"/>
          <p:cNvGrpSpPr/>
          <p:nvPr/>
        </p:nvGrpSpPr>
        <p:grpSpPr>
          <a:xfrm>
            <a:off x="3930305" y="3521025"/>
            <a:ext cx="1283401" cy="1005600"/>
            <a:chOff x="3930305" y="3521025"/>
            <a:chExt cx="1283401" cy="1005600"/>
          </a:xfrm>
        </p:grpSpPr>
        <p:sp>
          <p:nvSpPr>
            <p:cNvPr id="6232" name="Google Shape;6232;p29"/>
            <p:cNvSpPr txBox="1"/>
            <p:nvPr/>
          </p:nvSpPr>
          <p:spPr>
            <a:xfrm>
              <a:off x="3930306" y="4094025"/>
              <a:ext cx="12834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Moderate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3" name="Google Shape;6233;p29"/>
            <p:cNvSpPr txBox="1"/>
            <p:nvPr/>
          </p:nvSpPr>
          <p:spPr>
            <a:xfrm>
              <a:off x="393030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34" name="Google Shape;6234;p29"/>
          <p:cNvGrpSpPr/>
          <p:nvPr/>
        </p:nvGrpSpPr>
        <p:grpSpPr>
          <a:xfrm>
            <a:off x="7403426" y="3521025"/>
            <a:ext cx="1283403" cy="1005600"/>
            <a:chOff x="7403426" y="3521025"/>
            <a:chExt cx="1283403" cy="1005600"/>
          </a:xfrm>
        </p:grpSpPr>
        <p:sp>
          <p:nvSpPr>
            <p:cNvPr id="6235" name="Google Shape;6235;p29"/>
            <p:cNvSpPr txBox="1"/>
            <p:nvPr/>
          </p:nvSpPr>
          <p:spPr>
            <a:xfrm>
              <a:off x="7403428" y="4094025"/>
              <a:ext cx="1283400" cy="43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6" name="Google Shape;6236;p29"/>
            <p:cNvSpPr txBox="1"/>
            <p:nvPr/>
          </p:nvSpPr>
          <p:spPr>
            <a:xfrm>
              <a:off x="7403426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237" name="Google Shape;6237;p29"/>
          <p:cNvSpPr/>
          <p:nvPr/>
        </p:nvSpPr>
        <p:spPr>
          <a:xfrm>
            <a:off x="470575" y="3092300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8" name="Google Shape;6238;p29"/>
          <p:cNvSpPr/>
          <p:nvPr/>
        </p:nvSpPr>
        <p:spPr>
          <a:xfrm>
            <a:off x="5660350" y="3092300"/>
            <a:ext cx="6345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9" name="Google Shape;6239;p29"/>
          <p:cNvSpPr/>
          <p:nvPr/>
        </p:nvSpPr>
        <p:spPr>
          <a:xfrm>
            <a:off x="470575" y="2848100"/>
            <a:ext cx="634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29"/>
          <p:cNvSpPr/>
          <p:nvPr/>
        </p:nvSpPr>
        <p:spPr>
          <a:xfrm>
            <a:off x="1590300" y="1277875"/>
            <a:ext cx="70896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3" name="Google Shape;6253;p29"/>
          <p:cNvGrpSpPr/>
          <p:nvPr/>
        </p:nvGrpSpPr>
        <p:grpSpPr>
          <a:xfrm>
            <a:off x="1668900" y="1255525"/>
            <a:ext cx="2708400" cy="664638"/>
            <a:chOff x="1668900" y="1255525"/>
            <a:chExt cx="2708400" cy="664638"/>
          </a:xfrm>
        </p:grpSpPr>
        <p:sp>
          <p:nvSpPr>
            <p:cNvPr id="6254" name="Google Shape;6254;p29"/>
            <p:cNvSpPr txBox="1"/>
            <p:nvPr/>
          </p:nvSpPr>
          <p:spPr>
            <a:xfrm>
              <a:off x="1668900" y="1255525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Level of danger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55" name="Google Shape;6255;p29"/>
            <p:cNvSpPr txBox="1"/>
            <p:nvPr/>
          </p:nvSpPr>
          <p:spPr>
            <a:xfrm>
              <a:off x="1668900" y="1518763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Currently active volcanoes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BA0026A-C06E-4721-81A8-1339F696BC18}"/>
              </a:ext>
            </a:extLst>
          </p:cNvPr>
          <p:cNvSpPr/>
          <p:nvPr/>
        </p:nvSpPr>
        <p:spPr>
          <a:xfrm rot="5400000" flipH="1">
            <a:off x="3392438" y="987864"/>
            <a:ext cx="488250" cy="55355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050" dirty="0">
              <a:solidFill>
                <a:schemeClr val="accent1"/>
              </a:solidFill>
              <a:latin typeface="Satisfy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704A06-9256-4089-BE27-08A703048FE5}"/>
              </a:ext>
            </a:extLst>
          </p:cNvPr>
          <p:cNvSpPr txBox="1"/>
          <p:nvPr/>
        </p:nvSpPr>
        <p:spPr>
          <a:xfrm>
            <a:off x="391664" y="391443"/>
            <a:ext cx="4122561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30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AWESOME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731A4-D625-4401-A10E-E09710CD01FD}"/>
              </a:ext>
            </a:extLst>
          </p:cNvPr>
          <p:cNvSpPr txBox="1"/>
          <p:nvPr/>
        </p:nvSpPr>
        <p:spPr>
          <a:xfrm>
            <a:off x="391664" y="906853"/>
            <a:ext cx="41225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Power Point </a:t>
            </a:r>
            <a:r>
              <a:rPr lang="en-GB" altLang="ko-KR" sz="18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D44E65-344D-4CDF-93CC-5CAFD08805A3}"/>
              </a:ext>
            </a:extLst>
          </p:cNvPr>
          <p:cNvSpPr txBox="1"/>
          <p:nvPr/>
        </p:nvSpPr>
        <p:spPr>
          <a:xfrm>
            <a:off x="391664" y="210741"/>
            <a:ext cx="412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OREM IPSUM DOLOR SIT AMET</a:t>
            </a:r>
            <a:endParaRPr lang="ko-KR" altLang="en-US" sz="1200" dirty="0">
              <a:solidFill>
                <a:schemeClr val="bg1"/>
              </a:solidFill>
              <a:latin typeface="Satisfy" panose="020B060402020202020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C5085ADB-D835-4341-B2FA-8C7E60E8EF19}"/>
              </a:ext>
            </a:extLst>
          </p:cNvPr>
          <p:cNvSpPr/>
          <p:nvPr/>
        </p:nvSpPr>
        <p:spPr>
          <a:xfrm>
            <a:off x="4284150" y="402985"/>
            <a:ext cx="4656785" cy="8865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D4DDADD-184F-41AE-9CC9-1C2383DFBFE9}"/>
              </a:ext>
            </a:extLst>
          </p:cNvPr>
          <p:cNvGrpSpPr/>
          <p:nvPr/>
        </p:nvGrpSpPr>
        <p:grpSpPr>
          <a:xfrm>
            <a:off x="4584258" y="479269"/>
            <a:ext cx="1145154" cy="698153"/>
            <a:chOff x="4139952" y="1998365"/>
            <a:chExt cx="1309549" cy="7983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A062730-656D-4B95-8923-941AA35D3524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40B6FDD-F10E-4BD8-93B7-C832B41900F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BBD3A62-BE8D-4484-99F4-DD8A0796F82E}"/>
              </a:ext>
            </a:extLst>
          </p:cNvPr>
          <p:cNvGrpSpPr/>
          <p:nvPr/>
        </p:nvGrpSpPr>
        <p:grpSpPr>
          <a:xfrm>
            <a:off x="6142931" y="470941"/>
            <a:ext cx="1145154" cy="698153"/>
            <a:chOff x="4139952" y="1998365"/>
            <a:chExt cx="1309549" cy="79837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B0EC50A-A234-4BEC-BBEF-34331608DBF0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19CCC46-7233-46B8-BB29-01564E41DD6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E7EFDF7-17C3-4789-BAAA-03C86DA546EA}"/>
              </a:ext>
            </a:extLst>
          </p:cNvPr>
          <p:cNvGrpSpPr/>
          <p:nvPr/>
        </p:nvGrpSpPr>
        <p:grpSpPr>
          <a:xfrm>
            <a:off x="7701602" y="470941"/>
            <a:ext cx="1145154" cy="698153"/>
            <a:chOff x="4139952" y="1998365"/>
            <a:chExt cx="1309549" cy="79837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FF4590C-671D-4CD6-A073-3B73282616D0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C95BF4D-B3FA-4734-BD35-FE0C14F29F3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0C41412-2605-42FF-87F5-68BDCA09CE40}"/>
              </a:ext>
            </a:extLst>
          </p:cNvPr>
          <p:cNvCxnSpPr/>
          <p:nvPr/>
        </p:nvCxnSpPr>
        <p:spPr>
          <a:xfrm>
            <a:off x="5936171" y="588854"/>
            <a:ext cx="0" cy="5497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A8A8538-5502-43A9-A002-BD8D3BEBC0B3}"/>
              </a:ext>
            </a:extLst>
          </p:cNvPr>
          <p:cNvCxnSpPr/>
          <p:nvPr/>
        </p:nvCxnSpPr>
        <p:spPr>
          <a:xfrm>
            <a:off x="7494844" y="596879"/>
            <a:ext cx="0" cy="5497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A84D068B-0C95-44C5-A69A-5F81FE1A035B}"/>
              </a:ext>
            </a:extLst>
          </p:cNvPr>
          <p:cNvSpPr/>
          <p:nvPr/>
        </p:nvSpPr>
        <p:spPr>
          <a:xfrm>
            <a:off x="4284150" y="1502056"/>
            <a:ext cx="4656785" cy="8865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F83758A-C890-4177-9BEC-7DFAE8420896}"/>
              </a:ext>
            </a:extLst>
          </p:cNvPr>
          <p:cNvGrpSpPr/>
          <p:nvPr/>
        </p:nvGrpSpPr>
        <p:grpSpPr>
          <a:xfrm>
            <a:off x="4584258" y="1578340"/>
            <a:ext cx="1145154" cy="698153"/>
            <a:chOff x="4139952" y="1998365"/>
            <a:chExt cx="1309549" cy="7983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8EF939C-09AC-4DCF-A498-675BAFF2EF54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8DFA22-55A2-475D-A10B-E9F7FD797B8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2BFAD44-D57E-4B28-A9AB-C25ED526CDF6}"/>
              </a:ext>
            </a:extLst>
          </p:cNvPr>
          <p:cNvGrpSpPr/>
          <p:nvPr/>
        </p:nvGrpSpPr>
        <p:grpSpPr>
          <a:xfrm>
            <a:off x="6142931" y="1570011"/>
            <a:ext cx="1145154" cy="698153"/>
            <a:chOff x="4139952" y="1998365"/>
            <a:chExt cx="1309549" cy="79837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BA13F37-CA2F-47E0-A967-2A7BD48C5AEC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34DE729-67DF-4D2C-860D-FC628658717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9894E47-1ED7-423E-B8BC-4D5215251092}"/>
              </a:ext>
            </a:extLst>
          </p:cNvPr>
          <p:cNvGrpSpPr/>
          <p:nvPr/>
        </p:nvGrpSpPr>
        <p:grpSpPr>
          <a:xfrm>
            <a:off x="7701602" y="1570011"/>
            <a:ext cx="1145154" cy="698153"/>
            <a:chOff x="4139952" y="1998365"/>
            <a:chExt cx="1309549" cy="79837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AB0758D-08E1-48D9-9376-955136F2C5DC}"/>
                </a:ext>
              </a:extLst>
            </p:cNvPr>
            <p:cNvSpPr txBox="1"/>
            <p:nvPr/>
          </p:nvSpPr>
          <p:spPr>
            <a:xfrm>
              <a:off x="4159001" y="2216010"/>
              <a:ext cx="1290500" cy="58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atisfy" panose="020B0604020202020204" charset="0"/>
                </a:rPr>
                <a:t>Get a modern PowerPoint 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A461805-C2C2-4589-9E5A-398CFE03D42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6397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Satisfy" panose="020B060402020202020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latin typeface="Satisfy" panose="020B060402020202020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E2C8616-2499-4F60-AF27-0A1BA93A94E4}"/>
              </a:ext>
            </a:extLst>
          </p:cNvPr>
          <p:cNvCxnSpPr/>
          <p:nvPr/>
        </p:nvCxnSpPr>
        <p:spPr>
          <a:xfrm>
            <a:off x="5936171" y="1687924"/>
            <a:ext cx="0" cy="5497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20FC4A2-316D-4580-B709-E4653C980648}"/>
              </a:ext>
            </a:extLst>
          </p:cNvPr>
          <p:cNvCxnSpPr/>
          <p:nvPr/>
        </p:nvCxnSpPr>
        <p:spPr>
          <a:xfrm>
            <a:off x="7494844" y="1695949"/>
            <a:ext cx="0" cy="5497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Triangle 4">
            <a:extLst>
              <a:ext uri="{FF2B5EF4-FFF2-40B4-BE49-F238E27FC236}">
                <a16:creationId xmlns="" xmlns:a16="http://schemas.microsoft.com/office/drawing/2014/main" id="{A3AD4564-A301-4DE7-A3EE-A556AFA6483E}"/>
              </a:ext>
            </a:extLst>
          </p:cNvPr>
          <p:cNvSpPr/>
          <p:nvPr/>
        </p:nvSpPr>
        <p:spPr>
          <a:xfrm rot="10800000">
            <a:off x="6612727" y="3310291"/>
            <a:ext cx="2013071" cy="1566174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BD74B-B1A8-4062-B31B-CF4954C9E7C7}"/>
              </a:ext>
            </a:extLst>
          </p:cNvPr>
          <p:cNvSpPr txBox="1"/>
          <p:nvPr/>
        </p:nvSpPr>
        <p:spPr>
          <a:xfrm>
            <a:off x="7216675" y="3539380"/>
            <a:ext cx="1242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Satisfy" panose="020B0604020202020204" charset="0"/>
                <a:cs typeface="Arial" pitchFamily="34" charset="0"/>
              </a:rPr>
              <a:t>Columns Infographic Simple  Portfolio Designed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8" y="1899281"/>
            <a:ext cx="2359433" cy="2688656"/>
          </a:xfrm>
          <a:prstGeom prst="rect">
            <a:avLst/>
          </a:prstGeom>
        </p:spPr>
      </p:pic>
      <p:sp>
        <p:nvSpPr>
          <p:cNvPr id="38" name="Google Shape;211;p28"/>
          <p:cNvSpPr txBox="1">
            <a:spLocks/>
          </p:cNvSpPr>
          <p:nvPr/>
        </p:nvSpPr>
        <p:spPr>
          <a:xfrm>
            <a:off x="3963305" y="2986737"/>
            <a:ext cx="2403717" cy="14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>
              <a:buFont typeface="Bellota Text"/>
              <a:buNone/>
            </a:pPr>
            <a:r>
              <a:rPr lang="en-US" sz="1600" b="1" smtClean="0">
                <a:solidFill>
                  <a:schemeClr val="bg1"/>
                </a:solidFill>
                <a:latin typeface="Satisfy" panose="020B0604020202020204" charset="0"/>
              </a:rPr>
              <a:t>Show and explain your web, app or software projects using these gadget templates.</a:t>
            </a:r>
            <a:endParaRPr lang="en-US" sz="1600" b="1" dirty="0">
              <a:solidFill>
                <a:schemeClr val="bg1"/>
              </a:solidFill>
              <a:latin typeface="Satisf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258" y="408791"/>
            <a:ext cx="9144000" cy="884466"/>
          </a:xfrm>
        </p:spPr>
        <p:txBody>
          <a:bodyPr/>
          <a:lstStyle/>
          <a:p>
            <a:r>
              <a:rPr lang="en-US" sz="4800" dirty="0" smtClean="0">
                <a:solidFill>
                  <a:srgbClr val="E3414C"/>
                </a:solidFill>
                <a:latin typeface="Satisfy" panose="020B0604020202020204" charset="0"/>
              </a:rPr>
              <a:t> Free Template</a:t>
            </a:r>
            <a:endParaRPr lang="en-US" sz="4800" dirty="0">
              <a:solidFill>
                <a:srgbClr val="E3414C"/>
              </a:solidFill>
              <a:latin typeface="Satisfy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11560" y="1388220"/>
            <a:ext cx="4644380" cy="3672185"/>
          </a:xfrm>
          <a:prstGeom prst="rect">
            <a:avLst/>
          </a:prstGeom>
        </p:spPr>
        <p:txBody>
          <a:bodyPr/>
          <a:lstStyle/>
          <a:p>
            <a:r>
              <a:rPr lang="en-US" altLang="ko-KR" sz="12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12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sz="12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1200" dirty="0" smtClean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.</a:t>
            </a:r>
            <a:endParaRPr lang="ko-KR" altLang="en-US" sz="1200" dirty="0">
              <a:solidFill>
                <a:srgbClr val="00B050"/>
              </a:solidFill>
              <a:latin typeface="Satisfy" panose="020B060402020202020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84" y="986948"/>
            <a:ext cx="3114016" cy="37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5678905" y="3886067"/>
            <a:ext cx="1989221" cy="429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tisfy" panose="020B0604020202020204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D87019-1A98-4E8D-858E-BFCEA300ADF1}"/>
              </a:ext>
            </a:extLst>
          </p:cNvPr>
          <p:cNvGrpSpPr/>
          <p:nvPr/>
        </p:nvGrpSpPr>
        <p:grpSpPr>
          <a:xfrm>
            <a:off x="-560616" y="2341797"/>
            <a:ext cx="6745285" cy="752645"/>
            <a:chOff x="-3475307" y="2041166"/>
            <a:chExt cx="12451311" cy="1387834"/>
          </a:xfrm>
          <a:solidFill>
            <a:srgbClr val="00B05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501144" y="3655235"/>
            <a:ext cx="1405139" cy="865622"/>
            <a:chOff x="668191" y="4873645"/>
            <a:chExt cx="1873519" cy="11541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D6265C7-3977-4092-890D-EF8F1B19E55A}"/>
              </a:ext>
            </a:extLst>
          </p:cNvPr>
          <p:cNvGrpSpPr/>
          <p:nvPr/>
        </p:nvGrpSpPr>
        <p:grpSpPr>
          <a:xfrm>
            <a:off x="2145311" y="3655235"/>
            <a:ext cx="1405139" cy="865622"/>
            <a:chOff x="2860414" y="4873645"/>
            <a:chExt cx="1873519" cy="1154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11CB30A-2947-4106-BCAD-9BBD4464D749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31B70CA-E45D-4289-AB17-0ED1A3C0E8E0}"/>
              </a:ext>
            </a:extLst>
          </p:cNvPr>
          <p:cNvGrpSpPr/>
          <p:nvPr/>
        </p:nvGrpSpPr>
        <p:grpSpPr>
          <a:xfrm>
            <a:off x="3789478" y="3655235"/>
            <a:ext cx="1405139" cy="865622"/>
            <a:chOff x="5052637" y="4873645"/>
            <a:chExt cx="1873519" cy="11541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FFA2E17-E227-456F-85EF-6AE2065345F2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AAF289B-D0BF-42DD-A332-968F2DB5BF13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B7F81-0720-447D-99A7-3BE22DF0429E}"/>
              </a:ext>
            </a:extLst>
          </p:cNvPr>
          <p:cNvSpPr txBox="1"/>
          <p:nvPr/>
        </p:nvSpPr>
        <p:spPr>
          <a:xfrm>
            <a:off x="501144" y="125688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  <a:latin typeface="Satisfy" panose="020B0604020202020204" charset="0"/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  <a:latin typeface="Satisfy" panose="020B0604020202020204" charset="0"/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  <a:latin typeface="Satisfy" panose="020B060402020202020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xmlns="" id="{E8D87019-1A98-4E8D-858E-BFCEA300ADF1}"/>
              </a:ext>
            </a:extLst>
          </p:cNvPr>
          <p:cNvGrpSpPr/>
          <p:nvPr/>
        </p:nvGrpSpPr>
        <p:grpSpPr>
          <a:xfrm rot="10800000">
            <a:off x="7083516" y="3394329"/>
            <a:ext cx="6816992" cy="752645"/>
            <a:chOff x="-3475307" y="2041166"/>
            <a:chExt cx="12451311" cy="1387834"/>
          </a:xfrm>
          <a:solidFill>
            <a:srgbClr val="00B050"/>
          </a:solidFill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xmlns="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xmlns="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21" y="1559290"/>
            <a:ext cx="2036250" cy="2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77" y="2290497"/>
            <a:ext cx="2317500" cy="21825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104ED0D-9096-4770-93E9-E936448A9225}"/>
              </a:ext>
            </a:extLst>
          </p:cNvPr>
          <p:cNvSpPr/>
          <p:nvPr/>
        </p:nvSpPr>
        <p:spPr>
          <a:xfrm>
            <a:off x="615494" y="3904011"/>
            <a:ext cx="3297602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3719326-D537-4EB2-B11B-93E43ABBEFCA}"/>
              </a:ext>
            </a:extLst>
          </p:cNvPr>
          <p:cNvSpPr/>
          <p:nvPr/>
        </p:nvSpPr>
        <p:spPr>
          <a:xfrm>
            <a:off x="1750659" y="4330453"/>
            <a:ext cx="3297603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000" b="1" dirty="0">
                <a:solidFill>
                  <a:srgbClr val="FF0000"/>
                </a:solidFill>
                <a:latin typeface="+mj-lt"/>
              </a:rPr>
              <a:t>PRESENTATION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84A7CEA3-F6B7-4970-B910-4D4DA04E3508}"/>
              </a:ext>
            </a:extLst>
          </p:cNvPr>
          <p:cNvSpPr/>
          <p:nvPr/>
        </p:nvSpPr>
        <p:spPr>
          <a:xfrm>
            <a:off x="615493" y="2042919"/>
            <a:ext cx="22172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9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74A8AC-A41E-4767-A604-C44A9002EF0F}"/>
              </a:ext>
            </a:extLst>
          </p:cNvPr>
          <p:cNvSpPr txBox="1"/>
          <p:nvPr/>
        </p:nvSpPr>
        <p:spPr>
          <a:xfrm>
            <a:off x="615494" y="1141120"/>
            <a:ext cx="2195608" cy="830997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We Create Quality </a:t>
            </a:r>
          </a:p>
          <a:p>
            <a:r>
              <a:rPr lang="en-US" altLang="ko-KR" sz="1800" dirty="0">
                <a:solidFill>
                  <a:srgbClr val="FF0000"/>
                </a:solidFill>
              </a:rPr>
              <a:t>Professional PPT Presentation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252668-12DE-4313-9AF8-C759ADA8E618}"/>
              </a:ext>
            </a:extLst>
          </p:cNvPr>
          <p:cNvSpPr txBox="1"/>
          <p:nvPr/>
        </p:nvSpPr>
        <p:spPr>
          <a:xfrm>
            <a:off x="2981201" y="1480885"/>
            <a:ext cx="2128974" cy="21698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9D20C6-641B-4263-B46C-B32F03118047}"/>
              </a:ext>
            </a:extLst>
          </p:cNvPr>
          <p:cNvSpPr txBox="1"/>
          <p:nvPr/>
        </p:nvSpPr>
        <p:spPr>
          <a:xfrm>
            <a:off x="2892930" y="862569"/>
            <a:ext cx="221724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rgbClr val="FF0000"/>
                </a:solidFill>
                <a:cs typeface="Arial" pitchFamily="34" charset="0"/>
              </a:rPr>
              <a:t>OREM IPSUM DOLOR SIT AMET </a:t>
            </a:r>
            <a:endParaRPr lang="ko-KR" altLang="en-US" sz="105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41719C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506706" y="416207"/>
            <a:ext cx="6249988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rgbClr val="FF0000"/>
                </a:solidFill>
              </a:rPr>
              <a:t>Concepto</a:t>
            </a:r>
            <a:endParaRPr sz="9600" b="1" dirty="0">
              <a:solidFill>
                <a:srgbClr val="FF0000"/>
              </a:solidFill>
            </a:endParaRPr>
          </a:p>
        </p:txBody>
      </p: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1084222" y="3321920"/>
            <a:ext cx="1405139" cy="865622"/>
            <a:chOff x="668191" y="4873645"/>
            <a:chExt cx="1873519" cy="1154163"/>
          </a:xfrm>
        </p:grpSpPr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2804077" y="3321920"/>
            <a:ext cx="1405139" cy="865622"/>
            <a:chOff x="668191" y="4873645"/>
            <a:chExt cx="1873519" cy="1154163"/>
          </a:xfrm>
        </p:grpSpPr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8BD792AE-96E3-4240-8907-928C42F50E04}"/>
              </a:ext>
            </a:extLst>
          </p:cNvPr>
          <p:cNvGrpSpPr/>
          <p:nvPr/>
        </p:nvGrpSpPr>
        <p:grpSpPr>
          <a:xfrm>
            <a:off x="4519269" y="3304458"/>
            <a:ext cx="1405139" cy="865622"/>
            <a:chOff x="668191" y="4873645"/>
            <a:chExt cx="1873519" cy="1154163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xmlns="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xmlns="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latin typeface="Satisfy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13" y="2211459"/>
            <a:ext cx="686250" cy="8212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521" y="2276505"/>
            <a:ext cx="686250" cy="82125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329" y="2296321"/>
            <a:ext cx="686250" cy="82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26" y="1892416"/>
            <a:ext cx="2114590" cy="32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1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ctrTitle" idx="4294967295"/>
          </p:nvPr>
        </p:nvSpPr>
        <p:spPr>
          <a:xfrm>
            <a:off x="1535743" y="517533"/>
            <a:ext cx="6249988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b="1" dirty="0">
                <a:solidFill>
                  <a:srgbClr val="00B050"/>
                </a:solidFill>
                <a:latin typeface="Satisfy" panose="020B0604020202020204" charset="0"/>
              </a:rPr>
              <a:t>Thanks!</a:t>
            </a:r>
            <a:endParaRPr sz="11000" b="1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29" name="Google Shape;228;p30"/>
          <p:cNvSpPr txBox="1">
            <a:spLocks/>
          </p:cNvSpPr>
          <p:nvPr/>
        </p:nvSpPr>
        <p:spPr>
          <a:xfrm>
            <a:off x="1710950" y="1608270"/>
            <a:ext cx="5862621" cy="11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Satisfy" panose="020B0604020202020204" charset="0"/>
              </a:rPr>
              <a:t>Is the color of gold, butter and ripe lemons. In the spectrum of visible light, yellow is found bet and orange.</a:t>
            </a:r>
            <a:endParaRPr lang="en-US" sz="2000" b="1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180" y="2676300"/>
            <a:ext cx="3187113" cy="2423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43" y="-1310335"/>
            <a:ext cx="877500" cy="855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 idx="4294967295"/>
          </p:nvPr>
        </p:nvSpPr>
        <p:spPr>
          <a:xfrm>
            <a:off x="1816100" y="2016125"/>
            <a:ext cx="6194425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4294967295"/>
          </p:nvPr>
        </p:nvSpPr>
        <p:spPr>
          <a:xfrm>
            <a:off x="1714500" y="2566988"/>
            <a:ext cx="6194425" cy="59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s-PE" sz="2800" b="1" dirty="0">
                <a:solidFill>
                  <a:srgbClr val="FF0000"/>
                </a:solidFill>
                <a:latin typeface="Satisfy" panose="020B0604020202020204" charset="0"/>
              </a:rPr>
              <a:t>https://www.plantillaspower-point.com</a:t>
            </a:r>
            <a:endParaRPr sz="2800" b="1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62475" y="593344"/>
            <a:ext cx="6193800" cy="457500"/>
          </a:xfrm>
        </p:spPr>
        <p:txBody>
          <a:bodyPr/>
          <a:lstStyle/>
          <a:p>
            <a:r>
              <a:rPr lang="es-PE" sz="3600" dirty="0" smtClean="0"/>
              <a:t>RECURSOS EDITABLES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10" y="3029975"/>
            <a:ext cx="2803665" cy="1500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5" y="1752599"/>
            <a:ext cx="2024765" cy="1074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250" y="3596080"/>
            <a:ext cx="1167027" cy="10990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425" y="1234528"/>
            <a:ext cx="2338675" cy="21110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3529228"/>
            <a:ext cx="1759038" cy="13377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869" y="1691436"/>
            <a:ext cx="1327500" cy="165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0921" y="2235283"/>
            <a:ext cx="1158300" cy="15893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62475" y="593344"/>
            <a:ext cx="6193800" cy="457500"/>
          </a:xfrm>
        </p:spPr>
        <p:txBody>
          <a:bodyPr/>
          <a:lstStyle/>
          <a:p>
            <a:r>
              <a:rPr lang="es-PE" sz="3600" dirty="0" smtClean="0"/>
              <a:t>RECURSOS EDITABLES</a:t>
            </a:r>
            <a:endParaRPr lang="es-AR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0" y="1278863"/>
            <a:ext cx="1978150" cy="26004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750" y="2252875"/>
            <a:ext cx="1327500" cy="1653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75" y="1278863"/>
            <a:ext cx="2411225" cy="33086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950" y="1687950"/>
            <a:ext cx="1171750" cy="8911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274" y="3079750"/>
            <a:ext cx="2233626" cy="1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8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93725"/>
            <a:ext cx="6194425" cy="457200"/>
          </a:xfrm>
        </p:spPr>
        <p:txBody>
          <a:bodyPr/>
          <a:lstStyle/>
          <a:p>
            <a:r>
              <a:rPr lang="es-PE" sz="3600" dirty="0" smtClean="0"/>
              <a:t>RECURSOS EDITABLES</a:t>
            </a:r>
            <a:endParaRPr lang="es-AR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6" y="1300775"/>
            <a:ext cx="5816251" cy="106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49" y="2369525"/>
            <a:ext cx="5647501" cy="85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362" y="3224525"/>
            <a:ext cx="5658751" cy="106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875" y="4079525"/>
            <a:ext cx="5748751" cy="95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375" y="1342050"/>
            <a:ext cx="1710000" cy="243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13" y="384327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8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25" y="1449425"/>
            <a:ext cx="2958750" cy="2981250"/>
          </a:xfrm>
          <a:prstGeom prst="rect">
            <a:avLst/>
          </a:prstGeom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205275" y="250444"/>
            <a:ext cx="6193800" cy="45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3600" smtClean="0">
                <a:solidFill>
                  <a:srgbClr val="FF0000"/>
                </a:solidFill>
                <a:latin typeface="Satisfy" panose="020B0604020202020204" charset="0"/>
              </a:rPr>
              <a:t>RECURSOS EDITABLES</a:t>
            </a:r>
            <a:endParaRPr lang="es-AR" sz="3600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117850"/>
            <a:ext cx="1878750" cy="187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800" y="1431603"/>
            <a:ext cx="2753800" cy="24478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325" y="1759891"/>
            <a:ext cx="1068750" cy="10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800" y="4108084"/>
            <a:ext cx="810000" cy="99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175" y="4108084"/>
            <a:ext cx="742500" cy="9337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>
          <a:xfrm>
            <a:off x="205275" y="250444"/>
            <a:ext cx="6193800" cy="45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3600" smtClean="0">
                <a:solidFill>
                  <a:srgbClr val="FF0000"/>
                </a:solidFill>
                <a:latin typeface="Satisfy" panose="020B0604020202020204" charset="0"/>
              </a:rPr>
              <a:t>RECURSOS EDITABLES</a:t>
            </a:r>
            <a:endParaRPr lang="es-AR" sz="3600" dirty="0">
              <a:solidFill>
                <a:srgbClr val="FF0000"/>
              </a:solidFill>
              <a:latin typeface="Satisfy" panose="020B060402020202020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0" y="1023034"/>
            <a:ext cx="2636475" cy="24026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0" y="3498810"/>
            <a:ext cx="2857325" cy="1604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025" y="1951936"/>
            <a:ext cx="2764651" cy="1675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800" y="3804994"/>
            <a:ext cx="2836322" cy="9920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897" y="2169384"/>
            <a:ext cx="2386923" cy="26588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7098" y="858282"/>
            <a:ext cx="1111095" cy="10391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150" y="311418"/>
            <a:ext cx="24075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5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>
            <a:off x="2865655" y="820317"/>
            <a:ext cx="429423" cy="496413"/>
          </a:xfrm>
          <a:custGeom>
            <a:avLst/>
            <a:gdLst/>
            <a:ahLst/>
            <a:cxnLst/>
            <a:rect l="l" t="t" r="r" b="b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4064574" y="820317"/>
            <a:ext cx="429423" cy="496413"/>
          </a:xfrm>
          <a:custGeom>
            <a:avLst/>
            <a:gdLst/>
            <a:ahLst/>
            <a:cxnLst/>
            <a:rect l="l" t="t" r="r" b="b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3455774" y="817726"/>
            <a:ext cx="448118" cy="501596"/>
          </a:xfrm>
          <a:custGeom>
            <a:avLst/>
            <a:gdLst/>
            <a:ahLst/>
            <a:cxnLst/>
            <a:rect l="l" t="t" r="r" b="b"/>
            <a:pathLst>
              <a:path w="34758" h="38906" extrusionOk="0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4654680" y="817726"/>
            <a:ext cx="448118" cy="501596"/>
          </a:xfrm>
          <a:custGeom>
            <a:avLst/>
            <a:gdLst/>
            <a:ahLst/>
            <a:cxnLst/>
            <a:rect l="l" t="t" r="r" b="b"/>
            <a:pathLst>
              <a:path w="34758" h="38906" extrusionOk="0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5263492" y="820317"/>
            <a:ext cx="429423" cy="496413"/>
          </a:xfrm>
          <a:custGeom>
            <a:avLst/>
            <a:gdLst/>
            <a:ahLst/>
            <a:cxnLst/>
            <a:rect l="l" t="t" r="r" b="b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5845812" y="830179"/>
            <a:ext cx="463692" cy="476674"/>
          </a:xfrm>
          <a:custGeom>
            <a:avLst/>
            <a:gdLst/>
            <a:ahLst/>
            <a:cxnLst/>
            <a:rect l="l" t="t" r="r" b="b"/>
            <a:pathLst>
              <a:path w="35966" h="36973" extrusionOk="0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2861245" y="1495854"/>
            <a:ext cx="437997" cy="438255"/>
          </a:xfrm>
          <a:custGeom>
            <a:avLst/>
            <a:gdLst/>
            <a:ahLst/>
            <a:cxnLst/>
            <a:rect l="l" t="t" r="r" b="b"/>
            <a:pathLst>
              <a:path w="33973" h="33993" extrusionOk="0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5" name="Google Shape;285;p34"/>
          <p:cNvSpPr/>
          <p:nvPr/>
        </p:nvSpPr>
        <p:spPr>
          <a:xfrm>
            <a:off x="3459667" y="1462361"/>
            <a:ext cx="440330" cy="505231"/>
          </a:xfrm>
          <a:custGeom>
            <a:avLst/>
            <a:gdLst/>
            <a:ahLst/>
            <a:cxnLst/>
            <a:rect l="l" t="t" r="r" b="b"/>
            <a:pathLst>
              <a:path w="34154" h="39188" extrusionOk="0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4085858" y="1503383"/>
            <a:ext cx="386852" cy="423196"/>
          </a:xfrm>
          <a:custGeom>
            <a:avLst/>
            <a:gdLst/>
            <a:ahLst/>
            <a:cxnLst/>
            <a:rect l="l" t="t" r="r" b="b"/>
            <a:pathLst>
              <a:path w="30006" h="32825" extrusionOk="0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4747632" y="1481312"/>
            <a:ext cx="262221" cy="467327"/>
          </a:xfrm>
          <a:custGeom>
            <a:avLst/>
            <a:gdLst/>
            <a:ahLst/>
            <a:cxnLst/>
            <a:rect l="l" t="t" r="r" b="b"/>
            <a:pathLst>
              <a:path w="20339" h="36248" extrusionOk="0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8" name="Google Shape;288;p34"/>
          <p:cNvSpPr/>
          <p:nvPr/>
        </p:nvSpPr>
        <p:spPr>
          <a:xfrm>
            <a:off x="5254919" y="1551664"/>
            <a:ext cx="446558" cy="326619"/>
          </a:xfrm>
          <a:custGeom>
            <a:avLst/>
            <a:gdLst/>
            <a:ahLst/>
            <a:cxnLst/>
            <a:rect l="l" t="t" r="r" b="b"/>
            <a:pathLst>
              <a:path w="34637" h="25334" extrusionOk="0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5907604" y="1475601"/>
            <a:ext cx="340117" cy="478750"/>
          </a:xfrm>
          <a:custGeom>
            <a:avLst/>
            <a:gdLst/>
            <a:ahLst/>
            <a:cxnLst/>
            <a:rect l="l" t="t" r="r" b="b"/>
            <a:pathLst>
              <a:path w="26381" h="37134" extrusionOk="0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3450578" y="2095565"/>
            <a:ext cx="458767" cy="437739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4045622" y="2057147"/>
            <a:ext cx="467327" cy="514578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5275689" y="2089854"/>
            <a:ext cx="405018" cy="449162"/>
          </a:xfrm>
          <a:custGeom>
            <a:avLst/>
            <a:gdLst/>
            <a:ahLst/>
            <a:cxnLst/>
            <a:rect l="l" t="t" r="r" b="b"/>
            <a:pathLst>
              <a:path w="31415" h="34839" extrusionOk="0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5921617" y="2122046"/>
            <a:ext cx="312076" cy="384777"/>
          </a:xfrm>
          <a:custGeom>
            <a:avLst/>
            <a:gdLst/>
            <a:ahLst/>
            <a:cxnLst/>
            <a:rect l="l" t="t" r="r" b="b"/>
            <a:pathLst>
              <a:path w="24206" h="29845" extrusionOk="0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2910055" y="2658159"/>
            <a:ext cx="340633" cy="511471"/>
          </a:xfrm>
          <a:custGeom>
            <a:avLst/>
            <a:gdLst/>
            <a:ahLst/>
            <a:cxnLst/>
            <a:rect l="l" t="t" r="r" b="b"/>
            <a:pathLst>
              <a:path w="26421" h="39672" extrusionOk="0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5" name="Google Shape;295;p34"/>
          <p:cNvSpPr/>
          <p:nvPr/>
        </p:nvSpPr>
        <p:spPr>
          <a:xfrm>
            <a:off x="3506646" y="2684898"/>
            <a:ext cx="346357" cy="457993"/>
          </a:xfrm>
          <a:custGeom>
            <a:avLst/>
            <a:gdLst/>
            <a:ahLst/>
            <a:cxnLst/>
            <a:rect l="l" t="t" r="r" b="b"/>
            <a:pathLst>
              <a:path w="26865" h="35524" extrusionOk="0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4041471" y="2653234"/>
            <a:ext cx="475630" cy="521334"/>
          </a:xfrm>
          <a:custGeom>
            <a:avLst/>
            <a:gdLst/>
            <a:ahLst/>
            <a:cxnLst/>
            <a:rect l="l" t="t" r="r" b="b"/>
            <a:pathLst>
              <a:path w="36892" h="40437" extrusionOk="0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4694658" y="2724618"/>
            <a:ext cx="368158" cy="378550"/>
          </a:xfrm>
          <a:custGeom>
            <a:avLst/>
            <a:gdLst/>
            <a:ahLst/>
            <a:cxnLst/>
            <a:rect l="l" t="t" r="r" b="b"/>
            <a:pathLst>
              <a:path w="28556" h="29362" extrusionOk="0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5302955" y="2683608"/>
            <a:ext cx="350496" cy="460572"/>
          </a:xfrm>
          <a:custGeom>
            <a:avLst/>
            <a:gdLst/>
            <a:ahLst/>
            <a:cxnLst/>
            <a:rect l="l" t="t" r="r" b="b"/>
            <a:pathLst>
              <a:path w="27186" h="35724" extrusionOk="0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5847630" y="2701516"/>
            <a:ext cx="460056" cy="424756"/>
          </a:xfrm>
          <a:custGeom>
            <a:avLst/>
            <a:gdLst/>
            <a:ahLst/>
            <a:cxnLst/>
            <a:rect l="l" t="t" r="r" b="b"/>
            <a:pathLst>
              <a:path w="35684" h="32946" extrusionOk="0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637804" y="2073764"/>
            <a:ext cx="481870" cy="481341"/>
          </a:xfrm>
          <a:custGeom>
            <a:avLst/>
            <a:gdLst/>
            <a:ahLst/>
            <a:cxnLst/>
            <a:rect l="l" t="t" r="r" b="b"/>
            <a:pathLst>
              <a:path w="37376" h="37335" extrusionOk="0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4676751" y="3285395"/>
            <a:ext cx="404244" cy="455917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2868517" y="2054555"/>
            <a:ext cx="423712" cy="519774"/>
          </a:xfrm>
          <a:custGeom>
            <a:avLst/>
            <a:gdLst/>
            <a:ahLst/>
            <a:cxnLst/>
            <a:rect l="l" t="t" r="r" b="b"/>
            <a:pathLst>
              <a:path w="32865" h="40316" extrusionOk="0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2834249" y="3272412"/>
            <a:ext cx="492249" cy="481870"/>
          </a:xfrm>
          <a:custGeom>
            <a:avLst/>
            <a:gdLst/>
            <a:ahLst/>
            <a:cxnLst/>
            <a:rect l="l" t="t" r="r" b="b"/>
            <a:pathLst>
              <a:path w="38181" h="37376" extrusionOk="0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440974" y="3294226"/>
            <a:ext cx="477719" cy="438255"/>
          </a:xfrm>
          <a:custGeom>
            <a:avLst/>
            <a:gdLst/>
            <a:ahLst/>
            <a:cxnLst/>
            <a:rect l="l" t="t" r="r" b="b"/>
            <a:pathLst>
              <a:path w="37054" h="33993" extrusionOk="0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4086116" y="3291106"/>
            <a:ext cx="386337" cy="444495"/>
          </a:xfrm>
          <a:custGeom>
            <a:avLst/>
            <a:gdLst/>
            <a:ahLst/>
            <a:cxnLst/>
            <a:rect l="l" t="t" r="r" b="b"/>
            <a:pathLst>
              <a:path w="29966" h="34477" extrusionOk="0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5260888" y="3308239"/>
            <a:ext cx="434619" cy="409956"/>
          </a:xfrm>
          <a:custGeom>
            <a:avLst/>
            <a:gdLst/>
            <a:ahLst/>
            <a:cxnLst/>
            <a:rect l="l" t="t" r="r" b="b"/>
            <a:pathLst>
              <a:path w="33711" h="31798" extrusionOk="0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5845554" y="3293181"/>
            <a:ext cx="464207" cy="440330"/>
          </a:xfrm>
          <a:custGeom>
            <a:avLst/>
            <a:gdLst/>
            <a:ahLst/>
            <a:cxnLst/>
            <a:rect l="l" t="t" r="r" b="b"/>
            <a:pathLst>
              <a:path w="36006" h="34154" extrusionOk="0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308" name="Google Shape;308;p34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27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35"/>
          <p:cNvGrpSpPr/>
          <p:nvPr/>
        </p:nvGrpSpPr>
        <p:grpSpPr>
          <a:xfrm>
            <a:off x="3191797" y="1663492"/>
            <a:ext cx="405459" cy="405535"/>
            <a:chOff x="3706812" y="1035050"/>
            <a:chExt cx="4792662" cy="4787899"/>
          </a:xfrm>
        </p:grpSpPr>
        <p:sp>
          <p:nvSpPr>
            <p:cNvPr id="314" name="Google Shape;314;p35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35"/>
          <p:cNvGrpSpPr/>
          <p:nvPr/>
        </p:nvGrpSpPr>
        <p:grpSpPr>
          <a:xfrm>
            <a:off x="2027515" y="1663607"/>
            <a:ext cx="403516" cy="405594"/>
            <a:chOff x="1400175" y="1220787"/>
            <a:chExt cx="4473575" cy="4476750"/>
          </a:xfrm>
        </p:grpSpPr>
        <p:sp>
          <p:nvSpPr>
            <p:cNvPr id="321" name="Google Shape;321;p35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35"/>
          <p:cNvGrpSpPr/>
          <p:nvPr/>
        </p:nvGrpSpPr>
        <p:grpSpPr>
          <a:xfrm>
            <a:off x="1443667" y="1663547"/>
            <a:ext cx="405450" cy="405333"/>
            <a:chOff x="1649412" y="927100"/>
            <a:chExt cx="5011737" cy="5016500"/>
          </a:xfrm>
        </p:grpSpPr>
        <p:sp>
          <p:nvSpPr>
            <p:cNvPr id="326" name="Google Shape;326;p35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35"/>
          <p:cNvGrpSpPr/>
          <p:nvPr/>
        </p:nvGrpSpPr>
        <p:grpSpPr>
          <a:xfrm>
            <a:off x="2608975" y="1663746"/>
            <a:ext cx="404612" cy="404991"/>
            <a:chOff x="1301750" y="920750"/>
            <a:chExt cx="5095875" cy="5100637"/>
          </a:xfrm>
        </p:grpSpPr>
        <p:sp>
          <p:nvSpPr>
            <p:cNvPr id="330" name="Google Shape;330;p35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35"/>
          <p:cNvGrpSpPr/>
          <p:nvPr/>
        </p:nvGrpSpPr>
        <p:grpSpPr>
          <a:xfrm>
            <a:off x="4359065" y="1663617"/>
            <a:ext cx="405523" cy="405495"/>
            <a:chOff x="5732756" y="2682276"/>
            <a:chExt cx="719905" cy="719856"/>
          </a:xfrm>
        </p:grpSpPr>
        <p:sp>
          <p:nvSpPr>
            <p:cNvPr id="336" name="Google Shape;336;p35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4942673" y="1663612"/>
            <a:ext cx="405528" cy="405507"/>
            <a:chOff x="6768809" y="2682265"/>
            <a:chExt cx="719915" cy="719877"/>
          </a:xfrm>
        </p:grpSpPr>
        <p:sp>
          <p:nvSpPr>
            <p:cNvPr id="340" name="Google Shape;340;p35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35"/>
          <p:cNvGrpSpPr/>
          <p:nvPr/>
        </p:nvGrpSpPr>
        <p:grpSpPr>
          <a:xfrm>
            <a:off x="5526287" y="1663638"/>
            <a:ext cx="405643" cy="405453"/>
            <a:chOff x="7804870" y="2682313"/>
            <a:chExt cx="720118" cy="719782"/>
          </a:xfrm>
        </p:grpSpPr>
        <p:sp>
          <p:nvSpPr>
            <p:cNvPr id="345" name="Google Shape;345;p35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5"/>
          <p:cNvGrpSpPr/>
          <p:nvPr/>
        </p:nvGrpSpPr>
        <p:grpSpPr>
          <a:xfrm>
            <a:off x="6110015" y="1663428"/>
            <a:ext cx="406134" cy="405873"/>
            <a:chOff x="8841135" y="2681940"/>
            <a:chExt cx="720990" cy="720527"/>
          </a:xfrm>
        </p:grpSpPr>
        <p:sp>
          <p:nvSpPr>
            <p:cNvPr id="351" name="Google Shape;351;p35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5"/>
          <p:cNvGrpSpPr/>
          <p:nvPr/>
        </p:nvGrpSpPr>
        <p:grpSpPr>
          <a:xfrm>
            <a:off x="3775262" y="1663522"/>
            <a:ext cx="405398" cy="405398"/>
            <a:chOff x="4103687" y="1439862"/>
            <a:chExt cx="3986212" cy="3986211"/>
          </a:xfrm>
        </p:grpSpPr>
        <p:sp>
          <p:nvSpPr>
            <p:cNvPr id="358" name="Google Shape;358;p35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35"/>
          <p:cNvGrpSpPr/>
          <p:nvPr/>
        </p:nvGrpSpPr>
        <p:grpSpPr>
          <a:xfrm>
            <a:off x="6694234" y="1663642"/>
            <a:ext cx="405688" cy="405444"/>
            <a:chOff x="9878272" y="2682320"/>
            <a:chExt cx="720199" cy="719767"/>
          </a:xfrm>
        </p:grpSpPr>
        <p:sp>
          <p:nvSpPr>
            <p:cNvPr id="361" name="Google Shape;361;p35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35"/>
          <p:cNvGrpSpPr/>
          <p:nvPr/>
        </p:nvGrpSpPr>
        <p:grpSpPr>
          <a:xfrm>
            <a:off x="7278007" y="1663568"/>
            <a:ext cx="405595" cy="405595"/>
            <a:chOff x="10914618" y="2682187"/>
            <a:chExt cx="720033" cy="720033"/>
          </a:xfrm>
        </p:grpSpPr>
        <p:sp>
          <p:nvSpPr>
            <p:cNvPr id="365" name="Google Shape;365;p35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35"/>
          <p:cNvGrpSpPr/>
          <p:nvPr/>
        </p:nvGrpSpPr>
        <p:grpSpPr>
          <a:xfrm>
            <a:off x="2021318" y="1020003"/>
            <a:ext cx="328990" cy="405700"/>
            <a:chOff x="1582665" y="1011072"/>
            <a:chExt cx="584040" cy="720220"/>
          </a:xfrm>
        </p:grpSpPr>
        <p:sp>
          <p:nvSpPr>
            <p:cNvPr id="372" name="Google Shape;372;p35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5"/>
          <p:cNvGrpSpPr/>
          <p:nvPr/>
        </p:nvGrpSpPr>
        <p:grpSpPr>
          <a:xfrm>
            <a:off x="2568587" y="1020021"/>
            <a:ext cx="345334" cy="405681"/>
            <a:chOff x="2554206" y="1011105"/>
            <a:chExt cx="613055" cy="720187"/>
          </a:xfrm>
        </p:grpSpPr>
        <p:sp>
          <p:nvSpPr>
            <p:cNvPr id="378" name="Google Shape;378;p35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35"/>
          <p:cNvGrpSpPr/>
          <p:nvPr/>
        </p:nvGrpSpPr>
        <p:grpSpPr>
          <a:xfrm>
            <a:off x="6707501" y="978471"/>
            <a:ext cx="419249" cy="447232"/>
            <a:chOff x="9901824" y="937343"/>
            <a:chExt cx="744273" cy="793950"/>
          </a:xfrm>
        </p:grpSpPr>
        <p:grpSp>
          <p:nvGrpSpPr>
            <p:cNvPr id="382" name="Google Shape;382;p35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83" name="Google Shape;383;p35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5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5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5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5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5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35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5"/>
          <p:cNvGrpSpPr/>
          <p:nvPr/>
        </p:nvGrpSpPr>
        <p:grpSpPr>
          <a:xfrm>
            <a:off x="3132200" y="1020173"/>
            <a:ext cx="336586" cy="405530"/>
            <a:chOff x="3554761" y="1011374"/>
            <a:chExt cx="597525" cy="719918"/>
          </a:xfrm>
        </p:grpSpPr>
        <p:sp>
          <p:nvSpPr>
            <p:cNvPr id="400" name="Google Shape;400;p35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35"/>
          <p:cNvGrpSpPr/>
          <p:nvPr/>
        </p:nvGrpSpPr>
        <p:grpSpPr>
          <a:xfrm>
            <a:off x="3687065" y="1019980"/>
            <a:ext cx="337393" cy="405723"/>
            <a:chOff x="4539787" y="1011032"/>
            <a:chExt cx="598958" cy="720261"/>
          </a:xfrm>
        </p:grpSpPr>
        <p:sp>
          <p:nvSpPr>
            <p:cNvPr id="405" name="Google Shape;405;p35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5"/>
          <p:cNvGrpSpPr/>
          <p:nvPr/>
        </p:nvGrpSpPr>
        <p:grpSpPr>
          <a:xfrm>
            <a:off x="4242737" y="1020079"/>
            <a:ext cx="333900" cy="405624"/>
            <a:chOff x="5526246" y="1011207"/>
            <a:chExt cx="592758" cy="720086"/>
          </a:xfrm>
        </p:grpSpPr>
        <p:sp>
          <p:nvSpPr>
            <p:cNvPr id="411" name="Google Shape;411;p35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5"/>
          <p:cNvGrpSpPr/>
          <p:nvPr/>
        </p:nvGrpSpPr>
        <p:grpSpPr>
          <a:xfrm>
            <a:off x="1471526" y="1020073"/>
            <a:ext cx="331513" cy="405630"/>
            <a:chOff x="606645" y="1011196"/>
            <a:chExt cx="588520" cy="720096"/>
          </a:xfrm>
        </p:grpSpPr>
        <p:sp>
          <p:nvSpPr>
            <p:cNvPr id="418" name="Google Shape;418;p35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35"/>
          <p:cNvGrpSpPr/>
          <p:nvPr/>
        </p:nvGrpSpPr>
        <p:grpSpPr>
          <a:xfrm>
            <a:off x="7345029" y="1020052"/>
            <a:ext cx="271553" cy="405651"/>
            <a:chOff x="11033597" y="1011159"/>
            <a:chExt cx="482075" cy="720133"/>
          </a:xfrm>
        </p:grpSpPr>
        <p:sp>
          <p:nvSpPr>
            <p:cNvPr id="423" name="Google Shape;423;p35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5"/>
          <p:cNvGrpSpPr/>
          <p:nvPr/>
        </p:nvGrpSpPr>
        <p:grpSpPr>
          <a:xfrm>
            <a:off x="6069973" y="978471"/>
            <a:ext cx="419249" cy="447232"/>
            <a:chOff x="8770051" y="937343"/>
            <a:chExt cx="744273" cy="793950"/>
          </a:xfrm>
        </p:grpSpPr>
        <p:sp>
          <p:nvSpPr>
            <p:cNvPr id="428" name="Google Shape;428;p35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34" name="Google Shape;434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4" name="Google Shape;444;p35"/>
          <p:cNvGrpSpPr/>
          <p:nvPr/>
        </p:nvGrpSpPr>
        <p:grpSpPr>
          <a:xfrm>
            <a:off x="4794917" y="978471"/>
            <a:ext cx="419249" cy="447232"/>
            <a:chOff x="6506504" y="937343"/>
            <a:chExt cx="744273" cy="793950"/>
          </a:xfrm>
        </p:grpSpPr>
        <p:sp>
          <p:nvSpPr>
            <p:cNvPr id="445" name="Google Shape;445;p35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35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49" name="Google Shape;449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9" name="Google Shape;459;p35"/>
          <p:cNvGrpSpPr/>
          <p:nvPr/>
        </p:nvGrpSpPr>
        <p:grpSpPr>
          <a:xfrm>
            <a:off x="5432445" y="978471"/>
            <a:ext cx="419249" cy="447232"/>
            <a:chOff x="7638277" y="937343"/>
            <a:chExt cx="744273" cy="793950"/>
          </a:xfrm>
        </p:grpSpPr>
        <p:sp>
          <p:nvSpPr>
            <p:cNvPr id="460" name="Google Shape;460;p35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35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65" name="Google Shape;465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5" name="Google Shape;475;p35"/>
          <p:cNvGrpSpPr/>
          <p:nvPr/>
        </p:nvGrpSpPr>
        <p:grpSpPr>
          <a:xfrm>
            <a:off x="3193901" y="2971001"/>
            <a:ext cx="405666" cy="364702"/>
            <a:chOff x="3778727" y="4460423"/>
            <a:chExt cx="720160" cy="647438"/>
          </a:xfrm>
        </p:grpSpPr>
        <p:sp>
          <p:nvSpPr>
            <p:cNvPr id="476" name="Google Shape;476;p3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5"/>
          <p:cNvGrpSpPr/>
          <p:nvPr/>
        </p:nvGrpSpPr>
        <p:grpSpPr>
          <a:xfrm>
            <a:off x="1443840" y="2957420"/>
            <a:ext cx="405576" cy="391865"/>
            <a:chOff x="557494" y="4436312"/>
            <a:chExt cx="720000" cy="695660"/>
          </a:xfrm>
        </p:grpSpPr>
        <p:sp>
          <p:nvSpPr>
            <p:cNvPr id="484" name="Google Shape;484;p35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35"/>
          <p:cNvGrpSpPr/>
          <p:nvPr/>
        </p:nvGrpSpPr>
        <p:grpSpPr>
          <a:xfrm>
            <a:off x="4360637" y="2950513"/>
            <a:ext cx="405715" cy="405678"/>
            <a:chOff x="5926265" y="4424051"/>
            <a:chExt cx="720246" cy="720181"/>
          </a:xfrm>
        </p:grpSpPr>
        <p:sp>
          <p:nvSpPr>
            <p:cNvPr id="489" name="Google Shape;489;p35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5"/>
          <p:cNvGrpSpPr/>
          <p:nvPr/>
        </p:nvGrpSpPr>
        <p:grpSpPr>
          <a:xfrm>
            <a:off x="2027143" y="2968308"/>
            <a:ext cx="405576" cy="370089"/>
            <a:chOff x="1631150" y="4455641"/>
            <a:chExt cx="720000" cy="657002"/>
          </a:xfrm>
        </p:grpSpPr>
        <p:sp>
          <p:nvSpPr>
            <p:cNvPr id="494" name="Google Shape;494;p35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5"/>
          <p:cNvGrpSpPr/>
          <p:nvPr/>
        </p:nvGrpSpPr>
        <p:grpSpPr>
          <a:xfrm>
            <a:off x="2610488" y="2967776"/>
            <a:ext cx="405576" cy="371152"/>
            <a:chOff x="2704878" y="4454697"/>
            <a:chExt cx="720000" cy="658889"/>
          </a:xfrm>
        </p:grpSpPr>
        <p:sp>
          <p:nvSpPr>
            <p:cNvPr id="500" name="Google Shape;500;p35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3777373" y="2969559"/>
            <a:ext cx="405457" cy="367588"/>
            <a:chOff x="4852681" y="4457861"/>
            <a:chExt cx="719788" cy="652561"/>
          </a:xfrm>
        </p:grpSpPr>
        <p:sp>
          <p:nvSpPr>
            <p:cNvPr id="507" name="Google Shape;507;p35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5"/>
          <p:cNvGrpSpPr/>
          <p:nvPr/>
        </p:nvGrpSpPr>
        <p:grpSpPr>
          <a:xfrm>
            <a:off x="4944158" y="2960855"/>
            <a:ext cx="405702" cy="384995"/>
            <a:chOff x="7000306" y="4442411"/>
            <a:chExt cx="720224" cy="683463"/>
          </a:xfrm>
        </p:grpSpPr>
        <p:sp>
          <p:nvSpPr>
            <p:cNvPr id="511" name="Google Shape;511;p35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5"/>
          <p:cNvGrpSpPr/>
          <p:nvPr/>
        </p:nvGrpSpPr>
        <p:grpSpPr>
          <a:xfrm>
            <a:off x="5527666" y="2958851"/>
            <a:ext cx="405666" cy="389003"/>
            <a:chOff x="8074325" y="4438852"/>
            <a:chExt cx="720160" cy="690579"/>
          </a:xfrm>
        </p:grpSpPr>
        <p:sp>
          <p:nvSpPr>
            <p:cNvPr id="517" name="Google Shape;517;p35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5"/>
          <p:cNvGrpSpPr/>
          <p:nvPr/>
        </p:nvGrpSpPr>
        <p:grpSpPr>
          <a:xfrm>
            <a:off x="6694630" y="2971546"/>
            <a:ext cx="405530" cy="363611"/>
            <a:chOff x="9878975" y="4425243"/>
            <a:chExt cx="719918" cy="645502"/>
          </a:xfrm>
        </p:grpSpPr>
        <p:sp>
          <p:nvSpPr>
            <p:cNvPr id="524" name="Google Shape;524;p35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7277966" y="2961355"/>
            <a:ext cx="405672" cy="383994"/>
            <a:chOff x="10914544" y="4407150"/>
            <a:chExt cx="720170" cy="681687"/>
          </a:xfrm>
        </p:grpSpPr>
        <p:sp>
          <p:nvSpPr>
            <p:cNvPr id="528" name="Google Shape;528;p35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35"/>
          <p:cNvGrpSpPr/>
          <p:nvPr/>
        </p:nvGrpSpPr>
        <p:grpSpPr>
          <a:xfrm>
            <a:off x="6111134" y="2968739"/>
            <a:ext cx="405690" cy="369226"/>
            <a:chOff x="8843122" y="4420259"/>
            <a:chExt cx="720202" cy="655469"/>
          </a:xfrm>
        </p:grpSpPr>
        <p:sp>
          <p:nvSpPr>
            <p:cNvPr id="533" name="Google Shape;533;p35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35"/>
          <p:cNvGrpSpPr/>
          <p:nvPr/>
        </p:nvGrpSpPr>
        <p:grpSpPr>
          <a:xfrm>
            <a:off x="3201772" y="2330421"/>
            <a:ext cx="405696" cy="359017"/>
            <a:chOff x="1510757" y="3225422"/>
            <a:chExt cx="720214" cy="637347"/>
          </a:xfrm>
        </p:grpSpPr>
        <p:sp>
          <p:nvSpPr>
            <p:cNvPr id="540" name="Google Shape;540;p35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35"/>
          <p:cNvGrpSpPr/>
          <p:nvPr/>
        </p:nvGrpSpPr>
        <p:grpSpPr>
          <a:xfrm>
            <a:off x="3830950" y="2346364"/>
            <a:ext cx="405656" cy="327131"/>
            <a:chOff x="2595501" y="3253725"/>
            <a:chExt cx="720141" cy="580739"/>
          </a:xfrm>
        </p:grpSpPr>
        <p:sp>
          <p:nvSpPr>
            <p:cNvPr id="548" name="Google Shape;548;p35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5089205" y="2307205"/>
            <a:ext cx="403937" cy="405449"/>
            <a:chOff x="4764809" y="3184208"/>
            <a:chExt cx="717090" cy="719775"/>
          </a:xfrm>
        </p:grpSpPr>
        <p:sp>
          <p:nvSpPr>
            <p:cNvPr id="553" name="Google Shape;553;p35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5"/>
          <p:cNvGrpSpPr/>
          <p:nvPr/>
        </p:nvGrpSpPr>
        <p:grpSpPr>
          <a:xfrm>
            <a:off x="4460087" y="2333563"/>
            <a:ext cx="405636" cy="352733"/>
            <a:chOff x="3680173" y="3231000"/>
            <a:chExt cx="720106" cy="626190"/>
          </a:xfrm>
        </p:grpSpPr>
        <p:sp>
          <p:nvSpPr>
            <p:cNvPr id="557" name="Google Shape;557;p35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35"/>
          <p:cNvGrpSpPr/>
          <p:nvPr/>
        </p:nvGrpSpPr>
        <p:grpSpPr>
          <a:xfrm>
            <a:off x="6345723" y="2307169"/>
            <a:ext cx="403395" cy="405521"/>
            <a:chOff x="6931035" y="3184144"/>
            <a:chExt cx="716128" cy="719903"/>
          </a:xfrm>
        </p:grpSpPr>
        <p:sp>
          <p:nvSpPr>
            <p:cNvPr id="561" name="Google Shape;561;p35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35"/>
          <p:cNvGrpSpPr/>
          <p:nvPr/>
        </p:nvGrpSpPr>
        <p:grpSpPr>
          <a:xfrm>
            <a:off x="5716623" y="2307126"/>
            <a:ext cx="405619" cy="405607"/>
            <a:chOff x="5846429" y="3184067"/>
            <a:chExt cx="720076" cy="720055"/>
          </a:xfrm>
        </p:grpSpPr>
        <p:sp>
          <p:nvSpPr>
            <p:cNvPr id="566" name="Google Shape;566;p35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>
            <a:off x="2701920" y="2307076"/>
            <a:ext cx="276370" cy="405708"/>
            <a:chOff x="655600" y="3183978"/>
            <a:chExt cx="490627" cy="720234"/>
          </a:xfrm>
        </p:grpSpPr>
        <p:sp>
          <p:nvSpPr>
            <p:cNvPr id="571" name="Google Shape;571;p35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35"/>
          <p:cNvGrpSpPr/>
          <p:nvPr/>
        </p:nvGrpSpPr>
        <p:grpSpPr>
          <a:xfrm>
            <a:off x="6972599" y="2307181"/>
            <a:ext cx="172708" cy="405496"/>
            <a:chOff x="8011692" y="3184166"/>
            <a:chExt cx="306600" cy="719859"/>
          </a:xfrm>
        </p:grpSpPr>
        <p:sp>
          <p:nvSpPr>
            <p:cNvPr id="577" name="Google Shape;577;p35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5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5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5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5"/>
          <p:cNvGrpSpPr/>
          <p:nvPr/>
        </p:nvGrpSpPr>
        <p:grpSpPr>
          <a:xfrm>
            <a:off x="7368505" y="2307121"/>
            <a:ext cx="224013" cy="405976"/>
            <a:chOff x="4556125" y="630237"/>
            <a:chExt cx="3081338" cy="5568950"/>
          </a:xfrm>
        </p:grpSpPr>
        <p:sp>
          <p:nvSpPr>
            <p:cNvPr id="584" name="Google Shape;584;p35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35"/>
          <p:cNvGrpSpPr/>
          <p:nvPr/>
        </p:nvGrpSpPr>
        <p:grpSpPr>
          <a:xfrm>
            <a:off x="2072815" y="2307134"/>
            <a:ext cx="405656" cy="405591"/>
            <a:chOff x="1674084" y="3214987"/>
            <a:chExt cx="720142" cy="720027"/>
          </a:xfrm>
        </p:grpSpPr>
        <p:sp>
          <p:nvSpPr>
            <p:cNvPr id="592" name="Google Shape;592;p35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1443849" y="2307099"/>
            <a:ext cx="405483" cy="405660"/>
            <a:chOff x="557511" y="3214925"/>
            <a:chExt cx="719836" cy="720150"/>
          </a:xfrm>
        </p:grpSpPr>
        <p:sp>
          <p:nvSpPr>
            <p:cNvPr id="605" name="Google Shape;605;p35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5"/>
          <p:cNvGrpSpPr/>
          <p:nvPr/>
        </p:nvGrpSpPr>
        <p:grpSpPr>
          <a:xfrm>
            <a:off x="1392805" y="3614485"/>
            <a:ext cx="405835" cy="364950"/>
            <a:chOff x="1147762" y="1131887"/>
            <a:chExt cx="5137150" cy="4619626"/>
          </a:xfrm>
        </p:grpSpPr>
        <p:sp>
          <p:nvSpPr>
            <p:cNvPr id="610" name="Google Shape;610;p35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5"/>
          <p:cNvGrpSpPr/>
          <p:nvPr/>
        </p:nvGrpSpPr>
        <p:grpSpPr>
          <a:xfrm>
            <a:off x="2118445" y="3608628"/>
            <a:ext cx="405859" cy="376210"/>
            <a:chOff x="1570037" y="1341437"/>
            <a:chExt cx="4943475" cy="4576762"/>
          </a:xfrm>
        </p:grpSpPr>
        <p:sp>
          <p:nvSpPr>
            <p:cNvPr id="614" name="Google Shape;614;p35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5"/>
          <p:cNvGrpSpPr/>
          <p:nvPr/>
        </p:nvGrpSpPr>
        <p:grpSpPr>
          <a:xfrm>
            <a:off x="4380048" y="3593945"/>
            <a:ext cx="401619" cy="405614"/>
            <a:chOff x="5770007" y="5489899"/>
            <a:chExt cx="712976" cy="720067"/>
          </a:xfrm>
        </p:grpSpPr>
        <p:sp>
          <p:nvSpPr>
            <p:cNvPr id="621" name="Google Shape;621;p35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5"/>
          <p:cNvGrpSpPr/>
          <p:nvPr/>
        </p:nvGrpSpPr>
        <p:grpSpPr>
          <a:xfrm>
            <a:off x="5101501" y="3614393"/>
            <a:ext cx="405549" cy="364756"/>
            <a:chOff x="7050768" y="5526199"/>
            <a:chExt cx="719953" cy="647534"/>
          </a:xfrm>
        </p:grpSpPr>
        <p:sp>
          <p:nvSpPr>
            <p:cNvPr id="630" name="Google Shape;630;p35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35"/>
          <p:cNvGrpSpPr/>
          <p:nvPr/>
        </p:nvGrpSpPr>
        <p:grpSpPr>
          <a:xfrm>
            <a:off x="6552536" y="3614457"/>
            <a:ext cx="405577" cy="364599"/>
            <a:chOff x="9626723" y="5526313"/>
            <a:chExt cx="720002" cy="647256"/>
          </a:xfrm>
        </p:grpSpPr>
        <p:sp>
          <p:nvSpPr>
            <p:cNvPr id="643" name="Google Shape;643;p35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5"/>
          <p:cNvGrpSpPr/>
          <p:nvPr/>
        </p:nvGrpSpPr>
        <p:grpSpPr>
          <a:xfrm>
            <a:off x="7278038" y="3593924"/>
            <a:ext cx="405487" cy="405633"/>
            <a:chOff x="10914672" y="5489861"/>
            <a:chExt cx="719842" cy="720102"/>
          </a:xfrm>
        </p:grpSpPr>
        <p:sp>
          <p:nvSpPr>
            <p:cNvPr id="656" name="Google Shape;656;p35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35"/>
          <p:cNvGrpSpPr/>
          <p:nvPr/>
        </p:nvGrpSpPr>
        <p:grpSpPr>
          <a:xfrm>
            <a:off x="5826981" y="3603264"/>
            <a:ext cx="405704" cy="386981"/>
            <a:chOff x="8338678" y="5506443"/>
            <a:chExt cx="720227" cy="686988"/>
          </a:xfrm>
        </p:grpSpPr>
        <p:sp>
          <p:nvSpPr>
            <p:cNvPr id="669" name="Google Shape;669;p35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35"/>
          <p:cNvGrpSpPr/>
          <p:nvPr/>
        </p:nvGrpSpPr>
        <p:grpSpPr>
          <a:xfrm>
            <a:off x="2843635" y="3652942"/>
            <a:ext cx="1216532" cy="287597"/>
            <a:chOff x="3042485" y="5594633"/>
            <a:chExt cx="2159652" cy="510557"/>
          </a:xfrm>
        </p:grpSpPr>
        <p:sp>
          <p:nvSpPr>
            <p:cNvPr id="676" name="Google Shape;676;p35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2118235" y="4238492"/>
            <a:ext cx="405622" cy="403084"/>
            <a:chOff x="1442627" y="5710929"/>
            <a:chExt cx="594318" cy="590600"/>
          </a:xfrm>
        </p:grpSpPr>
        <p:sp>
          <p:nvSpPr>
            <p:cNvPr id="692" name="Google Shape;692;p35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5"/>
          <p:cNvGrpSpPr/>
          <p:nvPr/>
        </p:nvGrpSpPr>
        <p:grpSpPr>
          <a:xfrm>
            <a:off x="6585283" y="4237201"/>
            <a:ext cx="339478" cy="405670"/>
            <a:chOff x="8095060" y="5664590"/>
            <a:chExt cx="497404" cy="594389"/>
          </a:xfrm>
        </p:grpSpPr>
        <p:grpSp>
          <p:nvGrpSpPr>
            <p:cNvPr id="697" name="Google Shape;697;p35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698" name="Google Shape;698;p35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35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02" name="Google Shape;702;p35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35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9" name="Google Shape;709;p35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10" name="Google Shape;710;p35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3" name="Google Shape;713;p35"/>
          <p:cNvGrpSpPr/>
          <p:nvPr/>
        </p:nvGrpSpPr>
        <p:grpSpPr>
          <a:xfrm>
            <a:off x="3020528" y="4237227"/>
            <a:ext cx="507017" cy="405618"/>
            <a:chOff x="4607809" y="5664627"/>
            <a:chExt cx="742883" cy="594312"/>
          </a:xfrm>
        </p:grpSpPr>
        <p:sp>
          <p:nvSpPr>
            <p:cNvPr id="714" name="Google Shape;714;p35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35"/>
          <p:cNvGrpSpPr/>
          <p:nvPr/>
        </p:nvGrpSpPr>
        <p:grpSpPr>
          <a:xfrm>
            <a:off x="4024510" y="4237279"/>
            <a:ext cx="982677" cy="405514"/>
            <a:chOff x="2571250" y="5664711"/>
            <a:chExt cx="1439820" cy="594160"/>
          </a:xfrm>
        </p:grpSpPr>
        <p:sp>
          <p:nvSpPr>
            <p:cNvPr id="723" name="Google Shape;723;p35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5"/>
          <p:cNvGrpSpPr/>
          <p:nvPr/>
        </p:nvGrpSpPr>
        <p:grpSpPr>
          <a:xfrm>
            <a:off x="5503872" y="4237090"/>
            <a:ext cx="584648" cy="405893"/>
            <a:chOff x="6332670" y="5663946"/>
            <a:chExt cx="856627" cy="594715"/>
          </a:xfrm>
        </p:grpSpPr>
        <p:grpSp>
          <p:nvGrpSpPr>
            <p:cNvPr id="748" name="Google Shape;748;p35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49" name="Google Shape;749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35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52" name="Google Shape;752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7" name="Google Shape;757;p35"/>
          <p:cNvSpPr txBox="1">
            <a:spLocks noGrp="1"/>
          </p:cNvSpPr>
          <p:nvPr>
            <p:ph type="title" idx="4294967295"/>
          </p:nvPr>
        </p:nvSpPr>
        <p:spPr>
          <a:xfrm>
            <a:off x="1443850" y="462250"/>
            <a:ext cx="6172500" cy="4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58" name="Google Shape;758;p3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3508718" y="2809267"/>
            <a:ext cx="5267148" cy="1077218"/>
            <a:chOff x="5801092" y="4813192"/>
            <a:chExt cx="4777152" cy="14362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5801092" y="4813192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 smtClean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chemeClr val="accent1">
                    <a:lumMod val="75000"/>
                  </a:schemeClr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5801092" y="5839113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Google Shape;593;p31"/>
          <p:cNvSpPr txBox="1">
            <a:spLocks/>
          </p:cNvSpPr>
          <p:nvPr/>
        </p:nvSpPr>
        <p:spPr>
          <a:xfrm>
            <a:off x="1148277" y="1284010"/>
            <a:ext cx="2485571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latin typeface="Satisfy" panose="020B0604020202020204" charset="0"/>
              </a:rPr>
              <a:t>It could be the part of the presentation where you can introduce yourself, write your email</a:t>
            </a:r>
          </a:p>
        </p:txBody>
      </p:sp>
      <p:sp>
        <p:nvSpPr>
          <p:cNvPr id="14" name="Google Shape;593;p31"/>
          <p:cNvSpPr txBox="1">
            <a:spLocks/>
          </p:cNvSpPr>
          <p:nvPr/>
        </p:nvSpPr>
        <p:spPr>
          <a:xfrm>
            <a:off x="1148276" y="3003707"/>
            <a:ext cx="2259941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latin typeface="Satisfy" panose="020B0604020202020204" charset="0"/>
              </a:rPr>
              <a:t>It could be the part of the presentation where you can introduce yourself, write your email</a:t>
            </a: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4"/>
                </a:solidFill>
              </a:rPr>
              <a:t>50</a:t>
            </a:fld>
            <a:endParaRPr>
              <a:solidFill>
                <a:schemeClr val="accent4"/>
              </a:solidFill>
            </a:endParaRPr>
          </a:p>
        </p:txBody>
      </p:sp>
      <p:sp>
        <p:nvSpPr>
          <p:cNvPr id="764" name="Google Shape;764;p36"/>
          <p:cNvSpPr txBox="1"/>
          <p:nvPr/>
        </p:nvSpPr>
        <p:spPr>
          <a:xfrm>
            <a:off x="1542825" y="1296075"/>
            <a:ext cx="60585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Now you can use any emoji as an icon!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And of course it resizes without losing quality and you can change the color.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How? Follow Google instructions </a:t>
            </a:r>
            <a:r>
              <a:rPr lang="en" sz="1200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https://twitter.com/googledocs/status/730087240156643328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765" name="Google Shape;765;p36"/>
          <p:cNvSpPr txBox="1"/>
          <p:nvPr/>
        </p:nvSpPr>
        <p:spPr>
          <a:xfrm>
            <a:off x="1542825" y="2453874"/>
            <a:ext cx="60585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👶👼🎅🤶🧝‍♂️🧝‍♀️👨‍👩‍👦🦌🍪🥛🍷🍴⛪🌟❄️☃️⛄🔥🎄🎁🧦🔔🎶🕯️🛐✝️</a:t>
            </a:r>
            <a:endParaRPr sz="2400">
              <a:solidFill>
                <a:schemeClr val="dk1"/>
              </a:solidFill>
              <a:highlight>
                <a:srgbClr val="134F5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78" y="3274363"/>
            <a:ext cx="1574010" cy="1869137"/>
          </a:xfrm>
          <a:prstGeom prst="rect">
            <a:avLst/>
          </a:prstGeom>
        </p:spPr>
      </p:pic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1304037" y="1581551"/>
            <a:ext cx="6792600" cy="85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 I am Rudolf</a:t>
            </a:r>
            <a:endParaRPr sz="4800"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4294967295"/>
          </p:nvPr>
        </p:nvSpPr>
        <p:spPr>
          <a:xfrm>
            <a:off x="1304037" y="2423915"/>
            <a:ext cx="6792600" cy="6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5"/>
                </a:solidFill>
              </a:rPr>
              <a:t>I’ve come a long way to bring you this presentation.</a:t>
            </a:r>
            <a:br>
              <a:rPr lang="en" sz="1600" dirty="0">
                <a:solidFill>
                  <a:schemeClr val="accent5"/>
                </a:solidFill>
              </a:rPr>
            </a:br>
            <a:r>
              <a:rPr lang="en" sz="1600" dirty="0">
                <a:solidFill>
                  <a:schemeClr val="accent5"/>
                </a:solidFill>
              </a:rPr>
              <a:t>You can find me at @northpole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163285" y="529389"/>
            <a:ext cx="1074103" cy="1024786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2" y="1634215"/>
            <a:ext cx="2847933" cy="3480808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128799" y="1864531"/>
            <a:ext cx="4519806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108065" y="1443330"/>
            <a:ext cx="451980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81" b="1" dirty="0">
                <a:solidFill>
                  <a:srgbClr val="FF0000"/>
                </a:solidFill>
                <a:latin typeface="Satisfy" panose="020B0604020202020204" charset="0"/>
                <a:cs typeface="Arial" pitchFamily="34" charset="0"/>
              </a:rPr>
              <a:t>You can simply impress. </a:t>
            </a:r>
          </a:p>
        </p:txBody>
      </p:sp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372866" y="306894"/>
            <a:ext cx="6716458" cy="4704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4495" tIns="32247" rIns="64495" bIns="32247">
            <a:spAutoFit/>
          </a:bodyPr>
          <a:lstStyle/>
          <a:p>
            <a:pPr defTabSz="910314">
              <a:defRPr/>
            </a:pPr>
            <a:r>
              <a:rPr lang="es-PE" altLang="zh-CN" sz="2634" b="1" dirty="0">
                <a:solidFill>
                  <a:schemeClr val="bg1">
                    <a:lumMod val="20000"/>
                    <a:lumOff val="80000"/>
                  </a:schemeClr>
                </a:solidFill>
                <a:latin typeface="Satisfy" panose="020B0604020202020204" charset="0"/>
                <a:ea typeface="微软雅黑" pitchFamily="34" charset="-122"/>
                <a:sym typeface="微软雅黑" pitchFamily="34" charset="-122"/>
              </a:rPr>
              <a:t>Titulo Free Template</a:t>
            </a:r>
            <a:endParaRPr lang="zh-CN" altLang="en-US" sz="2634" b="1" dirty="0">
              <a:solidFill>
                <a:schemeClr val="bg1">
                  <a:lumMod val="20000"/>
                  <a:lumOff val="80000"/>
                </a:schemeClr>
              </a:solidFill>
              <a:latin typeface="Satisfy" panose="020B060402020202020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156109" y="2914302"/>
            <a:ext cx="4519806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rgbClr val="00B050"/>
                </a:solidFill>
                <a:latin typeface="Satisfy" panose="020B060402020202020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/>
        </p:blipFill>
        <p:spPr>
          <a:xfrm>
            <a:off x="0" y="4057947"/>
            <a:ext cx="2281558" cy="11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3251738" y="1756079"/>
            <a:ext cx="2717415" cy="2723308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75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75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75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75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164252" y="3354221"/>
            <a:ext cx="83227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rgbClr val="00B050"/>
              </a:solidFill>
              <a:latin typeface="Satisfy" panose="020B0604020202020204" charset="0"/>
              <a:ea typeface="印品黑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7565" y="1882151"/>
            <a:ext cx="2211476" cy="1041559"/>
            <a:chOff x="1753214" y="2748563"/>
            <a:chExt cx="2988210" cy="1388899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2980882" cy="467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GB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50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0587" y="3189552"/>
            <a:ext cx="2211476" cy="1055284"/>
            <a:chOff x="1753214" y="2730263"/>
            <a:chExt cx="2988210" cy="140720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2980882" cy="467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GB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5"/>
              <a:ext cx="2321808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50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6318714" y="3189549"/>
            <a:ext cx="2257957" cy="1086794"/>
            <a:chOff x="1753214" y="2688244"/>
            <a:chExt cx="3137924" cy="144921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3065792" cy="467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GB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5"/>
              <a:ext cx="2321808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50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6318713" y="1816788"/>
            <a:ext cx="2206053" cy="1041559"/>
            <a:chOff x="1753214" y="2748563"/>
            <a:chExt cx="3065792" cy="1388899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3065792" cy="467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GB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115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B050"/>
                  </a:solidFill>
                  <a:latin typeface="Satisfy" panose="020B0604020202020204" charset="0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50" dirty="0">
                <a:solidFill>
                  <a:srgbClr val="00B050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>
            <a:spLocks/>
          </p:cNvSpPr>
          <p:nvPr/>
        </p:nvSpPr>
        <p:spPr>
          <a:xfrm>
            <a:off x="647565" y="873204"/>
            <a:ext cx="1534746" cy="30452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422" dirty="0">
                <a:solidFill>
                  <a:schemeClr val="accent1"/>
                </a:solidFill>
                <a:latin typeface="Satisfy" panose="020B0604020202020204" charset="0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Please replace the text content</a:t>
            </a:r>
            <a:endParaRPr lang="en-GB" altLang="zh-CN" sz="1422" dirty="0">
              <a:solidFill>
                <a:schemeClr val="accent1"/>
              </a:solidFill>
              <a:latin typeface="Satisfy" panose="020B0604020202020204" charset="0"/>
              <a:ea typeface="印品黑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34" y="2204373"/>
            <a:ext cx="931645" cy="11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6792">
            <a:off x="500393" y="2412741"/>
            <a:ext cx="3585993" cy="1918620"/>
          </a:xfrm>
          <a:prstGeom prst="rect">
            <a:avLst/>
          </a:prstGeom>
        </p:spPr>
      </p:pic>
      <p:sp>
        <p:nvSpPr>
          <p:cNvPr id="4" name="Freeform 5"/>
          <p:cNvSpPr>
            <a:spLocks/>
          </p:cNvSpPr>
          <p:nvPr/>
        </p:nvSpPr>
        <p:spPr bwMode="auto">
          <a:xfrm>
            <a:off x="6337627" y="3130447"/>
            <a:ext cx="279856" cy="317330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pPr defTabSz="860085">
              <a:defRPr/>
            </a:pPr>
            <a:endParaRPr lang="en-US" sz="1693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02802" y="1420375"/>
            <a:ext cx="4334590" cy="475462"/>
          </a:xfrm>
          <a:prstGeom prst="rect">
            <a:avLst/>
          </a:prstGeom>
        </p:spPr>
        <p:txBody>
          <a:bodyPr vert="horz" lIns="86005" tIns="43002" rIns="86005" bIns="43002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85">
              <a:buClrTx/>
              <a:defRPr/>
            </a:pPr>
            <a:r>
              <a:rPr lang="en-US" sz="2634" b="1" dirty="0">
                <a:solidFill>
                  <a:srgbClr val="FF0000"/>
                </a:solidFill>
                <a:latin typeface="Satisfy" panose="020B0604020202020204" charset="0"/>
              </a:rPr>
              <a:t>Insert your text here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32150" y="2050372"/>
            <a:ext cx="4687930" cy="1884457"/>
          </a:xfrm>
          <a:prstGeom prst="rect">
            <a:avLst/>
          </a:prstGeom>
        </p:spPr>
        <p:txBody>
          <a:bodyPr vert="horz" lIns="86005" tIns="43002" rIns="86005" bIns="4300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93" dirty="0">
                <a:solidFill>
                  <a:srgbClr val="00B050"/>
                </a:solidFill>
                <a:latin typeface="Satisfy" panose="020B0604020202020204" charset="0"/>
              </a:rPr>
              <a:t>Lorem ipsum dolor sit amet, consectetur adipisicing elit, sed do eiusmod tempor incididunt ut labore et dolore magna aliqua. </a:t>
            </a:r>
          </a:p>
          <a:p>
            <a:pPr>
              <a:defRPr/>
            </a:pPr>
            <a:r>
              <a:rPr lang="en-US" sz="1693" dirty="0">
                <a:solidFill>
                  <a:srgbClr val="00B050"/>
                </a:solidFill>
                <a:latin typeface="Satisfy" panose="020B0604020202020204" charset="0"/>
              </a:rPr>
              <a:t>Lorem ipsum dolor sit amet, consectetur adipisicing elit, sed do eiusmod tempor incididunt ut labore et dolore magna aliqua. </a:t>
            </a:r>
          </a:p>
          <a:p>
            <a:pPr defTabSz="860085">
              <a:buClrTx/>
              <a:defRPr/>
            </a:pPr>
            <a:endParaRPr lang="en-US" sz="1693" dirty="0">
              <a:solidFill>
                <a:srgbClr val="00B050"/>
              </a:solidFill>
              <a:latin typeface="Satisfy" panose="020B0604020202020204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132150" y="4089364"/>
            <a:ext cx="2052346" cy="6054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0" name="圆角矩形 12"/>
          <p:cNvSpPr/>
          <p:nvPr/>
        </p:nvSpPr>
        <p:spPr>
          <a:xfrm>
            <a:off x="6184496" y="4089364"/>
            <a:ext cx="2474656" cy="60549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1" name="矩形 13"/>
          <p:cNvSpPr/>
          <p:nvPr/>
        </p:nvSpPr>
        <p:spPr>
          <a:xfrm>
            <a:off x="4890996" y="4212049"/>
            <a:ext cx="83336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b="1" dirty="0">
                <a:solidFill>
                  <a:schemeClr val="bg1"/>
                </a:solidFill>
                <a:latin typeface="Satisfy" panose="020B0604020202020204" charset="0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167169" y="4212049"/>
            <a:ext cx="83273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b="1" dirty="0">
                <a:solidFill>
                  <a:schemeClr val="bg1"/>
                </a:solidFill>
                <a:latin typeface="Satisfy" panose="020B0604020202020204" charset="0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46288" y="237435"/>
            <a:ext cx="8473792" cy="5762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86" b="1" dirty="0">
                <a:solidFill>
                  <a:schemeClr val="bg1"/>
                </a:solidFill>
                <a:latin typeface="Satisfy" panose="020B0604020202020204" charset="0"/>
              </a:rPr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Christmas 2020 extra template">
  <a:themeElements>
    <a:clrScheme name="Custom 347">
      <a:dk1>
        <a:srgbClr val="102E39"/>
      </a:dk1>
      <a:lt1>
        <a:srgbClr val="FFFFFF"/>
      </a:lt1>
      <a:dk2>
        <a:srgbClr val="667C89"/>
      </a:dk2>
      <a:lt2>
        <a:srgbClr val="F3EBE9"/>
      </a:lt2>
      <a:accent1>
        <a:srgbClr val="F33D41"/>
      </a:accent1>
      <a:accent2>
        <a:srgbClr val="C11216"/>
      </a:accent2>
      <a:accent3>
        <a:srgbClr val="ABC08E"/>
      </a:accent3>
      <a:accent4>
        <a:srgbClr val="68A27A"/>
      </a:accent4>
      <a:accent5>
        <a:srgbClr val="43635C"/>
      </a:accent5>
      <a:accent6>
        <a:srgbClr val="976E55"/>
      </a:accent6>
      <a:hlink>
        <a:srgbClr val="0E4E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3957</Words>
  <Application>Microsoft Office PowerPoint</Application>
  <PresentationFormat>Presentación en pantalla (16:9)</PresentationFormat>
  <Paragraphs>343</Paragraphs>
  <Slides>50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7" baseType="lpstr">
      <vt:lpstr>印品黑体</vt:lpstr>
      <vt:lpstr>Roboto</vt:lpstr>
      <vt:lpstr>SimSun</vt:lpstr>
      <vt:lpstr>Wingdings</vt:lpstr>
      <vt:lpstr>Abril Fatface</vt:lpstr>
      <vt:lpstr>Bellota Text</vt:lpstr>
      <vt:lpstr>FZShuTi</vt:lpstr>
      <vt:lpstr>Microsoft YaHei</vt:lpstr>
      <vt:lpstr>Malgun Gothic</vt:lpstr>
      <vt:lpstr>冬青黑体简体中文 W3</vt:lpstr>
      <vt:lpstr>Satisfy</vt:lpstr>
      <vt:lpstr>Calibri</vt:lpstr>
      <vt:lpstr>Arial</vt:lpstr>
      <vt:lpstr>Fira Sans Extra Condensed</vt:lpstr>
      <vt:lpstr>Montserrat</vt:lpstr>
      <vt:lpstr>Red Hat Display Black</vt:lpstr>
      <vt:lpstr>Christmas 2020 extra template</vt:lpstr>
      <vt:lpstr> Christmas Chocolate</vt:lpstr>
      <vt:lpstr>Merry Christmas and a Happy New Year!</vt:lpstr>
      <vt:lpstr>Hello!</vt:lpstr>
      <vt:lpstr>Presentación de PowerPoint</vt:lpstr>
      <vt:lpstr>Presentación de PowerPoint</vt:lpstr>
      <vt:lpstr>Hello! I am Rudolf</vt:lpstr>
      <vt:lpstr>Presentación de PowerPoint</vt:lpstr>
      <vt:lpstr>Presentación de PowerPoint</vt:lpstr>
      <vt:lpstr>Presentación de PowerPoint</vt:lpstr>
      <vt:lpstr>Ho ho ho</vt:lpstr>
      <vt:lpstr>Presentación de PowerPoint</vt:lpstr>
      <vt:lpstr>Presentación de PowerPoint</vt:lpstr>
      <vt:lpstr>This is a festive title</vt:lpstr>
      <vt:lpstr>Presentación de PowerPoint</vt:lpstr>
      <vt:lpstr>Rejoice!</vt:lpstr>
      <vt:lpstr>You can also split your joyful content</vt:lpstr>
      <vt:lpstr>In two or three merry columns</vt:lpstr>
      <vt:lpstr>Presentación de PowerPoint</vt:lpstr>
      <vt:lpstr>Presentación de PowerPoint</vt:lpstr>
      <vt:lpstr>Use dashing charts to explain your ideas</vt:lpstr>
      <vt:lpstr>Presentación de PowerPoint</vt:lpstr>
      <vt:lpstr>And tables to compare data</vt:lpstr>
      <vt:lpstr>Presentación de PowerPoint</vt:lpstr>
      <vt:lpstr>Maps</vt:lpstr>
      <vt:lpstr>89,526,124</vt:lpstr>
      <vt:lpstr>Presentación de PowerPoint</vt:lpstr>
      <vt:lpstr>89,526,124$</vt:lpstr>
      <vt:lpstr>Presentación de PowerPoint</vt:lpstr>
      <vt:lpstr>Our process is easy</vt:lpstr>
      <vt:lpstr>Presentación de PowerPoint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Volcano Infographics</vt:lpstr>
      <vt:lpstr>Presentación de PowerPoint</vt:lpstr>
      <vt:lpstr> Free Template</vt:lpstr>
      <vt:lpstr>Presentación de PowerPoint</vt:lpstr>
      <vt:lpstr>Concepto</vt:lpstr>
      <vt:lpstr>Thanks!</vt:lpstr>
      <vt:lpstr>Credits</vt:lpstr>
      <vt:lpstr>RECURSOS EDITABLES</vt:lpstr>
      <vt:lpstr>RECURSOS EDITABLES</vt:lpstr>
      <vt:lpstr>RECURSOS EDITABLES</vt:lpstr>
      <vt:lpstr>Presentación de PowerPoint</vt:lpstr>
      <vt:lpstr>Presentación de PowerPoint</vt:lpstr>
      <vt:lpstr>Presentación de PowerPoint</vt:lpstr>
      <vt:lpstr>Diagrams and infographics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Chocolate</dc:title>
  <dc:creator>Sr GRYM</dc:creator>
  <cp:lastModifiedBy>ADMIN</cp:lastModifiedBy>
  <cp:revision>30</cp:revision>
  <dcterms:modified xsi:type="dcterms:W3CDTF">2021-12-21T17:56:32Z</dcterms:modified>
</cp:coreProperties>
</file>