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2" r:id="rId1"/>
    <p:sldMasterId id="2147483673" r:id="rId2"/>
  </p:sldMasterIdLst>
  <p:notesMasterIdLst>
    <p:notesMasterId r:id="rId53"/>
  </p:notesMasterIdLst>
  <p:sldIdLst>
    <p:sldId id="256" r:id="rId3"/>
    <p:sldId id="292" r:id="rId4"/>
    <p:sldId id="293" r:id="rId5"/>
    <p:sldId id="258" r:id="rId6"/>
    <p:sldId id="259" r:id="rId7"/>
    <p:sldId id="294" r:id="rId8"/>
    <p:sldId id="307" r:id="rId9"/>
    <p:sldId id="260" r:id="rId10"/>
    <p:sldId id="261" r:id="rId11"/>
    <p:sldId id="315" r:id="rId12"/>
    <p:sldId id="306" r:id="rId13"/>
    <p:sldId id="262" r:id="rId14"/>
    <p:sldId id="301" r:id="rId15"/>
    <p:sldId id="296" r:id="rId16"/>
    <p:sldId id="295" r:id="rId17"/>
    <p:sldId id="263" r:id="rId18"/>
    <p:sldId id="311" r:id="rId19"/>
    <p:sldId id="264" r:id="rId20"/>
    <p:sldId id="265" r:id="rId21"/>
    <p:sldId id="305" r:id="rId22"/>
    <p:sldId id="298" r:id="rId23"/>
    <p:sldId id="266" r:id="rId24"/>
    <p:sldId id="310" r:id="rId25"/>
    <p:sldId id="267" r:id="rId26"/>
    <p:sldId id="299" r:id="rId27"/>
    <p:sldId id="300" r:id="rId28"/>
    <p:sldId id="302" r:id="rId29"/>
    <p:sldId id="268" r:id="rId30"/>
    <p:sldId id="269" r:id="rId31"/>
    <p:sldId id="270" r:id="rId32"/>
    <p:sldId id="271" r:id="rId33"/>
    <p:sldId id="272" r:id="rId34"/>
    <p:sldId id="303" r:id="rId35"/>
    <p:sldId id="304" r:id="rId36"/>
    <p:sldId id="273" r:id="rId37"/>
    <p:sldId id="274" r:id="rId38"/>
    <p:sldId id="275" r:id="rId39"/>
    <p:sldId id="308" r:id="rId40"/>
    <p:sldId id="309" r:id="rId41"/>
    <p:sldId id="276" r:id="rId42"/>
    <p:sldId id="297" r:id="rId43"/>
    <p:sldId id="277" r:id="rId44"/>
    <p:sldId id="278" r:id="rId45"/>
    <p:sldId id="312" r:id="rId46"/>
    <p:sldId id="313" r:id="rId47"/>
    <p:sldId id="314" r:id="rId48"/>
    <p:sldId id="289" r:id="rId49"/>
    <p:sldId id="287" r:id="rId50"/>
    <p:sldId id="290" r:id="rId51"/>
    <p:sldId id="291" r:id="rId52"/>
  </p:sldIdLst>
  <p:sldSz cx="9144000" cy="5143500" type="screen16x9"/>
  <p:notesSz cx="6858000" cy="9144000"/>
  <p:embeddedFontLst>
    <p:embeddedFont>
      <p:font typeface="Nunito" panose="02000503030000020003" pitchFamily="2" charset="0"/>
      <p:regular r:id="rId54"/>
    </p:embeddedFont>
    <p:embeddedFont>
      <p:font typeface="Raleway" panose="020B0604020202020204" charset="0"/>
      <p:regular r:id="rId55"/>
      <p:bold r:id="rId56"/>
      <p:italic r:id="rId57"/>
      <p:boldItalic r:id="rId58"/>
    </p:embeddedFont>
    <p:embeddedFont>
      <p:font typeface="Dosis Medium" panose="020B0604020202020204" charset="0"/>
      <p:regular r:id="rId59"/>
      <p:bold r:id="rId60"/>
    </p:embeddedFont>
    <p:embeddedFont>
      <p:font typeface="Arial Black" panose="020B0A04020102020204" pitchFamily="34" charset="0"/>
      <p:bold r:id="rId61"/>
    </p:embeddedFont>
    <p:embeddedFont>
      <p:font typeface="Roboto Medium" panose="020B0604020202020204" charset="0"/>
      <p:regular r:id="rId62"/>
      <p:bold r:id="rId63"/>
      <p:italic r:id="rId64"/>
      <p:boldItalic r:id="rId65"/>
    </p:embeddedFont>
    <p:embeddedFont>
      <p:font typeface="Proxima Nova" panose="020B0604020202020204" charset="0"/>
      <p:regular r:id="rId66"/>
      <p:bold r:id="rId67"/>
      <p:italic r:id="rId68"/>
      <p:boldItalic r:id="rId69"/>
    </p:embeddedFont>
    <p:embeddedFont>
      <p:font typeface="Arial Unicode MS" panose="020B0604020202020204" pitchFamily="34" charset="-128"/>
      <p:regular r:id="rId70"/>
    </p:embeddedFont>
    <p:embeddedFont>
      <p:font typeface="Abril Fatface" panose="020B0604020202020204" charset="0"/>
      <p:regular r:id="rId71"/>
    </p:embeddedFont>
    <p:embeddedFont>
      <p:font typeface="Dosis" panose="020B0604020202020204" charset="0"/>
      <p:regular r:id="rId72"/>
      <p:bold r:id="rId73"/>
    </p:embeddedFont>
    <p:embeddedFont>
      <p:font typeface="Vibur" panose="020B0604020202020204" charset="0"/>
      <p:regular r:id="rId74"/>
    </p:embeddedFont>
    <p:embeddedFont>
      <p:font typeface="Calibri" panose="020F0502020204030204" pitchFamily="34" charset="0"/>
      <p:regular r:id="rId75"/>
      <p:bold r:id="rId76"/>
      <p:italic r:id="rId77"/>
      <p:boldItalic r:id="rId78"/>
    </p:embeddedFont>
    <p:embeddedFont>
      <p:font typeface="Galada" panose="020B0604020202020204" charset="0"/>
      <p:regular r:id="rId79"/>
    </p:embeddedFont>
    <p:embeddedFont>
      <p:font typeface="Lato" panose="020B0604020202020204" charset="0"/>
      <p:regular r:id="rId80"/>
      <p:bold r:id="rId81"/>
      <p:italic r:id="rId82"/>
      <p:boldItalic r:id="rId83"/>
    </p:embeddedFont>
    <p:embeddedFont>
      <p:font typeface="Montserrat" panose="020B0604020202020204" charset="0"/>
      <p:regular r:id="rId84"/>
      <p:bold r:id="rId85"/>
      <p:italic r:id="rId86"/>
      <p:boldItalic r:id="rId87"/>
    </p:embeddedFont>
    <p:embeddedFont>
      <p:font typeface="Proxima Nova Semibold" panose="020B0604020202020204" charset="0"/>
      <p:regular r:id="rId88"/>
      <p:bold r:id="rId89"/>
      <p:boldItalic r:id="rId9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454">
          <p15:clr>
            <a:srgbClr val="9AA0A6"/>
          </p15:clr>
        </p15:guide>
        <p15:guide id="2" orient="horz" pos="334">
          <p15:clr>
            <a:srgbClr val="9AA0A6"/>
          </p15:clr>
        </p15:guide>
        <p15:guide id="3" pos="5306">
          <p15:clr>
            <a:srgbClr val="9AA0A6"/>
          </p15:clr>
        </p15:guide>
        <p15:guide id="4" orient="horz" pos="2913">
          <p15:clr>
            <a:srgbClr val="9AA0A6"/>
          </p15:clr>
        </p15:guide>
        <p15:guide id="5" orient="horz" pos="61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4B7CA"/>
    <a:srgbClr val="D05D46"/>
    <a:srgbClr val="F5EAAA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CF24356-21CA-4A8D-BADD-F086EEA6E285}">
  <a:tblStyle styleId="{6CF24356-21CA-4A8D-BADD-F086EEA6E28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napToGrid="0">
      <p:cViewPr>
        <p:scale>
          <a:sx n="51" d="100"/>
          <a:sy n="51" d="100"/>
        </p:scale>
        <p:origin x="2112" y="1128"/>
      </p:cViewPr>
      <p:guideLst>
        <p:guide pos="454"/>
        <p:guide orient="horz" pos="334"/>
        <p:guide pos="5306"/>
        <p:guide orient="horz" pos="2913"/>
        <p:guide orient="horz" pos="61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6" d="100"/>
        <a:sy n="4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font" Target="fonts/font2.fntdata"/><Relationship Id="rId63" Type="http://schemas.openxmlformats.org/officeDocument/2006/relationships/font" Target="fonts/font10.fntdata"/><Relationship Id="rId68" Type="http://schemas.openxmlformats.org/officeDocument/2006/relationships/font" Target="fonts/font15.fntdata"/><Relationship Id="rId76" Type="http://schemas.openxmlformats.org/officeDocument/2006/relationships/font" Target="fonts/font23.fntdata"/><Relationship Id="rId84" Type="http://schemas.openxmlformats.org/officeDocument/2006/relationships/font" Target="fonts/font31.fntdata"/><Relationship Id="rId89" Type="http://schemas.openxmlformats.org/officeDocument/2006/relationships/font" Target="fonts/font36.fntdata"/><Relationship Id="rId7" Type="http://schemas.openxmlformats.org/officeDocument/2006/relationships/slide" Target="slides/slide5.xml"/><Relationship Id="rId71" Type="http://schemas.openxmlformats.org/officeDocument/2006/relationships/font" Target="fonts/font18.fntdata"/><Relationship Id="rId9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font" Target="fonts/font13.fntdata"/><Relationship Id="rId74" Type="http://schemas.openxmlformats.org/officeDocument/2006/relationships/font" Target="fonts/font21.fntdata"/><Relationship Id="rId79" Type="http://schemas.openxmlformats.org/officeDocument/2006/relationships/font" Target="fonts/font26.fntdata"/><Relationship Id="rId87" Type="http://schemas.openxmlformats.org/officeDocument/2006/relationships/font" Target="fonts/font34.fntdata"/><Relationship Id="rId5" Type="http://schemas.openxmlformats.org/officeDocument/2006/relationships/slide" Target="slides/slide3.xml"/><Relationship Id="rId61" Type="http://schemas.openxmlformats.org/officeDocument/2006/relationships/font" Target="fonts/font8.fntdata"/><Relationship Id="rId82" Type="http://schemas.openxmlformats.org/officeDocument/2006/relationships/font" Target="fonts/font29.fntdata"/><Relationship Id="rId90" Type="http://schemas.openxmlformats.org/officeDocument/2006/relationships/font" Target="fonts/font37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font" Target="fonts/font16.fntdata"/><Relationship Id="rId77" Type="http://schemas.openxmlformats.org/officeDocument/2006/relationships/font" Target="fonts/font24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19.fntdata"/><Relationship Id="rId80" Type="http://schemas.openxmlformats.org/officeDocument/2006/relationships/font" Target="fonts/font27.fntdata"/><Relationship Id="rId85" Type="http://schemas.openxmlformats.org/officeDocument/2006/relationships/font" Target="fonts/font32.fntdata"/><Relationship Id="rId93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6.fntdata"/><Relationship Id="rId67" Type="http://schemas.openxmlformats.org/officeDocument/2006/relationships/font" Target="fonts/font14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font" Target="fonts/font17.fntdata"/><Relationship Id="rId75" Type="http://schemas.openxmlformats.org/officeDocument/2006/relationships/font" Target="fonts/font22.fntdata"/><Relationship Id="rId83" Type="http://schemas.openxmlformats.org/officeDocument/2006/relationships/font" Target="fonts/font30.fntdata"/><Relationship Id="rId88" Type="http://schemas.openxmlformats.org/officeDocument/2006/relationships/font" Target="fonts/font35.fntdata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4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73" Type="http://schemas.openxmlformats.org/officeDocument/2006/relationships/font" Target="fonts/font20.fntdata"/><Relationship Id="rId78" Type="http://schemas.openxmlformats.org/officeDocument/2006/relationships/font" Target="fonts/font25.fntdata"/><Relationship Id="rId81" Type="http://schemas.openxmlformats.org/officeDocument/2006/relationships/font" Target="fonts/font28.fntdata"/><Relationship Id="rId86" Type="http://schemas.openxmlformats.org/officeDocument/2006/relationships/font" Target="fonts/font33.fntdata"/><Relationship Id="rId9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3262832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1" name="Google Shape;2713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2" name="Google Shape;2713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279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86" name="Google Shape;27286;gd9d7975308_0_1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287" name="Google Shape;27287;gd9d7975308_0_1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13040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" name="Google Shape;1717;gd9c12452ae_0_7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8" name="Google Shape;1718;gd9c12452ae_0_7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60382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" name="Google Shape;950;gd9c04d5902_0_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1" name="Google Shape;951;gd9c04d5902_0_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2769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gd8e3e6b5e2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" name="Google Shape;592;gd8e3e6b5e2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7442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95" name="Google Shape;27295;gd9d7975308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296" name="Google Shape;27296;gd9d7975308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110101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Google Shape;792;g78bebef4de_0_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" name="Google Shape;793;g78bebef4de_0_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07223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3" name="Google Shape;27353;gd9d7975308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54" name="Google Shape;27354;gd9d7975308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31194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3" name="Google Shape;27363;gd9d7975308_0_2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64" name="Google Shape;27364;gd9d7975308_0_2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80482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gd9c04d5902_0_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8" name="Google Shape;798;gd9c04d5902_0_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00661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" name="Google Shape;1766;gd8e80ea7b3_2_14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7" name="Google Shape;1767;gd8e80ea7b3_2_14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59133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" name="Google Shape;338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561636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9" name="Google Shape;27369;gd9d7975308_0_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0" name="Google Shape;27370;gd9d7975308_0_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54123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g78bebef4de_0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9" name="Google Shape;639;g78bebef4de_0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57689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75" name="Google Shape;27375;gd9d7975308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6" name="Google Shape;27376;gd9d7975308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83864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" name="Google Shape;1919;gd9c04d5902_0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0" name="Google Shape;1920;gd9c04d5902_0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508555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" name="Google Shape;1958;gd402131ce1_0_2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9" name="Google Shape;1959;gd402131ce1_0_2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60269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d8e80ea7b3_2_14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d8e80ea7b3_2_14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53751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88" name="Google Shape;27388;gd9d7975308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89" name="Google Shape;27389;gd9d7975308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62643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5" name="Google Shape;27405;gd9d7975308_0_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06" name="Google Shape;27406;gd9d7975308_0_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044508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13" name="Google Shape;27413;gd9d7975308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14" name="Google Shape;27414;gd9d7975308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634053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30" name="Google Shape;27530;gd9d7975308_0_31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31" name="Google Shape;27531;gd9d7975308_0_31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96767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" name="Google Shape;354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692146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6" name="Google Shape;27546;gd9d7975308_0_31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47" name="Google Shape;27547;gd9d7975308_0_31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02687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gd8e80ea7b3_2_4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7" name="Google Shape;1597;gd8e80ea7b3_2_4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740374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" name="Google Shape;1434;gd9c04d590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5" name="Google Shape;1435;gd9c04d590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117854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25" name="Google Shape;27625;gd9d7975308_0_31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26" name="Google Shape;27626;gd9d7975308_0_31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31898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31" name="Google Shape;27631;gd9d7975308_0_3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32" name="Google Shape;27632;gd9d7975308_0_31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35727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22" name="Google Shape;27722;gd9d7975308_0_31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23" name="Google Shape;27723;gd9d7975308_0_31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146275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g78bebef4de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" name="Google Shape;572;g78bebef4de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758160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66" name="Google Shape;27766;gd9d7975308_0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67" name="Google Shape;27767;gd9d7975308_0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509515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1" name="Google Shape;2901;gd7af3acff9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2" name="Google Shape;2902;gd7af3acff9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676895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04" name="Google Shape;27804;gd66bded6de_2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05" name="Google Shape;27805;gd66bded6de_2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32914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43" name="Google Shape;27143;gd90f2f3b3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44" name="Google Shape;27144;gd90f2f3b3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335220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1" name="Google Shape;27911;gd66bded6de_3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12" name="Google Shape;27912;gd66bded6de_3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68342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1" name="Google Shape;27911;gd66bded6de_3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12" name="Google Shape;27912;gd66bded6de_3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788359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1" name="Google Shape;27911;gd66bded6de_3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12" name="Google Shape;27912;gd66bded6de_3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254339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1" name="Google Shape;27911;gd66bded6de_3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12" name="Google Shape;27912;gd66bded6de_3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230362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70" name="Google Shape;32470;ge2eac1d4b4_0_23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71" name="Google Shape;32471;ge2eac1d4b4_0_23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21241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85" name="Google Shape;31685;ge2eac1d4b4_0_230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86" name="Google Shape;31686;ge2eac1d4b4_0_230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449430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8" name="Google Shape;33238;ge2eac1d4b4_0_246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39" name="Google Shape;33239;ge2eac1d4b4_0_246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815252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5" name="Google Shape;34645;ge2eac1d4b4_0_26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46" name="Google Shape;34646;ge2eac1d4b4_0_26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6972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0" name="Google Shape;27160;g7b18a59b59_0_22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61" name="Google Shape;27161;g7b18a59b59_0_22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66730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d8e80ea7b3_2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0" name="Google Shape;560;gd8e80ea7b3_2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9032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5" name="Google Shape;27165;gd90f2f3b3a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66" name="Google Shape;27166;gd90f2f3b3a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899049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2" name="Google Shape;27172;gd90f2f3b3a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73" name="Google Shape;27173;gd90f2f3b3a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735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g78bebef4de_0_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6" name="Google Shape;1086;g78bebef4de_0_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53213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1" name="Google Shape;11;p2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" name="Google Shape;1133;p2"/>
          <p:cNvSpPr txBox="1">
            <a:spLocks noGrp="1"/>
          </p:cNvSpPr>
          <p:nvPr>
            <p:ph type="ctrTitle"/>
          </p:nvPr>
        </p:nvSpPr>
        <p:spPr>
          <a:xfrm rot="-178">
            <a:off x="1624481" y="1218467"/>
            <a:ext cx="5804400" cy="2180400"/>
          </a:xfrm>
          <a:prstGeom prst="rect">
            <a:avLst/>
          </a:prstGeom>
          <a:effectLst>
            <a:outerShdw dist="57150" dir="1500000" algn="bl" rotWithShape="0">
              <a:srgbClr val="46372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500">
                <a:solidFill>
                  <a:srgbClr val="D05D46"/>
                </a:solidFill>
                <a:latin typeface="Galada"/>
                <a:ea typeface="Galada"/>
                <a:cs typeface="Galada"/>
                <a:sym typeface="Galad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 dirty="0"/>
          </a:p>
        </p:txBody>
      </p:sp>
      <p:sp>
        <p:nvSpPr>
          <p:cNvPr id="1134" name="Google Shape;1134;p2"/>
          <p:cNvSpPr txBox="1">
            <a:spLocks noGrp="1"/>
          </p:cNvSpPr>
          <p:nvPr>
            <p:ph type="subTitle" idx="1"/>
          </p:nvPr>
        </p:nvSpPr>
        <p:spPr>
          <a:xfrm rot="-62936">
            <a:off x="2392433" y="3598946"/>
            <a:ext cx="4359130" cy="40926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46372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35" name="Google Shape;1135;p2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" name="Google Shape;1136;p2"/>
          <p:cNvSpPr/>
          <p:nvPr/>
        </p:nvSpPr>
        <p:spPr>
          <a:xfrm>
            <a:off x="817500" y="529200"/>
            <a:ext cx="7509000" cy="40851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4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dk2"/>
        </a:solidFill>
        <a:effectLst/>
      </p:bgPr>
    </p:bg>
    <p:spTree>
      <p:nvGrpSpPr>
        <p:cNvPr id="1" name="Shape 1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5" name="Google Shape;12425;p13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6" name="Google Shape;12426;p13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7" name="Google Shape;12427;p13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2428" name="Google Shape;12428;p13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3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3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3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3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3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3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3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3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3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3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3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3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3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3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3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3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3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3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3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3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3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3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3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3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3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3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3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3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3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3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3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3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3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3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3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3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3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3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3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3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3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3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3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3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3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3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3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3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3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3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3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3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3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3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3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3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3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3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3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3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3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3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3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3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3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3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3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3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3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3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3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3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3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3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3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3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3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3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3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3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3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3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3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3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3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3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3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3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3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3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3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3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3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3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3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3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3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3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3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3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3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3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3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3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3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3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3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3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3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3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3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3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3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3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3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3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3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3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3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3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3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3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3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3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3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3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3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3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3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3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3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3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3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3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3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3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3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3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3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3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3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3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3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3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3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3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13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13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3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3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3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3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3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3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3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3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3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3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3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3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3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3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3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3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3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3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3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3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13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13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13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13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13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13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13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13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13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13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13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13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13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13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13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13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13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13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13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13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13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13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13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13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13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13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13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13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13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13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13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13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13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13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13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13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13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13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13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13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13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13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13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13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13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13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13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13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13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13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13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13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13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13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13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13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13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13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13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13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13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13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13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13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13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13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13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13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13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13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13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13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13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13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13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13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13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13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13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13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13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13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13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13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13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13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13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13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13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13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13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13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13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13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13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13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13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13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13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13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13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13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13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13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13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13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13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13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13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13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13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13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13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13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13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13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13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13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13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13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13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13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13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13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13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13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13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13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13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13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13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13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13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13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13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13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13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13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13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13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13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13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13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13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13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13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13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13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13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13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13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13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13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13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13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13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13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13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13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13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13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13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13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13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13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13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13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13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13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13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13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13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13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13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13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13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13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13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13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13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13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13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13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13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13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13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13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13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13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13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13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13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13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13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13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13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13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13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13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13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13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13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13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13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13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13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13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13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13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13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13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13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13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13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13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13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13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13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13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13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13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13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13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13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13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13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13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13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13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13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13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13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13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13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13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13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13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13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13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13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13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13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13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13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13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13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13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13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13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13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13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13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13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13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13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13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13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13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13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13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13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13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13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13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13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13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13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13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13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13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13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13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13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13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13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13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13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13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13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13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13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13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13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13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13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13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13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13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13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13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13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13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13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13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13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13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13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13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13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13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13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13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13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13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13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13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13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13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13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13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13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13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13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13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13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13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13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13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13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13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13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13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13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13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13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13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13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13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13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13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13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13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13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13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13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13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13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13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13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13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13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13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13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13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3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3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13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13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13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3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3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3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3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3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3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3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3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3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3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3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3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3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3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3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3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3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3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3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13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13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13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13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13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13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13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13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13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13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13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13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13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13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13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13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13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13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13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13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13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13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13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13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13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13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13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13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13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13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13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13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13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13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13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13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13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13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13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13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13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13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13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13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13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13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13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13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13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13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13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13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13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13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13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13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13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13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13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13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13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13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13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13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13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13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13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13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13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13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13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13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13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13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13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13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13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13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13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13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13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13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13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13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13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13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13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13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13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13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13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13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13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13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13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13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13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13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13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13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13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13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13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13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13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13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13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13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13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13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13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13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13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13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13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13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13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13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13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13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13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13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13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13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13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13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13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13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13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13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13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13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13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13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13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13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13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13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13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13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13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13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13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13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13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13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13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13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13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13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13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13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13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13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13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13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13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13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13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13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13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13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13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13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13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13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13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13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13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13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13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13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13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13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13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13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13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13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13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13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13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13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13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13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13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13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13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13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13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13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13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13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13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13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13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13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13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13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13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13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13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13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13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13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13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13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13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13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13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13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13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13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13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13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13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13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13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13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13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13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13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13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13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13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13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13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13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13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13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13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13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13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13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13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13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13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13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13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13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13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13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13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13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13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13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13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13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13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13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13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13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13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13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13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13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13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13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13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13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13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13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13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13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13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13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13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13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13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13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13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13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13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13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13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13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13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13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13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13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13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13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13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13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13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13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13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13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13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13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13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13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13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13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13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13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13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13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13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13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13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13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13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13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13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13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13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13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13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13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13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13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13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13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13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13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13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13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13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13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13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13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13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13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13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13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13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13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13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13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13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13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13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13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13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13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13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13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13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13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13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13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13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13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13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13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13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13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13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13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13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13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13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13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13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13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13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13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13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13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13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13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13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13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13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13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13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13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13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13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13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13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13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13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13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13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13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13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13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13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13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13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13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13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13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13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13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13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13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13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13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13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13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13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13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13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13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13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13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13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13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13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13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13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13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13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13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13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13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13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13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13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13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13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13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13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13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13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13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13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13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13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13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13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13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13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13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13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13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13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13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13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13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13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13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13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13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13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13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13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13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13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13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13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13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13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13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13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13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13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13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13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13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13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13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13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13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13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13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13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13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13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13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13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13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13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13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13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13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13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13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13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13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13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13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13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13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13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13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13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13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13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13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13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13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13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13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13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13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13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13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13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13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13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13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13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13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13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13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13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13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13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13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13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13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13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13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13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13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13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13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13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13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13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13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13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13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13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13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13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13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13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13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13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13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13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13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13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13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13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13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13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13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13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13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13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13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13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13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13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13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13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13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13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13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13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13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13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13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13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13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13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13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13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13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13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13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13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13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13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13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13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13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13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13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13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13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13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13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13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13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13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13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13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13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13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13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13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13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13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13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13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13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13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13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13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50" name="Google Shape;13550;p13"/>
          <p:cNvSpPr txBox="1">
            <a:spLocks noGrp="1"/>
          </p:cNvSpPr>
          <p:nvPr>
            <p:ph type="title"/>
          </p:nvPr>
        </p:nvSpPr>
        <p:spPr>
          <a:xfrm>
            <a:off x="2238300" y="1731400"/>
            <a:ext cx="1678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551" name="Google Shape;13551;p13"/>
          <p:cNvSpPr txBox="1">
            <a:spLocks noGrp="1"/>
          </p:cNvSpPr>
          <p:nvPr>
            <p:ph type="title" idx="2" hasCustomPrompt="1"/>
          </p:nvPr>
        </p:nvSpPr>
        <p:spPr>
          <a:xfrm>
            <a:off x="2440050" y="1296317"/>
            <a:ext cx="1275300" cy="593400"/>
          </a:xfrm>
          <a:prstGeom prst="rect">
            <a:avLst/>
          </a:prstGeom>
          <a:effectLst>
            <a:outerShdw dist="19050" dir="312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552" name="Google Shape;13552;p13"/>
          <p:cNvSpPr txBox="1">
            <a:spLocks noGrp="1"/>
          </p:cNvSpPr>
          <p:nvPr>
            <p:ph type="subTitle" idx="1"/>
          </p:nvPr>
        </p:nvSpPr>
        <p:spPr>
          <a:xfrm>
            <a:off x="1909500" y="21348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3" name="Google Shape;13553;p13"/>
          <p:cNvSpPr txBox="1">
            <a:spLocks noGrp="1"/>
          </p:cNvSpPr>
          <p:nvPr>
            <p:ph type="title" idx="3"/>
          </p:nvPr>
        </p:nvSpPr>
        <p:spPr>
          <a:xfrm>
            <a:off x="5287050" y="1731401"/>
            <a:ext cx="1558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554" name="Google Shape;13554;p13"/>
          <p:cNvSpPr txBox="1">
            <a:spLocks noGrp="1"/>
          </p:cNvSpPr>
          <p:nvPr>
            <p:ph type="title" idx="4" hasCustomPrompt="1"/>
          </p:nvPr>
        </p:nvSpPr>
        <p:spPr>
          <a:xfrm>
            <a:off x="5428650" y="1296317"/>
            <a:ext cx="1275300" cy="593400"/>
          </a:xfrm>
          <a:prstGeom prst="rect">
            <a:avLst/>
          </a:prstGeom>
          <a:effectLst>
            <a:outerShdw dist="19050" dir="312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555" name="Google Shape;13555;p13"/>
          <p:cNvSpPr txBox="1">
            <a:spLocks noGrp="1"/>
          </p:cNvSpPr>
          <p:nvPr>
            <p:ph type="subTitle" idx="5"/>
          </p:nvPr>
        </p:nvSpPr>
        <p:spPr>
          <a:xfrm>
            <a:off x="4898100" y="21348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6" name="Google Shape;13556;p13"/>
          <p:cNvSpPr txBox="1">
            <a:spLocks noGrp="1"/>
          </p:cNvSpPr>
          <p:nvPr>
            <p:ph type="title" idx="6"/>
          </p:nvPr>
        </p:nvSpPr>
        <p:spPr>
          <a:xfrm>
            <a:off x="2238300" y="3455975"/>
            <a:ext cx="1678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557" name="Google Shape;13557;p13"/>
          <p:cNvSpPr txBox="1">
            <a:spLocks noGrp="1"/>
          </p:cNvSpPr>
          <p:nvPr>
            <p:ph type="title" idx="7" hasCustomPrompt="1"/>
          </p:nvPr>
        </p:nvSpPr>
        <p:spPr>
          <a:xfrm>
            <a:off x="2440050" y="3020883"/>
            <a:ext cx="1275300" cy="593400"/>
          </a:xfrm>
          <a:prstGeom prst="rect">
            <a:avLst/>
          </a:prstGeom>
          <a:effectLst>
            <a:outerShdw dist="19050" dir="312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558" name="Google Shape;13558;p13"/>
          <p:cNvSpPr txBox="1">
            <a:spLocks noGrp="1"/>
          </p:cNvSpPr>
          <p:nvPr>
            <p:ph type="subTitle" idx="8"/>
          </p:nvPr>
        </p:nvSpPr>
        <p:spPr>
          <a:xfrm>
            <a:off x="1909500" y="38640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9" name="Google Shape;13559;p13"/>
          <p:cNvSpPr txBox="1">
            <a:spLocks noGrp="1"/>
          </p:cNvSpPr>
          <p:nvPr>
            <p:ph type="title" idx="9"/>
          </p:nvPr>
        </p:nvSpPr>
        <p:spPr>
          <a:xfrm>
            <a:off x="5287050" y="3455975"/>
            <a:ext cx="1558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560" name="Google Shape;13560;p13"/>
          <p:cNvSpPr txBox="1">
            <a:spLocks noGrp="1"/>
          </p:cNvSpPr>
          <p:nvPr>
            <p:ph type="title" idx="13" hasCustomPrompt="1"/>
          </p:nvPr>
        </p:nvSpPr>
        <p:spPr>
          <a:xfrm>
            <a:off x="5428650" y="3020883"/>
            <a:ext cx="1275300" cy="593400"/>
          </a:xfrm>
          <a:prstGeom prst="rect">
            <a:avLst/>
          </a:prstGeom>
          <a:effectLst>
            <a:outerShdw dist="19050" dir="312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561" name="Google Shape;13561;p13"/>
          <p:cNvSpPr txBox="1">
            <a:spLocks noGrp="1"/>
          </p:cNvSpPr>
          <p:nvPr>
            <p:ph type="subTitle" idx="14"/>
          </p:nvPr>
        </p:nvSpPr>
        <p:spPr>
          <a:xfrm>
            <a:off x="4898100" y="38640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2" name="Google Shape;13562;p13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dk2"/>
        </a:solidFill>
        <a:effectLst/>
      </p:bgPr>
    </p:bg>
    <p:spTree>
      <p:nvGrpSpPr>
        <p:cNvPr id="1" name="Shape 13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5" name="Google Shape;13565;p14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14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67" name="Google Shape;13567;p14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3568" name="Google Shape;13568;p14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14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14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14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14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14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14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14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14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14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14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14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14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14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14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14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14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14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14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14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14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14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14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14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14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14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14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14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14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14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14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14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14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14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14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14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14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14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14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14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14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14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14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14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14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14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14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14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14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14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14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14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14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14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14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14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14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14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14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14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14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14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14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14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14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14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14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14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14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14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14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14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14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14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14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14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14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14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14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14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14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14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14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14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14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14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14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14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14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14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14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14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14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14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14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14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14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14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14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14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14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14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14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14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14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14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14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14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14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14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14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14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14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14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14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14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14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14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14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14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14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14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14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14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14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14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14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14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14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14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14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14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14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14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14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14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14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14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14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14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14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14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14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14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14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14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14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14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14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14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14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14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14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14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14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14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14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14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14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14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14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14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14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14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14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14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14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14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14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14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14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14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14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14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14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14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14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14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14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14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14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14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14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14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14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14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14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14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14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14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14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14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14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14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14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14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14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14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14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14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14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14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14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14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14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14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14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14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14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14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14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14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14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14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14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14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14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14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14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14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14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14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14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14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14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14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14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14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14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14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14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14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14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14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14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14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14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14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14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14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14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14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14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14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14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14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14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14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14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14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14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14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14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14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14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14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14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14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14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14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14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14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14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14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14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14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14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14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14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14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14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14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14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14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14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14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14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14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14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14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14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14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14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14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14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14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14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14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14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14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14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14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14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14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14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14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14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14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14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14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14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14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14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14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14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14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14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14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14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14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14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14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14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14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14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14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14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14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14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14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14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14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14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14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14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14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14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14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14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14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14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14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14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14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14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14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14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14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14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14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14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14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14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14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14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14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14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14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14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14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14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14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14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14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14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14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14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14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14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14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14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14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14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14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14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14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14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14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14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14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14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14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14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14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14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14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14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14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14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14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14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14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14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14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14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14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14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14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14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14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14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14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14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14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14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14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14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14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14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14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14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14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14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14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14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14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14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14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14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14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14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14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14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14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14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14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14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14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14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14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14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14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14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14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14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14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14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14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14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14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14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14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14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14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14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14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14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14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14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14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14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14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14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14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14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14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14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14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14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14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14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14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14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14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14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14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14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14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14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14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14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14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14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14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14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14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14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14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14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14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14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14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14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14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14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14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14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14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14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14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14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14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14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14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14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14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14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14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14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14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14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14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14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14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14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14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14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14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14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14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14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14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14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14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14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14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14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14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14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14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14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14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14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14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14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14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14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14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14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14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14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14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14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14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14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14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14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14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14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14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14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14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14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14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14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14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14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14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14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14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14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14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14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14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14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14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14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14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14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14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14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14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14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14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14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14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14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14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14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14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14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14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14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14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14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14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14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14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14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14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14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14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14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14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14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14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14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14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14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14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14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14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14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14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14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14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14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14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14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14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14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14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14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14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14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14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14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14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14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14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14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14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14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14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14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14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14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14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14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14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14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14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14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14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14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14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14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14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14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14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14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14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14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14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14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14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14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14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14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14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14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14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14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14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14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14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14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14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14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14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14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14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14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14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14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14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14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14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14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14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14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14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14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14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14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14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14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14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14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14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14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14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14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14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14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14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14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14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14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14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14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14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14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14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14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14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14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14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14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14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14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14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14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14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14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14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14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14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14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14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14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14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14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14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14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14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14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14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14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14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14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14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14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14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14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14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14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14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14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14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14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14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14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14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14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14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14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14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14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14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14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14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14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14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14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14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14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14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14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14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14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14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14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14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14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14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14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14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14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14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14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14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14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14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14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14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14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14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14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14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14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14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14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14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14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14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14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14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14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14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14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14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14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14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14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14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14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14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14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14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14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14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14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14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14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14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14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14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14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14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14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14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14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14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14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14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14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14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14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14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14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14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14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14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14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14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14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14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14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14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14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14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14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14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14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14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14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14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14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14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14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14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14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14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14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14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14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14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14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14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14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14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14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14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14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14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14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14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14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14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14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14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14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14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14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14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14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14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14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14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14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14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14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14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14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14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14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14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14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14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14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14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14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14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14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14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14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14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14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14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14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14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14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14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14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14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14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14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14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14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14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14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14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14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14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14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14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14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14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14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14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14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14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14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14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14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14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14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14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14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14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14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14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14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14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14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14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14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14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14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14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14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14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14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14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14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14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14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14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14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14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14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14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14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14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14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14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14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14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14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14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14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14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14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14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14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14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14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14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14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14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14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14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14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14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14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14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14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14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14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14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14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14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14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14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14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14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14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14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14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14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14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14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14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14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14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14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14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14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14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14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14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14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14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14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14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14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14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14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14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14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14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14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14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14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14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14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14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14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14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14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14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14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14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14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14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14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14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14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14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14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14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14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14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14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14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14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14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14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14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14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14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14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14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14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14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14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14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14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14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14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14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14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14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14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14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14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14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14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14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14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14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14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14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14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14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14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14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14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14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14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14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14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14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14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14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14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14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14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14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14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14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14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14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14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14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14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14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14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14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14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14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14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14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14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14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14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14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14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14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14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14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14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14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14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14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14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14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14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14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14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14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14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14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14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14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14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14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14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14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14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14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14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14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14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14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14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14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14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14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14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14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14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14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14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14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14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14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14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14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14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14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14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14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14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14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14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14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14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14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14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14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14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14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14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14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14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14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14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14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14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14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90" name="Google Shape;14690;p14"/>
          <p:cNvSpPr txBox="1">
            <a:spLocks noGrp="1"/>
          </p:cNvSpPr>
          <p:nvPr>
            <p:ph type="title"/>
          </p:nvPr>
        </p:nvSpPr>
        <p:spPr>
          <a:xfrm>
            <a:off x="862250" y="2423325"/>
            <a:ext cx="20520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691" name="Google Shape;14691;p14"/>
          <p:cNvSpPr txBox="1">
            <a:spLocks noGrp="1"/>
          </p:cNvSpPr>
          <p:nvPr>
            <p:ph type="subTitle" idx="1"/>
          </p:nvPr>
        </p:nvSpPr>
        <p:spPr>
          <a:xfrm>
            <a:off x="720000" y="2828252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2" name="Google Shape;14692;p14"/>
          <p:cNvSpPr txBox="1">
            <a:spLocks noGrp="1"/>
          </p:cNvSpPr>
          <p:nvPr>
            <p:ph type="title" idx="2"/>
          </p:nvPr>
        </p:nvSpPr>
        <p:spPr>
          <a:xfrm>
            <a:off x="3546000" y="2423325"/>
            <a:ext cx="20520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693" name="Google Shape;14693;p14"/>
          <p:cNvSpPr txBox="1">
            <a:spLocks noGrp="1"/>
          </p:cNvSpPr>
          <p:nvPr>
            <p:ph type="subTitle" idx="3"/>
          </p:nvPr>
        </p:nvSpPr>
        <p:spPr>
          <a:xfrm>
            <a:off x="3403800" y="2828252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4" name="Google Shape;14694;p14"/>
          <p:cNvSpPr txBox="1">
            <a:spLocks noGrp="1"/>
          </p:cNvSpPr>
          <p:nvPr>
            <p:ph type="title" idx="4"/>
          </p:nvPr>
        </p:nvSpPr>
        <p:spPr>
          <a:xfrm>
            <a:off x="6229800" y="2423325"/>
            <a:ext cx="20520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695" name="Google Shape;14695;p14"/>
          <p:cNvSpPr txBox="1">
            <a:spLocks noGrp="1"/>
          </p:cNvSpPr>
          <p:nvPr>
            <p:ph type="subTitle" idx="5"/>
          </p:nvPr>
        </p:nvSpPr>
        <p:spPr>
          <a:xfrm>
            <a:off x="6087600" y="2828252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6" name="Google Shape;14696;p14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7" name="Google Shape;14697;p1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28575" dir="36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bg>
      <p:bgPr>
        <a:solidFill>
          <a:schemeClr val="dk2"/>
        </a:solidFill>
        <a:effectLst/>
      </p:bgPr>
    </p:bg>
    <p:spTree>
      <p:nvGrpSpPr>
        <p:cNvPr id="1" name="Shape 1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1" name="Google Shape;14701;p15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4702" name="Google Shape;14702;p15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15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15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15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15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15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15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15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15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15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15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15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15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15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15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15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15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15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15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15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15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15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15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15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15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15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15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15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15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15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15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15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15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15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15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15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15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15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15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15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15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15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15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15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15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15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15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15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15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15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15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15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15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15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15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15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15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15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15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15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15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15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15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15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15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15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15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15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15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15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15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15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15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15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15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15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15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15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15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15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15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15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15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15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15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15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15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15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15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15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15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15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15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15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15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15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15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15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15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15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15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15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15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15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15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15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15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15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15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15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15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15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15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15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15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15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15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15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15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15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15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15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15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15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15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15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15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15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15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15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15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15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15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15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15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15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15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15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15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15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15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15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15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15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15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15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15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15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15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15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15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15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15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15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15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15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15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15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15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15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15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15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15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15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15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15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15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15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15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15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15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15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15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15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15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15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15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15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15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15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15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15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15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15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15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15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15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15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15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15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15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15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15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15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15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15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15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15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15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15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15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15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15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15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15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15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15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15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15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15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15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15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15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15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15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15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15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15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15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15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15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15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15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15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15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15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15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15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15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15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15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15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15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15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15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15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15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15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15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15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15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15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15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15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15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15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15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15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15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15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15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15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15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15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15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15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15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15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15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15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15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15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15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15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15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15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15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15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15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15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15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15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15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15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15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15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15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15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15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15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15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15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15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15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15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15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15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15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15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15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15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15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15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15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15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15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15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15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15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15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15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15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15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15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15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15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15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15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15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15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15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15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15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15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15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15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15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15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15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15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15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15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15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15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15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15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15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15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15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15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15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15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15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15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15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15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15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15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15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15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15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15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15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15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15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15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15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15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15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15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15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15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15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15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15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15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15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15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15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15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15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15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15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15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15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15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15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15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15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15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15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15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15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15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15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15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15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15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15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15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15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15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15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15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15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15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15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15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15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15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15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15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15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15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15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15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15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15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15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15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15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15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15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15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15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15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15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15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15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15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15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15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15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15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15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15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15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15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15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15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15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15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15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15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15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15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15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15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15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15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15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15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15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15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15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15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15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15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15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15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15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15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15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15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15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15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15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15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15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15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15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15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15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15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15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15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15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15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15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15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15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15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15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15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15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15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15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15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15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15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15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15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15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15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15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15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15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15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15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15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15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15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15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15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15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15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15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15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15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15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15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15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15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15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15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15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15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15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15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15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15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15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15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15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15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15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15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15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15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15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15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15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15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15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15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15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15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15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15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15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15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15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15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15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15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15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15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15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15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15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15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15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15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15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15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15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15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15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15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15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15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15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15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15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15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15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15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15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15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15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15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15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15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15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15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15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15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15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15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15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15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15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15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15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15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15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15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15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15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15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15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15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15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15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15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15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15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15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15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15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15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15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15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15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15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15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15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15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15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15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15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15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15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15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15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15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15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15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15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15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15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15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15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15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15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15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15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15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15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15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15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15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15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15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15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15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15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15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15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15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15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15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15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15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15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15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15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15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15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15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15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15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15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15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15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15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15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15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15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15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15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15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15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15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15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15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15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15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15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15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15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15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15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15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15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15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15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15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15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15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15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15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15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15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15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15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15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15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15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15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15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15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15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15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15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15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15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15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15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15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15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15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15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15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15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15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15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15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15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15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15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15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15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15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15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15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15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15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15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15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15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15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15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15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15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15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15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15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15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15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15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15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15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15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15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15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15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15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15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15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15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15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15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15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15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15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15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15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15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15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15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15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15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15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15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15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15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15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15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15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15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15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15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15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15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15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15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15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15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15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15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15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15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15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15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15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15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15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15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15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15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15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15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15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15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15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15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15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15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15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15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15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15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15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15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15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15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15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15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15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15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15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15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15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15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15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15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15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15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15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15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15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15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15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15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15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15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15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15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15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15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15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15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15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15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15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15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15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15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15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15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15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15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15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15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15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15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15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15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15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15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15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15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15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15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15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15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15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15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15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15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15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15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15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15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15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15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15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15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15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15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15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15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15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15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15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15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15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15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15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15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15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15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15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15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15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15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15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15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15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15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15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15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15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15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15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15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15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15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15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15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15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15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15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15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15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15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15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15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15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15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15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15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15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15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15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15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15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15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15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15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15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15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15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15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15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15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15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15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15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15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15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15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15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15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15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15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15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15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15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15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15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15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15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15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15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15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15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15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15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15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15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15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15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15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15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15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15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15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15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15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15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15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15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15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15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15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15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15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15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15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15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15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15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15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15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15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15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15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15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15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15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15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15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15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15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15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15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15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15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15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15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15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15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15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15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15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15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15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15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15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15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15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15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15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15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15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15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15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15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15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15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15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15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15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15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15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15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15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15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15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15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15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15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15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15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15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15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15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15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15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15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15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15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15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15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15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15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15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15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15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15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15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15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15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15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15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15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15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15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15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15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15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15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15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15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15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15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15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15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15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15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15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15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15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15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15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15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15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15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15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15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15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15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15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15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15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15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15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15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15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15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15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15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15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15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15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15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15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15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15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15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15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15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15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15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15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15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15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15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15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15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15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15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15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15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15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15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15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15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15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15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15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15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15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15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15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15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15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15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15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15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15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15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15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15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15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15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15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15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15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15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15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15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15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15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15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15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15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15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15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15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15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15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15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15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15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15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15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15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15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15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24" name="Google Shape;15824;p15"/>
          <p:cNvSpPr txBox="1">
            <a:spLocks noGrp="1"/>
          </p:cNvSpPr>
          <p:nvPr>
            <p:ph type="title"/>
          </p:nvPr>
        </p:nvSpPr>
        <p:spPr>
          <a:xfrm>
            <a:off x="1625150" y="1682850"/>
            <a:ext cx="20085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825" name="Google Shape;15825;p15"/>
          <p:cNvSpPr txBox="1">
            <a:spLocks noGrp="1"/>
          </p:cNvSpPr>
          <p:nvPr>
            <p:ph type="subTitle" idx="1"/>
          </p:nvPr>
        </p:nvSpPr>
        <p:spPr>
          <a:xfrm>
            <a:off x="1195875" y="20877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6" name="Google Shape;15826;p15"/>
          <p:cNvSpPr txBox="1">
            <a:spLocks noGrp="1"/>
          </p:cNvSpPr>
          <p:nvPr>
            <p:ph type="title" idx="2"/>
          </p:nvPr>
        </p:nvSpPr>
        <p:spPr>
          <a:xfrm>
            <a:off x="5510337" y="1682850"/>
            <a:ext cx="20085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827" name="Google Shape;15827;p15"/>
          <p:cNvSpPr txBox="1">
            <a:spLocks noGrp="1"/>
          </p:cNvSpPr>
          <p:nvPr>
            <p:ph type="subTitle" idx="3"/>
          </p:nvPr>
        </p:nvSpPr>
        <p:spPr>
          <a:xfrm>
            <a:off x="5081052" y="20877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8" name="Google Shape;15828;p15"/>
          <p:cNvSpPr txBox="1">
            <a:spLocks noGrp="1"/>
          </p:cNvSpPr>
          <p:nvPr>
            <p:ph type="title" idx="4"/>
          </p:nvPr>
        </p:nvSpPr>
        <p:spPr>
          <a:xfrm>
            <a:off x="1625150" y="3116250"/>
            <a:ext cx="20085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829" name="Google Shape;15829;p15"/>
          <p:cNvSpPr txBox="1">
            <a:spLocks noGrp="1"/>
          </p:cNvSpPr>
          <p:nvPr>
            <p:ph type="subTitle" idx="5"/>
          </p:nvPr>
        </p:nvSpPr>
        <p:spPr>
          <a:xfrm>
            <a:off x="1195875" y="35211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30" name="Google Shape;15830;p15"/>
          <p:cNvSpPr txBox="1">
            <a:spLocks noGrp="1"/>
          </p:cNvSpPr>
          <p:nvPr>
            <p:ph type="title" idx="6"/>
          </p:nvPr>
        </p:nvSpPr>
        <p:spPr>
          <a:xfrm>
            <a:off x="5510337" y="3116250"/>
            <a:ext cx="20085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831" name="Google Shape;15831;p15"/>
          <p:cNvSpPr txBox="1">
            <a:spLocks noGrp="1"/>
          </p:cNvSpPr>
          <p:nvPr>
            <p:ph type="subTitle" idx="7"/>
          </p:nvPr>
        </p:nvSpPr>
        <p:spPr>
          <a:xfrm>
            <a:off x="5081052" y="35211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32" name="Google Shape;15832;p15"/>
          <p:cNvSpPr/>
          <p:nvPr userDrawn="1"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F5EAAA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33" name="Google Shape;15833;p15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bg>
      <p:bgPr>
        <a:solidFill>
          <a:schemeClr val="dk2"/>
        </a:solidFill>
        <a:effectLst/>
      </p:bgPr>
    </p:bg>
    <p:spTree>
      <p:nvGrpSpPr>
        <p:cNvPr id="1" name="Shape 15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5" name="Google Shape;15835;p16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36" name="Google Shape;15836;p16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37" name="Google Shape;15837;p16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5838" name="Google Shape;15838;p16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16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16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16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16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16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16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16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16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16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16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16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16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16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16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16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16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16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16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16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16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16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16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16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16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16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16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16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16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16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16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16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16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16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16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16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16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16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16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16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16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16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16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16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16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16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16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16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16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16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16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16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16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16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16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16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16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16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16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16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16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16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16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16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16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16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16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16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16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16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16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16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16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16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16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16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16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16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16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16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16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16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16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16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16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16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16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16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16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16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16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16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16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16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16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16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16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16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16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16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16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16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16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16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16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16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16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16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16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16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16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16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16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16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16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16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16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16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16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16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16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16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16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16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16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16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16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16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16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16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16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16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16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16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16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16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16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16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16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16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16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16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16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16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16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16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16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16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16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16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16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16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16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16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16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16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16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16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16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16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16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16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16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16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16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16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16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16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16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16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16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16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16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16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16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16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16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16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16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16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16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16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16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16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16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16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16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16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16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16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16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16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16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16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16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16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16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16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16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16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16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16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16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16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16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16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16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16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16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16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16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16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16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16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16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16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16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16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16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16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16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16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16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16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16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16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16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16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16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16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16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16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16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16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16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16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16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16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16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16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16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16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16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16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16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16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16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16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16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16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16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16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16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16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16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16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16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16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16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16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16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16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16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16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16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16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16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16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16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16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16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16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16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16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16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16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16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16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16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16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16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16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16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16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16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16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16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16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16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16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16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16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16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16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16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16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16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16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16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16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16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16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16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16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16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16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16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16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16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16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16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16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16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16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16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16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16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16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16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16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16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16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16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16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16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16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16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16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16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16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16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16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16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16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16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16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16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16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16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16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16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16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16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16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16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16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16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16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16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16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16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16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16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16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16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16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16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16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16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16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16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16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16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16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16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16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16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16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16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16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16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16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16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16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16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16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16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16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16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16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16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16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16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16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16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16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16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16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16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16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16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16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16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16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16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16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16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16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16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16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16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16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16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16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16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16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16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16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16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16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16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16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16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16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16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16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16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16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16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16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16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16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16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16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16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16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16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16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16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16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16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16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16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16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16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16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16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16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16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16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16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16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16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16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16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16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16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16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16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16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16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16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16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16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16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16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16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16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16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16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16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16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16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16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16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16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16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16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16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16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16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16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16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16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16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16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16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16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16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16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16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16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16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16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16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16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16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16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16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16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16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16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16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16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16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16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16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16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16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16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16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16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16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16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16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16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16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16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16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16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16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16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16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16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16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16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16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16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16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16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16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16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16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16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16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16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16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16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16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16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16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16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16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16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16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16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16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16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16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16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16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16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16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16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16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16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16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16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16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16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16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16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16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16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16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16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16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16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16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16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16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16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16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16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16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16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16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16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16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16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16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16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16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16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16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16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16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16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16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16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16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16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16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16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16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16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16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16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16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16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16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16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16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16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16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16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16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16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16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16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16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16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16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16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16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16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16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16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16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16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16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16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16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16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16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16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16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16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16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16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16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16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16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16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16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16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16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16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16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16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16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16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16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16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16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16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16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16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16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16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16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16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16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16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16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16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16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16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16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16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16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16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16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16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16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16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16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16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16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16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16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16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16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16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16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16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16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16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16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16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16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16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16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16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16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16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16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16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16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16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16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16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16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16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16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16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16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16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16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16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16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16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16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16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16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16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16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16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16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16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16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16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16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16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16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16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16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16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16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16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16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16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16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16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16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16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16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16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16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16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16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16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16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16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16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16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16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16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16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16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16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16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16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16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16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16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16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16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16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16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16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16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16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16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16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16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16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16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16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16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16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16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16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16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16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16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16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16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16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16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16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16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16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16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16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16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16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16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16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16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16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16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16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16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16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16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16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16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16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16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16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16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16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16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16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16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16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16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16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16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16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16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16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16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16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16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16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16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16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16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16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16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16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16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16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16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16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16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16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16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16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16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16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16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16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16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16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16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16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16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16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16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16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16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16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16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16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16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16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16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16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16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16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16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16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16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16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16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16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16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16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16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16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16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16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16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16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16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16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16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16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16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16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16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16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16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16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16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16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16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16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16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16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16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16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16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16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16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16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16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16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16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16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16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16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16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16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16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16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16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16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16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16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16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16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16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16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16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16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16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16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16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16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16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16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16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16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16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16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16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16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16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16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16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16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16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16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16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16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16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16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16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16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16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16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16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16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16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16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16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16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16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16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16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16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16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16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16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16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16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16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16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16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16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16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16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16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16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16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16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16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16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16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16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16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16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16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16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16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16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16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16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16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16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16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16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16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16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16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16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16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16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16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16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16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16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16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16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16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16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16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16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16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16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16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16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16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16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16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16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16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16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16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16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16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16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16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16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16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16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16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16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16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16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16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16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16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16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16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16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16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16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16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16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16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16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16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16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16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16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16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16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16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16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16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16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16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16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16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16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16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16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16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16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16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16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16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16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16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16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16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16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16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16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16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16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16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16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16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16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16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16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16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16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16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16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16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16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16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16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16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16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16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16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16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16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16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16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16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16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16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16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16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16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16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16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16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16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16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16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16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16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16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16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16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16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16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16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16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16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16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16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16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16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16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16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16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16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16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16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16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16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16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16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16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16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16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16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16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16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16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16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16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16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16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16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16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16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16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16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16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16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16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16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16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16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16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16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16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16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16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16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60" name="Google Shape;16960;p16"/>
          <p:cNvSpPr txBox="1">
            <a:spLocks noGrp="1"/>
          </p:cNvSpPr>
          <p:nvPr>
            <p:ph type="title"/>
          </p:nvPr>
        </p:nvSpPr>
        <p:spPr>
          <a:xfrm>
            <a:off x="958925" y="16828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61" name="Google Shape;16961;p16"/>
          <p:cNvSpPr txBox="1">
            <a:spLocks noGrp="1"/>
          </p:cNvSpPr>
          <p:nvPr>
            <p:ph type="subTitle" idx="1"/>
          </p:nvPr>
        </p:nvSpPr>
        <p:spPr>
          <a:xfrm>
            <a:off x="720000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2" name="Google Shape;16962;p16"/>
          <p:cNvSpPr txBox="1">
            <a:spLocks noGrp="1"/>
          </p:cNvSpPr>
          <p:nvPr>
            <p:ph type="title" idx="2"/>
          </p:nvPr>
        </p:nvSpPr>
        <p:spPr>
          <a:xfrm>
            <a:off x="3619788" y="16828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63" name="Google Shape;16963;p16"/>
          <p:cNvSpPr txBox="1">
            <a:spLocks noGrp="1"/>
          </p:cNvSpPr>
          <p:nvPr>
            <p:ph type="subTitle" idx="3"/>
          </p:nvPr>
        </p:nvSpPr>
        <p:spPr>
          <a:xfrm>
            <a:off x="3419271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4" name="Google Shape;16964;p16"/>
          <p:cNvSpPr txBox="1">
            <a:spLocks noGrp="1"/>
          </p:cNvSpPr>
          <p:nvPr>
            <p:ph type="title" idx="4"/>
          </p:nvPr>
        </p:nvSpPr>
        <p:spPr>
          <a:xfrm>
            <a:off x="958925" y="31162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65" name="Google Shape;16965;p16"/>
          <p:cNvSpPr txBox="1">
            <a:spLocks noGrp="1"/>
          </p:cNvSpPr>
          <p:nvPr>
            <p:ph type="subTitle" idx="5"/>
          </p:nvPr>
        </p:nvSpPr>
        <p:spPr>
          <a:xfrm>
            <a:off x="720000" y="3527004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6" name="Google Shape;16966;p16"/>
          <p:cNvSpPr txBox="1">
            <a:spLocks noGrp="1"/>
          </p:cNvSpPr>
          <p:nvPr>
            <p:ph type="title" idx="6"/>
          </p:nvPr>
        </p:nvSpPr>
        <p:spPr>
          <a:xfrm>
            <a:off x="3619788" y="31162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67" name="Google Shape;16967;p16"/>
          <p:cNvSpPr txBox="1">
            <a:spLocks noGrp="1"/>
          </p:cNvSpPr>
          <p:nvPr>
            <p:ph type="subTitle" idx="7"/>
          </p:nvPr>
        </p:nvSpPr>
        <p:spPr>
          <a:xfrm>
            <a:off x="3419271" y="3527004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8" name="Google Shape;16968;p16"/>
          <p:cNvSpPr txBox="1">
            <a:spLocks noGrp="1"/>
          </p:cNvSpPr>
          <p:nvPr>
            <p:ph type="title" idx="8"/>
          </p:nvPr>
        </p:nvSpPr>
        <p:spPr>
          <a:xfrm>
            <a:off x="6357475" y="16828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69" name="Google Shape;16969;p16"/>
          <p:cNvSpPr txBox="1">
            <a:spLocks noGrp="1"/>
          </p:cNvSpPr>
          <p:nvPr>
            <p:ph type="subTitle" idx="9"/>
          </p:nvPr>
        </p:nvSpPr>
        <p:spPr>
          <a:xfrm>
            <a:off x="6118549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70" name="Google Shape;16970;p16"/>
          <p:cNvSpPr txBox="1">
            <a:spLocks noGrp="1"/>
          </p:cNvSpPr>
          <p:nvPr>
            <p:ph type="title" idx="13"/>
          </p:nvPr>
        </p:nvSpPr>
        <p:spPr>
          <a:xfrm>
            <a:off x="6357475" y="3116250"/>
            <a:ext cx="18276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971" name="Google Shape;16971;p16"/>
          <p:cNvSpPr txBox="1">
            <a:spLocks noGrp="1"/>
          </p:cNvSpPr>
          <p:nvPr>
            <p:ph type="subTitle" idx="14"/>
          </p:nvPr>
        </p:nvSpPr>
        <p:spPr>
          <a:xfrm>
            <a:off x="6118549" y="3527004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72" name="Google Shape;16972;p16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3" name="Google Shape;16973;p16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bg>
      <p:bgPr>
        <a:solidFill>
          <a:schemeClr val="dk2"/>
        </a:solidFill>
        <a:effectLst/>
      </p:bgPr>
    </p:bg>
    <p:spTree>
      <p:nvGrpSpPr>
        <p:cNvPr id="1" name="Shape 1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7" name="Google Shape;16977;p17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6978" name="Google Shape;16978;p17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17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17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17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17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17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17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17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17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17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17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17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17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17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17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17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17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17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17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17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17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17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17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17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17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17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17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17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17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17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17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17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17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17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17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17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17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17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17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17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17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17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17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17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17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17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17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17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17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17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17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17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17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17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17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17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17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17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17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17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17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17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17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17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17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17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17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17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17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17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17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17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17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17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17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17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17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17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17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17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17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17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17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17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17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17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17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17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17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17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17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17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17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17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17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17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17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17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17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17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17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17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17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17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17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17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17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17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17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17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17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17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17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17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17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17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17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17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17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17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17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17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17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17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17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17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17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17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17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17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17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17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17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17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17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17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17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17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17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17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17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17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17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17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17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17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17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17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17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17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17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17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17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17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17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17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17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17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17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17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17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17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17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17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17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17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17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17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17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17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17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17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17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17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17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17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17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17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17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17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17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17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17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17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17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17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17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17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17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17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17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17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17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17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17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17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17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17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17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17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17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17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17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17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17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17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17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17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17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17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17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17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17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17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17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17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17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17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17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17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17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17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17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17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17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17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17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17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17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17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17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17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17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17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17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17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17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17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17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17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17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17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17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17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17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17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17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17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17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17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17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17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17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17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17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17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17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17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17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17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17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17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17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17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17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17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17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17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17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17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17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17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17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17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17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17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17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17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17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17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17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17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17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17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17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17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17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17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17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17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17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17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17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17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17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17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17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17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17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17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17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17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17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17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17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17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17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17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17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17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17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17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17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17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17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17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17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17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17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17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17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17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17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17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17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17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17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17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17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17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17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17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17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17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17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17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17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17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17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17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17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17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17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17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17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17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17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17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17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17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17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17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17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17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17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17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17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17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17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17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17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17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17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17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17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17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17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17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17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17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17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17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17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17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17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17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17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17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17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17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17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17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17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17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17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17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17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17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17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17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17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17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17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17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17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17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17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17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17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17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17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17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17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17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17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17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17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17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17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17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17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17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17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17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17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17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17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17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17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17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17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17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17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17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17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17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17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17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17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17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17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17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17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17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17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17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17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17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17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17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17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17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17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17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17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17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17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17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17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17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17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17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17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17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17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17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17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17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17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17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17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17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17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17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17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17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17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17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17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17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17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17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17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17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17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17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17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17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17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17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17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17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17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17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17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17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17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17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17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17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17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17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17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17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17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17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17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17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17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17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17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17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17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17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17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17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17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17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17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17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17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17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17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17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17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17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17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17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17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17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17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17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17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17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17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17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17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17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17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17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17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17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17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17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17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17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17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17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17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17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17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17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17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17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17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17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17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17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17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17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17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17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17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17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17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17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17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17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17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17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17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17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17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17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17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17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17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17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17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17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17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17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17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17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17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17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17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17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17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17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17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17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17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17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17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17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17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17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17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17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17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17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17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17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17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17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17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17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17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17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17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17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17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17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17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17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17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17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17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17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17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17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17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17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17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17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17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17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17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17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17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17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17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17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17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17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17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17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17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17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17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17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17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17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17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17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17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17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17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17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17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17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17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17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17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17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17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17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17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17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17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17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17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17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17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17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17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17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17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17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17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17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17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17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17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17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17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17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17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17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17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17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17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17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17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17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17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17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17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17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17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17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17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17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17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17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17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17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17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17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17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17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17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17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17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17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17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17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17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17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17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17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17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17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17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17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17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17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17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17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17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17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17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17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17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17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17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17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17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17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17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17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17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17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17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17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17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17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17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17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17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17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17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17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17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17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17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17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17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17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17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17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17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17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17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17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17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17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17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17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17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17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17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17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17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17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17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17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17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17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17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17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17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17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17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17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17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17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17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17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17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17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17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17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17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17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17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17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17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17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17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17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17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17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17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17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17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17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17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17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17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17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17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17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17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17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17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17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17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17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17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17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17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17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17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17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17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17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17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17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17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17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17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17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17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17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17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17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17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17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17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17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17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17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17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17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17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17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17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17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17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17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17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17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17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17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17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17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17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17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17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17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17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17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17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17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17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17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17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17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17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17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17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17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17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17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17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17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17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17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17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17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17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17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17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17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17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17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17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17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17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17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17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17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17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17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17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17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17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17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17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17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17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17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17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17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17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17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17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17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17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17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17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17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17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17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17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17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17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17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17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17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17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17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17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17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17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17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17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17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17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17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17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17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17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17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17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17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17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17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17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17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17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17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17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17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17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17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17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17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17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17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17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17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17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17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17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17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17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17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17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17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17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17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17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17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17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17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17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17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17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17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17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17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17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17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17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17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17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17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17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17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17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17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17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17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17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17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17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17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17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17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17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17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17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17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17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17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17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17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17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17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17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17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17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17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17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17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17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17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17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17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17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17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17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17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17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17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17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17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17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17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17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17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17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17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17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17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17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17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17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17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17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17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17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17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17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17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17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17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17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17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17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17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17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17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17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17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17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17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17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17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17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17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17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17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17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17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17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17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17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17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17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17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17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17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17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17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17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17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17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17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17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17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17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17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17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17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17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17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17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17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17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17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17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17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17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17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17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17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17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17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17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17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17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17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17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17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17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17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17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17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17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17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17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17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17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17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17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17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17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17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17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17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17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17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17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17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17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17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17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17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17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17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17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17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17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17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17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17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17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17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17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17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17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17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17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17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17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17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17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17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00" name="Google Shape;18100;p17"/>
          <p:cNvSpPr txBox="1">
            <a:spLocks noGrp="1"/>
          </p:cNvSpPr>
          <p:nvPr>
            <p:ph type="title" hasCustomPrompt="1"/>
          </p:nvPr>
        </p:nvSpPr>
        <p:spPr>
          <a:xfrm>
            <a:off x="1712500" y="428500"/>
            <a:ext cx="5718900" cy="828300"/>
          </a:xfrm>
          <a:prstGeom prst="rect">
            <a:avLst/>
          </a:prstGeom>
          <a:effectLst>
            <a:outerShdw dist="19050" dir="49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101" name="Google Shape;18101;p17"/>
          <p:cNvSpPr txBox="1">
            <a:spLocks noGrp="1"/>
          </p:cNvSpPr>
          <p:nvPr>
            <p:ph type="subTitle" idx="1"/>
          </p:nvPr>
        </p:nvSpPr>
        <p:spPr>
          <a:xfrm>
            <a:off x="2659025" y="1253388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2" name="Google Shape;18102;p17"/>
          <p:cNvSpPr txBox="1">
            <a:spLocks noGrp="1"/>
          </p:cNvSpPr>
          <p:nvPr>
            <p:ph type="title" idx="2" hasCustomPrompt="1"/>
          </p:nvPr>
        </p:nvSpPr>
        <p:spPr>
          <a:xfrm>
            <a:off x="1712500" y="1884642"/>
            <a:ext cx="5718900" cy="828300"/>
          </a:xfrm>
          <a:prstGeom prst="rect">
            <a:avLst/>
          </a:prstGeom>
          <a:effectLst>
            <a:outerShdw dist="19050" dir="49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103" name="Google Shape;18103;p17"/>
          <p:cNvSpPr txBox="1">
            <a:spLocks noGrp="1"/>
          </p:cNvSpPr>
          <p:nvPr>
            <p:ph type="subTitle" idx="3"/>
          </p:nvPr>
        </p:nvSpPr>
        <p:spPr>
          <a:xfrm>
            <a:off x="2659025" y="2709530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4" name="Google Shape;18104;p17"/>
          <p:cNvSpPr txBox="1">
            <a:spLocks noGrp="1"/>
          </p:cNvSpPr>
          <p:nvPr>
            <p:ph type="title" idx="4" hasCustomPrompt="1"/>
          </p:nvPr>
        </p:nvSpPr>
        <p:spPr>
          <a:xfrm>
            <a:off x="1712500" y="3340797"/>
            <a:ext cx="5718900" cy="828300"/>
          </a:xfrm>
          <a:prstGeom prst="rect">
            <a:avLst/>
          </a:prstGeom>
          <a:effectLst>
            <a:outerShdw dist="19050" dir="49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105" name="Google Shape;18105;p17"/>
          <p:cNvSpPr txBox="1">
            <a:spLocks noGrp="1"/>
          </p:cNvSpPr>
          <p:nvPr>
            <p:ph type="subTitle" idx="5"/>
          </p:nvPr>
        </p:nvSpPr>
        <p:spPr>
          <a:xfrm>
            <a:off x="2659025" y="4165686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6" name="Google Shape;18106;p17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D05D46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">
    <p:spTree>
      <p:nvGrpSpPr>
        <p:cNvPr id="1" name="Shape 18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8" name="Google Shape;18108;p18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09" name="Google Shape;18109;p18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10" name="Google Shape;18110;p18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8111" name="Google Shape;18111;p18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18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18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18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18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18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18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18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18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18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18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18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18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18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18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18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18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18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18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18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18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18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18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18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18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18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18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18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18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18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18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18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18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18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18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18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18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18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18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18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18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18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18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18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18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18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18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18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18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18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18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18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18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18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18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18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18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18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18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18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18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18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18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18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18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18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18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18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18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18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18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18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18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18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18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18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18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18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18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18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18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18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18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18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18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18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18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18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18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18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18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18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18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18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18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18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18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18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18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18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18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18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18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18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18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18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18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18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18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18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18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18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18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18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18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18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18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18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18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18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18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18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18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18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18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18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18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18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18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18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18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18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18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18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18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18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18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18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18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18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18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18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18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18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18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18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18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18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18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18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18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18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18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18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18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18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18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18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18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18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18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18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18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18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18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18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18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18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18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18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18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18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18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18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18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18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18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18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18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18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18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18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18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18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18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18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18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18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18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18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18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18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18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18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18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18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18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18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18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18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18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18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18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18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18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18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18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18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18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18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18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18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18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18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18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18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18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18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18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18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18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18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18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18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18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18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18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18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18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18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18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18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18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18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18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18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18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18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18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18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18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18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18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18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18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18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18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18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18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18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18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18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18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18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18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18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18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18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18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18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18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18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18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18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18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18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18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18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18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18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18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18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18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18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18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18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18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18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18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18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18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18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18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18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18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18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18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18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18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18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18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18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18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18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18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18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18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18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18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18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18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18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18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18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18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18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18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18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18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18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18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18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18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18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18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18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18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18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18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18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18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18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18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18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18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18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18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18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18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18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18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18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18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18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18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18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18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18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18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18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18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18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18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18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18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18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18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18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18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18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18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18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18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18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18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18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18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18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18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18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18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18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18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18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18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18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18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18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18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18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18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18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18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18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18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18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18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18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18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18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18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18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18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18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18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18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18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18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18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18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18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18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18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18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18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18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18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18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18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18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18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18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18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18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18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18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18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18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18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18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18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18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18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18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18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18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18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18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18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18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18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18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18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18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18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18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18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18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18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18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18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18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18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18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18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18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18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18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18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18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18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18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18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18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18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18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18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18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18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18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18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18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18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18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18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18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18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18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18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18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18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18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18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18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18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18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18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18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18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18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18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18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18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18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18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18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18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18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18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18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18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18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18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18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18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18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18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18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18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18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18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18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18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18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18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18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18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18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18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18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18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18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18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18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18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18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18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18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18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18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18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18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18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18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18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18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18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18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18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18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18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18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18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18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18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18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18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18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18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18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18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18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18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18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18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18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18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18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18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18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18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18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18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18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18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18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18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18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18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18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18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18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18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18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18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18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18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18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18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18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18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18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18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18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18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18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18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18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18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18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18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18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18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18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18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18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18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18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18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18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18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18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18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18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18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18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18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18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18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18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18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18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18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18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18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18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18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18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18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18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18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18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18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18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18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18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18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18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18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18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18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18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18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18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18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18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18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18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18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18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18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18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18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18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18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18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18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18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18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18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18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18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18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18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18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18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18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18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18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18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18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18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18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18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18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18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18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18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18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18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18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18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18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18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18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18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18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18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18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18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18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18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18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18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18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18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18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18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18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18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18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18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18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18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18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18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18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18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18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18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18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18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18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18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18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18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18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18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18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18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18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18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18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18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18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18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18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18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18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18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18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18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18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18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18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18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18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18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18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18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18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18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18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18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18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18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18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18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18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18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18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18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18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18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18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18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18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18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18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18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18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18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18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18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18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18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18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18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18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18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18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18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18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18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18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18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18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18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18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18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18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18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18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18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18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18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18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18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18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18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18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18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18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18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18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18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18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18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18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18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18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18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18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18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18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18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18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18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18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18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18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18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18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18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18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18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18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18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18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18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18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18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18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18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18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18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18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18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18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18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18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18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18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18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18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18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18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18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18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18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18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18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18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18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18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18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18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18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18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18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18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18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18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18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18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18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18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18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18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18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18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18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18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18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18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18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18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18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18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18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18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18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18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18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18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18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18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18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18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18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18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18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18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18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18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18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18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18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18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18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18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18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18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18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18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18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18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18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18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18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18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18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18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18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18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18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18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18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18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18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18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18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18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18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18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18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18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18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18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18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18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18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18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18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18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18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18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18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18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18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18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18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18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18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18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18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18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18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18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18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18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18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18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18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18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18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18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18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18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18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18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18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18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18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18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18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18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18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18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18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18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18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18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18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18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18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18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18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18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18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18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18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18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18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18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18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18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18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18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18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18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18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18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18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18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18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18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18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18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18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18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18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18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18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18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18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18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18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18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18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18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18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18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18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18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18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18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18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18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18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18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18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18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18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18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18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18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18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18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18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18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18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18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18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18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18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18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18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18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18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18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18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18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18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18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18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18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18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18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18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18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18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18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18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18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18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18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18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18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18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18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18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18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18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18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18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18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18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18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18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18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18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18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18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18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18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18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18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18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18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18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18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18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18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18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18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18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18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18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18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18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18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18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18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18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18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18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18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18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18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18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18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18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18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18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18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18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18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18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18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18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18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18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18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18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18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18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18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18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18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18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18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18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18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18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18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18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18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18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18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18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18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18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18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18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18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18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18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18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18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18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18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18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18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18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18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18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18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18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18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18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18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18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18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18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18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18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18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18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18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18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18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33" name="Google Shape;19233;p18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34" name="Google Shape;19234;p18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9235" name="Google Shape;19235;p18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18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18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18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18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18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18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18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18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18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18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18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18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18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18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18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18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18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18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18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18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18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18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18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18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18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18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18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18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18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18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18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18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18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18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18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18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18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18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18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18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18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18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18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18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18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18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18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18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18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18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18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18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18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18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18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18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18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18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18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18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18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18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18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18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18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18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18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18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18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18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18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18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18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18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18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18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18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18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18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18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18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18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18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18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18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18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18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18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18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18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18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18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18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18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18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18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18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18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18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18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18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18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18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18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18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18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18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18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18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18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18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18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18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18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18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18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18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18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18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18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18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18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18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18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18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18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18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18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18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18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18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18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18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18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18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18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18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18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18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18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18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18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18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18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18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18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18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18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18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18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18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18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18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18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18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18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18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18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18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18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18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18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18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18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18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18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18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18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18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18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18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18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18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18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18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18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18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18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18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18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18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18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18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18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18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18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18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18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18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18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18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18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18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18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18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18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18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18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18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18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18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18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18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18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18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18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18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18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18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18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18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18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18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18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18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18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18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18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18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18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18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18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18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18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18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18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18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18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18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18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18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18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18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18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18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18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18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18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18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18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18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18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18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18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18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18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18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18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18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18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18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18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18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18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18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18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18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18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18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18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18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18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18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18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18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18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18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18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18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18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18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18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18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18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18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18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18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18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18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18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18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18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18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18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18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18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18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18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18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18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18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18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18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18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18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18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18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18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18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18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18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18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18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18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18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18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18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18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18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18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18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18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18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18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18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18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18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18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18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18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18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18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18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18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18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18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18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18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18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18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18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18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18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18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18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18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18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18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18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18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18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18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18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18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18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18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18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18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18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18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18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18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18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18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18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18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18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18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18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18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18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18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18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18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18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18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18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18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18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18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18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18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18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18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18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18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18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18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18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18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18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18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18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18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18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18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18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18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18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18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18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18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18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18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18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18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18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18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18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18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18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18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18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18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18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18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18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18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18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18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18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18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18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18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18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18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18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18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18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18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18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18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18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18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0" name="Google Shape;19660;p18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18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18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18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18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18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18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18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18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18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18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18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18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18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18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18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18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18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18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18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18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18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18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18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18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18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18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18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8" name="Google Shape;19688;p18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9" name="Google Shape;19689;p18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18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18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18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18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18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18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18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18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18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18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18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18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18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18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18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18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18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18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18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18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18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18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18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18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18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18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18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18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18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18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18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18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2" name="Google Shape;19722;p18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3" name="Google Shape;19723;p18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18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18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18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18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18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18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18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18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18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18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18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18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18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18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18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18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18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18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18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18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18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18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18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18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18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18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18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18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18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18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18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18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18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18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18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18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18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18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18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18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18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18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18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18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18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18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18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18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18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18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18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18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18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18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18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18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18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18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18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18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18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18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18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18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8" name="Google Shape;19788;p18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18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18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18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18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18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18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18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18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18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18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18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18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18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18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18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18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18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18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18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18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18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18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18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18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18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18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18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18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18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18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18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18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18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18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18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18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18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18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18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18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18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18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18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18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18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18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18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18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18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18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18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18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18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18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18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18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18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18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18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18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18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18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18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18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18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18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18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18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18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18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18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18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18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18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18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18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18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18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18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18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18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18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18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18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18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18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18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18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18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18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18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18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18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18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18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18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18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18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18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18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18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18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18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18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18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18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18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18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18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18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18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18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18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18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18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18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18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18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18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18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18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18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18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18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18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18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18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18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18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18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18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18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18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18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18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18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18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18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18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18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18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18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18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18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18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18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18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18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18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18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18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18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18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18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18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18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18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18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18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18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18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18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18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18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18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18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18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18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18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18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18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18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18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18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18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18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18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18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18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18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18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18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18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18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18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18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18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18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18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18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18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18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18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18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18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18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18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18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18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18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18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18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18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18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18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18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18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18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18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18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18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18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18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18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18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18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18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18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18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18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18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18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18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18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18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18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18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18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18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18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18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18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18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18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18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18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18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18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18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18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18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18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18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18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18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18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18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18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18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18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18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18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18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18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18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18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18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18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18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18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18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18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18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18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18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18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18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18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18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18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18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18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18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18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18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18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18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18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18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18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18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18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18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18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18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18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18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18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18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18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18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18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18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18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18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18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18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18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18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18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18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18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18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18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18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18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18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18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18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18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18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18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18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18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18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18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18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18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18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18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18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18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18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18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18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18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18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18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18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18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18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18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18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18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18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18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18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18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18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18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18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18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18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18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18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18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18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18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18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18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18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18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18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18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18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18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18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18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18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18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18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18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18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18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18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18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18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18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18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18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18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18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18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18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18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18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18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18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18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18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18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18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18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18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18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18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18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18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18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18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18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18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18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18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18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18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18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18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18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18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18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18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18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18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18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18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18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18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18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18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18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18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18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18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18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18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18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18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18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18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18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18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18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18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18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18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18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18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18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18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18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18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18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18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18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18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18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18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18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18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18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18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18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18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18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18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18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18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18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18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18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18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18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18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18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18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18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18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18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18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18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18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18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18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18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18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18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18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18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18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18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18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18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18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18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18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18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18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18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18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18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18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18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18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18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18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18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18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18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18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18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18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18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18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18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18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18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18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18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18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18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18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18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18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18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18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18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18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18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18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18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18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18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18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18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18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18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18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18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18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18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18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18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18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18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18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18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18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18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18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18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18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18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18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18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18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18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18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18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18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18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18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18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18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18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18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18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18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18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18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18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18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18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18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18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18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18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18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18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18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18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18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18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18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18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18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18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18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57" name="Google Shape;20357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_1">
    <p:spTree>
      <p:nvGrpSpPr>
        <p:cNvPr id="1" name="Shape 2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59" name="Google Shape;20359;p19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0" name="Google Shape;20360;p19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1" name="Google Shape;20361;p19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0362" name="Google Shape;20362;p19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19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19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19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19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19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19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19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19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19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19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19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19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19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19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19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19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19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19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19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19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19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19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19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19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19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19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19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19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19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19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19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19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19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19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19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19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19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19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19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19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19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19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19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19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19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19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19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19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19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19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19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19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19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19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19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19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19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19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19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19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19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19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19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19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19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19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19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19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19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19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19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19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19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19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19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19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19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19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19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19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19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19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19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19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19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19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19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19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19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19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19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19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19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19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19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19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19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19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19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19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19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19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19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19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19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19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19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19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19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19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19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19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19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19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19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19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19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19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19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19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19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19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19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19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19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19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19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19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19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19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19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19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19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19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19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19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19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19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19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19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19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19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19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19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19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19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19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19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19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19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19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19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19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19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19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19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19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19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19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19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19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19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19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19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19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19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19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19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19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19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19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19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19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19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19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19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19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19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19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19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19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19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19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19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19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19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19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19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19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19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19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19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19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19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19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19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19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19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19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19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19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19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19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19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19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19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19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19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19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19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19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19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19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19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19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19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19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19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19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19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19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19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19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19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19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19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19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19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19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19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19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19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19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19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19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19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19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19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19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19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19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19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19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19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19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19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19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19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19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19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19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19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19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19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19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19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19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19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19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19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19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19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19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19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19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19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19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19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19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19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19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19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19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19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19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19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19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19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19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19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19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19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19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19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19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19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19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19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19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19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19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19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19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19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19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19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19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19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19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19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19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19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19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19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19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19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19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19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19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19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19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19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19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19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19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19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19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19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19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19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19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19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19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19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19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19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19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19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19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19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19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19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19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19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19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19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19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19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19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19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19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19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19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19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19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19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19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19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19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19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19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19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19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19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19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19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19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19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19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19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19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19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19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19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19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19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19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19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19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19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19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19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19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19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19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19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19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19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19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19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19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19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19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19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19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19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19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19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19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19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19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19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19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19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19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19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19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19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19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19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19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19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19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19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19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19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19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19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19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19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19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19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19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19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19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19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19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19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19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19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19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19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19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19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19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19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19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19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19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19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19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19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19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19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19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19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19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19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19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19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19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19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19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19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19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19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19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19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19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19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19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19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19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19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19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19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19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19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19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19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19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19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19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19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19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19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19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19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19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19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19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19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19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19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19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19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19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19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19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19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19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19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19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19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19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19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19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19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19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19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19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19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19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19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19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19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19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19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19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19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19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19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19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19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19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19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19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19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19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19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19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19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19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19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19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19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19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19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19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19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19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19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19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19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19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19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19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19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19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19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19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19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19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19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19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19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19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19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19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19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19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19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19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19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19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19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19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19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19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19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19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19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19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19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19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19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19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19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19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19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19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19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19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19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19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19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19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19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19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19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19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19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19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19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19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19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19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19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19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942;p19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943;p19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944;p19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945;p19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946;p19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947;p19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948;p19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949;p19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950;p19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951;p19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952;p19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953;p19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954;p19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955;p19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956;p19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957;p19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958;p19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9" name="Google Shape;20959;p19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0" name="Google Shape;20960;p19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961;p19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962;p19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963;p19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964;p19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965;p19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966;p19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967;p19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968;p19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969;p19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970;p19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1" name="Google Shape;20971;p19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2" name="Google Shape;20972;p19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973;p19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974;p19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975;p19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976;p19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977;p19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978;p19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979;p19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980;p19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981;p19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982;p19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983;p19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984;p19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985;p19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986;p19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987;p19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988;p19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989;p19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990;p19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991;p19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992;p19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993;p19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994;p19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995;p19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996;p19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7" name="Google Shape;20997;p19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8" name="Google Shape;20998;p19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999;p19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1000;p19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1001;p19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1002;p19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1003;p19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1004;p19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1005;p19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1006;p19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1007;p19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1008;p19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1009;p19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1010;p19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1011;p19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1012;p19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1013;p19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1014;p19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1015;p19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1016;p19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1017;p19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1018;p19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9" name="Google Shape;21019;p19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0" name="Google Shape;21020;p19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1021;p19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1022;p19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1023;p19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1024;p19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1025;p19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1026;p19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1027;p19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1028;p19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1029;p19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1030;p19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1031;p19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2" name="Google Shape;21032;p19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3" name="Google Shape;21033;p19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1034;p19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1035;p19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1036;p19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1037;p19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1038;p19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1039;p19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1040;p19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1041;p19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1042;p19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1043;p19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1044;p19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1045;p19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1046;p19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1047;p19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1048;p19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1049;p19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1050;p19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1051;p19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1052;p19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1053;p19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1054;p19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1055;p19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1056;p19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1057;p19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1058;p19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9" name="Google Shape;21059;p19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0" name="Google Shape;21060;p19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1061;p19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1062;p19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1063;p19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1064;p19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1065;p19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1066;p19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1067;p19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1068;p19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1069;p19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1070;p19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1071;p19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1072;p19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1073;p19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1074;p19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1075;p19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1076;p19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1077;p19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1078;p19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1079;p19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1080;p19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1081;p19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1082;p19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1083;p19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1084;p19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1085;p19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1086;p19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1087;p19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1088;p19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9" name="Google Shape;21089;p19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0" name="Google Shape;21090;p19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1091;p19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1092;p19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1093;p19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1094;p19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1095;p19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1096;p19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7" name="Google Shape;21097;p19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8" name="Google Shape;21098;p19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1099;p19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1100;p19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1101;p19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1102;p19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1103;p19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1104;p19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1105;p19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1106;p19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1107;p19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1108;p19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1109;p19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1110;p19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1" name="Google Shape;21111;p19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2" name="Google Shape;21112;p19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1113;p19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1114;p19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1115;p19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1116;p19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1117;p19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1118;p19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1119;p19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1120;p19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1121;p19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1122;p19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1123;p19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4" name="Google Shape;21124;p19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5" name="Google Shape;21125;p19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1126;p19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1127;p19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1128;p19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1129;p19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1130;p19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1131;p19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1132;p19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1133;p19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1134;p19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1135;p19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1136;p19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1137;p19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1138;p19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1139;p19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1140;p19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1141;p19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1142;p19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3" name="Google Shape;21143;p19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4" name="Google Shape;21144;p19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1145;p19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1146;p19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1147;p19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1148;p19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1149;p19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1150;p19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1151;p19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1152;p19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3" name="Google Shape;21153;p19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4" name="Google Shape;21154;p19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1155;p19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1156;p19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1157;p19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1158;p19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1159;p19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1160;p19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1161;p19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1162;p19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1163;p19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1164;p19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1165;p19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1166;p19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1167;p19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1168;p19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1169;p19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1170;p19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1" name="Google Shape;21171;p19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2" name="Google Shape;21172;p19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1173;p19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1174;p19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1175;p19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1176;p19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1177;p19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1178;p19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1179;p19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1180;p19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1181;p19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1182;p19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1183;p19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1184;p19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1185;p19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19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19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1188;p19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1189;p19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19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19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19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19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19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19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19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19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19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19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1200;p19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1201;p19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19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19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19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19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19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19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19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19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19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19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19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19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1214;p19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1215;p19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19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19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19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19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19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19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19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19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19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19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19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19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19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19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19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19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19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19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19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19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19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19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19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19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19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19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19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19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19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19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19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19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19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19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19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19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19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19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19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1255;p19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1256;p19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19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19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19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19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1261;p19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1262;p19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19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19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19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19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19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19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19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19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19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19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19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19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19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19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19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19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19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1280;p19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1281;p19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19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19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19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19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19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19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19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19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19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19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19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19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19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19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19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19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8" name="Google Shape;21298;p19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9" name="Google Shape;21299;p19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0" name="Google Shape;21300;p19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1" name="Google Shape;21301;p19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2" name="Google Shape;21302;p19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3" name="Google Shape;21303;p19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4" name="Google Shape;21304;p19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19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19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19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19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19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19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19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19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19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19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19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19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19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19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19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19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19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19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19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19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19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19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19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19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19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19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19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19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19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19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19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19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19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19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19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19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19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19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19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19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19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19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19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19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19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19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19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19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19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19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19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19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19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19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19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19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19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19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19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19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19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19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19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19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19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19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19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19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19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19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19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19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19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19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19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19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19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19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19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19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19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19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19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19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19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19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19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19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19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19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19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19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19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19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19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19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19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19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19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19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19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19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19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19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19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19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19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19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19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19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19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19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19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19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19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19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19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19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19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19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19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19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19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19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19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19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19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19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19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19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19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19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19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19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19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19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19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19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19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19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19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19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19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19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19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19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19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19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19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19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19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19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19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19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19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19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19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19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19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19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19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19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19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19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19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19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19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19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19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19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19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19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19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19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19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19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19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19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19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84" name="Google Shape;21484;p19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85" name="Google Shape;21485;p19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1486" name="Google Shape;21486;p19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19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19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19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19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19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19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19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19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19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19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19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19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19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19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19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19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19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19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19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19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19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19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19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19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19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19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19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19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19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19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19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19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9" name="Google Shape;21519;p19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0" name="Google Shape;21520;p19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19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19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3" name="Google Shape;21523;p19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4" name="Google Shape;21524;p19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5" name="Google Shape;21525;p19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6" name="Google Shape;21526;p19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7" name="Google Shape;21527;p19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8" name="Google Shape;21528;p19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9" name="Google Shape;21529;p19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0" name="Google Shape;21530;p19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1" name="Google Shape;21531;p19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19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19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19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19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19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19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19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19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19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19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19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19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19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5" name="Google Shape;21545;p19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6" name="Google Shape;21546;p19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19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19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19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19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19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19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19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19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19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19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19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19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19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19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19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19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19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19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19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6" name="Google Shape;21566;p19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7" name="Google Shape;21567;p19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19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19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19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19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19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19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19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19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19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7" name="Google Shape;21577;p19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8" name="Google Shape;21578;p19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19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19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19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19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19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19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19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19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19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19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19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19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19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19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19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19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19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19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19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19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19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19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19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19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19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4" name="Google Shape;21604;p19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5" name="Google Shape;21605;p19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19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19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19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19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19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19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19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19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19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19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19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19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19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19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19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19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19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19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19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19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19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19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8" name="Google Shape;21628;p19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9" name="Google Shape;21629;p19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19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19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19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19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19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19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19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19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19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19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19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19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19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19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19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19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19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7" name="Google Shape;21647;p19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8" name="Google Shape;21648;p19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19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0" name="Google Shape;21650;p19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1" name="Google Shape;21651;p19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19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19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19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19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19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19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19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19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19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19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19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19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19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19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19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19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19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9" name="Google Shape;21669;p19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0" name="Google Shape;21670;p19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19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19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19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19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19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19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19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19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19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19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19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19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19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4" name="Google Shape;21684;p19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5" name="Google Shape;21685;p19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6" name="Google Shape;21686;p19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7" name="Google Shape;21687;p19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8" name="Google Shape;21688;p19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9" name="Google Shape;21689;p19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0" name="Google Shape;21690;p19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1" name="Google Shape;21691;p19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2" name="Google Shape;21692;p19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3" name="Google Shape;21693;p19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4" name="Google Shape;21694;p19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5" name="Google Shape;21695;p19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6" name="Google Shape;21696;p19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7" name="Google Shape;21697;p19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8" name="Google Shape;21698;p19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9" name="Google Shape;21699;p19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0" name="Google Shape;21700;p19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1" name="Google Shape;21701;p19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2" name="Google Shape;21702;p19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3" name="Google Shape;21703;p19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4" name="Google Shape;21704;p19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5" name="Google Shape;21705;p19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6" name="Google Shape;21706;p19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7" name="Google Shape;21707;p19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8" name="Google Shape;21708;p19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9" name="Google Shape;21709;p19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0" name="Google Shape;21710;p19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1" name="Google Shape;21711;p19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2" name="Google Shape;21712;p19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3" name="Google Shape;21713;p19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4" name="Google Shape;21714;p19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5" name="Google Shape;21715;p19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6" name="Google Shape;21716;p19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7" name="Google Shape;21717;p19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8" name="Google Shape;21718;p19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9" name="Google Shape;21719;p19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0" name="Google Shape;21720;p19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1" name="Google Shape;21721;p19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2" name="Google Shape;21722;p19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3" name="Google Shape;21723;p19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4" name="Google Shape;21724;p19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5" name="Google Shape;21725;p19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6" name="Google Shape;21726;p19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7" name="Google Shape;21727;p19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8" name="Google Shape;21728;p19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9" name="Google Shape;21729;p19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0" name="Google Shape;21730;p19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1" name="Google Shape;21731;p19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2" name="Google Shape;21732;p19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3" name="Google Shape;21733;p19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4" name="Google Shape;21734;p19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5" name="Google Shape;21735;p19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6" name="Google Shape;21736;p19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7" name="Google Shape;21737;p19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8" name="Google Shape;21738;p19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9" name="Google Shape;21739;p19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0" name="Google Shape;21740;p19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1" name="Google Shape;21741;p19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2" name="Google Shape;21742;p19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3" name="Google Shape;21743;p19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4" name="Google Shape;21744;p19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5" name="Google Shape;21745;p19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6" name="Google Shape;21746;p19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7" name="Google Shape;21747;p19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8" name="Google Shape;21748;p19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9" name="Google Shape;21749;p19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0" name="Google Shape;21750;p19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1" name="Google Shape;21751;p19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2" name="Google Shape;21752;p19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3" name="Google Shape;21753;p19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4" name="Google Shape;21754;p19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5" name="Google Shape;21755;p19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6" name="Google Shape;21756;p19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7" name="Google Shape;21757;p19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8" name="Google Shape;21758;p19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9" name="Google Shape;21759;p19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0" name="Google Shape;21760;p19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1" name="Google Shape;21761;p19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2" name="Google Shape;21762;p19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3" name="Google Shape;21763;p19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4" name="Google Shape;21764;p19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5" name="Google Shape;21765;p19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6" name="Google Shape;21766;p19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7" name="Google Shape;21767;p19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8" name="Google Shape;21768;p19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9" name="Google Shape;21769;p19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0" name="Google Shape;21770;p19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1" name="Google Shape;21771;p19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2" name="Google Shape;21772;p19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3" name="Google Shape;21773;p19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4" name="Google Shape;21774;p19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5" name="Google Shape;21775;p19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6" name="Google Shape;21776;p19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7" name="Google Shape;21777;p19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8" name="Google Shape;21778;p19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9" name="Google Shape;21779;p19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0" name="Google Shape;21780;p19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1" name="Google Shape;21781;p19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2" name="Google Shape;21782;p19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3" name="Google Shape;21783;p19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4" name="Google Shape;21784;p19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5" name="Google Shape;21785;p19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6" name="Google Shape;21786;p19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7" name="Google Shape;21787;p19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8" name="Google Shape;21788;p19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9" name="Google Shape;21789;p19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0" name="Google Shape;21790;p19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1" name="Google Shape;21791;p19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2" name="Google Shape;21792;p19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3" name="Google Shape;21793;p19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4" name="Google Shape;21794;p19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5" name="Google Shape;21795;p19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6" name="Google Shape;21796;p19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7" name="Google Shape;21797;p19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8" name="Google Shape;21798;p19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9" name="Google Shape;21799;p19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0" name="Google Shape;21800;p19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1" name="Google Shape;21801;p19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2" name="Google Shape;21802;p19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3" name="Google Shape;21803;p19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4" name="Google Shape;21804;p19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5" name="Google Shape;21805;p19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6" name="Google Shape;21806;p19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7" name="Google Shape;21807;p19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8" name="Google Shape;21808;p19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9" name="Google Shape;21809;p19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0" name="Google Shape;21810;p19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1" name="Google Shape;21811;p19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2" name="Google Shape;21812;p19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3" name="Google Shape;21813;p19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4" name="Google Shape;21814;p19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5" name="Google Shape;21815;p19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6" name="Google Shape;21816;p19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7" name="Google Shape;21817;p19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8" name="Google Shape;21818;p19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9" name="Google Shape;21819;p19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0" name="Google Shape;21820;p19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1" name="Google Shape;21821;p19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2" name="Google Shape;21822;p19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3" name="Google Shape;21823;p19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4" name="Google Shape;21824;p19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5" name="Google Shape;21825;p19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6" name="Google Shape;21826;p19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7" name="Google Shape;21827;p19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8" name="Google Shape;21828;p19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9" name="Google Shape;21829;p19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0" name="Google Shape;21830;p19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1" name="Google Shape;21831;p19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2" name="Google Shape;21832;p19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3" name="Google Shape;21833;p19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4" name="Google Shape;21834;p19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5" name="Google Shape;21835;p19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6" name="Google Shape;21836;p19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7" name="Google Shape;21837;p19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8" name="Google Shape;21838;p19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9" name="Google Shape;21839;p19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0" name="Google Shape;21840;p19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1" name="Google Shape;21841;p19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2" name="Google Shape;21842;p19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3" name="Google Shape;21843;p19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4" name="Google Shape;21844;p19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5" name="Google Shape;21845;p19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6" name="Google Shape;21846;p19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7" name="Google Shape;21847;p19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8" name="Google Shape;21848;p19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9" name="Google Shape;21849;p19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0" name="Google Shape;21850;p19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1" name="Google Shape;21851;p19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2" name="Google Shape;21852;p19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3" name="Google Shape;21853;p19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4" name="Google Shape;21854;p19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5" name="Google Shape;21855;p19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6" name="Google Shape;21856;p19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7" name="Google Shape;21857;p19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8" name="Google Shape;21858;p19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9" name="Google Shape;21859;p19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0" name="Google Shape;21860;p19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1" name="Google Shape;21861;p19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2" name="Google Shape;21862;p19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3" name="Google Shape;21863;p19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4" name="Google Shape;21864;p19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5" name="Google Shape;21865;p19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6" name="Google Shape;21866;p19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7" name="Google Shape;21867;p19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8" name="Google Shape;21868;p19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9" name="Google Shape;21869;p19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0" name="Google Shape;21870;p19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1" name="Google Shape;21871;p19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2" name="Google Shape;21872;p19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3" name="Google Shape;21873;p19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4" name="Google Shape;21874;p19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5" name="Google Shape;21875;p19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6" name="Google Shape;21876;p19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7" name="Google Shape;21877;p19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8" name="Google Shape;21878;p19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9" name="Google Shape;21879;p19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0" name="Google Shape;21880;p19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1" name="Google Shape;21881;p19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2" name="Google Shape;21882;p19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3" name="Google Shape;21883;p19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4" name="Google Shape;21884;p19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5" name="Google Shape;21885;p19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6" name="Google Shape;21886;p19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7" name="Google Shape;21887;p19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8" name="Google Shape;21888;p19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9" name="Google Shape;21889;p19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0" name="Google Shape;21890;p19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1" name="Google Shape;21891;p19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2" name="Google Shape;21892;p19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3" name="Google Shape;21893;p19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4" name="Google Shape;21894;p19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5" name="Google Shape;21895;p19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6" name="Google Shape;21896;p19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7" name="Google Shape;21897;p19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8" name="Google Shape;21898;p19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9" name="Google Shape;21899;p19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0" name="Google Shape;21900;p19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1" name="Google Shape;21901;p19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2" name="Google Shape;21902;p19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3" name="Google Shape;21903;p19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4" name="Google Shape;21904;p19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5" name="Google Shape;21905;p19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6" name="Google Shape;21906;p19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7" name="Google Shape;21907;p19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8" name="Google Shape;21908;p19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9" name="Google Shape;21909;p19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0" name="Google Shape;21910;p19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1" name="Google Shape;21911;p19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2" name="Google Shape;21912;p19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3" name="Google Shape;21913;p19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4" name="Google Shape;21914;p19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5" name="Google Shape;21915;p19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6" name="Google Shape;21916;p19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7" name="Google Shape;21917;p19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8" name="Google Shape;21918;p19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9" name="Google Shape;21919;p19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0" name="Google Shape;21920;p19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1" name="Google Shape;21921;p19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2" name="Google Shape;21922;p19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3" name="Google Shape;21923;p19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4" name="Google Shape;21924;p19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5" name="Google Shape;21925;p19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6" name="Google Shape;21926;p19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7" name="Google Shape;21927;p19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8" name="Google Shape;21928;p19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9" name="Google Shape;21929;p19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0" name="Google Shape;21930;p19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1" name="Google Shape;21931;p19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2" name="Google Shape;21932;p19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3" name="Google Shape;21933;p19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4" name="Google Shape;21934;p19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5" name="Google Shape;21935;p19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6" name="Google Shape;21936;p19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7" name="Google Shape;21937;p19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8" name="Google Shape;21938;p19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9" name="Google Shape;21939;p19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0" name="Google Shape;21940;p19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1" name="Google Shape;21941;p19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2" name="Google Shape;21942;p19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3" name="Google Shape;21943;p19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4" name="Google Shape;21944;p19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5" name="Google Shape;21945;p19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6" name="Google Shape;21946;p19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7" name="Google Shape;21947;p19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8" name="Google Shape;21948;p19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9" name="Google Shape;21949;p19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0" name="Google Shape;21950;p19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1" name="Google Shape;21951;p19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2" name="Google Shape;21952;p19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3" name="Google Shape;21953;p19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4" name="Google Shape;21954;p19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5" name="Google Shape;21955;p19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6" name="Google Shape;21956;p19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7" name="Google Shape;21957;p19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8" name="Google Shape;21958;p19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9" name="Google Shape;21959;p19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0" name="Google Shape;21960;p19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1" name="Google Shape;21961;p19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2" name="Google Shape;21962;p19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3" name="Google Shape;21963;p19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4" name="Google Shape;21964;p19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5" name="Google Shape;21965;p19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6" name="Google Shape;21966;p19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7" name="Google Shape;21967;p19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8" name="Google Shape;21968;p19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9" name="Google Shape;21969;p19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0" name="Google Shape;21970;p19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1" name="Google Shape;21971;p19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2" name="Google Shape;21972;p19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3" name="Google Shape;21973;p19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4" name="Google Shape;21974;p19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5" name="Google Shape;21975;p19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6" name="Google Shape;21976;p19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7" name="Google Shape;21977;p19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8" name="Google Shape;21978;p19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9" name="Google Shape;21979;p19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0" name="Google Shape;21980;p19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1" name="Google Shape;21981;p19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2" name="Google Shape;21982;p19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3" name="Google Shape;21983;p19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4" name="Google Shape;21984;p19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5" name="Google Shape;21985;p19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6" name="Google Shape;21986;p19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7" name="Google Shape;21987;p19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8" name="Google Shape;21988;p19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9" name="Google Shape;21989;p19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0" name="Google Shape;21990;p19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1" name="Google Shape;21991;p19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2" name="Google Shape;21992;p19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3" name="Google Shape;21993;p19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4" name="Google Shape;21994;p19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5" name="Google Shape;21995;p19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6" name="Google Shape;21996;p19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7" name="Google Shape;21997;p19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8" name="Google Shape;21998;p19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9" name="Google Shape;21999;p19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0" name="Google Shape;22000;p19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1" name="Google Shape;22001;p19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2" name="Google Shape;22002;p19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3" name="Google Shape;22003;p19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4" name="Google Shape;22004;p19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5" name="Google Shape;22005;p19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6" name="Google Shape;22006;p19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7" name="Google Shape;22007;p19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8" name="Google Shape;22008;p19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9" name="Google Shape;22009;p19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0" name="Google Shape;22010;p19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1" name="Google Shape;22011;p19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2" name="Google Shape;22012;p19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3" name="Google Shape;22013;p19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4" name="Google Shape;22014;p19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5" name="Google Shape;22015;p19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6" name="Google Shape;22016;p19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7" name="Google Shape;22017;p19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8" name="Google Shape;22018;p19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9" name="Google Shape;22019;p19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0" name="Google Shape;22020;p19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1" name="Google Shape;22021;p19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2" name="Google Shape;22022;p19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3" name="Google Shape;22023;p19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4" name="Google Shape;22024;p19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5" name="Google Shape;22025;p19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6" name="Google Shape;22026;p19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7" name="Google Shape;22027;p19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8" name="Google Shape;22028;p19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9" name="Google Shape;22029;p19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0" name="Google Shape;22030;p19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1" name="Google Shape;22031;p19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2" name="Google Shape;22032;p19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3" name="Google Shape;22033;p19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4" name="Google Shape;22034;p19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5" name="Google Shape;22035;p19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6" name="Google Shape;22036;p19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7" name="Google Shape;22037;p19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8" name="Google Shape;22038;p19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9" name="Google Shape;22039;p19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0" name="Google Shape;22040;p19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1" name="Google Shape;22041;p19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2" name="Google Shape;22042;p19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3" name="Google Shape;22043;p19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4" name="Google Shape;22044;p19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5" name="Google Shape;22045;p19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6" name="Google Shape;22046;p19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7" name="Google Shape;22047;p19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8" name="Google Shape;22048;p19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9" name="Google Shape;22049;p19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0" name="Google Shape;22050;p19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1" name="Google Shape;22051;p19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2" name="Google Shape;22052;p19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3" name="Google Shape;22053;p19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4" name="Google Shape;22054;p19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5" name="Google Shape;22055;p19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6" name="Google Shape;22056;p19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7" name="Google Shape;22057;p19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8" name="Google Shape;22058;p19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9" name="Google Shape;22059;p19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0" name="Google Shape;22060;p19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1" name="Google Shape;22061;p19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2" name="Google Shape;22062;p19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3" name="Google Shape;22063;p19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4" name="Google Shape;22064;p19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5" name="Google Shape;22065;p19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6" name="Google Shape;22066;p19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7" name="Google Shape;22067;p19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8" name="Google Shape;22068;p19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9" name="Google Shape;22069;p19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0" name="Google Shape;22070;p19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1" name="Google Shape;22071;p19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2" name="Google Shape;22072;p19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3" name="Google Shape;22073;p19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4" name="Google Shape;22074;p19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5" name="Google Shape;22075;p19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6" name="Google Shape;22076;p19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7" name="Google Shape;22077;p19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8" name="Google Shape;22078;p19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9" name="Google Shape;22079;p19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0" name="Google Shape;22080;p19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1" name="Google Shape;22081;p19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2" name="Google Shape;22082;p19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3" name="Google Shape;22083;p19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4" name="Google Shape;22084;p19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5" name="Google Shape;22085;p19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6" name="Google Shape;22086;p19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7" name="Google Shape;22087;p19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8" name="Google Shape;22088;p19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9" name="Google Shape;22089;p19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0" name="Google Shape;22090;p19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1" name="Google Shape;22091;p19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2" name="Google Shape;22092;p19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3" name="Google Shape;22093;p19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4" name="Google Shape;22094;p19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5" name="Google Shape;22095;p19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6" name="Google Shape;22096;p19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7" name="Google Shape;22097;p19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8" name="Google Shape;22098;p19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9" name="Google Shape;22099;p19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0" name="Google Shape;22100;p19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1" name="Google Shape;22101;p19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2" name="Google Shape;22102;p19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3" name="Google Shape;22103;p19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4" name="Google Shape;22104;p19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5" name="Google Shape;22105;p19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6" name="Google Shape;22106;p19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7" name="Google Shape;22107;p19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8" name="Google Shape;22108;p19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9" name="Google Shape;22109;p19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0" name="Google Shape;22110;p19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1" name="Google Shape;22111;p19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2" name="Google Shape;22112;p19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3" name="Google Shape;22113;p19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4" name="Google Shape;22114;p19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5" name="Google Shape;22115;p19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6" name="Google Shape;22116;p19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7" name="Google Shape;22117;p19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8" name="Google Shape;22118;p19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9" name="Google Shape;22119;p19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0" name="Google Shape;22120;p19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1" name="Google Shape;22121;p19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2" name="Google Shape;22122;p19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3" name="Google Shape;22123;p19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4" name="Google Shape;22124;p19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5" name="Google Shape;22125;p19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6" name="Google Shape;22126;p19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7" name="Google Shape;22127;p19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8" name="Google Shape;22128;p19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9" name="Google Shape;22129;p19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0" name="Google Shape;22130;p19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1" name="Google Shape;22131;p19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2" name="Google Shape;22132;p19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3" name="Google Shape;22133;p19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4" name="Google Shape;22134;p19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5" name="Google Shape;22135;p19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6" name="Google Shape;22136;p19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7" name="Google Shape;22137;p19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8" name="Google Shape;22138;p19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9" name="Google Shape;22139;p19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0" name="Google Shape;22140;p19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1" name="Google Shape;22141;p19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2" name="Google Shape;22142;p19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3" name="Google Shape;22143;p19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4" name="Google Shape;22144;p19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5" name="Google Shape;22145;p19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6" name="Google Shape;22146;p19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7" name="Google Shape;22147;p19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8" name="Google Shape;22148;p19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9" name="Google Shape;22149;p19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0" name="Google Shape;22150;p19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1" name="Google Shape;22151;p19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2" name="Google Shape;22152;p19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3" name="Google Shape;22153;p19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4" name="Google Shape;22154;p19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5" name="Google Shape;22155;p19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6" name="Google Shape;22156;p19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7" name="Google Shape;22157;p19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8" name="Google Shape;22158;p19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9" name="Google Shape;22159;p19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0" name="Google Shape;22160;p19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1" name="Google Shape;22161;p19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2" name="Google Shape;22162;p19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3" name="Google Shape;22163;p19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4" name="Google Shape;22164;p19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5" name="Google Shape;22165;p19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6" name="Google Shape;22166;p19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7" name="Google Shape;22167;p19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8" name="Google Shape;22168;p19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9" name="Google Shape;22169;p19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0" name="Google Shape;22170;p19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1" name="Google Shape;22171;p19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2" name="Google Shape;22172;p19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3" name="Google Shape;22173;p19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4" name="Google Shape;22174;p19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5" name="Google Shape;22175;p19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6" name="Google Shape;22176;p19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7" name="Google Shape;22177;p19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8" name="Google Shape;22178;p19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9" name="Google Shape;22179;p19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0" name="Google Shape;22180;p19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1" name="Google Shape;22181;p19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2" name="Google Shape;22182;p19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3" name="Google Shape;22183;p19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4" name="Google Shape;22184;p19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5" name="Google Shape;22185;p19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6" name="Google Shape;22186;p19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7" name="Google Shape;22187;p19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8" name="Google Shape;22188;p19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9" name="Google Shape;22189;p19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0" name="Google Shape;22190;p19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19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2" name="Google Shape;22192;p19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3" name="Google Shape;22193;p19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4" name="Google Shape;22194;p19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5" name="Google Shape;22195;p19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6" name="Google Shape;22196;p19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7" name="Google Shape;22197;p19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8" name="Google Shape;22198;p19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9" name="Google Shape;22199;p19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0" name="Google Shape;22200;p19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1" name="Google Shape;22201;p19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2" name="Google Shape;22202;p19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3" name="Google Shape;22203;p19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4" name="Google Shape;22204;p19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5" name="Google Shape;22205;p19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6" name="Google Shape;22206;p19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7" name="Google Shape;22207;p19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8" name="Google Shape;22208;p19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9" name="Google Shape;22209;p19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0" name="Google Shape;22210;p19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1" name="Google Shape;22211;p19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2" name="Google Shape;22212;p19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3" name="Google Shape;22213;p19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4" name="Google Shape;22214;p19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5" name="Google Shape;22215;p19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6" name="Google Shape;22216;p19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7" name="Google Shape;22217;p19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8" name="Google Shape;22218;p19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9" name="Google Shape;22219;p19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0" name="Google Shape;22220;p19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1" name="Google Shape;22221;p19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2" name="Google Shape;22222;p19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3" name="Google Shape;22223;p19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4" name="Google Shape;22224;p19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5" name="Google Shape;22225;p19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6" name="Google Shape;22226;p19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7" name="Google Shape;22227;p19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8" name="Google Shape;22228;p19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9" name="Google Shape;22229;p19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0" name="Google Shape;22230;p19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1" name="Google Shape;22231;p19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2" name="Google Shape;22232;p19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3" name="Google Shape;22233;p19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4" name="Google Shape;22234;p19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5" name="Google Shape;22235;p19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6" name="Google Shape;22236;p19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7" name="Google Shape;22237;p19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8" name="Google Shape;22238;p19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9" name="Google Shape;22239;p19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0" name="Google Shape;22240;p19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1" name="Google Shape;22241;p19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2" name="Google Shape;22242;p19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3" name="Google Shape;22243;p19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4" name="Google Shape;22244;p19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5" name="Google Shape;22245;p19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6" name="Google Shape;22246;p19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7" name="Google Shape;22247;p19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8" name="Google Shape;22248;p19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9" name="Google Shape;22249;p19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0" name="Google Shape;22250;p19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1" name="Google Shape;22251;p19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2" name="Google Shape;22252;p19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3" name="Google Shape;22253;p19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4" name="Google Shape;22254;p19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5" name="Google Shape;22255;p19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6" name="Google Shape;22256;p19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7" name="Google Shape;22257;p19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8" name="Google Shape;22258;p19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9" name="Google Shape;22259;p19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0" name="Google Shape;22260;p19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1" name="Google Shape;22261;p19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2" name="Google Shape;22262;p19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3" name="Google Shape;22263;p19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4" name="Google Shape;22264;p19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5" name="Google Shape;22265;p19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6" name="Google Shape;22266;p19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7" name="Google Shape;22267;p19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8" name="Google Shape;22268;p19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9" name="Google Shape;22269;p19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0" name="Google Shape;22270;p19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1" name="Google Shape;22271;p19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2" name="Google Shape;22272;p19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3" name="Google Shape;22273;p19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4" name="Google Shape;22274;p19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5" name="Google Shape;22275;p19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6" name="Google Shape;22276;p19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7" name="Google Shape;22277;p19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8" name="Google Shape;22278;p19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9" name="Google Shape;22279;p19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0" name="Google Shape;22280;p19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1" name="Google Shape;22281;p19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2" name="Google Shape;22282;p19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3" name="Google Shape;22283;p19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4" name="Google Shape;22284;p19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5" name="Google Shape;22285;p19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6" name="Google Shape;22286;p19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7" name="Google Shape;22287;p19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8" name="Google Shape;22288;p19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9" name="Google Shape;22289;p19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0" name="Google Shape;22290;p19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1" name="Google Shape;22291;p19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2" name="Google Shape;22292;p19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3" name="Google Shape;22293;p19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4" name="Google Shape;22294;p19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5" name="Google Shape;22295;p19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6" name="Google Shape;22296;p19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7" name="Google Shape;22297;p19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8" name="Google Shape;22298;p19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9" name="Google Shape;22299;p19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0" name="Google Shape;22300;p19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1" name="Google Shape;22301;p19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2" name="Google Shape;22302;p19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3" name="Google Shape;22303;p19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4" name="Google Shape;22304;p19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5" name="Google Shape;22305;p19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6" name="Google Shape;22306;p19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7" name="Google Shape;22307;p19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8" name="Google Shape;22308;p19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9" name="Google Shape;22309;p19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0" name="Google Shape;22310;p19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1" name="Google Shape;22311;p19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2" name="Google Shape;22312;p19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3" name="Google Shape;22313;p19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4" name="Google Shape;22314;p19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5" name="Google Shape;22315;p19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6" name="Google Shape;22316;p19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7" name="Google Shape;22317;p19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8" name="Google Shape;22318;p19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9" name="Google Shape;22319;p19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0" name="Google Shape;22320;p19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1" name="Google Shape;22321;p19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2" name="Google Shape;22322;p19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3" name="Google Shape;22323;p19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4" name="Google Shape;22324;p19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5" name="Google Shape;22325;p19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6" name="Google Shape;22326;p19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7" name="Google Shape;22327;p19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8" name="Google Shape;22328;p19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9" name="Google Shape;22329;p19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0" name="Google Shape;22330;p19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1" name="Google Shape;22331;p19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2" name="Google Shape;22332;p19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3" name="Google Shape;22333;p19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4" name="Google Shape;22334;p19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5" name="Google Shape;22335;p19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6" name="Google Shape;22336;p19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7" name="Google Shape;22337;p19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8" name="Google Shape;22338;p19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9" name="Google Shape;22339;p19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0" name="Google Shape;22340;p19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1" name="Google Shape;22341;p19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2" name="Google Shape;22342;p19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3" name="Google Shape;22343;p19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4" name="Google Shape;22344;p19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5" name="Google Shape;22345;p19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6" name="Google Shape;22346;p19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7" name="Google Shape;22347;p19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8" name="Google Shape;22348;p19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9" name="Google Shape;22349;p19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0" name="Google Shape;22350;p19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1" name="Google Shape;22351;p19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2" name="Google Shape;22352;p19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3" name="Google Shape;22353;p19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4" name="Google Shape;22354;p19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5" name="Google Shape;22355;p19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6" name="Google Shape;22356;p19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7" name="Google Shape;22357;p19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8" name="Google Shape;22358;p19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9" name="Google Shape;22359;p19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0" name="Google Shape;22360;p19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1" name="Google Shape;22361;p19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2" name="Google Shape;22362;p19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3" name="Google Shape;22363;p19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4" name="Google Shape;22364;p19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5" name="Google Shape;22365;p19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6" name="Google Shape;22366;p19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7" name="Google Shape;22367;p19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8" name="Google Shape;22368;p19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19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19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19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19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19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19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19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19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19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19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19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0" name="Google Shape;22380;p19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1" name="Google Shape;22381;p19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19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19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19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19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19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19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19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19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19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19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19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19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p19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p19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6" name="Google Shape;22396;p19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p19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8" name="Google Shape;22398;p19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p19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p19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19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19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3" name="Google Shape;22403;p19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p19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19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19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7" name="Google Shape;22407;p19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8" name="Google Shape;22408;p19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19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19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1" name="Google Shape;22411;p19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2" name="Google Shape;22412;p19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19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19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19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19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19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19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19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19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19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19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19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4" name="Google Shape;22424;p19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5" name="Google Shape;22425;p19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6" name="Google Shape;22426;p19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7" name="Google Shape;22427;p19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19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19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19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19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19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19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19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19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19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19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19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9" name="Google Shape;22439;p19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0" name="Google Shape;22440;p19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19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19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19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19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19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6" name="Google Shape;22446;p19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7" name="Google Shape;22447;p19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8" name="Google Shape;22448;p19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9" name="Google Shape;22449;p19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0" name="Google Shape;22450;p19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1" name="Google Shape;22451;p19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2" name="Google Shape;22452;p19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3" name="Google Shape;22453;p19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4" name="Google Shape;22454;p19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5" name="Google Shape;22455;p19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6" name="Google Shape;22456;p19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7" name="Google Shape;22457;p19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8" name="Google Shape;22458;p19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9" name="Google Shape;22459;p19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0" name="Google Shape;22460;p19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1" name="Google Shape;22461;p19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2" name="Google Shape;22462;p19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3" name="Google Shape;22463;p19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4" name="Google Shape;22464;p19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5" name="Google Shape;22465;p19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6" name="Google Shape;22466;p19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7" name="Google Shape;22467;p19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8" name="Google Shape;22468;p19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9" name="Google Shape;22469;p19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0" name="Google Shape;22470;p19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1" name="Google Shape;22471;p19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2" name="Google Shape;22472;p19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3" name="Google Shape;22473;p19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4" name="Google Shape;22474;p19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5" name="Google Shape;22475;p19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6" name="Google Shape;22476;p19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7" name="Google Shape;22477;p19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8" name="Google Shape;22478;p19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9" name="Google Shape;22479;p19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0" name="Google Shape;22480;p19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1" name="Google Shape;22481;p19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2" name="Google Shape;22482;p19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3" name="Google Shape;22483;p19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4" name="Google Shape;22484;p19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5" name="Google Shape;22485;p19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6" name="Google Shape;22486;p19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7" name="Google Shape;22487;p19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8" name="Google Shape;22488;p19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9" name="Google Shape;22489;p19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0" name="Google Shape;22490;p19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1" name="Google Shape;22491;p19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2" name="Google Shape;22492;p19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3" name="Google Shape;22493;p19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4" name="Google Shape;22494;p19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5" name="Google Shape;22495;p19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6" name="Google Shape;22496;p19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7" name="Google Shape;22497;p19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8" name="Google Shape;22498;p19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9" name="Google Shape;22499;p19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0" name="Google Shape;22500;p19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1" name="Google Shape;22501;p19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2" name="Google Shape;22502;p19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3" name="Google Shape;22503;p19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4" name="Google Shape;22504;p19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5" name="Google Shape;22505;p19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6" name="Google Shape;22506;p19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7" name="Google Shape;22507;p19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8" name="Google Shape;22508;p19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9" name="Google Shape;22509;p19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0" name="Google Shape;22510;p19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1" name="Google Shape;22511;p19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2" name="Google Shape;22512;p19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3" name="Google Shape;22513;p19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4" name="Google Shape;22514;p19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5" name="Google Shape;22515;p19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6" name="Google Shape;22516;p19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7" name="Google Shape;22517;p19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8" name="Google Shape;22518;p19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9" name="Google Shape;22519;p19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0" name="Google Shape;22520;p19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1" name="Google Shape;22521;p19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2" name="Google Shape;22522;p19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3" name="Google Shape;22523;p19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4" name="Google Shape;22524;p19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5" name="Google Shape;22525;p19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6" name="Google Shape;22526;p19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7" name="Google Shape;22527;p19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8" name="Google Shape;22528;p19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9" name="Google Shape;22529;p19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0" name="Google Shape;22530;p19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1" name="Google Shape;22531;p19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2" name="Google Shape;22532;p19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3" name="Google Shape;22533;p19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4" name="Google Shape;22534;p19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5" name="Google Shape;22535;p19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6" name="Google Shape;22536;p19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7" name="Google Shape;22537;p19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8" name="Google Shape;22538;p19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9" name="Google Shape;22539;p19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0" name="Google Shape;22540;p19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1" name="Google Shape;22541;p19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2" name="Google Shape;22542;p19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3" name="Google Shape;22543;p19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4" name="Google Shape;22544;p19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5" name="Google Shape;22545;p19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6" name="Google Shape;22546;p19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7" name="Google Shape;22547;p19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8" name="Google Shape;22548;p19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9" name="Google Shape;22549;p19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0" name="Google Shape;22550;p19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1" name="Google Shape;22551;p19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2" name="Google Shape;22552;p19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3" name="Google Shape;22553;p19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4" name="Google Shape;22554;p19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5" name="Google Shape;22555;p19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6" name="Google Shape;22556;p19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7" name="Google Shape;22557;p19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8" name="Google Shape;22558;p19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9" name="Google Shape;22559;p19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0" name="Google Shape;22560;p19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1" name="Google Shape;22561;p19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2" name="Google Shape;22562;p19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3" name="Google Shape;22563;p19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4" name="Google Shape;22564;p19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5" name="Google Shape;22565;p19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6" name="Google Shape;22566;p19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7" name="Google Shape;22567;p19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8" name="Google Shape;22568;p19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9" name="Google Shape;22569;p19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0" name="Google Shape;22570;p19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1" name="Google Shape;22571;p19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2" name="Google Shape;22572;p19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3" name="Google Shape;22573;p19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4" name="Google Shape;22574;p19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5" name="Google Shape;22575;p19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6" name="Google Shape;22576;p19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7" name="Google Shape;22577;p19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8" name="Google Shape;22578;p19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9" name="Google Shape;22579;p19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0" name="Google Shape;22580;p19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1" name="Google Shape;22581;p19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2" name="Google Shape;22582;p19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3" name="Google Shape;22583;p19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4" name="Google Shape;22584;p19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5" name="Google Shape;22585;p19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6" name="Google Shape;22586;p19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7" name="Google Shape;22587;p19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8" name="Google Shape;22588;p19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9" name="Google Shape;22589;p19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0" name="Google Shape;22590;p19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1" name="Google Shape;22591;p19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2" name="Google Shape;22592;p19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3" name="Google Shape;22593;p19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4" name="Google Shape;22594;p19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5" name="Google Shape;22595;p19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6" name="Google Shape;22596;p19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7" name="Google Shape;22597;p19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8" name="Google Shape;22598;p19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9" name="Google Shape;22599;p19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0" name="Google Shape;22600;p19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1" name="Google Shape;22601;p19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2" name="Google Shape;22602;p19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3" name="Google Shape;22603;p19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4" name="Google Shape;22604;p19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5" name="Google Shape;22605;p19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6" name="Google Shape;22606;p19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7" name="Google Shape;22607;p19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08" name="Google Shape;22608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_1_1">
    <p:spTree>
      <p:nvGrpSpPr>
        <p:cNvPr id="1" name="Shape 22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12" name="Google Shape;22612;p20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2613" name="Google Shape;22613;p20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4" name="Google Shape;22614;p20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5" name="Google Shape;22615;p20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6" name="Google Shape;22616;p20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7" name="Google Shape;22617;p20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8" name="Google Shape;22618;p20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9" name="Google Shape;22619;p20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0" name="Google Shape;22620;p20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1" name="Google Shape;22621;p20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2" name="Google Shape;22622;p20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3" name="Google Shape;22623;p20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4" name="Google Shape;22624;p20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5" name="Google Shape;22625;p20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6" name="Google Shape;22626;p20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7" name="Google Shape;22627;p20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8" name="Google Shape;22628;p20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9" name="Google Shape;22629;p20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0" name="Google Shape;22630;p20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1" name="Google Shape;22631;p20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2" name="Google Shape;22632;p20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3" name="Google Shape;22633;p20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4" name="Google Shape;22634;p20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5" name="Google Shape;22635;p20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6" name="Google Shape;22636;p20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7" name="Google Shape;22637;p20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8" name="Google Shape;22638;p20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9" name="Google Shape;22639;p20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0" name="Google Shape;22640;p20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20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2" name="Google Shape;22642;p20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3" name="Google Shape;22643;p20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4" name="Google Shape;22644;p20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5" name="Google Shape;22645;p20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6" name="Google Shape;22646;p20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7" name="Google Shape;22647;p20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8" name="Google Shape;22648;p20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9" name="Google Shape;22649;p20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0" name="Google Shape;22650;p20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1" name="Google Shape;22651;p20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2" name="Google Shape;22652;p20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3" name="Google Shape;22653;p20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4" name="Google Shape;22654;p20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5" name="Google Shape;22655;p20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6" name="Google Shape;22656;p20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7" name="Google Shape;22657;p20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8" name="Google Shape;22658;p20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9" name="Google Shape;22659;p20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0" name="Google Shape;22660;p20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1" name="Google Shape;22661;p20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2" name="Google Shape;22662;p20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3" name="Google Shape;22663;p20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4" name="Google Shape;22664;p20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5" name="Google Shape;22665;p20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6" name="Google Shape;22666;p20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7" name="Google Shape;22667;p20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8" name="Google Shape;22668;p20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9" name="Google Shape;22669;p20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0" name="Google Shape;22670;p20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1" name="Google Shape;22671;p20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2" name="Google Shape;22672;p20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3" name="Google Shape;22673;p20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4" name="Google Shape;22674;p20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5" name="Google Shape;22675;p20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6" name="Google Shape;22676;p20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7" name="Google Shape;22677;p20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8" name="Google Shape;22678;p20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9" name="Google Shape;22679;p20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0" name="Google Shape;22680;p20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1" name="Google Shape;22681;p20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2" name="Google Shape;22682;p20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3" name="Google Shape;22683;p20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4" name="Google Shape;22684;p20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5" name="Google Shape;22685;p20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6" name="Google Shape;22686;p20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7" name="Google Shape;22687;p20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8" name="Google Shape;22688;p20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9" name="Google Shape;22689;p20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0" name="Google Shape;22690;p20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1" name="Google Shape;22691;p20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2" name="Google Shape;22692;p20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3" name="Google Shape;22693;p20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4" name="Google Shape;22694;p20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5" name="Google Shape;22695;p20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6" name="Google Shape;22696;p20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7" name="Google Shape;22697;p20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8" name="Google Shape;22698;p20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9" name="Google Shape;22699;p20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0" name="Google Shape;22700;p20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1" name="Google Shape;22701;p20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2" name="Google Shape;22702;p20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3" name="Google Shape;22703;p20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4" name="Google Shape;22704;p20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5" name="Google Shape;22705;p20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6" name="Google Shape;22706;p20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7" name="Google Shape;22707;p20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8" name="Google Shape;22708;p20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9" name="Google Shape;22709;p20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0" name="Google Shape;22710;p20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1" name="Google Shape;22711;p20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2" name="Google Shape;22712;p20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3" name="Google Shape;22713;p20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4" name="Google Shape;22714;p20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5" name="Google Shape;22715;p20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6" name="Google Shape;22716;p20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20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8" name="Google Shape;22718;p20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9" name="Google Shape;22719;p20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20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20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20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20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20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20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20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20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20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20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20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20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20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20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20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20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20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20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20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20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20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20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20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20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20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20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20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20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20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20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20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20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20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20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20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20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20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20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20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20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20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20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20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20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20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20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20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20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20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20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20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20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20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20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20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20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20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20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20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20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20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20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20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20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20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20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20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20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20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20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20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20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20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20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20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20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20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20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20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20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20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20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20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20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20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20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20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20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20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20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20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20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20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20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20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20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20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20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20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20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20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20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20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20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20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20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20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20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20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20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20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20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20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20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20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20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20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20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20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20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20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20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20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20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20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20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20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20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20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20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20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20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20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20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20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20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20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20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20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20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20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20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20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20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20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20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20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20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20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20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20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20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20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20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20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20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20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20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20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20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20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20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20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20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20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20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20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20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20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20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20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20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20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20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20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20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20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20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20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20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20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20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20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20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20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20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20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20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20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20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20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20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20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20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20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20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20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20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20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20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20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20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20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20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20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20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20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20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20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20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20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20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20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20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20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20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20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20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20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9" name="Google Shape;22939;p20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20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1" name="Google Shape;22941;p20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2" name="Google Shape;22942;p20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3" name="Google Shape;22943;p20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4" name="Google Shape;22944;p20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20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20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7" name="Google Shape;22947;p20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8" name="Google Shape;22948;p20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20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20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20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20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20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20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20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20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20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20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20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20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20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20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20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20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20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20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20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20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20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20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20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20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20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20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20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20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20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20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20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20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20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20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20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20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20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20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20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20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20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20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20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20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20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20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20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20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20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20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20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20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20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20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20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20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20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20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20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8" name="Google Shape;23008;p20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9" name="Google Shape;23009;p20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0" name="Google Shape;23010;p20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1" name="Google Shape;23011;p20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2" name="Google Shape;23012;p20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3" name="Google Shape;23013;p20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4" name="Google Shape;23014;p20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5" name="Google Shape;23015;p20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6" name="Google Shape;23016;p20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7" name="Google Shape;23017;p20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8" name="Google Shape;23018;p20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9" name="Google Shape;23019;p20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0" name="Google Shape;23020;p20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1" name="Google Shape;23021;p20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2" name="Google Shape;23022;p20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3" name="Google Shape;23023;p20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4" name="Google Shape;23024;p20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5" name="Google Shape;23025;p20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6" name="Google Shape;23026;p20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7" name="Google Shape;23027;p20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8" name="Google Shape;23028;p20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9" name="Google Shape;23029;p20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0" name="Google Shape;23030;p20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1" name="Google Shape;23031;p20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2" name="Google Shape;23032;p20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20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20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5" name="Google Shape;23035;p20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6" name="Google Shape;23036;p20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20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8" name="Google Shape;23038;p20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9" name="Google Shape;23039;p20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20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20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20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20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4" name="Google Shape;23044;p20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5" name="Google Shape;23045;p20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20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20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8" name="Google Shape;23048;p20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9" name="Google Shape;23049;p20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20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20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20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20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20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20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20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20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20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20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20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20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20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20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20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20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20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20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20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20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20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20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20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20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20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20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20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20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20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20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20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20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20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20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20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20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20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20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20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20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20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20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20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20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20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20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20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20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20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20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20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20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20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20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20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5" name="Google Shape;23105;p20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6" name="Google Shape;23106;p20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7" name="Google Shape;23107;p20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20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20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20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20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20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20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20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20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20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20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20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20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20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20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20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20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20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20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6" name="Google Shape;23126;p20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7" name="Google Shape;23127;p20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8" name="Google Shape;23128;p20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9" name="Google Shape;23129;p20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0" name="Google Shape;23130;p20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1" name="Google Shape;23131;p20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2" name="Google Shape;23132;p20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3" name="Google Shape;23133;p20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4" name="Google Shape;23134;p20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5" name="Google Shape;23135;p20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6" name="Google Shape;23136;p20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7" name="Google Shape;23137;p20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8" name="Google Shape;23138;p20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9" name="Google Shape;23139;p20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0" name="Google Shape;23140;p20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1" name="Google Shape;23141;p20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2" name="Google Shape;23142;p20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3" name="Google Shape;23143;p20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4" name="Google Shape;23144;p20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5" name="Google Shape;23145;p20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6" name="Google Shape;23146;p20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7" name="Google Shape;23147;p20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8" name="Google Shape;23148;p20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9" name="Google Shape;23149;p20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0" name="Google Shape;23150;p20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1" name="Google Shape;23151;p20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2" name="Google Shape;23152;p20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3" name="Google Shape;23153;p20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4" name="Google Shape;23154;p20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5" name="Google Shape;23155;p20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6" name="Google Shape;23156;p20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7" name="Google Shape;23157;p20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8" name="Google Shape;23158;p20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9" name="Google Shape;23159;p20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0" name="Google Shape;23160;p20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1" name="Google Shape;23161;p20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2" name="Google Shape;23162;p20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3" name="Google Shape;23163;p20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4" name="Google Shape;23164;p20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5" name="Google Shape;23165;p20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6" name="Google Shape;23166;p20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7" name="Google Shape;23167;p20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8" name="Google Shape;23168;p20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9" name="Google Shape;23169;p20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0" name="Google Shape;23170;p20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1" name="Google Shape;23171;p20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2" name="Google Shape;23172;p20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3" name="Google Shape;23173;p20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4" name="Google Shape;23174;p20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5" name="Google Shape;23175;p20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6" name="Google Shape;23176;p20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7" name="Google Shape;23177;p20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8" name="Google Shape;23178;p20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9" name="Google Shape;23179;p20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0" name="Google Shape;23180;p20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1" name="Google Shape;23181;p20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2" name="Google Shape;23182;p20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3" name="Google Shape;23183;p20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4" name="Google Shape;23184;p20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5" name="Google Shape;23185;p20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6" name="Google Shape;23186;p20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7" name="Google Shape;23187;p20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8" name="Google Shape;23188;p20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9" name="Google Shape;23189;p20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0" name="Google Shape;23190;p20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1" name="Google Shape;23191;p20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2" name="Google Shape;23192;p20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3" name="Google Shape;23193;p20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4" name="Google Shape;23194;p20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5" name="Google Shape;23195;p20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6" name="Google Shape;23196;p20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7" name="Google Shape;23197;p20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8" name="Google Shape;23198;p20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9" name="Google Shape;23199;p20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0" name="Google Shape;23200;p20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1" name="Google Shape;23201;p20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2" name="Google Shape;23202;p20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3" name="Google Shape;23203;p20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4" name="Google Shape;23204;p20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5" name="Google Shape;23205;p20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6" name="Google Shape;23206;p20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7" name="Google Shape;23207;p20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8" name="Google Shape;23208;p20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9" name="Google Shape;23209;p20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0" name="Google Shape;23210;p20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1" name="Google Shape;23211;p20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2" name="Google Shape;23212;p20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3" name="Google Shape;23213;p20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4" name="Google Shape;23214;p20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5" name="Google Shape;23215;p20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6" name="Google Shape;23216;p20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7" name="Google Shape;23217;p20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8" name="Google Shape;23218;p20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9" name="Google Shape;23219;p20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0" name="Google Shape;23220;p20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1" name="Google Shape;23221;p20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2" name="Google Shape;23222;p20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3" name="Google Shape;23223;p20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4" name="Google Shape;23224;p20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5" name="Google Shape;23225;p20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6" name="Google Shape;23226;p20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7" name="Google Shape;23227;p20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8" name="Google Shape;23228;p20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9" name="Google Shape;23229;p20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0" name="Google Shape;23230;p20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1" name="Google Shape;23231;p20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2" name="Google Shape;23232;p20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3" name="Google Shape;23233;p20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4" name="Google Shape;23234;p20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5" name="Google Shape;23235;p20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6" name="Google Shape;23236;p20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7" name="Google Shape;23237;p20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8" name="Google Shape;23238;p20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9" name="Google Shape;23239;p20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0" name="Google Shape;23240;p20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1" name="Google Shape;23241;p20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2" name="Google Shape;23242;p20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3" name="Google Shape;23243;p20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4" name="Google Shape;23244;p20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5" name="Google Shape;23245;p20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6" name="Google Shape;23246;p20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7" name="Google Shape;23247;p20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8" name="Google Shape;23248;p20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9" name="Google Shape;23249;p20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0" name="Google Shape;23250;p20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1" name="Google Shape;23251;p20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2" name="Google Shape;23252;p20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3" name="Google Shape;23253;p20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4" name="Google Shape;23254;p20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5" name="Google Shape;23255;p20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6" name="Google Shape;23256;p20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7" name="Google Shape;23257;p20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8" name="Google Shape;23258;p20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9" name="Google Shape;23259;p20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0" name="Google Shape;23260;p20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1" name="Google Shape;23261;p20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2" name="Google Shape;23262;p20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3" name="Google Shape;23263;p20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4" name="Google Shape;23264;p20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5" name="Google Shape;23265;p20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6" name="Google Shape;23266;p20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7" name="Google Shape;23267;p20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8" name="Google Shape;23268;p20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9" name="Google Shape;23269;p20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0" name="Google Shape;23270;p20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1" name="Google Shape;23271;p20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2" name="Google Shape;23272;p20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3" name="Google Shape;23273;p20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4" name="Google Shape;23274;p20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5" name="Google Shape;23275;p20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6" name="Google Shape;23276;p20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7" name="Google Shape;23277;p20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8" name="Google Shape;23278;p20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9" name="Google Shape;23279;p20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0" name="Google Shape;23280;p20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1" name="Google Shape;23281;p20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2" name="Google Shape;23282;p20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3" name="Google Shape;23283;p20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4" name="Google Shape;23284;p20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5" name="Google Shape;23285;p20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6" name="Google Shape;23286;p20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7" name="Google Shape;23287;p20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8" name="Google Shape;23288;p20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9" name="Google Shape;23289;p20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0" name="Google Shape;23290;p20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1" name="Google Shape;23291;p20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2" name="Google Shape;23292;p20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3" name="Google Shape;23293;p20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4" name="Google Shape;23294;p20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5" name="Google Shape;23295;p20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6" name="Google Shape;23296;p20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7" name="Google Shape;23297;p20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8" name="Google Shape;23298;p20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9" name="Google Shape;23299;p20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0" name="Google Shape;23300;p20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1" name="Google Shape;23301;p20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2" name="Google Shape;23302;p20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3" name="Google Shape;23303;p20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4" name="Google Shape;23304;p20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5" name="Google Shape;23305;p20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6" name="Google Shape;23306;p20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7" name="Google Shape;23307;p20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8" name="Google Shape;23308;p20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9" name="Google Shape;23309;p20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0" name="Google Shape;23310;p20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1" name="Google Shape;23311;p20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2" name="Google Shape;23312;p20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3" name="Google Shape;23313;p20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4" name="Google Shape;23314;p20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5" name="Google Shape;23315;p20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6" name="Google Shape;23316;p20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7" name="Google Shape;23317;p20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8" name="Google Shape;23318;p20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9" name="Google Shape;23319;p20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0" name="Google Shape;23320;p20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1" name="Google Shape;23321;p20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2" name="Google Shape;23322;p20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3" name="Google Shape;23323;p20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4" name="Google Shape;23324;p20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5" name="Google Shape;23325;p20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6" name="Google Shape;23326;p20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7" name="Google Shape;23327;p20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8" name="Google Shape;23328;p20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9" name="Google Shape;23329;p20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0" name="Google Shape;23330;p20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1" name="Google Shape;23331;p20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2" name="Google Shape;23332;p20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3" name="Google Shape;23333;p20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4" name="Google Shape;23334;p20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5" name="Google Shape;23335;p20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6" name="Google Shape;23336;p20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7" name="Google Shape;23337;p20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8" name="Google Shape;23338;p20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9" name="Google Shape;23339;p20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0" name="Google Shape;23340;p20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1" name="Google Shape;23341;p20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2" name="Google Shape;23342;p20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3" name="Google Shape;23343;p20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4" name="Google Shape;23344;p20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5" name="Google Shape;23345;p20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6" name="Google Shape;23346;p20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7" name="Google Shape;23347;p20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8" name="Google Shape;23348;p20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9" name="Google Shape;23349;p20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0" name="Google Shape;23350;p20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1" name="Google Shape;23351;p20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2" name="Google Shape;23352;p20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3" name="Google Shape;23353;p20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4" name="Google Shape;23354;p20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5" name="Google Shape;23355;p20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6" name="Google Shape;23356;p20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7" name="Google Shape;23357;p20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8" name="Google Shape;23358;p20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9" name="Google Shape;23359;p20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0" name="Google Shape;23360;p20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1" name="Google Shape;23361;p20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2" name="Google Shape;23362;p20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3" name="Google Shape;23363;p20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4" name="Google Shape;23364;p20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5" name="Google Shape;23365;p20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6" name="Google Shape;23366;p20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7" name="Google Shape;23367;p20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8" name="Google Shape;23368;p20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9" name="Google Shape;23369;p20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0" name="Google Shape;23370;p20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1" name="Google Shape;23371;p20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2" name="Google Shape;23372;p20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3" name="Google Shape;23373;p20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4" name="Google Shape;23374;p20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5" name="Google Shape;23375;p20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6" name="Google Shape;23376;p20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7" name="Google Shape;23377;p20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8" name="Google Shape;23378;p20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9" name="Google Shape;23379;p20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0" name="Google Shape;23380;p20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1" name="Google Shape;23381;p20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2" name="Google Shape;23382;p20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3" name="Google Shape;23383;p20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4" name="Google Shape;23384;p20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5" name="Google Shape;23385;p20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6" name="Google Shape;23386;p20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7" name="Google Shape;23387;p20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8" name="Google Shape;23388;p20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9" name="Google Shape;23389;p20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0" name="Google Shape;23390;p20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1" name="Google Shape;23391;p20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2" name="Google Shape;23392;p20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3" name="Google Shape;23393;p20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4" name="Google Shape;23394;p20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5" name="Google Shape;23395;p20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6" name="Google Shape;23396;p20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7" name="Google Shape;23397;p20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8" name="Google Shape;23398;p20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9" name="Google Shape;23399;p20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0" name="Google Shape;23400;p20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1" name="Google Shape;23401;p20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2" name="Google Shape;23402;p20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3" name="Google Shape;23403;p20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4" name="Google Shape;23404;p20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5" name="Google Shape;23405;p20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6" name="Google Shape;23406;p20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7" name="Google Shape;23407;p20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8" name="Google Shape;23408;p20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9" name="Google Shape;23409;p20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0" name="Google Shape;23410;p20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1" name="Google Shape;23411;p20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2" name="Google Shape;23412;p20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3" name="Google Shape;23413;p20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4" name="Google Shape;23414;p20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5" name="Google Shape;23415;p20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6" name="Google Shape;23416;p20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7" name="Google Shape;23417;p20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8" name="Google Shape;23418;p20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9" name="Google Shape;23419;p20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0" name="Google Shape;23420;p20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1" name="Google Shape;23421;p20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2" name="Google Shape;23422;p20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3" name="Google Shape;23423;p20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4" name="Google Shape;23424;p20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5" name="Google Shape;23425;p20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6" name="Google Shape;23426;p20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7" name="Google Shape;23427;p20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8" name="Google Shape;23428;p20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9" name="Google Shape;23429;p20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0" name="Google Shape;23430;p20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1" name="Google Shape;23431;p20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2" name="Google Shape;23432;p20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3" name="Google Shape;23433;p20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4" name="Google Shape;23434;p20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5" name="Google Shape;23435;p20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6" name="Google Shape;23436;p20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7" name="Google Shape;23437;p20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8" name="Google Shape;23438;p20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9" name="Google Shape;23439;p20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0" name="Google Shape;23440;p20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1" name="Google Shape;23441;p20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2" name="Google Shape;23442;p20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3" name="Google Shape;23443;p20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4" name="Google Shape;23444;p20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5" name="Google Shape;23445;p20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6" name="Google Shape;23446;p20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7" name="Google Shape;23447;p20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8" name="Google Shape;23448;p20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9" name="Google Shape;23449;p20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0" name="Google Shape;23450;p20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1" name="Google Shape;23451;p20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2" name="Google Shape;23452;p20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3" name="Google Shape;23453;p20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4" name="Google Shape;23454;p20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5" name="Google Shape;23455;p20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6" name="Google Shape;23456;p20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7" name="Google Shape;23457;p20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8" name="Google Shape;23458;p20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9" name="Google Shape;23459;p20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0" name="Google Shape;23460;p20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1" name="Google Shape;23461;p20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2" name="Google Shape;23462;p20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3" name="Google Shape;23463;p20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4" name="Google Shape;23464;p20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5" name="Google Shape;23465;p20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6" name="Google Shape;23466;p20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7" name="Google Shape;23467;p20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8" name="Google Shape;23468;p20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9" name="Google Shape;23469;p20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0" name="Google Shape;23470;p20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1" name="Google Shape;23471;p20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2" name="Google Shape;23472;p20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3" name="Google Shape;23473;p20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4" name="Google Shape;23474;p20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5" name="Google Shape;23475;p20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6" name="Google Shape;23476;p20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7" name="Google Shape;23477;p20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8" name="Google Shape;23478;p20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9" name="Google Shape;23479;p20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0" name="Google Shape;23480;p20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1" name="Google Shape;23481;p20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2" name="Google Shape;23482;p20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3" name="Google Shape;23483;p20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4" name="Google Shape;23484;p20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5" name="Google Shape;23485;p20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6" name="Google Shape;23486;p20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7" name="Google Shape;23487;p20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8" name="Google Shape;23488;p20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9" name="Google Shape;23489;p20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0" name="Google Shape;23490;p20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1" name="Google Shape;23491;p20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2" name="Google Shape;23492;p20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3" name="Google Shape;23493;p20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4" name="Google Shape;23494;p20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5" name="Google Shape;23495;p20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6" name="Google Shape;23496;p20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7" name="Google Shape;23497;p20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8" name="Google Shape;23498;p20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9" name="Google Shape;23499;p20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0" name="Google Shape;23500;p20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1" name="Google Shape;23501;p20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2" name="Google Shape;23502;p20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3" name="Google Shape;23503;p20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4" name="Google Shape;23504;p20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5" name="Google Shape;23505;p20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6" name="Google Shape;23506;p20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7" name="Google Shape;23507;p20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8" name="Google Shape;23508;p20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9" name="Google Shape;23509;p20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0" name="Google Shape;23510;p20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1" name="Google Shape;23511;p20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2" name="Google Shape;23512;p20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3" name="Google Shape;23513;p20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4" name="Google Shape;23514;p20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5" name="Google Shape;23515;p20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6" name="Google Shape;23516;p20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7" name="Google Shape;23517;p20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8" name="Google Shape;23518;p20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9" name="Google Shape;23519;p20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0" name="Google Shape;23520;p20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1" name="Google Shape;23521;p20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2" name="Google Shape;23522;p20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3" name="Google Shape;23523;p20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4" name="Google Shape;23524;p20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5" name="Google Shape;23525;p20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6" name="Google Shape;23526;p20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7" name="Google Shape;23527;p20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8" name="Google Shape;23528;p20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9" name="Google Shape;23529;p20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0" name="Google Shape;23530;p20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1" name="Google Shape;23531;p20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2" name="Google Shape;23532;p20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3" name="Google Shape;23533;p20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4" name="Google Shape;23534;p20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5" name="Google Shape;23535;p20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6" name="Google Shape;23536;p20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7" name="Google Shape;23537;p20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8" name="Google Shape;23538;p20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9" name="Google Shape;23539;p20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0" name="Google Shape;23540;p20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1" name="Google Shape;23541;p20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2" name="Google Shape;23542;p20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3" name="Google Shape;23543;p20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4" name="Google Shape;23544;p20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5" name="Google Shape;23545;p20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6" name="Google Shape;23546;p20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7" name="Google Shape;23547;p20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8" name="Google Shape;23548;p20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9" name="Google Shape;23549;p20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0" name="Google Shape;23550;p20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1" name="Google Shape;23551;p20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2" name="Google Shape;23552;p20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3" name="Google Shape;23553;p20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4" name="Google Shape;23554;p20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5" name="Google Shape;23555;p20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6" name="Google Shape;23556;p20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7" name="Google Shape;23557;p20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8" name="Google Shape;23558;p20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9" name="Google Shape;23559;p20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0" name="Google Shape;23560;p20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1" name="Google Shape;23561;p20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2" name="Google Shape;23562;p20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3" name="Google Shape;23563;p20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4" name="Google Shape;23564;p20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5" name="Google Shape;23565;p20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6" name="Google Shape;23566;p20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7" name="Google Shape;23567;p20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8" name="Google Shape;23568;p20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9" name="Google Shape;23569;p20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0" name="Google Shape;23570;p20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1" name="Google Shape;23571;p20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2" name="Google Shape;23572;p20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3" name="Google Shape;23573;p20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4" name="Google Shape;23574;p20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5" name="Google Shape;23575;p20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6" name="Google Shape;23576;p20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7" name="Google Shape;23577;p20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8" name="Google Shape;23578;p20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9" name="Google Shape;23579;p20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0" name="Google Shape;23580;p20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1" name="Google Shape;23581;p20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2" name="Google Shape;23582;p20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3" name="Google Shape;23583;p20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4" name="Google Shape;23584;p20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5" name="Google Shape;23585;p20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6" name="Google Shape;23586;p20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7" name="Google Shape;23587;p20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8" name="Google Shape;23588;p20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9" name="Google Shape;23589;p20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0" name="Google Shape;23590;p20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1" name="Google Shape;23591;p20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2" name="Google Shape;23592;p20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3" name="Google Shape;23593;p20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4" name="Google Shape;23594;p20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5" name="Google Shape;23595;p20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6" name="Google Shape;23596;p20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7" name="Google Shape;23597;p20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8" name="Google Shape;23598;p20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9" name="Google Shape;23599;p20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0" name="Google Shape;23600;p20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1" name="Google Shape;23601;p20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2" name="Google Shape;23602;p20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3" name="Google Shape;23603;p20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4" name="Google Shape;23604;p20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5" name="Google Shape;23605;p20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6" name="Google Shape;23606;p20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7" name="Google Shape;23607;p20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8" name="Google Shape;23608;p20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9" name="Google Shape;23609;p20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0" name="Google Shape;23610;p20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1" name="Google Shape;23611;p20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2" name="Google Shape;23612;p20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3" name="Google Shape;23613;p20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4" name="Google Shape;23614;p20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5" name="Google Shape;23615;p20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6" name="Google Shape;23616;p20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7" name="Google Shape;23617;p20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8" name="Google Shape;23618;p20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9" name="Google Shape;23619;p20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0" name="Google Shape;23620;p20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1" name="Google Shape;23621;p20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2" name="Google Shape;23622;p20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3" name="Google Shape;23623;p20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4" name="Google Shape;23624;p20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5" name="Google Shape;23625;p20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20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20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20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20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20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20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20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20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20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20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20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20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20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20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20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20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20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20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20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20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20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20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20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20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20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20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20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20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20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20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20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20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20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20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20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20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20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20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20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20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20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20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20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20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20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20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20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20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20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20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20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20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20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20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20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20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20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20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20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20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20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20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20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20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20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20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20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20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20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20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20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20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20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20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20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20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20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20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20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20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20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20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20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20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20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20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20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20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20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20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20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20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20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20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20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20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20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20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20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20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20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20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20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20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20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20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20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20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20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35" name="Google Shape;23735;p20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F5EAA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36" name="Google Shape;23736;p20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3737" name="Google Shape;23737;p20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20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20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20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20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20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20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20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20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20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20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20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20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20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20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20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20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20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20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20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20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20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20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20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20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20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20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20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20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20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20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20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9" name="Google Shape;23769;p20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0" name="Google Shape;23770;p20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20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20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20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20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20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20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20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20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20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20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20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20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20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20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20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20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20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20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20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20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20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20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20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20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20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20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20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20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20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20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20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20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20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20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20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20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20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20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20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20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20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20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20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20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20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20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20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20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20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20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20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20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20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20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20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20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20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20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20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20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20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20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20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20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20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20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20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20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20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20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20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20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20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20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20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20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20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20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20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20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20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20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20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20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20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20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20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20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20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20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20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20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20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20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20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20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20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20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20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20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20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20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20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20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20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20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20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20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20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20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20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20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20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20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20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20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20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20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20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20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20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20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20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20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20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20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20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20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20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20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20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20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20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20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20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20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20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20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20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20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20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20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20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20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20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20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20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20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20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20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20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20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20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20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20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20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20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20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20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20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20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20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20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4" name="Google Shape;23934;p20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5" name="Google Shape;23935;p20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20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20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20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20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20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20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20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20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20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20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20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20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20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20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20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20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20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20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20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20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20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20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20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20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20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20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20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20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20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20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20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20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20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20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20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20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20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20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20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20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20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20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20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20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20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20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20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20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20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20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20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20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20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20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20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20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20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20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20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20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20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20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20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20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20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20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20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20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20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20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20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20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20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20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20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20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20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20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20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20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20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20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20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20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20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20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20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20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20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20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20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20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8" name="Google Shape;24028;p20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9" name="Google Shape;24029;p20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20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20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20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20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20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20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20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20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20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20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20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20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20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20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20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20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20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20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20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20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20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20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20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20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20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20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20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20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20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20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20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20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20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20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20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20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20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20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20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20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20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20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20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20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20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20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20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20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20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20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20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20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20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20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20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20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20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20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20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20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20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20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20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20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20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20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20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20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20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20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20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20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20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20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20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20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20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20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20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20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20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20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20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20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20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20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20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20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20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20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20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20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2" name="Google Shape;24122;p20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3" name="Google Shape;24123;p20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20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20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20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20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20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20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20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20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20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20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20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20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20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20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20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20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20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20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20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20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20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20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20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20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20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20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20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20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20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20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20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20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20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20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20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20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20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20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20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20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20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20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20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20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20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20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20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20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20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20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20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20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20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20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20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20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20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20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20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20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20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20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20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20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20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20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20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20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20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20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20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20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20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20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20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20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20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20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20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20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20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20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20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20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20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20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20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20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20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20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20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20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20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20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20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20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20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20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20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20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20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20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20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20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20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20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20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20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20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20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20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20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20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20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20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20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20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20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20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20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20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20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20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20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20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20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20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20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20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20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20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20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20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20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20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20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20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20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20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20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20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20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20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20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20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20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20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20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20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20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20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20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20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20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20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20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20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20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20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20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20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20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20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7" name="Google Shape;24287;p20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8" name="Google Shape;24288;p20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9" name="Google Shape;24289;p20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20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20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20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20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20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20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20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20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20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20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20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20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20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20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20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20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20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20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20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20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20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20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20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20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20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20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20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20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20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20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20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20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20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20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20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20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20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20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20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20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20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20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20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20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20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20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20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20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20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20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20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20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20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20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20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20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20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20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20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20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20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20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20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20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20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20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20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20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20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20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20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20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20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20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20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20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20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20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20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20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20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20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20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20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20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20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20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20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20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20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20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20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20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20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20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20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20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20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20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20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20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20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20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20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20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20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20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20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20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20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20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20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20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20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20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20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20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20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20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20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20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20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20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20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20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20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20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20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20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20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20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20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20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20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20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20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20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20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20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20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20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20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20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3" name="Google Shape;24433;p20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4" name="Google Shape;24434;p20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20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20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20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20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20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20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20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20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20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20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20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20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20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20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20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20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20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20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20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20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20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20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20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20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20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20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20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20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20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20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20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20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20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20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20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20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20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20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20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20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20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20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20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20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20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20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20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20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20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20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20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20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20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20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20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20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20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20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20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20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20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20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20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20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20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20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20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20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20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20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20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20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20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20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20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20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20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20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20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20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20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20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20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20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20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20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20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20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20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20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20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20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7" name="Google Shape;24527;p20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8" name="Google Shape;24528;p20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20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20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20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20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20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20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20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20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20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20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20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20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20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20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20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20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20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20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20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20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20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20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20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20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20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20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20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20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20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20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20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20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20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20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20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20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20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20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20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20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20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20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20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20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20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20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20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20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20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20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20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20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20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20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20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20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20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20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20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20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20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20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20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20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20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20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20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20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20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20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20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20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20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20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20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20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20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20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20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20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20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20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20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20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20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20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20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20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20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20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20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20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20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20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20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20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20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20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20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20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20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20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20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20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20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20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20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20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20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20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20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20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20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20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20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20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20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20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20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20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20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20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20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20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20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20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20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20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20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20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20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20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20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20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20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20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20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20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20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20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20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20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20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20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20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20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20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20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20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20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20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20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20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20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20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20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20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20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20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20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20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20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20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2" name="Google Shape;24692;p20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3" name="Google Shape;24693;p20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20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20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20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20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20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20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20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20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20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20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20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20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20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20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20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20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20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20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20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20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20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20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20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20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20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20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20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20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20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20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20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20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20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20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20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20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20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20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20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20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20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20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20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20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20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20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20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20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20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20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20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20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20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20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20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20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20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20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20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20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20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20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20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20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20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20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20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20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20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20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20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20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20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20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20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20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20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20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20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20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20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20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20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20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20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20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20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20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20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20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20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20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20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20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20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20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20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20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20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20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20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20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20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20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20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20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20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20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20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20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20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20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20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20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20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20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20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20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20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20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20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20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20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20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20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20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20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20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20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20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20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20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20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20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20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20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20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20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20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20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20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20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20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20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20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20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20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20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20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20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20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20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20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20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20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20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20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20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20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20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20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20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20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20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20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59" name="Google Shape;24859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_1_1_1">
    <p:spTree>
      <p:nvGrpSpPr>
        <p:cNvPr id="1" name="Shape 24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1" name="Google Shape;24861;p21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62" name="Google Shape;24862;p21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63" name="Google Shape;24863;p21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4864" name="Google Shape;24864;p21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21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21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21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21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21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21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21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21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21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21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21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21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21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21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21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21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21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21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21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21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21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21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21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21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21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21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21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21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21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21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21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21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21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21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21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21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21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21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21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21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21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21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21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21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21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21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21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21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21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21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21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21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21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21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21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21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21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21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21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21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21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21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21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21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21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21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21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21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21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21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21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21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21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21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21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21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21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21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21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4" name="Google Shape;24944;p21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5" name="Google Shape;24945;p21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21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21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21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21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21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21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21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21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21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21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21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21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21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21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21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21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21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21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21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21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21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21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21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21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21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21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21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21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21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21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21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21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21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21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21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21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21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21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21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21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21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21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21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21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21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21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21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21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21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21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21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21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21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21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21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21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21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21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21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21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21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21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21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21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21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21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21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21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21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21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21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21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21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21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21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21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21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21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21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21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21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21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21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21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21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21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21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21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21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21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21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21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21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21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21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21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21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21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21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21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21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21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21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21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21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21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21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21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21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21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21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21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21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21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21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21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21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21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21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21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21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21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21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21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21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21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21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21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21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21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21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21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21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21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21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21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21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21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21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21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21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21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21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21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21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21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21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21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21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21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21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21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21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21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21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21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21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21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21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21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21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21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21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21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21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21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21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21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21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21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21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21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21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21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21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21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21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21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21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21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21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21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21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21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21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21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21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21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21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21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21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21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21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21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21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21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21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21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21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21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21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21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21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21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21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21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21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21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21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21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21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21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21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21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21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21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21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21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21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21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21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21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21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21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21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21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21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21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21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21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21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21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21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21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21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21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21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21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21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21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21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21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21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21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21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21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21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21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21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21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21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21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21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21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21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21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21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21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21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21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21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21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21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21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21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21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21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21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21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21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21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21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21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21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21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21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21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21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21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21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21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21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21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21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21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21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21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21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21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21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21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21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21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21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21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21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21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21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21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21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21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21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21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21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21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21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21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21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21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21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21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21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21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21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21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21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21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21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21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21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21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21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21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21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21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21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21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21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21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21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21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21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21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21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21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21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21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21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21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21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21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21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21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21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21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21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21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21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21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21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21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21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21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21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21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21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21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21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21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21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21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21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21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21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21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21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21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21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21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21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21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21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21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21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21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21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21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21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21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21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21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21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21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21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21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21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21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21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21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21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21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21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21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21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21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21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21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21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21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21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21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21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21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21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21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21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21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21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21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21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21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21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21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21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21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21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21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21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21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21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21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21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21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21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21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21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21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21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21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21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21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21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21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21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21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21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21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21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21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21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21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21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21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21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21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21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21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21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21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21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21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21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21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21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21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21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21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21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21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21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21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21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21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21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21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21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21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21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21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21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21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21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21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21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21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21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21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21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21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21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6" name="Google Shape;25426;p21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7" name="Google Shape;25427;p21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8" name="Google Shape;25428;p21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21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21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21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21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21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21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21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21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21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21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21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21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21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21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21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21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21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21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21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21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21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21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21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21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21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21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21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21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21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21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21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21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21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21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21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21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21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21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21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21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21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21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21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21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21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21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21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21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21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21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21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21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21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21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21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21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21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21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21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21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21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21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21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21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21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21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21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21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21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21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21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21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21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21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21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21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21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21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21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21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21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21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21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21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21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21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21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21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21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21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21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21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21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21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21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21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21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21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21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21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21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21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21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21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21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21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21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21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21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21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21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21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21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21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21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21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21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21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21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21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21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21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21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21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21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21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21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21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21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21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21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21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21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21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21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21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21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21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21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21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21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21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21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21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21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21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21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21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21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21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21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21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21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21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21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21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21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21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21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21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21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21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21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21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21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21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21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21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21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21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21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21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21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21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21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21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21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21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21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21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21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21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21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21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21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21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21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21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21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21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21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21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21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21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21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21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21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21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21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21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21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21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21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21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21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21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21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21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21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21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21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21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21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21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21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21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21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21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21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21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21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21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21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21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21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21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21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21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21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21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21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21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21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21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21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21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21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21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21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21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21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21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21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21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21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21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21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21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21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21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21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21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21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21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21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21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21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21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21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21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21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21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21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21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21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21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21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21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21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21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21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21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21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21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21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21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21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21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21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21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21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21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21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21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21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21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21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21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21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21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21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21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21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21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21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21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21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21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21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21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21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21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21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21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21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21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21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21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21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21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21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21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21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21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21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21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21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21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21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21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21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21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21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21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21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21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21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21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21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21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21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21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21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21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21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21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21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21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21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21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21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21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21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21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21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21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21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21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21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21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21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21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21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21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21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21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21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21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21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21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21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21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21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21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21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21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21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21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21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21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21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21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21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21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21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21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21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21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21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21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21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21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21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21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21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21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21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21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21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21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21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21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21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21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21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21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21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21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21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21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21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21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21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21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21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21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21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21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21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21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21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21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21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21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21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21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21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21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21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21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21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21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21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21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21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21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21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21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21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21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21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21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21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21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21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21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21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21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21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21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21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21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21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21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21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21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21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21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21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21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21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21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21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21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21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21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21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21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21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21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21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21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21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21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21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21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21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21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21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21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21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21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21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21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21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21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21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21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21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21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9" name="Google Shape;25909;p21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0" name="Google Shape;25910;p21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21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21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21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21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21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21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21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21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21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21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21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21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21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21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21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21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21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21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21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21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21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21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21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21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21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21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21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21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21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21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21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21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21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21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21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21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21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21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21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21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21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21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21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21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21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21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21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21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21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21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21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21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21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21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21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21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21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21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21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21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21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21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21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21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21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21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21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21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21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21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21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21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21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21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21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86" name="Google Shape;25986;p21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87" name="Google Shape;25987;p21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25988" name="Google Shape;25988;p21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21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21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21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21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21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21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21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21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21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21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21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21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21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21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3" name="Google Shape;26003;p21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4" name="Google Shape;26004;p21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21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21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21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21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21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21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21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21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21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21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21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21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21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21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21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21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21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21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21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21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21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21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21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21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21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21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21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21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21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21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21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21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21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21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21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21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21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21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21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21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21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21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21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21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21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21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21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21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21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21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21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21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21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21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21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21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21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21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21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21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21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21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21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21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21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21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21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21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21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21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21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21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21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21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21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21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21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21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21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21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21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21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21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21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21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21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21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21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21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21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21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21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7" name="Google Shape;26097;p21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8" name="Google Shape;26098;p21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9" name="Google Shape;26099;p21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0" name="Google Shape;26100;p21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1" name="Google Shape;26101;p21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2" name="Google Shape;26102;p21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3" name="Google Shape;26103;p21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4" name="Google Shape;26104;p21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5" name="Google Shape;26105;p21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6" name="Google Shape;26106;p21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7" name="Google Shape;26107;p21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8" name="Google Shape;26108;p21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21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21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21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21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21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21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21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21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21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21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21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21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21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21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21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21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21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21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21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21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21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21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21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21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21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21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21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21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21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21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21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21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21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21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21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21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21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21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21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21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21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21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21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21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21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21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21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21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21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21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21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21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21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21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21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21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21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21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21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21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21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21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21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21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21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21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21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21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21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21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21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21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21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21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21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21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21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21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21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21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21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21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21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21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21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21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21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21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21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21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21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21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21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21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21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21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21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21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21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21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21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21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21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21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21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21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21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21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21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21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21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21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21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21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21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21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21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21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21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21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21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21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21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21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21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21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21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21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21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21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21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21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21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21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21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21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21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21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21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21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21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21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21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21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21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21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21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21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21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21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21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21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21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21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21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21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21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21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21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21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21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21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21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21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21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21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21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21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21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21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21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21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21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21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21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21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21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21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21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21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21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21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21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21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21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21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21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21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21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21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21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21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21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21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21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21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21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21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21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21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21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21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21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21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21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21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21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21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21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21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21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21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21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21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21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21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21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21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21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21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21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21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21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21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21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21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21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21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21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21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21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0" name="Google Shape;26340;p21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1" name="Google Shape;26341;p21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2" name="Google Shape;26342;p21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3" name="Google Shape;26343;p21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4" name="Google Shape;26344;p21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5" name="Google Shape;26345;p21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6" name="Google Shape;26346;p21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7" name="Google Shape;26347;p21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8" name="Google Shape;26348;p21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9" name="Google Shape;26349;p21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0" name="Google Shape;26350;p21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1" name="Google Shape;26351;p21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21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21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21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21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21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21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21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21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21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21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21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21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21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21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21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21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21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21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21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21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21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21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21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21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21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21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21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21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21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21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21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21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21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21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21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21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21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21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21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21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21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21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21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21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21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21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21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21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21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21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21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21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21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21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21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21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21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21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21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21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21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21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21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21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21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21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21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21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21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21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21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21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21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21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21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21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21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21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21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21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21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21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21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21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21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21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21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21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21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21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21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21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21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21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21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21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21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21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21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21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21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21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21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21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21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21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21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21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21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21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21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21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21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21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21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21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21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21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21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21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21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21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21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21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21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21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21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21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21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21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21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21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21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21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21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21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21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21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21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21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21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21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21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21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21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21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21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21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21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21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21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21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21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21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21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21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21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21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21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21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21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21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21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21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21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21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21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21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21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21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21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21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21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21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21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21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21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21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21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21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21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21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21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21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21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21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21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21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21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21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21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21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21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21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21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21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21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21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21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21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21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21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21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21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21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21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21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21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21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21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21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21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21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21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21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21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21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21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21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21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21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21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21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21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21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21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21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21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21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21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21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21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21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21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21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21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21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21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21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21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21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21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21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21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21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21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21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21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21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21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21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21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21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21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21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21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21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21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21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21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21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21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21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21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21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21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21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21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21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21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21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21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21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21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21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21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21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21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21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21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21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21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21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21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21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21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21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21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21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21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21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21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21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21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21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21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21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21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21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21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21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21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21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21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21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21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21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21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21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21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21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21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21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21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21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21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21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21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21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21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21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21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21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21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21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21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21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21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21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21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21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21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21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21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21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21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21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21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21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21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21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21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21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21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21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21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21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21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21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21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21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21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21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21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21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21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21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21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21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21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21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21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21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21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21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21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21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21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21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21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21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21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21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21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21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21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21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21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21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21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21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21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21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21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21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21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21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21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21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21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21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21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21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21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21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21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21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21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21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21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21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21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21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21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21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21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21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21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21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21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21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21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21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21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21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21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21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21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21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21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21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21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21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21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21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21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21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21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21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21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21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21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21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21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21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21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21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21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21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21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21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21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21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21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21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21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21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21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21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21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21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21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21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21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21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21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21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21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21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21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21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21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21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21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21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21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21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21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21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21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21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21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21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21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21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21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21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21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21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21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2" name="Google Shape;26832;p21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3" name="Google Shape;26833;p21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4" name="Google Shape;26834;p21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5" name="Google Shape;26835;p21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6" name="Google Shape;26836;p21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7" name="Google Shape;26837;p21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8" name="Google Shape;26838;p21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9" name="Google Shape;26839;p21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0" name="Google Shape;26840;p21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1" name="Google Shape;26841;p21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2" name="Google Shape;26842;p21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3" name="Google Shape;26843;p21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4" name="Google Shape;26844;p21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5" name="Google Shape;26845;p21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6" name="Google Shape;26846;p21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7" name="Google Shape;26847;p21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8" name="Google Shape;26848;p21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9" name="Google Shape;26849;p21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0" name="Google Shape;26850;p21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1" name="Google Shape;26851;p21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2" name="Google Shape;26852;p21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3" name="Google Shape;26853;p21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4" name="Google Shape;26854;p21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5" name="Google Shape;26855;p21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6" name="Google Shape;26856;p21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7" name="Google Shape;26857;p21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8" name="Google Shape;26858;p21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9" name="Google Shape;26859;p21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0" name="Google Shape;26860;p21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1" name="Google Shape;26861;p21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2" name="Google Shape;26862;p21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3" name="Google Shape;26863;p21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4" name="Google Shape;26864;p21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5" name="Google Shape;26865;p21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6" name="Google Shape;26866;p21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7" name="Google Shape;26867;p21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8" name="Google Shape;26868;p21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9" name="Google Shape;26869;p21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0" name="Google Shape;26870;p21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1" name="Google Shape;26871;p21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2" name="Google Shape;26872;p21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3" name="Google Shape;26873;p21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4" name="Google Shape;26874;p21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5" name="Google Shape;26875;p21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6" name="Google Shape;26876;p21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7" name="Google Shape;26877;p21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8" name="Google Shape;26878;p21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9" name="Google Shape;26879;p21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0" name="Google Shape;26880;p21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1" name="Google Shape;26881;p21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2" name="Google Shape;26882;p21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3" name="Google Shape;26883;p21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4" name="Google Shape;26884;p21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5" name="Google Shape;26885;p21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6" name="Google Shape;26886;p21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7" name="Google Shape;26887;p21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8" name="Google Shape;26888;p21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9" name="Google Shape;26889;p21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0" name="Google Shape;26890;p21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1" name="Google Shape;26891;p21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2" name="Google Shape;26892;p21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3" name="Google Shape;26893;p21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4" name="Google Shape;26894;p21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5" name="Google Shape;26895;p21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6" name="Google Shape;26896;p21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7" name="Google Shape;26897;p21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8" name="Google Shape;26898;p21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9" name="Google Shape;26899;p21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0" name="Google Shape;26900;p21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1" name="Google Shape;26901;p21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2" name="Google Shape;26902;p21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3" name="Google Shape;26903;p21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4" name="Google Shape;26904;p21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5" name="Google Shape;26905;p21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6" name="Google Shape;26906;p21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7" name="Google Shape;26907;p21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8" name="Google Shape;26908;p21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9" name="Google Shape;26909;p21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0" name="Google Shape;26910;p21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1" name="Google Shape;26911;p21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2" name="Google Shape;26912;p21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3" name="Google Shape;26913;p21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4" name="Google Shape;26914;p21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5" name="Google Shape;26915;p21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6" name="Google Shape;26916;p21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7" name="Google Shape;26917;p21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8" name="Google Shape;26918;p21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9" name="Google Shape;26919;p21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0" name="Google Shape;26920;p21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1" name="Google Shape;26921;p21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2" name="Google Shape;26922;p21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3" name="Google Shape;26923;p21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4" name="Google Shape;26924;p21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5" name="Google Shape;26925;p21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6" name="Google Shape;26926;p21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7" name="Google Shape;26927;p21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8" name="Google Shape;26928;p21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9" name="Google Shape;26929;p21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0" name="Google Shape;26930;p21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1" name="Google Shape;26931;p21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2" name="Google Shape;26932;p21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3" name="Google Shape;26933;p21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4" name="Google Shape;26934;p21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5" name="Google Shape;26935;p21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6" name="Google Shape;26936;p21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7" name="Google Shape;26937;p21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8" name="Google Shape;26938;p21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9" name="Google Shape;26939;p21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0" name="Google Shape;26940;p21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1" name="Google Shape;26941;p21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2" name="Google Shape;26942;p21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3" name="Google Shape;26943;p21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4" name="Google Shape;26944;p21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5" name="Google Shape;26945;p21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6" name="Google Shape;26946;p21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7" name="Google Shape;26947;p21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8" name="Google Shape;26948;p21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9" name="Google Shape;26949;p21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0" name="Google Shape;26950;p21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1" name="Google Shape;26951;p21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2" name="Google Shape;26952;p21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3" name="Google Shape;26953;p21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4" name="Google Shape;26954;p21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5" name="Google Shape;26955;p21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6" name="Google Shape;26956;p21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7" name="Google Shape;26957;p21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8" name="Google Shape;26958;p21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9" name="Google Shape;26959;p21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0" name="Google Shape;26960;p21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1" name="Google Shape;26961;p21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2" name="Google Shape;26962;p21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3" name="Google Shape;26963;p21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4" name="Google Shape;26964;p21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5" name="Google Shape;26965;p21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6" name="Google Shape;26966;p21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7" name="Google Shape;26967;p21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8" name="Google Shape;26968;p21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9" name="Google Shape;26969;p21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0" name="Google Shape;26970;p21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1" name="Google Shape;26971;p21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2" name="Google Shape;26972;p21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3" name="Google Shape;26973;p21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4" name="Google Shape;26974;p21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5" name="Google Shape;26975;p21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6" name="Google Shape;26976;p21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7" name="Google Shape;26977;p21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8" name="Google Shape;26978;p21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9" name="Google Shape;26979;p21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0" name="Google Shape;26980;p21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1" name="Google Shape;26981;p21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2" name="Google Shape;26982;p21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3" name="Google Shape;26983;p21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4" name="Google Shape;26984;p21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5" name="Google Shape;26985;p21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6" name="Google Shape;26986;p21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7" name="Google Shape;26987;p21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8" name="Google Shape;26988;p21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9" name="Google Shape;26989;p21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0" name="Google Shape;26990;p21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1" name="Google Shape;26991;p21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2" name="Google Shape;26992;p21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3" name="Google Shape;26993;p21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4" name="Google Shape;26994;p21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5" name="Google Shape;26995;p21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6" name="Google Shape;26996;p21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7" name="Google Shape;26997;p21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8" name="Google Shape;26998;p21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9" name="Google Shape;26999;p21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0" name="Google Shape;27000;p21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1" name="Google Shape;27001;p21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2" name="Google Shape;27002;p21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3" name="Google Shape;27003;p21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4" name="Google Shape;27004;p21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5" name="Google Shape;27005;p21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6" name="Google Shape;27006;p21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7" name="Google Shape;27007;p21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8" name="Google Shape;27008;p21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9" name="Google Shape;27009;p21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0" name="Google Shape;27010;p21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1" name="Google Shape;27011;p21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2" name="Google Shape;27012;p21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3" name="Google Shape;27013;p21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4" name="Google Shape;27014;p21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5" name="Google Shape;27015;p21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6" name="Google Shape;27016;p21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7" name="Google Shape;27017;p21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8" name="Google Shape;27018;p21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9" name="Google Shape;27019;p21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0" name="Google Shape;27020;p21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1" name="Google Shape;27021;p21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2" name="Google Shape;27022;p21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3" name="Google Shape;27023;p21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4" name="Google Shape;27024;p21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5" name="Google Shape;27025;p21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6" name="Google Shape;27026;p21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7" name="Google Shape;27027;p21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8" name="Google Shape;27028;p21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9" name="Google Shape;27029;p21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0" name="Google Shape;27030;p21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1" name="Google Shape;27031;p21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2" name="Google Shape;27032;p21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3" name="Google Shape;27033;p21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4" name="Google Shape;27034;p21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5" name="Google Shape;27035;p21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6" name="Google Shape;27036;p21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7" name="Google Shape;27037;p21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8" name="Google Shape;27038;p21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9" name="Google Shape;27039;p21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0" name="Google Shape;27040;p21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1" name="Google Shape;27041;p21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2" name="Google Shape;27042;p21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3" name="Google Shape;27043;p21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4" name="Google Shape;27044;p21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5" name="Google Shape;27045;p21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6" name="Google Shape;27046;p21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7" name="Google Shape;27047;p21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8" name="Google Shape;27048;p21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9" name="Google Shape;27049;p21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0" name="Google Shape;27050;p21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1" name="Google Shape;27051;p21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2" name="Google Shape;27052;p21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3" name="Google Shape;27053;p21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4" name="Google Shape;27054;p21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5" name="Google Shape;27055;p21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6" name="Google Shape;27056;p21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7" name="Google Shape;27057;p21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8" name="Google Shape;27058;p21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9" name="Google Shape;27059;p21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0" name="Google Shape;27060;p21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1" name="Google Shape;27061;p21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2" name="Google Shape;27062;p21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3" name="Google Shape;27063;p21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4" name="Google Shape;27064;p21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5" name="Google Shape;27065;p21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6" name="Google Shape;27066;p21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7" name="Google Shape;27067;p21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8" name="Google Shape;27068;p21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9" name="Google Shape;27069;p21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0" name="Google Shape;27070;p21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1" name="Google Shape;27071;p21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2" name="Google Shape;27072;p21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3" name="Google Shape;27073;p21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4" name="Google Shape;27074;p21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5" name="Google Shape;27075;p21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6" name="Google Shape;27076;p21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7" name="Google Shape;27077;p21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8" name="Google Shape;27078;p21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9" name="Google Shape;27079;p21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0" name="Google Shape;27080;p21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1" name="Google Shape;27081;p21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2" name="Google Shape;27082;p21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3" name="Google Shape;27083;p21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4" name="Google Shape;27084;p21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5" name="Google Shape;27085;p21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6" name="Google Shape;27086;p21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7" name="Google Shape;27087;p21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8" name="Google Shape;27088;p21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9" name="Google Shape;27089;p21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0" name="Google Shape;27090;p21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1" name="Google Shape;27091;p21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2" name="Google Shape;27092;p21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3" name="Google Shape;27093;p21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4" name="Google Shape;27094;p21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5" name="Google Shape;27095;p21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6" name="Google Shape;27096;p21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7" name="Google Shape;27097;p21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8" name="Google Shape;27098;p21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9" name="Google Shape;27099;p21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0" name="Google Shape;27100;p21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1" name="Google Shape;27101;p21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2" name="Google Shape;27102;p21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3" name="Google Shape;27103;p21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4" name="Google Shape;27104;p21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5" name="Google Shape;27105;p21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6" name="Google Shape;27106;p21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7" name="Google Shape;27107;p21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8" name="Google Shape;27108;p21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9" name="Google Shape;27109;p21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10" name="Google Shape;27110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111" name="Google Shape;27111;p2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6702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 sz="1200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2"/>
        </a:solidFill>
        <a:effectLst/>
      </p:bgPr>
    </p:bg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3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" name="Google Shape;1139;p3"/>
          <p:cNvSpPr/>
          <p:nvPr/>
        </p:nvSpPr>
        <p:spPr>
          <a:xfrm>
            <a:off x="2557950" y="475875"/>
            <a:ext cx="4028100" cy="4028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" name="Google Shape;1140;p3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1" name="Google Shape;1141;p3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142" name="Google Shape;1142;p3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4" name="Google Shape;2264;p3"/>
          <p:cNvSpPr txBox="1">
            <a:spLocks noGrp="1"/>
          </p:cNvSpPr>
          <p:nvPr>
            <p:ph type="title"/>
          </p:nvPr>
        </p:nvSpPr>
        <p:spPr>
          <a:xfrm>
            <a:off x="2250025" y="2179625"/>
            <a:ext cx="4644000" cy="800100"/>
          </a:xfrm>
          <a:prstGeom prst="rect">
            <a:avLst/>
          </a:prstGeom>
          <a:effectLst>
            <a:outerShdw dist="38100" dir="33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65" name="Google Shape;2265;p3"/>
          <p:cNvSpPr txBox="1">
            <a:spLocks noGrp="1"/>
          </p:cNvSpPr>
          <p:nvPr>
            <p:ph type="title" idx="2" hasCustomPrompt="1"/>
          </p:nvPr>
        </p:nvSpPr>
        <p:spPr>
          <a:xfrm>
            <a:off x="3623100" y="652025"/>
            <a:ext cx="1897800" cy="1483800"/>
          </a:xfrm>
          <a:prstGeom prst="rect">
            <a:avLst/>
          </a:prstGeom>
          <a:effectLst>
            <a:outerShdw dist="38100" dir="33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66" name="Google Shape;2266;p3"/>
          <p:cNvSpPr txBox="1">
            <a:spLocks noGrp="1"/>
          </p:cNvSpPr>
          <p:nvPr>
            <p:ph type="subTitle" idx="1"/>
          </p:nvPr>
        </p:nvSpPr>
        <p:spPr>
          <a:xfrm>
            <a:off x="2793400" y="3055975"/>
            <a:ext cx="3557100" cy="46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BLANK_1_1_1_1_1_1_2">
    <p:bg>
      <p:bgPr>
        <a:solidFill>
          <a:schemeClr val="dk2"/>
        </a:solidFill>
        <a:effectLst/>
      </p:bgPr>
    </p:bg>
    <p:spTree>
      <p:nvGrpSpPr>
        <p:cNvPr id="1" name="Shape 2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5" name="Google Shape;27115;p22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84B7CA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16" name="Google Shape;27116;p22"/>
          <p:cNvSpPr txBox="1">
            <a:spLocks noGrp="1"/>
          </p:cNvSpPr>
          <p:nvPr>
            <p:ph type="ctrTitle"/>
          </p:nvPr>
        </p:nvSpPr>
        <p:spPr>
          <a:xfrm>
            <a:off x="3908400" y="669825"/>
            <a:ext cx="4284000" cy="997800"/>
          </a:xfrm>
          <a:prstGeom prst="rect">
            <a:avLst/>
          </a:prstGeom>
          <a:effectLst>
            <a:outerShdw dist="19050" dir="366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solidFill>
          <a:schemeClr val="dk2"/>
        </a:solidFill>
        <a:effectLst/>
      </p:bgPr>
    </p:bg>
    <p:spTree>
      <p:nvGrpSpPr>
        <p:cNvPr id="1" name="Shape 27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0" name="Google Shape;27120;p23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21" name="Google Shape;27121;p23"/>
          <p:cNvSpPr txBox="1">
            <a:spLocks noGrp="1"/>
          </p:cNvSpPr>
          <p:nvPr>
            <p:ph type="sldNum" idx="12"/>
          </p:nvPr>
        </p:nvSpPr>
        <p:spPr>
          <a:xfrm>
            <a:off x="5812334" y="3635376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  <p:sp>
        <p:nvSpPr>
          <p:cNvPr id="27122" name="Google Shape;27122;p23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23" name="Google Shape;27123;p23"/>
          <p:cNvSpPr/>
          <p:nvPr/>
        </p:nvSpPr>
        <p:spPr>
          <a:xfrm>
            <a:off x="2638350" y="638100"/>
            <a:ext cx="3867300" cy="38673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">
    <p:spTree>
      <p:nvGrpSpPr>
        <p:cNvPr id="1" name="Shape 2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5" name="Google Shape;27125;p24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4"/>
          <p:cNvSpPr>
            <a:spLocks/>
          </p:cNvSpPr>
          <p:nvPr userDrawn="1"/>
        </p:nvSpPr>
        <p:spPr bwMode="auto">
          <a:xfrm>
            <a:off x="30052" y="-28461"/>
            <a:ext cx="9144000" cy="941388"/>
          </a:xfrm>
          <a:custGeom>
            <a:avLst/>
            <a:gdLst>
              <a:gd name="T0" fmla="*/ 0 w 5760"/>
              <a:gd name="T1" fmla="*/ 0 h 593"/>
              <a:gd name="T2" fmla="*/ 5760 w 5760"/>
              <a:gd name="T3" fmla="*/ 0 h 593"/>
              <a:gd name="T4" fmla="*/ 5760 w 5760"/>
              <a:gd name="T5" fmla="*/ 593 h 593"/>
              <a:gd name="T6" fmla="*/ 0 w 5760"/>
              <a:gd name="T7" fmla="*/ 593 h 593"/>
              <a:gd name="T8" fmla="*/ 0 w 5760"/>
              <a:gd name="T9" fmla="*/ 0 h 593"/>
              <a:gd name="T10" fmla="*/ 0 w 5760"/>
              <a:gd name="T11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0" h="593">
                <a:moveTo>
                  <a:pt x="0" y="0"/>
                </a:moveTo>
                <a:lnTo>
                  <a:pt x="5760" y="0"/>
                </a:lnTo>
                <a:lnTo>
                  <a:pt x="5760" y="593"/>
                </a:lnTo>
                <a:lnTo>
                  <a:pt x="0" y="59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DE1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 smtClean="0"/>
              <a:t> Free PPT _ Click to add title</a:t>
            </a:r>
            <a:endParaRPr lang="ko-KR" altLang="en-US" dirty="0"/>
          </a:p>
        </p:txBody>
      </p:sp>
      <p:sp>
        <p:nvSpPr>
          <p:cNvPr id="14" name="AutoShape 12"/>
          <p:cNvSpPr>
            <a:spLocks noChangeAspect="1" noChangeArrowheads="1" noTextEdit="1"/>
          </p:cNvSpPr>
          <p:nvPr userDrawn="1"/>
        </p:nvSpPr>
        <p:spPr bwMode="auto">
          <a:xfrm>
            <a:off x="216009" y="2283718"/>
            <a:ext cx="9144000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737251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" name="Google Shape;367;p22"/>
          <p:cNvGrpSpPr/>
          <p:nvPr/>
        </p:nvGrpSpPr>
        <p:grpSpPr>
          <a:xfrm>
            <a:off x="203025" y="203099"/>
            <a:ext cx="8737800" cy="4737434"/>
            <a:chOff x="203025" y="257175"/>
            <a:chExt cx="8737800" cy="4635000"/>
          </a:xfrm>
        </p:grpSpPr>
        <p:sp>
          <p:nvSpPr>
            <p:cNvPr id="368" name="Google Shape;368;p22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2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2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2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2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2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2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2"/>
            <p:cNvSpPr/>
            <p:nvPr/>
          </p:nvSpPr>
          <p:spPr>
            <a:xfrm>
              <a:off x="4599380" y="17380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2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2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2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2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22"/>
          <p:cNvSpPr txBox="1">
            <a:spLocks noGrp="1"/>
          </p:cNvSpPr>
          <p:nvPr>
            <p:ph type="title"/>
          </p:nvPr>
        </p:nvSpPr>
        <p:spPr>
          <a:xfrm>
            <a:off x="720000" y="2810702"/>
            <a:ext cx="4058700" cy="53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" name="Google Shape;381;p22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688175"/>
            <a:ext cx="14418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82" name="Google Shape;382;p22"/>
          <p:cNvSpPr txBox="1">
            <a:spLocks noGrp="1"/>
          </p:cNvSpPr>
          <p:nvPr>
            <p:ph type="subTitle" idx="1"/>
          </p:nvPr>
        </p:nvSpPr>
        <p:spPr>
          <a:xfrm>
            <a:off x="720000" y="3323425"/>
            <a:ext cx="338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20286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" name="Google Shape;437;p26"/>
          <p:cNvGrpSpPr/>
          <p:nvPr/>
        </p:nvGrpSpPr>
        <p:grpSpPr>
          <a:xfrm>
            <a:off x="203100" y="203037"/>
            <a:ext cx="8737800" cy="4737434"/>
            <a:chOff x="203025" y="257175"/>
            <a:chExt cx="8737800" cy="4635000"/>
          </a:xfrm>
        </p:grpSpPr>
        <p:sp>
          <p:nvSpPr>
            <p:cNvPr id="438" name="Google Shape;438;p26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6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6"/>
            <p:cNvSpPr/>
            <p:nvPr/>
          </p:nvSpPr>
          <p:spPr>
            <a:xfrm>
              <a:off x="2941072" y="45999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6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6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6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6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6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6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6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6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6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" name="Google Shape;450;p26"/>
          <p:cNvSpPr txBox="1">
            <a:spLocks noGrp="1"/>
          </p:cNvSpPr>
          <p:nvPr>
            <p:ph type="title"/>
          </p:nvPr>
        </p:nvSpPr>
        <p:spPr>
          <a:xfrm>
            <a:off x="720075" y="539938"/>
            <a:ext cx="59856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p26"/>
          <p:cNvSpPr txBox="1">
            <a:spLocks noGrp="1"/>
          </p:cNvSpPr>
          <p:nvPr>
            <p:ph type="subTitle" idx="1"/>
          </p:nvPr>
        </p:nvSpPr>
        <p:spPr>
          <a:xfrm>
            <a:off x="720075" y="1209613"/>
            <a:ext cx="3852000" cy="339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995123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" name="Google Shape;402;p24"/>
          <p:cNvGrpSpPr/>
          <p:nvPr/>
        </p:nvGrpSpPr>
        <p:grpSpPr>
          <a:xfrm>
            <a:off x="203025" y="203099"/>
            <a:ext cx="8737800" cy="4737434"/>
            <a:chOff x="203025" y="257175"/>
            <a:chExt cx="8737800" cy="4635000"/>
          </a:xfrm>
        </p:grpSpPr>
        <p:sp>
          <p:nvSpPr>
            <p:cNvPr id="403" name="Google Shape;403;p24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2941072" y="45999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4599380" y="17380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" name="Google Shape;416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68238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24"/>
          <p:cNvSpPr txBox="1">
            <a:spLocks noGrp="1"/>
          </p:cNvSpPr>
          <p:nvPr>
            <p:ph type="subTitle" idx="1"/>
          </p:nvPr>
        </p:nvSpPr>
        <p:spPr>
          <a:xfrm>
            <a:off x="1270994" y="1939320"/>
            <a:ext cx="2823900" cy="16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19046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" name="Google Shape;385;p23"/>
          <p:cNvGrpSpPr/>
          <p:nvPr userDrawn="1"/>
        </p:nvGrpSpPr>
        <p:grpSpPr>
          <a:xfrm>
            <a:off x="203025" y="203099"/>
            <a:ext cx="8737800" cy="4737434"/>
            <a:chOff x="203025" y="257175"/>
            <a:chExt cx="8737800" cy="4635000"/>
          </a:xfrm>
        </p:grpSpPr>
        <p:sp>
          <p:nvSpPr>
            <p:cNvPr id="386" name="Google Shape;386;p23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3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3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3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3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3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3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3"/>
            <p:cNvSpPr/>
            <p:nvPr/>
          </p:nvSpPr>
          <p:spPr>
            <a:xfrm>
              <a:off x="4599380" y="17380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3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3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3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3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23"/>
          <p:cNvSpPr txBox="1">
            <a:spLocks noGrp="1"/>
          </p:cNvSpPr>
          <p:nvPr>
            <p:ph type="title"/>
          </p:nvPr>
        </p:nvSpPr>
        <p:spPr>
          <a:xfrm>
            <a:off x="5199707" y="1486850"/>
            <a:ext cx="3072000" cy="9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3"/>
          <p:cNvSpPr txBox="1">
            <a:spLocks noGrp="1"/>
          </p:cNvSpPr>
          <p:nvPr>
            <p:ph type="subTitle" idx="1"/>
          </p:nvPr>
        </p:nvSpPr>
        <p:spPr>
          <a:xfrm>
            <a:off x="5199475" y="2517868"/>
            <a:ext cx="3072000" cy="13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407644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18"/>
          <p:cNvSpPr/>
          <p:nvPr/>
        </p:nvSpPr>
        <p:spPr>
          <a:xfrm rot="9758420" flipH="1">
            <a:off x="-428870" y="-14424"/>
            <a:ext cx="1665220" cy="2575093"/>
          </a:xfrm>
          <a:custGeom>
            <a:avLst/>
            <a:gdLst/>
            <a:ahLst/>
            <a:cxnLst/>
            <a:rect l="l" t="t" r="r" b="b"/>
            <a:pathLst>
              <a:path w="23417" h="36212" extrusionOk="0">
                <a:moveTo>
                  <a:pt x="4688" y="688"/>
                </a:moveTo>
                <a:cubicBezTo>
                  <a:pt x="4907" y="688"/>
                  <a:pt x="5264" y="1195"/>
                  <a:pt x="5437" y="1477"/>
                </a:cubicBezTo>
                <a:cubicBezTo>
                  <a:pt x="5671" y="1944"/>
                  <a:pt x="5838" y="2411"/>
                  <a:pt x="6038" y="2912"/>
                </a:cubicBezTo>
                <a:cubicBezTo>
                  <a:pt x="6438" y="3746"/>
                  <a:pt x="6638" y="4580"/>
                  <a:pt x="6838" y="5413"/>
                </a:cubicBezTo>
                <a:cubicBezTo>
                  <a:pt x="6671" y="4980"/>
                  <a:pt x="6471" y="4546"/>
                  <a:pt x="6171" y="4279"/>
                </a:cubicBezTo>
                <a:lnTo>
                  <a:pt x="6138" y="4279"/>
                </a:lnTo>
                <a:lnTo>
                  <a:pt x="6138" y="4313"/>
                </a:lnTo>
                <a:cubicBezTo>
                  <a:pt x="6171" y="4813"/>
                  <a:pt x="6638" y="5480"/>
                  <a:pt x="6838" y="5947"/>
                </a:cubicBezTo>
                <a:cubicBezTo>
                  <a:pt x="6938" y="6114"/>
                  <a:pt x="7005" y="6314"/>
                  <a:pt x="7038" y="6481"/>
                </a:cubicBezTo>
                <a:cubicBezTo>
                  <a:pt x="5704" y="4980"/>
                  <a:pt x="4537" y="3245"/>
                  <a:pt x="4503" y="1244"/>
                </a:cubicBezTo>
                <a:cubicBezTo>
                  <a:pt x="4492" y="835"/>
                  <a:pt x="4570" y="688"/>
                  <a:pt x="4688" y="688"/>
                </a:cubicBezTo>
                <a:close/>
                <a:moveTo>
                  <a:pt x="1873" y="3232"/>
                </a:moveTo>
                <a:cubicBezTo>
                  <a:pt x="2091" y="3232"/>
                  <a:pt x="2327" y="3268"/>
                  <a:pt x="2502" y="3312"/>
                </a:cubicBezTo>
                <a:cubicBezTo>
                  <a:pt x="4070" y="3712"/>
                  <a:pt x="4837" y="5013"/>
                  <a:pt x="5504" y="6347"/>
                </a:cubicBezTo>
                <a:cubicBezTo>
                  <a:pt x="5371" y="6247"/>
                  <a:pt x="5304" y="6114"/>
                  <a:pt x="5170" y="6014"/>
                </a:cubicBezTo>
                <a:cubicBezTo>
                  <a:pt x="5137" y="5947"/>
                  <a:pt x="5104" y="5914"/>
                  <a:pt x="5104" y="5814"/>
                </a:cubicBezTo>
                <a:lnTo>
                  <a:pt x="5037" y="5814"/>
                </a:lnTo>
                <a:cubicBezTo>
                  <a:pt x="5037" y="5847"/>
                  <a:pt x="5104" y="5914"/>
                  <a:pt x="5104" y="5947"/>
                </a:cubicBezTo>
                <a:lnTo>
                  <a:pt x="4670" y="5514"/>
                </a:lnTo>
                <a:cubicBezTo>
                  <a:pt x="4656" y="5509"/>
                  <a:pt x="4643" y="5507"/>
                  <a:pt x="4630" y="5507"/>
                </a:cubicBezTo>
                <a:cubicBezTo>
                  <a:pt x="4554" y="5507"/>
                  <a:pt x="4513" y="5585"/>
                  <a:pt x="4570" y="5614"/>
                </a:cubicBezTo>
                <a:cubicBezTo>
                  <a:pt x="5037" y="6081"/>
                  <a:pt x="5471" y="6514"/>
                  <a:pt x="5871" y="7015"/>
                </a:cubicBezTo>
                <a:cubicBezTo>
                  <a:pt x="5871" y="7015"/>
                  <a:pt x="5871" y="7053"/>
                  <a:pt x="5886" y="7072"/>
                </a:cubicBezTo>
                <a:lnTo>
                  <a:pt x="5886" y="7072"/>
                </a:lnTo>
                <a:cubicBezTo>
                  <a:pt x="4924" y="6577"/>
                  <a:pt x="3930" y="6244"/>
                  <a:pt x="3036" y="5647"/>
                </a:cubicBezTo>
                <a:cubicBezTo>
                  <a:pt x="2368" y="5180"/>
                  <a:pt x="1835" y="4613"/>
                  <a:pt x="1434" y="3946"/>
                </a:cubicBezTo>
                <a:cubicBezTo>
                  <a:pt x="1053" y="3385"/>
                  <a:pt x="1425" y="3232"/>
                  <a:pt x="1873" y="3232"/>
                </a:cubicBezTo>
                <a:close/>
                <a:moveTo>
                  <a:pt x="1465" y="7206"/>
                </a:moveTo>
                <a:cubicBezTo>
                  <a:pt x="1516" y="7206"/>
                  <a:pt x="1572" y="7209"/>
                  <a:pt x="1635" y="7215"/>
                </a:cubicBezTo>
                <a:cubicBezTo>
                  <a:pt x="2535" y="7281"/>
                  <a:pt x="3469" y="7615"/>
                  <a:pt x="4303" y="7949"/>
                </a:cubicBezTo>
                <a:cubicBezTo>
                  <a:pt x="4803" y="8149"/>
                  <a:pt x="5304" y="8382"/>
                  <a:pt x="5804" y="8649"/>
                </a:cubicBezTo>
                <a:cubicBezTo>
                  <a:pt x="6238" y="8949"/>
                  <a:pt x="6605" y="9383"/>
                  <a:pt x="6972" y="9750"/>
                </a:cubicBezTo>
                <a:cubicBezTo>
                  <a:pt x="6338" y="9450"/>
                  <a:pt x="5704" y="9116"/>
                  <a:pt x="5104" y="8816"/>
                </a:cubicBezTo>
                <a:cubicBezTo>
                  <a:pt x="5094" y="8811"/>
                  <a:pt x="5085" y="8809"/>
                  <a:pt x="5076" y="8809"/>
                </a:cubicBezTo>
                <a:cubicBezTo>
                  <a:pt x="5020" y="8809"/>
                  <a:pt x="4975" y="8887"/>
                  <a:pt x="5004" y="8916"/>
                </a:cubicBezTo>
                <a:cubicBezTo>
                  <a:pt x="5537" y="9450"/>
                  <a:pt x="6238" y="9750"/>
                  <a:pt x="6972" y="10083"/>
                </a:cubicBezTo>
                <a:cubicBezTo>
                  <a:pt x="7172" y="10217"/>
                  <a:pt x="7405" y="10284"/>
                  <a:pt x="7639" y="10417"/>
                </a:cubicBezTo>
                <a:cubicBezTo>
                  <a:pt x="7228" y="10600"/>
                  <a:pt x="6831" y="10678"/>
                  <a:pt x="6446" y="10678"/>
                </a:cubicBezTo>
                <a:cubicBezTo>
                  <a:pt x="5148" y="10678"/>
                  <a:pt x="3999" y="9781"/>
                  <a:pt x="2969" y="8983"/>
                </a:cubicBezTo>
                <a:cubicBezTo>
                  <a:pt x="2602" y="8716"/>
                  <a:pt x="2135" y="8449"/>
                  <a:pt x="1768" y="8215"/>
                </a:cubicBezTo>
                <a:cubicBezTo>
                  <a:pt x="1235" y="7902"/>
                  <a:pt x="673" y="7206"/>
                  <a:pt x="1465" y="7206"/>
                </a:cubicBezTo>
                <a:close/>
                <a:moveTo>
                  <a:pt x="9548" y="3206"/>
                </a:moveTo>
                <a:cubicBezTo>
                  <a:pt x="9665" y="3206"/>
                  <a:pt x="10677" y="5455"/>
                  <a:pt x="10774" y="5747"/>
                </a:cubicBezTo>
                <a:cubicBezTo>
                  <a:pt x="11041" y="6981"/>
                  <a:pt x="10874" y="8282"/>
                  <a:pt x="10708" y="9550"/>
                </a:cubicBezTo>
                <a:cubicBezTo>
                  <a:pt x="10541" y="8649"/>
                  <a:pt x="10374" y="7782"/>
                  <a:pt x="10307" y="6915"/>
                </a:cubicBezTo>
                <a:cubicBezTo>
                  <a:pt x="10307" y="6856"/>
                  <a:pt x="10269" y="6830"/>
                  <a:pt x="10228" y="6830"/>
                </a:cubicBezTo>
                <a:cubicBezTo>
                  <a:pt x="10177" y="6830"/>
                  <a:pt x="10122" y="6873"/>
                  <a:pt x="10141" y="6948"/>
                </a:cubicBezTo>
                <a:cubicBezTo>
                  <a:pt x="10274" y="8316"/>
                  <a:pt x="10441" y="9650"/>
                  <a:pt x="10541" y="11051"/>
                </a:cubicBezTo>
                <a:cubicBezTo>
                  <a:pt x="9607" y="9149"/>
                  <a:pt x="9040" y="7081"/>
                  <a:pt x="9107" y="4980"/>
                </a:cubicBezTo>
                <a:cubicBezTo>
                  <a:pt x="9107" y="4379"/>
                  <a:pt x="9273" y="3746"/>
                  <a:pt x="9540" y="3212"/>
                </a:cubicBezTo>
                <a:cubicBezTo>
                  <a:pt x="9542" y="3208"/>
                  <a:pt x="9545" y="3206"/>
                  <a:pt x="9548" y="3206"/>
                </a:cubicBezTo>
                <a:close/>
                <a:moveTo>
                  <a:pt x="4517" y="13447"/>
                </a:moveTo>
                <a:cubicBezTo>
                  <a:pt x="4973" y="13447"/>
                  <a:pt x="5435" y="13528"/>
                  <a:pt x="5838" y="13619"/>
                </a:cubicBezTo>
                <a:cubicBezTo>
                  <a:pt x="7005" y="13853"/>
                  <a:pt x="8006" y="14587"/>
                  <a:pt x="9107" y="15020"/>
                </a:cubicBezTo>
                <a:cubicBezTo>
                  <a:pt x="8373" y="14920"/>
                  <a:pt x="7639" y="14854"/>
                  <a:pt x="6872" y="14753"/>
                </a:cubicBezTo>
                <a:cubicBezTo>
                  <a:pt x="6805" y="14753"/>
                  <a:pt x="6772" y="14854"/>
                  <a:pt x="6872" y="14920"/>
                </a:cubicBezTo>
                <a:cubicBezTo>
                  <a:pt x="7739" y="15087"/>
                  <a:pt x="8673" y="15154"/>
                  <a:pt x="9540" y="15354"/>
                </a:cubicBezTo>
                <a:lnTo>
                  <a:pt x="9940" y="15487"/>
                </a:lnTo>
                <a:cubicBezTo>
                  <a:pt x="9427" y="15893"/>
                  <a:pt x="8791" y="16056"/>
                  <a:pt x="8117" y="16056"/>
                </a:cubicBezTo>
                <a:cubicBezTo>
                  <a:pt x="6688" y="16056"/>
                  <a:pt x="5088" y="15323"/>
                  <a:pt x="4136" y="14620"/>
                </a:cubicBezTo>
                <a:cubicBezTo>
                  <a:pt x="3970" y="14487"/>
                  <a:pt x="3169" y="13786"/>
                  <a:pt x="3436" y="13653"/>
                </a:cubicBezTo>
                <a:cubicBezTo>
                  <a:pt x="3768" y="13502"/>
                  <a:pt x="4140" y="13447"/>
                  <a:pt x="4517" y="13447"/>
                </a:cubicBezTo>
                <a:close/>
                <a:moveTo>
                  <a:pt x="14388" y="8960"/>
                </a:moveTo>
                <a:cubicBezTo>
                  <a:pt x="15015" y="8960"/>
                  <a:pt x="15387" y="12611"/>
                  <a:pt x="15444" y="13152"/>
                </a:cubicBezTo>
                <a:cubicBezTo>
                  <a:pt x="15511" y="14954"/>
                  <a:pt x="14877" y="16488"/>
                  <a:pt x="14410" y="18156"/>
                </a:cubicBezTo>
                <a:cubicBezTo>
                  <a:pt x="14610" y="16655"/>
                  <a:pt x="14610" y="15087"/>
                  <a:pt x="14677" y="13619"/>
                </a:cubicBezTo>
                <a:cubicBezTo>
                  <a:pt x="14677" y="13536"/>
                  <a:pt x="14627" y="13494"/>
                  <a:pt x="14577" y="13494"/>
                </a:cubicBezTo>
                <a:cubicBezTo>
                  <a:pt x="14527" y="13494"/>
                  <a:pt x="14477" y="13536"/>
                  <a:pt x="14477" y="13619"/>
                </a:cubicBezTo>
                <a:cubicBezTo>
                  <a:pt x="14377" y="15020"/>
                  <a:pt x="14210" y="16455"/>
                  <a:pt x="14010" y="17822"/>
                </a:cubicBezTo>
                <a:cubicBezTo>
                  <a:pt x="13009" y="14887"/>
                  <a:pt x="12609" y="12285"/>
                  <a:pt x="14043" y="9316"/>
                </a:cubicBezTo>
                <a:cubicBezTo>
                  <a:pt x="14165" y="9067"/>
                  <a:pt x="14280" y="8960"/>
                  <a:pt x="14388" y="8960"/>
                </a:cubicBezTo>
                <a:close/>
                <a:moveTo>
                  <a:pt x="7065" y="19561"/>
                </a:moveTo>
                <a:cubicBezTo>
                  <a:pt x="7891" y="19561"/>
                  <a:pt x="8733" y="19709"/>
                  <a:pt x="9473" y="19857"/>
                </a:cubicBezTo>
                <a:cubicBezTo>
                  <a:pt x="10641" y="20157"/>
                  <a:pt x="11475" y="20758"/>
                  <a:pt x="12442" y="21291"/>
                </a:cubicBezTo>
                <a:cubicBezTo>
                  <a:pt x="11608" y="21125"/>
                  <a:pt x="10708" y="21091"/>
                  <a:pt x="10174" y="20991"/>
                </a:cubicBezTo>
                <a:cubicBezTo>
                  <a:pt x="10041" y="20991"/>
                  <a:pt x="10041" y="21158"/>
                  <a:pt x="10174" y="21191"/>
                </a:cubicBezTo>
                <a:cubicBezTo>
                  <a:pt x="11008" y="21325"/>
                  <a:pt x="11808" y="21458"/>
                  <a:pt x="12576" y="21658"/>
                </a:cubicBezTo>
                <a:cubicBezTo>
                  <a:pt x="12742" y="21692"/>
                  <a:pt x="12909" y="21792"/>
                  <a:pt x="13043" y="21825"/>
                </a:cubicBezTo>
                <a:cubicBezTo>
                  <a:pt x="12385" y="22287"/>
                  <a:pt x="11711" y="22461"/>
                  <a:pt x="11030" y="22461"/>
                </a:cubicBezTo>
                <a:cubicBezTo>
                  <a:pt x="10088" y="22461"/>
                  <a:pt x="9136" y="22127"/>
                  <a:pt x="8206" y="21758"/>
                </a:cubicBezTo>
                <a:cubicBezTo>
                  <a:pt x="7539" y="21492"/>
                  <a:pt x="6938" y="21225"/>
                  <a:pt x="6305" y="20858"/>
                </a:cubicBezTo>
                <a:cubicBezTo>
                  <a:pt x="6138" y="20791"/>
                  <a:pt x="4970" y="20024"/>
                  <a:pt x="5170" y="19924"/>
                </a:cubicBezTo>
                <a:cubicBezTo>
                  <a:pt x="5750" y="19656"/>
                  <a:pt x="6402" y="19561"/>
                  <a:pt x="7065" y="19561"/>
                </a:cubicBezTo>
                <a:close/>
                <a:moveTo>
                  <a:pt x="19150" y="15314"/>
                </a:moveTo>
                <a:cubicBezTo>
                  <a:pt x="19377" y="15314"/>
                  <a:pt x="19606" y="15585"/>
                  <a:pt x="19814" y="16288"/>
                </a:cubicBezTo>
                <a:cubicBezTo>
                  <a:pt x="20148" y="17389"/>
                  <a:pt x="20148" y="18489"/>
                  <a:pt x="20014" y="19624"/>
                </a:cubicBezTo>
                <a:cubicBezTo>
                  <a:pt x="19848" y="21458"/>
                  <a:pt x="19114" y="23026"/>
                  <a:pt x="18280" y="24594"/>
                </a:cubicBezTo>
                <a:cubicBezTo>
                  <a:pt x="18613" y="22959"/>
                  <a:pt x="18713" y="21258"/>
                  <a:pt x="18847" y="19790"/>
                </a:cubicBezTo>
                <a:cubicBezTo>
                  <a:pt x="18847" y="19720"/>
                  <a:pt x="18791" y="19677"/>
                  <a:pt x="18738" y="19677"/>
                </a:cubicBezTo>
                <a:cubicBezTo>
                  <a:pt x="18691" y="19677"/>
                  <a:pt x="18647" y="19712"/>
                  <a:pt x="18647" y="19790"/>
                </a:cubicBezTo>
                <a:cubicBezTo>
                  <a:pt x="18513" y="21692"/>
                  <a:pt x="18046" y="23460"/>
                  <a:pt x="17513" y="25194"/>
                </a:cubicBezTo>
                <a:cubicBezTo>
                  <a:pt x="17446" y="23893"/>
                  <a:pt x="17279" y="22592"/>
                  <a:pt x="17212" y="21291"/>
                </a:cubicBezTo>
                <a:cubicBezTo>
                  <a:pt x="17179" y="19757"/>
                  <a:pt x="17679" y="18123"/>
                  <a:pt x="18180" y="16688"/>
                </a:cubicBezTo>
                <a:cubicBezTo>
                  <a:pt x="18444" y="15976"/>
                  <a:pt x="18795" y="15314"/>
                  <a:pt x="19150" y="15314"/>
                </a:cubicBezTo>
                <a:close/>
                <a:moveTo>
                  <a:pt x="10262" y="25166"/>
                </a:moveTo>
                <a:cubicBezTo>
                  <a:pt x="12048" y="25166"/>
                  <a:pt x="13509" y="26515"/>
                  <a:pt x="14844" y="27763"/>
                </a:cubicBezTo>
                <a:cubicBezTo>
                  <a:pt x="14344" y="27596"/>
                  <a:pt x="13810" y="27429"/>
                  <a:pt x="13310" y="27296"/>
                </a:cubicBezTo>
                <a:cubicBezTo>
                  <a:pt x="13297" y="27293"/>
                  <a:pt x="13286" y="27291"/>
                  <a:pt x="13276" y="27291"/>
                </a:cubicBezTo>
                <a:cubicBezTo>
                  <a:pt x="13171" y="27291"/>
                  <a:pt x="13155" y="27432"/>
                  <a:pt x="13276" y="27463"/>
                </a:cubicBezTo>
                <a:cubicBezTo>
                  <a:pt x="14043" y="27763"/>
                  <a:pt x="14844" y="28030"/>
                  <a:pt x="15611" y="28430"/>
                </a:cubicBezTo>
                <a:cubicBezTo>
                  <a:pt x="15778" y="28597"/>
                  <a:pt x="15945" y="28697"/>
                  <a:pt x="16112" y="28830"/>
                </a:cubicBezTo>
                <a:cubicBezTo>
                  <a:pt x="15590" y="28934"/>
                  <a:pt x="15089" y="28987"/>
                  <a:pt x="14599" y="28987"/>
                </a:cubicBezTo>
                <a:cubicBezTo>
                  <a:pt x="13523" y="28987"/>
                  <a:pt x="12507" y="28734"/>
                  <a:pt x="11475" y="28230"/>
                </a:cubicBezTo>
                <a:cubicBezTo>
                  <a:pt x="10708" y="27829"/>
                  <a:pt x="10041" y="27296"/>
                  <a:pt x="9473" y="26695"/>
                </a:cubicBezTo>
                <a:cubicBezTo>
                  <a:pt x="9207" y="26462"/>
                  <a:pt x="9006" y="26162"/>
                  <a:pt x="8806" y="25928"/>
                </a:cubicBezTo>
                <a:cubicBezTo>
                  <a:pt x="8339" y="25328"/>
                  <a:pt x="9006" y="25328"/>
                  <a:pt x="9440" y="25261"/>
                </a:cubicBezTo>
                <a:cubicBezTo>
                  <a:pt x="9722" y="25196"/>
                  <a:pt x="9996" y="25166"/>
                  <a:pt x="10262" y="25166"/>
                </a:cubicBezTo>
                <a:close/>
                <a:moveTo>
                  <a:pt x="22714" y="23478"/>
                </a:moveTo>
                <a:cubicBezTo>
                  <a:pt x="23005" y="23478"/>
                  <a:pt x="22950" y="24997"/>
                  <a:pt x="22950" y="25027"/>
                </a:cubicBezTo>
                <a:cubicBezTo>
                  <a:pt x="22883" y="25995"/>
                  <a:pt x="22650" y="26929"/>
                  <a:pt x="22183" y="27763"/>
                </a:cubicBezTo>
                <a:cubicBezTo>
                  <a:pt x="21782" y="28597"/>
                  <a:pt x="21015" y="29097"/>
                  <a:pt x="20281" y="29597"/>
                </a:cubicBezTo>
                <a:cubicBezTo>
                  <a:pt x="20681" y="28864"/>
                  <a:pt x="20982" y="28130"/>
                  <a:pt x="21048" y="27362"/>
                </a:cubicBezTo>
                <a:cubicBezTo>
                  <a:pt x="21048" y="27306"/>
                  <a:pt x="20986" y="27261"/>
                  <a:pt x="20930" y="27261"/>
                </a:cubicBezTo>
                <a:cubicBezTo>
                  <a:pt x="20887" y="27261"/>
                  <a:pt x="20848" y="27289"/>
                  <a:pt x="20848" y="27362"/>
                </a:cubicBezTo>
                <a:cubicBezTo>
                  <a:pt x="20715" y="28363"/>
                  <a:pt x="20214" y="29264"/>
                  <a:pt x="19647" y="30031"/>
                </a:cubicBezTo>
                <a:cubicBezTo>
                  <a:pt x="19948" y="29164"/>
                  <a:pt x="20048" y="28263"/>
                  <a:pt x="20315" y="27362"/>
                </a:cubicBezTo>
                <a:cubicBezTo>
                  <a:pt x="20715" y="26028"/>
                  <a:pt x="21649" y="24494"/>
                  <a:pt x="22616" y="23526"/>
                </a:cubicBezTo>
                <a:cubicBezTo>
                  <a:pt x="22653" y="23493"/>
                  <a:pt x="22685" y="23478"/>
                  <a:pt x="22714" y="23478"/>
                </a:cubicBezTo>
                <a:close/>
                <a:moveTo>
                  <a:pt x="4566" y="1"/>
                </a:moveTo>
                <a:cubicBezTo>
                  <a:pt x="4481" y="1"/>
                  <a:pt x="4393" y="63"/>
                  <a:pt x="4370" y="110"/>
                </a:cubicBezTo>
                <a:cubicBezTo>
                  <a:pt x="3569" y="2578"/>
                  <a:pt x="5304" y="5714"/>
                  <a:pt x="7239" y="7215"/>
                </a:cubicBezTo>
                <a:cubicBezTo>
                  <a:pt x="7372" y="7582"/>
                  <a:pt x="7505" y="7949"/>
                  <a:pt x="7572" y="8316"/>
                </a:cubicBezTo>
                <a:cubicBezTo>
                  <a:pt x="7639" y="8582"/>
                  <a:pt x="7672" y="8883"/>
                  <a:pt x="7706" y="9116"/>
                </a:cubicBezTo>
                <a:cubicBezTo>
                  <a:pt x="7305" y="8549"/>
                  <a:pt x="6838" y="7982"/>
                  <a:pt x="6338" y="7448"/>
                </a:cubicBezTo>
                <a:cubicBezTo>
                  <a:pt x="6171" y="6247"/>
                  <a:pt x="5070" y="4980"/>
                  <a:pt x="4303" y="4213"/>
                </a:cubicBezTo>
                <a:cubicBezTo>
                  <a:pt x="3606" y="3516"/>
                  <a:pt x="2736" y="3061"/>
                  <a:pt x="1817" y="3061"/>
                </a:cubicBezTo>
                <a:cubicBezTo>
                  <a:pt x="1461" y="3061"/>
                  <a:pt x="1097" y="3129"/>
                  <a:pt x="734" y="3279"/>
                </a:cubicBezTo>
                <a:cubicBezTo>
                  <a:pt x="667" y="3312"/>
                  <a:pt x="634" y="3412"/>
                  <a:pt x="667" y="3479"/>
                </a:cubicBezTo>
                <a:cubicBezTo>
                  <a:pt x="1701" y="5614"/>
                  <a:pt x="3703" y="6881"/>
                  <a:pt x="5971" y="7548"/>
                </a:cubicBezTo>
                <a:cubicBezTo>
                  <a:pt x="6004" y="7615"/>
                  <a:pt x="6038" y="7715"/>
                  <a:pt x="6138" y="7782"/>
                </a:cubicBezTo>
                <a:cubicBezTo>
                  <a:pt x="6156" y="7837"/>
                  <a:pt x="6205" y="7862"/>
                  <a:pt x="6250" y="7862"/>
                </a:cubicBezTo>
                <a:cubicBezTo>
                  <a:pt x="6288" y="7862"/>
                  <a:pt x="6323" y="7845"/>
                  <a:pt x="6338" y="7815"/>
                </a:cubicBezTo>
                <a:cubicBezTo>
                  <a:pt x="6838" y="8449"/>
                  <a:pt x="7339" y="9116"/>
                  <a:pt x="7839" y="9783"/>
                </a:cubicBezTo>
                <a:cubicBezTo>
                  <a:pt x="7872" y="9917"/>
                  <a:pt x="7906" y="10050"/>
                  <a:pt x="7972" y="10117"/>
                </a:cubicBezTo>
                <a:cubicBezTo>
                  <a:pt x="8006" y="10217"/>
                  <a:pt x="8072" y="10217"/>
                  <a:pt x="8139" y="10217"/>
                </a:cubicBezTo>
                <a:cubicBezTo>
                  <a:pt x="8206" y="10317"/>
                  <a:pt x="8306" y="10484"/>
                  <a:pt x="8406" y="10617"/>
                </a:cubicBezTo>
                <a:cubicBezTo>
                  <a:pt x="8173" y="10450"/>
                  <a:pt x="7872" y="10317"/>
                  <a:pt x="7639" y="10217"/>
                </a:cubicBezTo>
                <a:cubicBezTo>
                  <a:pt x="7505" y="10150"/>
                  <a:pt x="7372" y="10083"/>
                  <a:pt x="7305" y="10050"/>
                </a:cubicBezTo>
                <a:cubicBezTo>
                  <a:pt x="7339" y="9983"/>
                  <a:pt x="7339" y="9917"/>
                  <a:pt x="7305" y="9817"/>
                </a:cubicBezTo>
                <a:cubicBezTo>
                  <a:pt x="6405" y="8482"/>
                  <a:pt x="5137" y="7915"/>
                  <a:pt x="3669" y="7448"/>
                </a:cubicBezTo>
                <a:cubicBezTo>
                  <a:pt x="3256" y="7311"/>
                  <a:pt x="2180" y="6889"/>
                  <a:pt x="1386" y="6889"/>
                </a:cubicBezTo>
                <a:cubicBezTo>
                  <a:pt x="1025" y="6889"/>
                  <a:pt x="723" y="6975"/>
                  <a:pt x="567" y="7215"/>
                </a:cubicBezTo>
                <a:cubicBezTo>
                  <a:pt x="0" y="8082"/>
                  <a:pt x="2302" y="9049"/>
                  <a:pt x="2702" y="9383"/>
                </a:cubicBezTo>
                <a:cubicBezTo>
                  <a:pt x="3688" y="10147"/>
                  <a:pt x="5001" y="11147"/>
                  <a:pt x="6292" y="11147"/>
                </a:cubicBezTo>
                <a:cubicBezTo>
                  <a:pt x="6749" y="11147"/>
                  <a:pt x="7203" y="11022"/>
                  <a:pt x="7639" y="10717"/>
                </a:cubicBezTo>
                <a:cubicBezTo>
                  <a:pt x="7672" y="10651"/>
                  <a:pt x="7672" y="10651"/>
                  <a:pt x="7672" y="10617"/>
                </a:cubicBezTo>
                <a:cubicBezTo>
                  <a:pt x="7839" y="10717"/>
                  <a:pt x="7972" y="10784"/>
                  <a:pt x="8139" y="10884"/>
                </a:cubicBezTo>
                <a:cubicBezTo>
                  <a:pt x="8406" y="11051"/>
                  <a:pt x="8640" y="11251"/>
                  <a:pt x="8906" y="11418"/>
                </a:cubicBezTo>
                <a:cubicBezTo>
                  <a:pt x="9840" y="12885"/>
                  <a:pt x="10641" y="14387"/>
                  <a:pt x="11375" y="15921"/>
                </a:cubicBezTo>
                <a:cubicBezTo>
                  <a:pt x="10975" y="15621"/>
                  <a:pt x="10407" y="15487"/>
                  <a:pt x="10007" y="15387"/>
                </a:cubicBezTo>
                <a:cubicBezTo>
                  <a:pt x="9874" y="15321"/>
                  <a:pt x="9707" y="15287"/>
                  <a:pt x="9574" y="15287"/>
                </a:cubicBezTo>
                <a:cubicBezTo>
                  <a:pt x="9640" y="15254"/>
                  <a:pt x="9640" y="15120"/>
                  <a:pt x="9540" y="15054"/>
                </a:cubicBezTo>
                <a:cubicBezTo>
                  <a:pt x="8350" y="14034"/>
                  <a:pt x="6435" y="13208"/>
                  <a:pt x="4709" y="13208"/>
                </a:cubicBezTo>
                <a:cubicBezTo>
                  <a:pt x="4064" y="13208"/>
                  <a:pt x="3446" y="13323"/>
                  <a:pt x="2902" y="13586"/>
                </a:cubicBezTo>
                <a:cubicBezTo>
                  <a:pt x="2835" y="13619"/>
                  <a:pt x="2802" y="13753"/>
                  <a:pt x="2835" y="13819"/>
                </a:cubicBezTo>
                <a:cubicBezTo>
                  <a:pt x="3407" y="15283"/>
                  <a:pt x="5860" y="16590"/>
                  <a:pt x="7851" y="16590"/>
                </a:cubicBezTo>
                <a:cubicBezTo>
                  <a:pt x="8765" y="16590"/>
                  <a:pt x="9581" y="16315"/>
                  <a:pt x="10074" y="15654"/>
                </a:cubicBezTo>
                <a:cubicBezTo>
                  <a:pt x="10341" y="15754"/>
                  <a:pt x="10541" y="15821"/>
                  <a:pt x="10741" y="15954"/>
                </a:cubicBezTo>
                <a:cubicBezTo>
                  <a:pt x="11141" y="16154"/>
                  <a:pt x="11375" y="16488"/>
                  <a:pt x="11708" y="16722"/>
                </a:cubicBezTo>
                <a:cubicBezTo>
                  <a:pt x="12175" y="17656"/>
                  <a:pt x="12576" y="18623"/>
                  <a:pt x="13009" y="19624"/>
                </a:cubicBezTo>
                <a:cubicBezTo>
                  <a:pt x="13176" y="20057"/>
                  <a:pt x="13343" y="20424"/>
                  <a:pt x="13510" y="20824"/>
                </a:cubicBezTo>
                <a:lnTo>
                  <a:pt x="13510" y="20891"/>
                </a:lnTo>
                <a:cubicBezTo>
                  <a:pt x="13510" y="20925"/>
                  <a:pt x="13543" y="20958"/>
                  <a:pt x="13576" y="20991"/>
                </a:cubicBezTo>
                <a:cubicBezTo>
                  <a:pt x="13743" y="21325"/>
                  <a:pt x="13877" y="21725"/>
                  <a:pt x="14043" y="22059"/>
                </a:cubicBezTo>
                <a:cubicBezTo>
                  <a:pt x="13810" y="21892"/>
                  <a:pt x="13510" y="21758"/>
                  <a:pt x="13176" y="21658"/>
                </a:cubicBezTo>
                <a:lnTo>
                  <a:pt x="13176" y="21625"/>
                </a:lnTo>
                <a:cubicBezTo>
                  <a:pt x="12509" y="20391"/>
                  <a:pt x="10407" y="19824"/>
                  <a:pt x="9173" y="19557"/>
                </a:cubicBezTo>
                <a:cubicBezTo>
                  <a:pt x="8520" y="19408"/>
                  <a:pt x="7820" y="19306"/>
                  <a:pt x="7127" y="19306"/>
                </a:cubicBezTo>
                <a:cubicBezTo>
                  <a:pt x="6263" y="19306"/>
                  <a:pt x="5410" y="19465"/>
                  <a:pt x="4670" y="19890"/>
                </a:cubicBezTo>
                <a:cubicBezTo>
                  <a:pt x="4570" y="19924"/>
                  <a:pt x="4537" y="20057"/>
                  <a:pt x="4637" y="20124"/>
                </a:cubicBezTo>
                <a:cubicBezTo>
                  <a:pt x="5537" y="21325"/>
                  <a:pt x="7239" y="21892"/>
                  <a:pt x="8640" y="22392"/>
                </a:cubicBezTo>
                <a:cubicBezTo>
                  <a:pt x="9423" y="22676"/>
                  <a:pt x="10224" y="22884"/>
                  <a:pt x="11004" y="22884"/>
                </a:cubicBezTo>
                <a:cubicBezTo>
                  <a:pt x="11783" y="22884"/>
                  <a:pt x="12542" y="22676"/>
                  <a:pt x="13243" y="22125"/>
                </a:cubicBezTo>
                <a:cubicBezTo>
                  <a:pt x="13676" y="22392"/>
                  <a:pt x="14043" y="22659"/>
                  <a:pt x="14477" y="22959"/>
                </a:cubicBezTo>
                <a:cubicBezTo>
                  <a:pt x="15311" y="24961"/>
                  <a:pt x="16078" y="26996"/>
                  <a:pt x="16845" y="29064"/>
                </a:cubicBezTo>
                <a:cubicBezTo>
                  <a:pt x="16612" y="28797"/>
                  <a:pt x="16312" y="28630"/>
                  <a:pt x="16011" y="28430"/>
                </a:cubicBezTo>
                <a:cubicBezTo>
                  <a:pt x="15211" y="27262"/>
                  <a:pt x="13743" y="26295"/>
                  <a:pt x="12576" y="25661"/>
                </a:cubicBezTo>
                <a:cubicBezTo>
                  <a:pt x="11757" y="25213"/>
                  <a:pt x="10870" y="24935"/>
                  <a:pt x="9987" y="24935"/>
                </a:cubicBezTo>
                <a:cubicBezTo>
                  <a:pt x="9360" y="24935"/>
                  <a:pt x="8735" y="25076"/>
                  <a:pt x="8139" y="25394"/>
                </a:cubicBezTo>
                <a:cubicBezTo>
                  <a:pt x="8039" y="25428"/>
                  <a:pt x="7972" y="25561"/>
                  <a:pt x="8039" y="25628"/>
                </a:cubicBezTo>
                <a:cubicBezTo>
                  <a:pt x="9223" y="27627"/>
                  <a:pt x="11879" y="29502"/>
                  <a:pt x="14405" y="29502"/>
                </a:cubicBezTo>
                <a:cubicBezTo>
                  <a:pt x="15083" y="29502"/>
                  <a:pt x="15751" y="29367"/>
                  <a:pt x="16378" y="29064"/>
                </a:cubicBezTo>
                <a:cubicBezTo>
                  <a:pt x="16712" y="29297"/>
                  <a:pt x="16979" y="29631"/>
                  <a:pt x="17212" y="29964"/>
                </a:cubicBezTo>
                <a:cubicBezTo>
                  <a:pt x="17913" y="31966"/>
                  <a:pt x="18513" y="34001"/>
                  <a:pt x="19014" y="36102"/>
                </a:cubicBezTo>
                <a:cubicBezTo>
                  <a:pt x="19029" y="36177"/>
                  <a:pt x="19077" y="36212"/>
                  <a:pt x="19127" y="36212"/>
                </a:cubicBezTo>
                <a:cubicBezTo>
                  <a:pt x="19187" y="36212"/>
                  <a:pt x="19247" y="36160"/>
                  <a:pt x="19247" y="36069"/>
                </a:cubicBezTo>
                <a:cubicBezTo>
                  <a:pt x="19080" y="34668"/>
                  <a:pt x="18847" y="33300"/>
                  <a:pt x="18480" y="31932"/>
                </a:cubicBezTo>
                <a:cubicBezTo>
                  <a:pt x="18847" y="31565"/>
                  <a:pt x="19247" y="31098"/>
                  <a:pt x="19581" y="30631"/>
                </a:cubicBezTo>
                <a:cubicBezTo>
                  <a:pt x="20848" y="29798"/>
                  <a:pt x="22149" y="29097"/>
                  <a:pt x="22750" y="27629"/>
                </a:cubicBezTo>
                <a:cubicBezTo>
                  <a:pt x="23383" y="26128"/>
                  <a:pt x="23417" y="24594"/>
                  <a:pt x="23317" y="22959"/>
                </a:cubicBezTo>
                <a:cubicBezTo>
                  <a:pt x="23317" y="22836"/>
                  <a:pt x="23225" y="22767"/>
                  <a:pt x="23123" y="22767"/>
                </a:cubicBezTo>
                <a:cubicBezTo>
                  <a:pt x="23088" y="22767"/>
                  <a:pt x="23051" y="22775"/>
                  <a:pt x="23016" y="22793"/>
                </a:cubicBezTo>
                <a:cubicBezTo>
                  <a:pt x="21849" y="23560"/>
                  <a:pt x="21182" y="24627"/>
                  <a:pt x="20615" y="25828"/>
                </a:cubicBezTo>
                <a:cubicBezTo>
                  <a:pt x="19848" y="27329"/>
                  <a:pt x="19714" y="28897"/>
                  <a:pt x="19214" y="30431"/>
                </a:cubicBezTo>
                <a:cubicBezTo>
                  <a:pt x="19214" y="30431"/>
                  <a:pt x="19180" y="30465"/>
                  <a:pt x="19147" y="30465"/>
                </a:cubicBezTo>
                <a:cubicBezTo>
                  <a:pt x="19047" y="30565"/>
                  <a:pt x="19047" y="30631"/>
                  <a:pt x="19114" y="30732"/>
                </a:cubicBezTo>
                <a:lnTo>
                  <a:pt x="19114" y="30765"/>
                </a:lnTo>
                <a:cubicBezTo>
                  <a:pt x="18847" y="31065"/>
                  <a:pt x="18613" y="31299"/>
                  <a:pt x="18346" y="31599"/>
                </a:cubicBezTo>
                <a:cubicBezTo>
                  <a:pt x="17980" y="30298"/>
                  <a:pt x="17546" y="29064"/>
                  <a:pt x="17046" y="27796"/>
                </a:cubicBezTo>
                <a:cubicBezTo>
                  <a:pt x="17479" y="27096"/>
                  <a:pt x="17779" y="26295"/>
                  <a:pt x="18013" y="25461"/>
                </a:cubicBezTo>
                <a:lnTo>
                  <a:pt x="18046" y="25461"/>
                </a:lnTo>
                <a:cubicBezTo>
                  <a:pt x="20548" y="22559"/>
                  <a:pt x="21215" y="18056"/>
                  <a:pt x="19514" y="14620"/>
                </a:cubicBezTo>
                <a:cubicBezTo>
                  <a:pt x="19491" y="14574"/>
                  <a:pt x="19419" y="14511"/>
                  <a:pt x="19355" y="14511"/>
                </a:cubicBezTo>
                <a:cubicBezTo>
                  <a:pt x="19327" y="14511"/>
                  <a:pt x="19301" y="14523"/>
                  <a:pt x="19280" y="14553"/>
                </a:cubicBezTo>
                <a:cubicBezTo>
                  <a:pt x="17846" y="15454"/>
                  <a:pt x="17479" y="17422"/>
                  <a:pt x="17179" y="18956"/>
                </a:cubicBezTo>
                <a:cubicBezTo>
                  <a:pt x="16679" y="21325"/>
                  <a:pt x="17112" y="23626"/>
                  <a:pt x="17279" y="26062"/>
                </a:cubicBezTo>
                <a:cubicBezTo>
                  <a:pt x="17146" y="26462"/>
                  <a:pt x="17012" y="26895"/>
                  <a:pt x="16879" y="27329"/>
                </a:cubicBezTo>
                <a:cubicBezTo>
                  <a:pt x="15978" y="25061"/>
                  <a:pt x="14944" y="22793"/>
                  <a:pt x="13977" y="20624"/>
                </a:cubicBezTo>
                <a:cubicBezTo>
                  <a:pt x="14143" y="20091"/>
                  <a:pt x="14277" y="19490"/>
                  <a:pt x="14377" y="18890"/>
                </a:cubicBezTo>
                <a:cubicBezTo>
                  <a:pt x="14418" y="18917"/>
                  <a:pt x="14454" y="18934"/>
                  <a:pt x="14489" y="18934"/>
                </a:cubicBezTo>
                <a:cubicBezTo>
                  <a:pt x="14538" y="18934"/>
                  <a:pt x="14585" y="18901"/>
                  <a:pt x="14644" y="18823"/>
                </a:cubicBezTo>
                <a:cubicBezTo>
                  <a:pt x="16045" y="15621"/>
                  <a:pt x="16612" y="11418"/>
                  <a:pt x="14644" y="8282"/>
                </a:cubicBezTo>
                <a:cubicBezTo>
                  <a:pt x="14588" y="8207"/>
                  <a:pt x="14500" y="8164"/>
                  <a:pt x="14422" y="8164"/>
                </a:cubicBezTo>
                <a:cubicBezTo>
                  <a:pt x="14361" y="8164"/>
                  <a:pt x="14306" y="8190"/>
                  <a:pt x="14277" y="8249"/>
                </a:cubicBezTo>
                <a:cubicBezTo>
                  <a:pt x="12309" y="11451"/>
                  <a:pt x="12142" y="15120"/>
                  <a:pt x="13943" y="18456"/>
                </a:cubicBezTo>
                <a:cubicBezTo>
                  <a:pt x="13843" y="18990"/>
                  <a:pt x="13810" y="19557"/>
                  <a:pt x="13710" y="20057"/>
                </a:cubicBezTo>
                <a:cubicBezTo>
                  <a:pt x="12843" y="18056"/>
                  <a:pt x="11942" y="16054"/>
                  <a:pt x="10874" y="14120"/>
                </a:cubicBezTo>
                <a:cubicBezTo>
                  <a:pt x="11108" y="13119"/>
                  <a:pt x="11041" y="12085"/>
                  <a:pt x="10941" y="11051"/>
                </a:cubicBezTo>
                <a:cubicBezTo>
                  <a:pt x="11442" y="8249"/>
                  <a:pt x="11675" y="5113"/>
                  <a:pt x="9674" y="2812"/>
                </a:cubicBezTo>
                <a:cubicBezTo>
                  <a:pt x="9640" y="2778"/>
                  <a:pt x="9590" y="2762"/>
                  <a:pt x="9536" y="2762"/>
                </a:cubicBezTo>
                <a:cubicBezTo>
                  <a:pt x="9482" y="2762"/>
                  <a:pt x="9423" y="2778"/>
                  <a:pt x="9373" y="2812"/>
                </a:cubicBezTo>
                <a:cubicBezTo>
                  <a:pt x="7839" y="4980"/>
                  <a:pt x="8840" y="9717"/>
                  <a:pt x="10541" y="11651"/>
                </a:cubicBezTo>
                <a:cubicBezTo>
                  <a:pt x="10574" y="12318"/>
                  <a:pt x="10574" y="12952"/>
                  <a:pt x="10574" y="13619"/>
                </a:cubicBezTo>
                <a:cubicBezTo>
                  <a:pt x="9874" y="12318"/>
                  <a:pt x="9107" y="11084"/>
                  <a:pt x="8239" y="9883"/>
                </a:cubicBezTo>
                <a:cubicBezTo>
                  <a:pt x="8139" y="8949"/>
                  <a:pt x="7839" y="8082"/>
                  <a:pt x="7505" y="7215"/>
                </a:cubicBezTo>
                <a:cubicBezTo>
                  <a:pt x="7539" y="7148"/>
                  <a:pt x="7539" y="7115"/>
                  <a:pt x="7539" y="7081"/>
                </a:cubicBezTo>
                <a:cubicBezTo>
                  <a:pt x="7339" y="5547"/>
                  <a:pt x="7038" y="4246"/>
                  <a:pt x="6405" y="2812"/>
                </a:cubicBezTo>
                <a:cubicBezTo>
                  <a:pt x="6004" y="1811"/>
                  <a:pt x="5571" y="710"/>
                  <a:pt x="4670" y="43"/>
                </a:cubicBezTo>
                <a:cubicBezTo>
                  <a:pt x="4640" y="13"/>
                  <a:pt x="4603" y="1"/>
                  <a:pt x="45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8"/>
          <p:cNvSpPr/>
          <p:nvPr/>
        </p:nvSpPr>
        <p:spPr>
          <a:xfrm rot="-1729729">
            <a:off x="7926210" y="2843552"/>
            <a:ext cx="1961831" cy="2242777"/>
          </a:xfrm>
          <a:custGeom>
            <a:avLst/>
            <a:gdLst/>
            <a:ahLst/>
            <a:cxnLst/>
            <a:rect l="l" t="t" r="r" b="b"/>
            <a:pathLst>
              <a:path w="31123" h="35580" extrusionOk="0">
                <a:moveTo>
                  <a:pt x="30122" y="1910"/>
                </a:moveTo>
                <a:cubicBezTo>
                  <a:pt x="28587" y="3244"/>
                  <a:pt x="27153" y="4745"/>
                  <a:pt x="25685" y="6113"/>
                </a:cubicBezTo>
                <a:cubicBezTo>
                  <a:pt x="24618" y="6980"/>
                  <a:pt x="23517" y="7781"/>
                  <a:pt x="22416" y="8615"/>
                </a:cubicBezTo>
                <a:cubicBezTo>
                  <a:pt x="23150" y="7814"/>
                  <a:pt x="23917" y="6980"/>
                  <a:pt x="24651" y="6246"/>
                </a:cubicBezTo>
                <a:cubicBezTo>
                  <a:pt x="26286" y="4545"/>
                  <a:pt x="28154" y="3211"/>
                  <a:pt x="30122" y="1910"/>
                </a:cubicBezTo>
                <a:close/>
                <a:moveTo>
                  <a:pt x="29155" y="3211"/>
                </a:moveTo>
                <a:cubicBezTo>
                  <a:pt x="28187" y="4445"/>
                  <a:pt x="27153" y="5646"/>
                  <a:pt x="25986" y="6680"/>
                </a:cubicBezTo>
                <a:cubicBezTo>
                  <a:pt x="24952" y="7647"/>
                  <a:pt x="23651" y="8281"/>
                  <a:pt x="22416" y="8948"/>
                </a:cubicBezTo>
                <a:cubicBezTo>
                  <a:pt x="23651" y="7948"/>
                  <a:pt x="24952" y="6980"/>
                  <a:pt x="26152" y="5946"/>
                </a:cubicBezTo>
                <a:cubicBezTo>
                  <a:pt x="27253" y="5112"/>
                  <a:pt x="28254" y="4145"/>
                  <a:pt x="29155" y="3211"/>
                </a:cubicBezTo>
                <a:close/>
                <a:moveTo>
                  <a:pt x="29754" y="1874"/>
                </a:moveTo>
                <a:cubicBezTo>
                  <a:pt x="26589" y="3899"/>
                  <a:pt x="23590" y="6477"/>
                  <a:pt x="21015" y="9382"/>
                </a:cubicBezTo>
                <a:cubicBezTo>
                  <a:pt x="23350" y="6146"/>
                  <a:pt x="25485" y="2744"/>
                  <a:pt x="29688" y="1877"/>
                </a:cubicBezTo>
                <a:cubicBezTo>
                  <a:pt x="29711" y="1877"/>
                  <a:pt x="29733" y="1877"/>
                  <a:pt x="29754" y="1874"/>
                </a:cubicBezTo>
                <a:close/>
                <a:moveTo>
                  <a:pt x="30255" y="2077"/>
                </a:moveTo>
                <a:lnTo>
                  <a:pt x="30255" y="2077"/>
                </a:lnTo>
                <a:cubicBezTo>
                  <a:pt x="30355" y="2711"/>
                  <a:pt x="29155" y="4412"/>
                  <a:pt x="28988" y="4745"/>
                </a:cubicBezTo>
                <a:cubicBezTo>
                  <a:pt x="28087" y="6313"/>
                  <a:pt x="26853" y="7581"/>
                  <a:pt x="25185" y="8415"/>
                </a:cubicBezTo>
                <a:cubicBezTo>
                  <a:pt x="23861" y="9077"/>
                  <a:pt x="22439" y="9410"/>
                  <a:pt x="21146" y="10002"/>
                </a:cubicBezTo>
                <a:lnTo>
                  <a:pt x="21146" y="10002"/>
                </a:lnTo>
                <a:cubicBezTo>
                  <a:pt x="21156" y="9993"/>
                  <a:pt x="21164" y="9982"/>
                  <a:pt x="21182" y="9982"/>
                </a:cubicBezTo>
                <a:cubicBezTo>
                  <a:pt x="24952" y="8281"/>
                  <a:pt x="27987" y="5613"/>
                  <a:pt x="30255" y="2077"/>
                </a:cubicBezTo>
                <a:close/>
                <a:moveTo>
                  <a:pt x="17613" y="1143"/>
                </a:moveTo>
                <a:cubicBezTo>
                  <a:pt x="18080" y="2644"/>
                  <a:pt x="17680" y="5112"/>
                  <a:pt x="17680" y="6613"/>
                </a:cubicBezTo>
                <a:cubicBezTo>
                  <a:pt x="17680" y="7747"/>
                  <a:pt x="17580" y="8915"/>
                  <a:pt x="17313" y="10082"/>
                </a:cubicBezTo>
                <a:cubicBezTo>
                  <a:pt x="17413" y="7114"/>
                  <a:pt x="16912" y="4078"/>
                  <a:pt x="17613" y="1143"/>
                </a:cubicBezTo>
                <a:close/>
                <a:moveTo>
                  <a:pt x="17986" y="1636"/>
                </a:moveTo>
                <a:lnTo>
                  <a:pt x="17986" y="1636"/>
                </a:lnTo>
                <a:cubicBezTo>
                  <a:pt x="18317" y="3127"/>
                  <a:pt x="18647" y="4488"/>
                  <a:pt x="18614" y="6113"/>
                </a:cubicBezTo>
                <a:cubicBezTo>
                  <a:pt x="18614" y="7781"/>
                  <a:pt x="18080" y="9415"/>
                  <a:pt x="17413" y="10916"/>
                </a:cubicBezTo>
                <a:cubicBezTo>
                  <a:pt x="17746" y="9449"/>
                  <a:pt x="17846" y="7914"/>
                  <a:pt x="17947" y="6580"/>
                </a:cubicBezTo>
                <a:cubicBezTo>
                  <a:pt x="18013" y="5379"/>
                  <a:pt x="17846" y="4145"/>
                  <a:pt x="17947" y="2911"/>
                </a:cubicBezTo>
                <a:cubicBezTo>
                  <a:pt x="18012" y="2551"/>
                  <a:pt x="18077" y="2064"/>
                  <a:pt x="17986" y="1636"/>
                </a:cubicBezTo>
                <a:close/>
                <a:moveTo>
                  <a:pt x="17513" y="742"/>
                </a:moveTo>
                <a:cubicBezTo>
                  <a:pt x="16846" y="2410"/>
                  <a:pt x="16946" y="4212"/>
                  <a:pt x="16912" y="5980"/>
                </a:cubicBezTo>
                <a:cubicBezTo>
                  <a:pt x="16846" y="7948"/>
                  <a:pt x="16946" y="9916"/>
                  <a:pt x="16946" y="11817"/>
                </a:cubicBezTo>
                <a:lnTo>
                  <a:pt x="16812" y="12217"/>
                </a:lnTo>
                <a:lnTo>
                  <a:pt x="16812" y="11984"/>
                </a:lnTo>
                <a:cubicBezTo>
                  <a:pt x="16779" y="11317"/>
                  <a:pt x="15778" y="10082"/>
                  <a:pt x="15645" y="9582"/>
                </a:cubicBezTo>
                <a:cubicBezTo>
                  <a:pt x="15011" y="7314"/>
                  <a:pt x="15745" y="4412"/>
                  <a:pt x="16512" y="2277"/>
                </a:cubicBezTo>
                <a:cubicBezTo>
                  <a:pt x="16512" y="2277"/>
                  <a:pt x="16512" y="2277"/>
                  <a:pt x="16512" y="2277"/>
                </a:cubicBezTo>
                <a:cubicBezTo>
                  <a:pt x="16523" y="2277"/>
                  <a:pt x="17018" y="808"/>
                  <a:pt x="17513" y="742"/>
                </a:cubicBezTo>
                <a:close/>
                <a:moveTo>
                  <a:pt x="18080" y="1209"/>
                </a:moveTo>
                <a:lnTo>
                  <a:pt x="18080" y="1209"/>
                </a:lnTo>
                <a:cubicBezTo>
                  <a:pt x="18414" y="1643"/>
                  <a:pt x="18647" y="2143"/>
                  <a:pt x="18847" y="2644"/>
                </a:cubicBezTo>
                <a:cubicBezTo>
                  <a:pt x="19414" y="3878"/>
                  <a:pt x="19448" y="5279"/>
                  <a:pt x="19314" y="6613"/>
                </a:cubicBezTo>
                <a:cubicBezTo>
                  <a:pt x="19114" y="8748"/>
                  <a:pt x="18113" y="10583"/>
                  <a:pt x="17113" y="12417"/>
                </a:cubicBezTo>
                <a:cubicBezTo>
                  <a:pt x="17146" y="12284"/>
                  <a:pt x="17146" y="12217"/>
                  <a:pt x="17179" y="12117"/>
                </a:cubicBezTo>
                <a:cubicBezTo>
                  <a:pt x="18013" y="10716"/>
                  <a:pt x="18480" y="9048"/>
                  <a:pt x="18780" y="7414"/>
                </a:cubicBezTo>
                <a:cubicBezTo>
                  <a:pt x="19181" y="5112"/>
                  <a:pt x="18614" y="3311"/>
                  <a:pt x="18080" y="1209"/>
                </a:cubicBezTo>
                <a:close/>
                <a:moveTo>
                  <a:pt x="13844" y="12651"/>
                </a:moveTo>
                <a:cubicBezTo>
                  <a:pt x="13944" y="12651"/>
                  <a:pt x="13977" y="12751"/>
                  <a:pt x="14077" y="12818"/>
                </a:cubicBezTo>
                <a:cubicBezTo>
                  <a:pt x="14010" y="12818"/>
                  <a:pt x="14010" y="12851"/>
                  <a:pt x="14010" y="12918"/>
                </a:cubicBezTo>
                <a:cubicBezTo>
                  <a:pt x="14010" y="12985"/>
                  <a:pt x="13977" y="13085"/>
                  <a:pt x="13977" y="13151"/>
                </a:cubicBezTo>
                <a:lnTo>
                  <a:pt x="13744" y="13151"/>
                </a:lnTo>
                <a:cubicBezTo>
                  <a:pt x="13643" y="13151"/>
                  <a:pt x="13643" y="13085"/>
                  <a:pt x="13643" y="12985"/>
                </a:cubicBezTo>
                <a:cubicBezTo>
                  <a:pt x="13643" y="12918"/>
                  <a:pt x="13643" y="12884"/>
                  <a:pt x="13610" y="12818"/>
                </a:cubicBezTo>
                <a:cubicBezTo>
                  <a:pt x="13610" y="12784"/>
                  <a:pt x="13610" y="12751"/>
                  <a:pt x="13643" y="12751"/>
                </a:cubicBezTo>
                <a:lnTo>
                  <a:pt x="13643" y="12718"/>
                </a:lnTo>
                <a:cubicBezTo>
                  <a:pt x="13744" y="12651"/>
                  <a:pt x="13810" y="12651"/>
                  <a:pt x="13844" y="12651"/>
                </a:cubicBezTo>
                <a:close/>
                <a:moveTo>
                  <a:pt x="13343" y="13285"/>
                </a:moveTo>
                <a:lnTo>
                  <a:pt x="13343" y="13318"/>
                </a:lnTo>
                <a:cubicBezTo>
                  <a:pt x="13443" y="13452"/>
                  <a:pt x="13610" y="13485"/>
                  <a:pt x="13744" y="13485"/>
                </a:cubicBezTo>
                <a:cubicBezTo>
                  <a:pt x="13744" y="13552"/>
                  <a:pt x="13677" y="13552"/>
                  <a:pt x="13677" y="13585"/>
                </a:cubicBezTo>
                <a:cubicBezTo>
                  <a:pt x="13677" y="13585"/>
                  <a:pt x="13610" y="13618"/>
                  <a:pt x="13510" y="13618"/>
                </a:cubicBezTo>
                <a:cubicBezTo>
                  <a:pt x="13477" y="13618"/>
                  <a:pt x="13452" y="13627"/>
                  <a:pt x="13427" y="13627"/>
                </a:cubicBezTo>
                <a:cubicBezTo>
                  <a:pt x="13402" y="13627"/>
                  <a:pt x="13377" y="13618"/>
                  <a:pt x="13343" y="13585"/>
                </a:cubicBezTo>
                <a:cubicBezTo>
                  <a:pt x="13310" y="13485"/>
                  <a:pt x="13310" y="13418"/>
                  <a:pt x="13343" y="13285"/>
                </a:cubicBezTo>
                <a:close/>
                <a:moveTo>
                  <a:pt x="24751" y="13118"/>
                </a:moveTo>
                <a:lnTo>
                  <a:pt x="24751" y="13118"/>
                </a:lnTo>
                <a:cubicBezTo>
                  <a:pt x="23851" y="13618"/>
                  <a:pt x="22950" y="13985"/>
                  <a:pt x="21949" y="14419"/>
                </a:cubicBezTo>
                <a:cubicBezTo>
                  <a:pt x="20315" y="15119"/>
                  <a:pt x="18680" y="15920"/>
                  <a:pt x="17113" y="16754"/>
                </a:cubicBezTo>
                <a:cubicBezTo>
                  <a:pt x="17073" y="16767"/>
                  <a:pt x="17038" y="16781"/>
                  <a:pt x="17002" y="16798"/>
                </a:cubicBezTo>
                <a:lnTo>
                  <a:pt x="17002" y="16798"/>
                </a:lnTo>
                <a:cubicBezTo>
                  <a:pt x="19450" y="15236"/>
                  <a:pt x="22085" y="14256"/>
                  <a:pt x="24751" y="13118"/>
                </a:cubicBezTo>
                <a:close/>
                <a:moveTo>
                  <a:pt x="9974" y="8381"/>
                </a:moveTo>
                <a:cubicBezTo>
                  <a:pt x="10108" y="10116"/>
                  <a:pt x="10308" y="11917"/>
                  <a:pt x="10441" y="13652"/>
                </a:cubicBezTo>
                <a:cubicBezTo>
                  <a:pt x="10508" y="14786"/>
                  <a:pt x="10475" y="15920"/>
                  <a:pt x="10475" y="17054"/>
                </a:cubicBezTo>
                <a:cubicBezTo>
                  <a:pt x="10475" y="16921"/>
                  <a:pt x="10475" y="16754"/>
                  <a:pt x="10441" y="16620"/>
                </a:cubicBezTo>
                <a:cubicBezTo>
                  <a:pt x="10274" y="13885"/>
                  <a:pt x="10141" y="11117"/>
                  <a:pt x="9974" y="8381"/>
                </a:cubicBezTo>
                <a:close/>
                <a:moveTo>
                  <a:pt x="25118" y="13385"/>
                </a:moveTo>
                <a:lnTo>
                  <a:pt x="25118" y="13385"/>
                </a:lnTo>
                <a:cubicBezTo>
                  <a:pt x="22817" y="15787"/>
                  <a:pt x="19514" y="16287"/>
                  <a:pt x="16312" y="17554"/>
                </a:cubicBezTo>
                <a:cubicBezTo>
                  <a:pt x="17279" y="16987"/>
                  <a:pt x="18247" y="16487"/>
                  <a:pt x="19281" y="15987"/>
                </a:cubicBezTo>
                <a:cubicBezTo>
                  <a:pt x="20815" y="15253"/>
                  <a:pt x="22416" y="14552"/>
                  <a:pt x="23984" y="13919"/>
                </a:cubicBezTo>
                <a:cubicBezTo>
                  <a:pt x="24418" y="13752"/>
                  <a:pt x="24785" y="13585"/>
                  <a:pt x="25118" y="13385"/>
                </a:cubicBezTo>
                <a:close/>
                <a:moveTo>
                  <a:pt x="26486" y="12284"/>
                </a:moveTo>
                <a:lnTo>
                  <a:pt x="26486" y="12284"/>
                </a:lnTo>
                <a:cubicBezTo>
                  <a:pt x="26353" y="14452"/>
                  <a:pt x="22617" y="16487"/>
                  <a:pt x="21015" y="16954"/>
                </a:cubicBezTo>
                <a:cubicBezTo>
                  <a:pt x="19614" y="17388"/>
                  <a:pt x="18013" y="17321"/>
                  <a:pt x="16579" y="17621"/>
                </a:cubicBezTo>
                <a:cubicBezTo>
                  <a:pt x="20148" y="16320"/>
                  <a:pt x="23951" y="15887"/>
                  <a:pt x="26152" y="12451"/>
                </a:cubicBezTo>
                <a:cubicBezTo>
                  <a:pt x="26286" y="12417"/>
                  <a:pt x="26353" y="12384"/>
                  <a:pt x="26486" y="12284"/>
                </a:cubicBezTo>
                <a:close/>
                <a:moveTo>
                  <a:pt x="25986" y="12151"/>
                </a:moveTo>
                <a:lnTo>
                  <a:pt x="25986" y="12151"/>
                </a:lnTo>
                <a:cubicBezTo>
                  <a:pt x="25919" y="12251"/>
                  <a:pt x="25785" y="12317"/>
                  <a:pt x="25685" y="12417"/>
                </a:cubicBezTo>
                <a:cubicBezTo>
                  <a:pt x="22016" y="13585"/>
                  <a:pt x="18313" y="15253"/>
                  <a:pt x="15411" y="17721"/>
                </a:cubicBezTo>
                <a:cubicBezTo>
                  <a:pt x="15311" y="17755"/>
                  <a:pt x="15278" y="17788"/>
                  <a:pt x="15178" y="17821"/>
                </a:cubicBezTo>
                <a:cubicBezTo>
                  <a:pt x="16946" y="15620"/>
                  <a:pt x="19114" y="14119"/>
                  <a:pt x="21749" y="13118"/>
                </a:cubicBezTo>
                <a:cubicBezTo>
                  <a:pt x="22850" y="12718"/>
                  <a:pt x="23851" y="12417"/>
                  <a:pt x="25018" y="12317"/>
                </a:cubicBezTo>
                <a:cubicBezTo>
                  <a:pt x="25419" y="12284"/>
                  <a:pt x="25685" y="12251"/>
                  <a:pt x="25986" y="12151"/>
                </a:cubicBezTo>
                <a:close/>
                <a:moveTo>
                  <a:pt x="10174" y="8548"/>
                </a:moveTo>
                <a:lnTo>
                  <a:pt x="10174" y="8548"/>
                </a:lnTo>
                <a:cubicBezTo>
                  <a:pt x="11275" y="10082"/>
                  <a:pt x="11342" y="12818"/>
                  <a:pt x="11442" y="14552"/>
                </a:cubicBezTo>
                <a:cubicBezTo>
                  <a:pt x="11475" y="15820"/>
                  <a:pt x="11142" y="17087"/>
                  <a:pt x="10808" y="18288"/>
                </a:cubicBezTo>
                <a:cubicBezTo>
                  <a:pt x="11142" y="15153"/>
                  <a:pt x="10641" y="11617"/>
                  <a:pt x="10174" y="8548"/>
                </a:cubicBezTo>
                <a:close/>
                <a:moveTo>
                  <a:pt x="9805" y="8229"/>
                </a:moveTo>
                <a:cubicBezTo>
                  <a:pt x="9442" y="10560"/>
                  <a:pt x="9841" y="13056"/>
                  <a:pt x="10074" y="15320"/>
                </a:cubicBezTo>
                <a:cubicBezTo>
                  <a:pt x="10174" y="16921"/>
                  <a:pt x="10241" y="18422"/>
                  <a:pt x="10174" y="19923"/>
                </a:cubicBezTo>
                <a:cubicBezTo>
                  <a:pt x="9941" y="18889"/>
                  <a:pt x="9574" y="17821"/>
                  <a:pt x="9274" y="16821"/>
                </a:cubicBezTo>
                <a:cubicBezTo>
                  <a:pt x="8573" y="14119"/>
                  <a:pt x="8973" y="10916"/>
                  <a:pt x="9774" y="8281"/>
                </a:cubicBezTo>
                <a:cubicBezTo>
                  <a:pt x="9794" y="8261"/>
                  <a:pt x="9802" y="8242"/>
                  <a:pt x="9805" y="8229"/>
                </a:cubicBezTo>
                <a:close/>
                <a:moveTo>
                  <a:pt x="9641" y="8248"/>
                </a:moveTo>
                <a:cubicBezTo>
                  <a:pt x="8807" y="10383"/>
                  <a:pt x="8640" y="12718"/>
                  <a:pt x="8807" y="14953"/>
                </a:cubicBezTo>
                <a:cubicBezTo>
                  <a:pt x="8973" y="16954"/>
                  <a:pt x="9741" y="18789"/>
                  <a:pt x="10108" y="20757"/>
                </a:cubicBezTo>
                <a:cubicBezTo>
                  <a:pt x="9307" y="18555"/>
                  <a:pt x="7739" y="16721"/>
                  <a:pt x="7673" y="14252"/>
                </a:cubicBezTo>
                <a:cubicBezTo>
                  <a:pt x="7673" y="12718"/>
                  <a:pt x="7639" y="8648"/>
                  <a:pt x="9641" y="8248"/>
                </a:cubicBezTo>
                <a:close/>
                <a:moveTo>
                  <a:pt x="20348" y="20757"/>
                </a:moveTo>
                <a:lnTo>
                  <a:pt x="20348" y="20757"/>
                </a:lnTo>
                <a:cubicBezTo>
                  <a:pt x="20148" y="20890"/>
                  <a:pt x="19915" y="20990"/>
                  <a:pt x="19648" y="21124"/>
                </a:cubicBezTo>
                <a:cubicBezTo>
                  <a:pt x="19247" y="21291"/>
                  <a:pt x="18747" y="21424"/>
                  <a:pt x="18280" y="21457"/>
                </a:cubicBezTo>
                <a:cubicBezTo>
                  <a:pt x="18947" y="21224"/>
                  <a:pt x="19648" y="20990"/>
                  <a:pt x="20348" y="20757"/>
                </a:cubicBezTo>
                <a:close/>
                <a:moveTo>
                  <a:pt x="21993" y="20309"/>
                </a:moveTo>
                <a:cubicBezTo>
                  <a:pt x="21002" y="21097"/>
                  <a:pt x="20172" y="21492"/>
                  <a:pt x="18947" y="21691"/>
                </a:cubicBezTo>
                <a:cubicBezTo>
                  <a:pt x="18180" y="21824"/>
                  <a:pt x="17480" y="21924"/>
                  <a:pt x="16746" y="22024"/>
                </a:cubicBezTo>
                <a:cubicBezTo>
                  <a:pt x="17146" y="21891"/>
                  <a:pt x="17513" y="21758"/>
                  <a:pt x="17913" y="21624"/>
                </a:cubicBezTo>
                <a:cubicBezTo>
                  <a:pt x="17966" y="21626"/>
                  <a:pt x="18019" y="21626"/>
                  <a:pt x="18072" y="21626"/>
                </a:cubicBezTo>
                <a:cubicBezTo>
                  <a:pt x="19195" y="21626"/>
                  <a:pt x="20386" y="21289"/>
                  <a:pt x="21182" y="20557"/>
                </a:cubicBezTo>
                <a:lnTo>
                  <a:pt x="21993" y="20309"/>
                </a:lnTo>
                <a:close/>
                <a:moveTo>
                  <a:pt x="22817" y="20056"/>
                </a:moveTo>
                <a:lnTo>
                  <a:pt x="22817" y="20056"/>
                </a:lnTo>
                <a:cubicBezTo>
                  <a:pt x="22483" y="20723"/>
                  <a:pt x="22316" y="21291"/>
                  <a:pt x="21616" y="21657"/>
                </a:cubicBezTo>
                <a:cubicBezTo>
                  <a:pt x="20915" y="22024"/>
                  <a:pt x="19948" y="22091"/>
                  <a:pt x="19114" y="22091"/>
                </a:cubicBezTo>
                <a:lnTo>
                  <a:pt x="18280" y="22091"/>
                </a:lnTo>
                <a:cubicBezTo>
                  <a:pt x="19815" y="21924"/>
                  <a:pt x="21416" y="21657"/>
                  <a:pt x="22150" y="20357"/>
                </a:cubicBezTo>
                <a:cubicBezTo>
                  <a:pt x="22168" y="20320"/>
                  <a:pt x="22156" y="20283"/>
                  <a:pt x="22124" y="20268"/>
                </a:cubicBezTo>
                <a:lnTo>
                  <a:pt x="22124" y="20268"/>
                </a:lnTo>
                <a:lnTo>
                  <a:pt x="22817" y="20056"/>
                </a:lnTo>
                <a:close/>
                <a:moveTo>
                  <a:pt x="15478" y="23425"/>
                </a:moveTo>
                <a:cubicBezTo>
                  <a:pt x="16144" y="23814"/>
                  <a:pt x="16948" y="24018"/>
                  <a:pt x="17699" y="24018"/>
                </a:cubicBezTo>
                <a:cubicBezTo>
                  <a:pt x="17851" y="24018"/>
                  <a:pt x="18001" y="24009"/>
                  <a:pt x="18147" y="23992"/>
                </a:cubicBezTo>
                <a:lnTo>
                  <a:pt x="18180" y="23992"/>
                </a:lnTo>
                <a:cubicBezTo>
                  <a:pt x="18514" y="24159"/>
                  <a:pt x="18914" y="24326"/>
                  <a:pt x="19247" y="24493"/>
                </a:cubicBezTo>
                <a:cubicBezTo>
                  <a:pt x="17680" y="24426"/>
                  <a:pt x="16179" y="24393"/>
                  <a:pt x="14844" y="23459"/>
                </a:cubicBezTo>
                <a:cubicBezTo>
                  <a:pt x="15078" y="23425"/>
                  <a:pt x="15278" y="23425"/>
                  <a:pt x="15478" y="23425"/>
                </a:cubicBezTo>
                <a:close/>
                <a:moveTo>
                  <a:pt x="901" y="16654"/>
                </a:moveTo>
                <a:lnTo>
                  <a:pt x="901" y="16654"/>
                </a:lnTo>
                <a:cubicBezTo>
                  <a:pt x="2902" y="19291"/>
                  <a:pt x="4517" y="21929"/>
                  <a:pt x="6147" y="24767"/>
                </a:cubicBezTo>
                <a:lnTo>
                  <a:pt x="6147" y="24767"/>
                </a:lnTo>
                <a:cubicBezTo>
                  <a:pt x="5500" y="23678"/>
                  <a:pt x="4813" y="22601"/>
                  <a:pt x="4103" y="21591"/>
                </a:cubicBezTo>
                <a:cubicBezTo>
                  <a:pt x="2969" y="19956"/>
                  <a:pt x="1501" y="18589"/>
                  <a:pt x="901" y="16654"/>
                </a:cubicBezTo>
                <a:close/>
                <a:moveTo>
                  <a:pt x="734" y="16620"/>
                </a:moveTo>
                <a:lnTo>
                  <a:pt x="734" y="16620"/>
                </a:lnTo>
                <a:cubicBezTo>
                  <a:pt x="1068" y="18055"/>
                  <a:pt x="1935" y="19156"/>
                  <a:pt x="2802" y="20290"/>
                </a:cubicBezTo>
                <a:cubicBezTo>
                  <a:pt x="4003" y="21791"/>
                  <a:pt x="4937" y="23492"/>
                  <a:pt x="5971" y="25093"/>
                </a:cubicBezTo>
                <a:cubicBezTo>
                  <a:pt x="5938" y="25060"/>
                  <a:pt x="5838" y="24993"/>
                  <a:pt x="5771" y="24960"/>
                </a:cubicBezTo>
                <a:cubicBezTo>
                  <a:pt x="4470" y="24126"/>
                  <a:pt x="3736" y="22925"/>
                  <a:pt x="3003" y="21591"/>
                </a:cubicBezTo>
                <a:cubicBezTo>
                  <a:pt x="2269" y="20156"/>
                  <a:pt x="334" y="18322"/>
                  <a:pt x="734" y="16620"/>
                </a:cubicBezTo>
                <a:close/>
                <a:moveTo>
                  <a:pt x="15111" y="23826"/>
                </a:moveTo>
                <a:lnTo>
                  <a:pt x="15111" y="23826"/>
                </a:lnTo>
                <a:cubicBezTo>
                  <a:pt x="15983" y="24407"/>
                  <a:pt x="17154" y="24883"/>
                  <a:pt x="18241" y="24883"/>
                </a:cubicBezTo>
                <a:cubicBezTo>
                  <a:pt x="18651" y="24883"/>
                  <a:pt x="19049" y="24815"/>
                  <a:pt x="19414" y="24660"/>
                </a:cubicBezTo>
                <a:cubicBezTo>
                  <a:pt x="19414" y="24660"/>
                  <a:pt x="19448" y="24660"/>
                  <a:pt x="19448" y="24626"/>
                </a:cubicBezTo>
                <a:cubicBezTo>
                  <a:pt x="19481" y="24660"/>
                  <a:pt x="19581" y="24660"/>
                  <a:pt x="19614" y="24693"/>
                </a:cubicBezTo>
                <a:cubicBezTo>
                  <a:pt x="18931" y="25017"/>
                  <a:pt x="18200" y="25272"/>
                  <a:pt x="17493" y="25272"/>
                </a:cubicBezTo>
                <a:cubicBezTo>
                  <a:pt x="16888" y="25272"/>
                  <a:pt x="16301" y="25085"/>
                  <a:pt x="15778" y="24593"/>
                </a:cubicBezTo>
                <a:cubicBezTo>
                  <a:pt x="15511" y="24326"/>
                  <a:pt x="15311" y="24059"/>
                  <a:pt x="15111" y="23826"/>
                </a:cubicBezTo>
                <a:close/>
                <a:moveTo>
                  <a:pt x="1168" y="16254"/>
                </a:moveTo>
                <a:cubicBezTo>
                  <a:pt x="2502" y="16387"/>
                  <a:pt x="4971" y="18922"/>
                  <a:pt x="5438" y="19489"/>
                </a:cubicBezTo>
                <a:cubicBezTo>
                  <a:pt x="6905" y="21324"/>
                  <a:pt x="7139" y="23392"/>
                  <a:pt x="7239" y="25560"/>
                </a:cubicBezTo>
                <a:cubicBezTo>
                  <a:pt x="6839" y="24126"/>
                  <a:pt x="6238" y="22725"/>
                  <a:pt x="5571" y="21391"/>
                </a:cubicBezTo>
                <a:cubicBezTo>
                  <a:pt x="4604" y="19489"/>
                  <a:pt x="3269" y="16987"/>
                  <a:pt x="1168" y="16254"/>
                </a:cubicBezTo>
                <a:close/>
                <a:moveTo>
                  <a:pt x="1068" y="16554"/>
                </a:moveTo>
                <a:lnTo>
                  <a:pt x="1068" y="16554"/>
                </a:lnTo>
                <a:cubicBezTo>
                  <a:pt x="4070" y="18088"/>
                  <a:pt x="6238" y="22124"/>
                  <a:pt x="6939" y="25760"/>
                </a:cubicBezTo>
                <a:cubicBezTo>
                  <a:pt x="5738" y="22425"/>
                  <a:pt x="3470" y="19122"/>
                  <a:pt x="1068" y="16554"/>
                </a:cubicBezTo>
                <a:close/>
                <a:moveTo>
                  <a:pt x="12743" y="25894"/>
                </a:moveTo>
                <a:lnTo>
                  <a:pt x="12743" y="25894"/>
                </a:lnTo>
                <a:cubicBezTo>
                  <a:pt x="12643" y="25994"/>
                  <a:pt x="12643" y="26127"/>
                  <a:pt x="12609" y="26227"/>
                </a:cubicBezTo>
                <a:cubicBezTo>
                  <a:pt x="12509" y="26294"/>
                  <a:pt x="12443" y="26428"/>
                  <a:pt x="12409" y="26561"/>
                </a:cubicBezTo>
                <a:lnTo>
                  <a:pt x="12343" y="26561"/>
                </a:lnTo>
                <a:lnTo>
                  <a:pt x="12343" y="26394"/>
                </a:lnTo>
                <a:cubicBezTo>
                  <a:pt x="12343" y="26094"/>
                  <a:pt x="12509" y="25961"/>
                  <a:pt x="12743" y="25894"/>
                </a:cubicBezTo>
                <a:close/>
                <a:moveTo>
                  <a:pt x="13343" y="25994"/>
                </a:moveTo>
                <a:lnTo>
                  <a:pt x="13443" y="26094"/>
                </a:lnTo>
                <a:cubicBezTo>
                  <a:pt x="13477" y="26161"/>
                  <a:pt x="13510" y="26227"/>
                  <a:pt x="13510" y="26294"/>
                </a:cubicBezTo>
                <a:cubicBezTo>
                  <a:pt x="13577" y="26428"/>
                  <a:pt x="13610" y="26594"/>
                  <a:pt x="13610" y="26728"/>
                </a:cubicBezTo>
                <a:cubicBezTo>
                  <a:pt x="13610" y="26995"/>
                  <a:pt x="13477" y="27228"/>
                  <a:pt x="13143" y="27228"/>
                </a:cubicBezTo>
                <a:lnTo>
                  <a:pt x="13043" y="27228"/>
                </a:lnTo>
                <a:cubicBezTo>
                  <a:pt x="13110" y="27061"/>
                  <a:pt x="13110" y="26928"/>
                  <a:pt x="13110" y="26761"/>
                </a:cubicBezTo>
                <a:cubicBezTo>
                  <a:pt x="13143" y="26461"/>
                  <a:pt x="13243" y="26227"/>
                  <a:pt x="13343" y="25994"/>
                </a:cubicBezTo>
                <a:close/>
                <a:moveTo>
                  <a:pt x="17575" y="0"/>
                </a:moveTo>
                <a:cubicBezTo>
                  <a:pt x="17530" y="0"/>
                  <a:pt x="17480" y="25"/>
                  <a:pt x="17446" y="75"/>
                </a:cubicBezTo>
                <a:cubicBezTo>
                  <a:pt x="15978" y="1543"/>
                  <a:pt x="15612" y="3811"/>
                  <a:pt x="15311" y="5779"/>
                </a:cubicBezTo>
                <a:cubicBezTo>
                  <a:pt x="15111" y="7047"/>
                  <a:pt x="15111" y="8248"/>
                  <a:pt x="15345" y="9482"/>
                </a:cubicBezTo>
                <a:cubicBezTo>
                  <a:pt x="15445" y="9949"/>
                  <a:pt x="15578" y="10249"/>
                  <a:pt x="15812" y="10616"/>
                </a:cubicBezTo>
                <a:cubicBezTo>
                  <a:pt x="16612" y="11717"/>
                  <a:pt x="16579" y="12451"/>
                  <a:pt x="16345" y="13585"/>
                </a:cubicBezTo>
                <a:cubicBezTo>
                  <a:pt x="16279" y="13818"/>
                  <a:pt x="16145" y="14119"/>
                  <a:pt x="16079" y="14386"/>
                </a:cubicBezTo>
                <a:cubicBezTo>
                  <a:pt x="15311" y="15286"/>
                  <a:pt x="14577" y="16254"/>
                  <a:pt x="13910" y="17154"/>
                </a:cubicBezTo>
                <a:cubicBezTo>
                  <a:pt x="14411" y="16120"/>
                  <a:pt x="14744" y="14919"/>
                  <a:pt x="14444" y="13952"/>
                </a:cubicBezTo>
                <a:cubicBezTo>
                  <a:pt x="14611" y="13785"/>
                  <a:pt x="14744" y="13485"/>
                  <a:pt x="14744" y="13251"/>
                </a:cubicBezTo>
                <a:cubicBezTo>
                  <a:pt x="14778" y="12818"/>
                  <a:pt x="14577" y="12384"/>
                  <a:pt x="14177" y="12151"/>
                </a:cubicBezTo>
                <a:cubicBezTo>
                  <a:pt x="14078" y="12104"/>
                  <a:pt x="13974" y="12083"/>
                  <a:pt x="13871" y="12083"/>
                </a:cubicBezTo>
                <a:cubicBezTo>
                  <a:pt x="13457" y="12083"/>
                  <a:pt x="13050" y="12430"/>
                  <a:pt x="12943" y="12884"/>
                </a:cubicBezTo>
                <a:cubicBezTo>
                  <a:pt x="12943" y="12936"/>
                  <a:pt x="12963" y="13007"/>
                  <a:pt x="13017" y="13007"/>
                </a:cubicBezTo>
                <a:cubicBezTo>
                  <a:pt x="13034" y="13007"/>
                  <a:pt x="13053" y="13000"/>
                  <a:pt x="13076" y="12985"/>
                </a:cubicBezTo>
                <a:cubicBezTo>
                  <a:pt x="13143" y="12951"/>
                  <a:pt x="13277" y="12818"/>
                  <a:pt x="13410" y="12751"/>
                </a:cubicBezTo>
                <a:lnTo>
                  <a:pt x="13410" y="12784"/>
                </a:lnTo>
                <a:cubicBezTo>
                  <a:pt x="13310" y="12884"/>
                  <a:pt x="13277" y="12951"/>
                  <a:pt x="13176" y="13051"/>
                </a:cubicBezTo>
                <a:cubicBezTo>
                  <a:pt x="12976" y="13251"/>
                  <a:pt x="12943" y="13585"/>
                  <a:pt x="13076" y="13818"/>
                </a:cubicBezTo>
                <a:cubicBezTo>
                  <a:pt x="13165" y="14112"/>
                  <a:pt x="13511" y="14225"/>
                  <a:pt x="13820" y="14225"/>
                </a:cubicBezTo>
                <a:cubicBezTo>
                  <a:pt x="13862" y="14225"/>
                  <a:pt x="13904" y="14223"/>
                  <a:pt x="13944" y="14219"/>
                </a:cubicBezTo>
                <a:cubicBezTo>
                  <a:pt x="13977" y="14219"/>
                  <a:pt x="14077" y="14219"/>
                  <a:pt x="14110" y="14152"/>
                </a:cubicBezTo>
                <a:lnTo>
                  <a:pt x="14110" y="14152"/>
                </a:lnTo>
                <a:cubicBezTo>
                  <a:pt x="14144" y="15420"/>
                  <a:pt x="13910" y="16721"/>
                  <a:pt x="13343" y="17888"/>
                </a:cubicBezTo>
                <a:cubicBezTo>
                  <a:pt x="13343" y="17921"/>
                  <a:pt x="13310" y="17921"/>
                  <a:pt x="13310" y="17955"/>
                </a:cubicBezTo>
                <a:cubicBezTo>
                  <a:pt x="12242" y="19456"/>
                  <a:pt x="11275" y="20990"/>
                  <a:pt x="10341" y="22591"/>
                </a:cubicBezTo>
                <a:cubicBezTo>
                  <a:pt x="10575" y="21724"/>
                  <a:pt x="10641" y="20790"/>
                  <a:pt x="10641" y="19890"/>
                </a:cubicBezTo>
                <a:cubicBezTo>
                  <a:pt x="11108" y="17821"/>
                  <a:pt x="11842" y="15920"/>
                  <a:pt x="11742" y="13752"/>
                </a:cubicBezTo>
                <a:cubicBezTo>
                  <a:pt x="11609" y="12151"/>
                  <a:pt x="11642" y="8882"/>
                  <a:pt x="10008" y="7914"/>
                </a:cubicBezTo>
                <a:cubicBezTo>
                  <a:pt x="9998" y="7904"/>
                  <a:pt x="9985" y="7900"/>
                  <a:pt x="9971" y="7900"/>
                </a:cubicBezTo>
                <a:cubicBezTo>
                  <a:pt x="9935" y="7900"/>
                  <a:pt x="9888" y="7924"/>
                  <a:pt x="9841" y="7948"/>
                </a:cubicBezTo>
                <a:cubicBezTo>
                  <a:pt x="9753" y="7932"/>
                  <a:pt x="9668" y="7924"/>
                  <a:pt x="9586" y="7924"/>
                </a:cubicBezTo>
                <a:cubicBezTo>
                  <a:pt x="7945" y="7924"/>
                  <a:pt x="7668" y="11005"/>
                  <a:pt x="7572" y="12117"/>
                </a:cubicBezTo>
                <a:cubicBezTo>
                  <a:pt x="7439" y="13151"/>
                  <a:pt x="7406" y="14252"/>
                  <a:pt x="7472" y="15286"/>
                </a:cubicBezTo>
                <a:cubicBezTo>
                  <a:pt x="7673" y="17588"/>
                  <a:pt x="9507" y="19489"/>
                  <a:pt x="10141" y="21724"/>
                </a:cubicBezTo>
                <a:cubicBezTo>
                  <a:pt x="10108" y="22225"/>
                  <a:pt x="10008" y="22758"/>
                  <a:pt x="9974" y="23292"/>
                </a:cubicBezTo>
                <a:cubicBezTo>
                  <a:pt x="9274" y="24560"/>
                  <a:pt x="8607" y="25794"/>
                  <a:pt x="7939" y="27061"/>
                </a:cubicBezTo>
                <a:cubicBezTo>
                  <a:pt x="7806" y="27295"/>
                  <a:pt x="7673" y="27562"/>
                  <a:pt x="7506" y="27795"/>
                </a:cubicBezTo>
                <a:cubicBezTo>
                  <a:pt x="7506" y="27228"/>
                  <a:pt x="7472" y="26628"/>
                  <a:pt x="7339" y="26061"/>
                </a:cubicBezTo>
                <a:cubicBezTo>
                  <a:pt x="7406" y="26061"/>
                  <a:pt x="7406" y="26061"/>
                  <a:pt x="7406" y="25994"/>
                </a:cubicBezTo>
                <a:cubicBezTo>
                  <a:pt x="8840" y="21758"/>
                  <a:pt x="4837" y="16821"/>
                  <a:pt x="801" y="15987"/>
                </a:cubicBezTo>
                <a:cubicBezTo>
                  <a:pt x="734" y="15987"/>
                  <a:pt x="668" y="15987"/>
                  <a:pt x="634" y="16087"/>
                </a:cubicBezTo>
                <a:cubicBezTo>
                  <a:pt x="634" y="16120"/>
                  <a:pt x="601" y="16153"/>
                  <a:pt x="601" y="16220"/>
                </a:cubicBezTo>
                <a:cubicBezTo>
                  <a:pt x="567" y="16287"/>
                  <a:pt x="567" y="16320"/>
                  <a:pt x="501" y="16420"/>
                </a:cubicBezTo>
                <a:cubicBezTo>
                  <a:pt x="501" y="16454"/>
                  <a:pt x="501" y="16487"/>
                  <a:pt x="567" y="16487"/>
                </a:cubicBezTo>
                <a:cubicBezTo>
                  <a:pt x="0" y="17655"/>
                  <a:pt x="934" y="18922"/>
                  <a:pt x="1602" y="19890"/>
                </a:cubicBezTo>
                <a:cubicBezTo>
                  <a:pt x="2402" y="20990"/>
                  <a:pt x="2969" y="22258"/>
                  <a:pt x="3736" y="23425"/>
                </a:cubicBezTo>
                <a:cubicBezTo>
                  <a:pt x="4604" y="24760"/>
                  <a:pt x="6105" y="25293"/>
                  <a:pt x="7005" y="26561"/>
                </a:cubicBezTo>
                <a:cubicBezTo>
                  <a:pt x="7072" y="26594"/>
                  <a:pt x="7105" y="26594"/>
                  <a:pt x="7139" y="26594"/>
                </a:cubicBezTo>
                <a:cubicBezTo>
                  <a:pt x="7239" y="27161"/>
                  <a:pt x="7272" y="27728"/>
                  <a:pt x="7272" y="28262"/>
                </a:cubicBezTo>
                <a:cubicBezTo>
                  <a:pt x="6005" y="30597"/>
                  <a:pt x="4770" y="32999"/>
                  <a:pt x="3836" y="35467"/>
                </a:cubicBezTo>
                <a:cubicBezTo>
                  <a:pt x="3811" y="35542"/>
                  <a:pt x="3880" y="35580"/>
                  <a:pt x="3930" y="35580"/>
                </a:cubicBezTo>
                <a:cubicBezTo>
                  <a:pt x="3947" y="35580"/>
                  <a:pt x="3962" y="35576"/>
                  <a:pt x="3970" y="35567"/>
                </a:cubicBezTo>
                <a:cubicBezTo>
                  <a:pt x="4904" y="34100"/>
                  <a:pt x="5671" y="32465"/>
                  <a:pt x="6438" y="30897"/>
                </a:cubicBezTo>
                <a:cubicBezTo>
                  <a:pt x="6438" y="30897"/>
                  <a:pt x="6472" y="30897"/>
                  <a:pt x="6472" y="30831"/>
                </a:cubicBezTo>
                <a:cubicBezTo>
                  <a:pt x="7239" y="29730"/>
                  <a:pt x="8273" y="28896"/>
                  <a:pt x="9440" y="28162"/>
                </a:cubicBezTo>
                <a:cubicBezTo>
                  <a:pt x="10274" y="27662"/>
                  <a:pt x="11242" y="27395"/>
                  <a:pt x="12076" y="26961"/>
                </a:cubicBezTo>
                <a:cubicBezTo>
                  <a:pt x="12136" y="27233"/>
                  <a:pt x="12278" y="27504"/>
                  <a:pt x="12527" y="27504"/>
                </a:cubicBezTo>
                <a:cubicBezTo>
                  <a:pt x="12553" y="27504"/>
                  <a:pt x="12581" y="27501"/>
                  <a:pt x="12609" y="27495"/>
                </a:cubicBezTo>
                <a:cubicBezTo>
                  <a:pt x="12676" y="27595"/>
                  <a:pt x="12776" y="27628"/>
                  <a:pt x="12910" y="27662"/>
                </a:cubicBezTo>
                <a:cubicBezTo>
                  <a:pt x="13034" y="27713"/>
                  <a:pt x="13156" y="27737"/>
                  <a:pt x="13273" y="27737"/>
                </a:cubicBezTo>
                <a:cubicBezTo>
                  <a:pt x="13691" y="27737"/>
                  <a:pt x="14040" y="27430"/>
                  <a:pt x="14144" y="26961"/>
                </a:cubicBezTo>
                <a:lnTo>
                  <a:pt x="14144" y="26895"/>
                </a:lnTo>
                <a:cubicBezTo>
                  <a:pt x="14158" y="26923"/>
                  <a:pt x="14184" y="26933"/>
                  <a:pt x="14212" y="26933"/>
                </a:cubicBezTo>
                <a:cubicBezTo>
                  <a:pt x="14250" y="26933"/>
                  <a:pt x="14291" y="26914"/>
                  <a:pt x="14311" y="26895"/>
                </a:cubicBezTo>
                <a:cubicBezTo>
                  <a:pt x="14511" y="26327"/>
                  <a:pt x="14110" y="25794"/>
                  <a:pt x="13643" y="25560"/>
                </a:cubicBezTo>
                <a:cubicBezTo>
                  <a:pt x="13610" y="25494"/>
                  <a:pt x="13510" y="25494"/>
                  <a:pt x="13477" y="25460"/>
                </a:cubicBezTo>
                <a:cubicBezTo>
                  <a:pt x="13443" y="25460"/>
                  <a:pt x="13410" y="25427"/>
                  <a:pt x="13343" y="25427"/>
                </a:cubicBezTo>
                <a:cubicBezTo>
                  <a:pt x="13310" y="25427"/>
                  <a:pt x="13310" y="25427"/>
                  <a:pt x="13277" y="25460"/>
                </a:cubicBezTo>
                <a:cubicBezTo>
                  <a:pt x="13176" y="25460"/>
                  <a:pt x="13110" y="25494"/>
                  <a:pt x="13076" y="25560"/>
                </a:cubicBezTo>
                <a:cubicBezTo>
                  <a:pt x="13010" y="25560"/>
                  <a:pt x="13010" y="25594"/>
                  <a:pt x="12976" y="25594"/>
                </a:cubicBezTo>
                <a:cubicBezTo>
                  <a:pt x="12914" y="25578"/>
                  <a:pt x="12854" y="25571"/>
                  <a:pt x="12796" y="25571"/>
                </a:cubicBezTo>
                <a:cubicBezTo>
                  <a:pt x="12477" y="25571"/>
                  <a:pt x="12217" y="25794"/>
                  <a:pt x="12076" y="26161"/>
                </a:cubicBezTo>
                <a:cubicBezTo>
                  <a:pt x="12009" y="26294"/>
                  <a:pt x="12009" y="26461"/>
                  <a:pt x="12009" y="26628"/>
                </a:cubicBezTo>
                <a:cubicBezTo>
                  <a:pt x="10575" y="27061"/>
                  <a:pt x="9174" y="27762"/>
                  <a:pt x="8073" y="28796"/>
                </a:cubicBezTo>
                <a:cubicBezTo>
                  <a:pt x="9507" y="27061"/>
                  <a:pt x="11142" y="25460"/>
                  <a:pt x="13076" y="24126"/>
                </a:cubicBezTo>
                <a:cubicBezTo>
                  <a:pt x="13143" y="24093"/>
                  <a:pt x="13176" y="24059"/>
                  <a:pt x="13277" y="23992"/>
                </a:cubicBezTo>
                <a:cubicBezTo>
                  <a:pt x="13677" y="23792"/>
                  <a:pt x="14077" y="23626"/>
                  <a:pt x="14477" y="23559"/>
                </a:cubicBezTo>
                <a:cubicBezTo>
                  <a:pt x="15078" y="23826"/>
                  <a:pt x="15311" y="24626"/>
                  <a:pt x="15812" y="24993"/>
                </a:cubicBezTo>
                <a:cubicBezTo>
                  <a:pt x="16279" y="25327"/>
                  <a:pt x="16679" y="25460"/>
                  <a:pt x="17246" y="25560"/>
                </a:cubicBezTo>
                <a:cubicBezTo>
                  <a:pt x="17425" y="25595"/>
                  <a:pt x="17620" y="25612"/>
                  <a:pt x="17822" y="25612"/>
                </a:cubicBezTo>
                <a:cubicBezTo>
                  <a:pt x="18598" y="25612"/>
                  <a:pt x="19478" y="25356"/>
                  <a:pt x="19981" y="24826"/>
                </a:cubicBezTo>
                <a:cubicBezTo>
                  <a:pt x="20081" y="24893"/>
                  <a:pt x="20148" y="24926"/>
                  <a:pt x="20181" y="24926"/>
                </a:cubicBezTo>
                <a:cubicBezTo>
                  <a:pt x="20193" y="24932"/>
                  <a:pt x="20205" y="24935"/>
                  <a:pt x="20216" y="24935"/>
                </a:cubicBezTo>
                <a:cubicBezTo>
                  <a:pt x="20269" y="24935"/>
                  <a:pt x="20309" y="24875"/>
                  <a:pt x="20282" y="24793"/>
                </a:cubicBezTo>
                <a:cubicBezTo>
                  <a:pt x="20248" y="24760"/>
                  <a:pt x="20148" y="24726"/>
                  <a:pt x="20115" y="24626"/>
                </a:cubicBezTo>
                <a:cubicBezTo>
                  <a:pt x="20115" y="24593"/>
                  <a:pt x="20148" y="24593"/>
                  <a:pt x="20148" y="24560"/>
                </a:cubicBezTo>
                <a:cubicBezTo>
                  <a:pt x="20176" y="24477"/>
                  <a:pt x="20135" y="24417"/>
                  <a:pt x="20064" y="24417"/>
                </a:cubicBezTo>
                <a:cubicBezTo>
                  <a:pt x="20049" y="24417"/>
                  <a:pt x="20032" y="24420"/>
                  <a:pt x="20015" y="24426"/>
                </a:cubicBezTo>
                <a:cubicBezTo>
                  <a:pt x="19981" y="24426"/>
                  <a:pt x="19948" y="24459"/>
                  <a:pt x="19915" y="24459"/>
                </a:cubicBezTo>
                <a:cubicBezTo>
                  <a:pt x="18849" y="23567"/>
                  <a:pt x="17286" y="23080"/>
                  <a:pt x="15787" y="23080"/>
                </a:cubicBezTo>
                <a:cubicBezTo>
                  <a:pt x="15269" y="23080"/>
                  <a:pt x="14758" y="23139"/>
                  <a:pt x="14277" y="23259"/>
                </a:cubicBezTo>
                <a:lnTo>
                  <a:pt x="14244" y="23259"/>
                </a:lnTo>
                <a:cubicBezTo>
                  <a:pt x="14778" y="22925"/>
                  <a:pt x="15345" y="22625"/>
                  <a:pt x="15945" y="22325"/>
                </a:cubicBezTo>
                <a:lnTo>
                  <a:pt x="15978" y="22325"/>
                </a:lnTo>
                <a:cubicBezTo>
                  <a:pt x="16079" y="22325"/>
                  <a:pt x="16112" y="22291"/>
                  <a:pt x="16179" y="22291"/>
                </a:cubicBezTo>
                <a:cubicBezTo>
                  <a:pt x="16579" y="22226"/>
                  <a:pt x="16990" y="22205"/>
                  <a:pt x="17406" y="22205"/>
                </a:cubicBezTo>
                <a:cubicBezTo>
                  <a:pt x="18156" y="22205"/>
                  <a:pt x="18921" y="22273"/>
                  <a:pt x="19666" y="22273"/>
                </a:cubicBezTo>
                <a:cubicBezTo>
                  <a:pt x="19987" y="22273"/>
                  <a:pt x="20304" y="22261"/>
                  <a:pt x="20615" y="22225"/>
                </a:cubicBezTo>
                <a:cubicBezTo>
                  <a:pt x="21749" y="22058"/>
                  <a:pt x="23117" y="21257"/>
                  <a:pt x="22950" y="19956"/>
                </a:cubicBezTo>
                <a:lnTo>
                  <a:pt x="22983" y="19956"/>
                </a:lnTo>
                <a:cubicBezTo>
                  <a:pt x="23084" y="19923"/>
                  <a:pt x="23084" y="19789"/>
                  <a:pt x="22950" y="19789"/>
                </a:cubicBezTo>
                <a:cubicBezTo>
                  <a:pt x="16646" y="20457"/>
                  <a:pt x="10675" y="24560"/>
                  <a:pt x="6972" y="29630"/>
                </a:cubicBezTo>
                <a:cubicBezTo>
                  <a:pt x="7339" y="28829"/>
                  <a:pt x="7739" y="27995"/>
                  <a:pt x="8140" y="27261"/>
                </a:cubicBezTo>
                <a:cubicBezTo>
                  <a:pt x="9140" y="25393"/>
                  <a:pt x="10174" y="23492"/>
                  <a:pt x="11308" y="21657"/>
                </a:cubicBezTo>
                <a:cubicBezTo>
                  <a:pt x="12309" y="20390"/>
                  <a:pt x="13510" y="19322"/>
                  <a:pt x="14811" y="18455"/>
                </a:cubicBezTo>
                <a:cubicBezTo>
                  <a:pt x="17613" y="17655"/>
                  <a:pt x="21115" y="17955"/>
                  <a:pt x="23484" y="16220"/>
                </a:cubicBezTo>
                <a:cubicBezTo>
                  <a:pt x="24618" y="15420"/>
                  <a:pt x="27253" y="13452"/>
                  <a:pt x="26619" y="11750"/>
                </a:cubicBezTo>
                <a:cubicBezTo>
                  <a:pt x="26686" y="11717"/>
                  <a:pt x="26786" y="11617"/>
                  <a:pt x="26853" y="11550"/>
                </a:cubicBezTo>
                <a:cubicBezTo>
                  <a:pt x="26965" y="11438"/>
                  <a:pt x="26865" y="11302"/>
                  <a:pt x="26750" y="11302"/>
                </a:cubicBezTo>
                <a:cubicBezTo>
                  <a:pt x="26729" y="11302"/>
                  <a:pt x="26707" y="11306"/>
                  <a:pt x="26686" y="11317"/>
                </a:cubicBezTo>
                <a:cubicBezTo>
                  <a:pt x="26653" y="11383"/>
                  <a:pt x="26619" y="11417"/>
                  <a:pt x="26586" y="11417"/>
                </a:cubicBezTo>
                <a:cubicBezTo>
                  <a:pt x="26519" y="11417"/>
                  <a:pt x="26486" y="11417"/>
                  <a:pt x="26486" y="11450"/>
                </a:cubicBezTo>
                <a:cubicBezTo>
                  <a:pt x="26486" y="11450"/>
                  <a:pt x="26486" y="11483"/>
                  <a:pt x="26453" y="11483"/>
                </a:cubicBezTo>
                <a:cubicBezTo>
                  <a:pt x="25485" y="12084"/>
                  <a:pt x="24084" y="11984"/>
                  <a:pt x="23017" y="12284"/>
                </a:cubicBezTo>
                <a:cubicBezTo>
                  <a:pt x="21916" y="12618"/>
                  <a:pt x="20815" y="13051"/>
                  <a:pt x="19781" y="13552"/>
                </a:cubicBezTo>
                <a:cubicBezTo>
                  <a:pt x="17780" y="14552"/>
                  <a:pt x="16179" y="16087"/>
                  <a:pt x="14944" y="17888"/>
                </a:cubicBezTo>
                <a:cubicBezTo>
                  <a:pt x="13977" y="18488"/>
                  <a:pt x="13110" y="19222"/>
                  <a:pt x="12309" y="20056"/>
                </a:cubicBezTo>
                <a:cubicBezTo>
                  <a:pt x="12609" y="19623"/>
                  <a:pt x="12843" y="19222"/>
                  <a:pt x="13143" y="18789"/>
                </a:cubicBezTo>
                <a:cubicBezTo>
                  <a:pt x="14978" y="16120"/>
                  <a:pt x="17079" y="13585"/>
                  <a:pt x="19448" y="11383"/>
                </a:cubicBezTo>
                <a:cubicBezTo>
                  <a:pt x="19648" y="11150"/>
                  <a:pt x="19915" y="10950"/>
                  <a:pt x="20115" y="10783"/>
                </a:cubicBezTo>
                <a:cubicBezTo>
                  <a:pt x="22150" y="9649"/>
                  <a:pt x="24451" y="9148"/>
                  <a:pt x="26453" y="7948"/>
                </a:cubicBezTo>
                <a:cubicBezTo>
                  <a:pt x="28688" y="6580"/>
                  <a:pt x="29822" y="3745"/>
                  <a:pt x="31089" y="1543"/>
                </a:cubicBezTo>
                <a:cubicBezTo>
                  <a:pt x="31123" y="1443"/>
                  <a:pt x="31089" y="1276"/>
                  <a:pt x="30956" y="1276"/>
                </a:cubicBezTo>
                <a:cubicBezTo>
                  <a:pt x="25752" y="1610"/>
                  <a:pt x="22617" y="6080"/>
                  <a:pt x="20148" y="10249"/>
                </a:cubicBezTo>
                <a:cubicBezTo>
                  <a:pt x="19815" y="10483"/>
                  <a:pt x="19481" y="10783"/>
                  <a:pt x="19181" y="11083"/>
                </a:cubicBezTo>
                <a:cubicBezTo>
                  <a:pt x="18247" y="11917"/>
                  <a:pt x="17346" y="12884"/>
                  <a:pt x="16479" y="13818"/>
                </a:cubicBezTo>
                <a:lnTo>
                  <a:pt x="16479" y="13785"/>
                </a:lnTo>
                <a:lnTo>
                  <a:pt x="16746" y="13285"/>
                </a:lnTo>
                <a:cubicBezTo>
                  <a:pt x="16779" y="13285"/>
                  <a:pt x="16779" y="13285"/>
                  <a:pt x="16812" y="13251"/>
                </a:cubicBezTo>
                <a:cubicBezTo>
                  <a:pt x="19848" y="9749"/>
                  <a:pt x="21015" y="3945"/>
                  <a:pt x="17846" y="242"/>
                </a:cubicBezTo>
                <a:cubicBezTo>
                  <a:pt x="17897" y="167"/>
                  <a:pt x="17853" y="130"/>
                  <a:pt x="17814" y="130"/>
                </a:cubicBezTo>
                <a:cubicBezTo>
                  <a:pt x="17801" y="130"/>
                  <a:pt x="17788" y="134"/>
                  <a:pt x="17780" y="142"/>
                </a:cubicBezTo>
                <a:cubicBezTo>
                  <a:pt x="17746" y="109"/>
                  <a:pt x="17746" y="75"/>
                  <a:pt x="17680" y="75"/>
                </a:cubicBezTo>
                <a:cubicBezTo>
                  <a:pt x="17663" y="25"/>
                  <a:pt x="17621" y="0"/>
                  <a:pt x="175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" name="Google Shape;390;p18"/>
          <p:cNvSpPr/>
          <p:nvPr/>
        </p:nvSpPr>
        <p:spPr>
          <a:xfrm rot="59522">
            <a:off x="8431881" y="1018807"/>
            <a:ext cx="129524" cy="12959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" name="Google Shape;391;p18"/>
          <p:cNvSpPr/>
          <p:nvPr/>
        </p:nvSpPr>
        <p:spPr>
          <a:xfrm rot="59522">
            <a:off x="8676608" y="470041"/>
            <a:ext cx="179990" cy="170171"/>
          </a:xfrm>
          <a:custGeom>
            <a:avLst/>
            <a:gdLst/>
            <a:ahLst/>
            <a:cxnLst/>
            <a:rect l="l" t="t" r="r" b="b"/>
            <a:pathLst>
              <a:path w="2493" h="2357" extrusionOk="0">
                <a:moveTo>
                  <a:pt x="1262" y="1"/>
                </a:moveTo>
                <a:cubicBezTo>
                  <a:pt x="1254" y="1"/>
                  <a:pt x="1247" y="8"/>
                  <a:pt x="1247" y="24"/>
                </a:cubicBezTo>
                <a:cubicBezTo>
                  <a:pt x="1034" y="540"/>
                  <a:pt x="578" y="966"/>
                  <a:pt x="61" y="1148"/>
                </a:cubicBezTo>
                <a:cubicBezTo>
                  <a:pt x="0" y="1148"/>
                  <a:pt x="0" y="1209"/>
                  <a:pt x="61" y="1209"/>
                </a:cubicBezTo>
                <a:cubicBezTo>
                  <a:pt x="578" y="1361"/>
                  <a:pt x="1034" y="1817"/>
                  <a:pt x="1247" y="2334"/>
                </a:cubicBezTo>
                <a:cubicBezTo>
                  <a:pt x="1247" y="2349"/>
                  <a:pt x="1254" y="2356"/>
                  <a:pt x="1262" y="2356"/>
                </a:cubicBezTo>
                <a:cubicBezTo>
                  <a:pt x="1269" y="2356"/>
                  <a:pt x="1277" y="2349"/>
                  <a:pt x="1277" y="2334"/>
                </a:cubicBezTo>
                <a:cubicBezTo>
                  <a:pt x="1459" y="1817"/>
                  <a:pt x="1915" y="1391"/>
                  <a:pt x="2462" y="1209"/>
                </a:cubicBezTo>
                <a:cubicBezTo>
                  <a:pt x="2493" y="1209"/>
                  <a:pt x="2493" y="1148"/>
                  <a:pt x="2462" y="1148"/>
                </a:cubicBezTo>
                <a:cubicBezTo>
                  <a:pt x="1915" y="996"/>
                  <a:pt x="1459" y="540"/>
                  <a:pt x="1277" y="24"/>
                </a:cubicBezTo>
                <a:cubicBezTo>
                  <a:pt x="1277" y="8"/>
                  <a:pt x="1269" y="1"/>
                  <a:pt x="12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rot="59522">
            <a:off x="8727406" y="1592382"/>
            <a:ext cx="129524" cy="12959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 rot="-10740478">
            <a:off x="481647" y="4012732"/>
            <a:ext cx="129524" cy="12959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 rot="-10740478">
            <a:off x="186454" y="4520923"/>
            <a:ext cx="179990" cy="170171"/>
          </a:xfrm>
          <a:custGeom>
            <a:avLst/>
            <a:gdLst/>
            <a:ahLst/>
            <a:cxnLst/>
            <a:rect l="l" t="t" r="r" b="b"/>
            <a:pathLst>
              <a:path w="2493" h="2357" extrusionOk="0">
                <a:moveTo>
                  <a:pt x="1262" y="1"/>
                </a:moveTo>
                <a:cubicBezTo>
                  <a:pt x="1254" y="1"/>
                  <a:pt x="1247" y="8"/>
                  <a:pt x="1247" y="24"/>
                </a:cubicBezTo>
                <a:cubicBezTo>
                  <a:pt x="1034" y="540"/>
                  <a:pt x="578" y="966"/>
                  <a:pt x="61" y="1148"/>
                </a:cubicBezTo>
                <a:cubicBezTo>
                  <a:pt x="0" y="1148"/>
                  <a:pt x="0" y="1209"/>
                  <a:pt x="61" y="1209"/>
                </a:cubicBezTo>
                <a:cubicBezTo>
                  <a:pt x="578" y="1361"/>
                  <a:pt x="1034" y="1817"/>
                  <a:pt x="1247" y="2334"/>
                </a:cubicBezTo>
                <a:cubicBezTo>
                  <a:pt x="1247" y="2349"/>
                  <a:pt x="1254" y="2356"/>
                  <a:pt x="1262" y="2356"/>
                </a:cubicBezTo>
                <a:cubicBezTo>
                  <a:pt x="1269" y="2356"/>
                  <a:pt x="1277" y="2349"/>
                  <a:pt x="1277" y="2334"/>
                </a:cubicBezTo>
                <a:cubicBezTo>
                  <a:pt x="1459" y="1817"/>
                  <a:pt x="1915" y="1391"/>
                  <a:pt x="2462" y="1209"/>
                </a:cubicBezTo>
                <a:cubicBezTo>
                  <a:pt x="2493" y="1209"/>
                  <a:pt x="2493" y="1148"/>
                  <a:pt x="2462" y="1148"/>
                </a:cubicBezTo>
                <a:cubicBezTo>
                  <a:pt x="1915" y="996"/>
                  <a:pt x="1459" y="540"/>
                  <a:pt x="1277" y="24"/>
                </a:cubicBezTo>
                <a:cubicBezTo>
                  <a:pt x="1277" y="8"/>
                  <a:pt x="1269" y="1"/>
                  <a:pt x="12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rot="-10740478">
            <a:off x="186122" y="3439157"/>
            <a:ext cx="129524" cy="12959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 txBox="1">
            <a:spLocks noGrp="1"/>
          </p:cNvSpPr>
          <p:nvPr>
            <p:ph type="title"/>
          </p:nvPr>
        </p:nvSpPr>
        <p:spPr>
          <a:xfrm>
            <a:off x="1478225" y="539500"/>
            <a:ext cx="618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397" name="Google Shape;397;p18"/>
          <p:cNvSpPr txBox="1">
            <a:spLocks noGrp="1"/>
          </p:cNvSpPr>
          <p:nvPr>
            <p:ph type="subTitle" idx="1"/>
          </p:nvPr>
        </p:nvSpPr>
        <p:spPr>
          <a:xfrm>
            <a:off x="1018025" y="2750438"/>
            <a:ext cx="2098800" cy="4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i="1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" name="Google Shape;398;p18"/>
          <p:cNvSpPr txBox="1">
            <a:spLocks noGrp="1"/>
          </p:cNvSpPr>
          <p:nvPr>
            <p:ph type="subTitle" idx="2"/>
          </p:nvPr>
        </p:nvSpPr>
        <p:spPr>
          <a:xfrm>
            <a:off x="3522566" y="2750438"/>
            <a:ext cx="2098800" cy="4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i="1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18"/>
          <p:cNvSpPr txBox="1">
            <a:spLocks noGrp="1"/>
          </p:cNvSpPr>
          <p:nvPr>
            <p:ph type="subTitle" idx="3"/>
          </p:nvPr>
        </p:nvSpPr>
        <p:spPr>
          <a:xfrm>
            <a:off x="6027113" y="2750438"/>
            <a:ext cx="2098800" cy="4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i="1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" name="Google Shape;400;p18"/>
          <p:cNvSpPr txBox="1">
            <a:spLocks noGrp="1"/>
          </p:cNvSpPr>
          <p:nvPr>
            <p:ph type="subTitle" idx="4"/>
          </p:nvPr>
        </p:nvSpPr>
        <p:spPr>
          <a:xfrm>
            <a:off x="1018025" y="3154535"/>
            <a:ext cx="2098800" cy="74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" name="Google Shape;401;p18"/>
          <p:cNvSpPr txBox="1">
            <a:spLocks noGrp="1"/>
          </p:cNvSpPr>
          <p:nvPr>
            <p:ph type="subTitle" idx="5"/>
          </p:nvPr>
        </p:nvSpPr>
        <p:spPr>
          <a:xfrm>
            <a:off x="3522566" y="3154535"/>
            <a:ext cx="2098800" cy="74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p18"/>
          <p:cNvSpPr txBox="1">
            <a:spLocks noGrp="1"/>
          </p:cNvSpPr>
          <p:nvPr>
            <p:ph type="subTitle" idx="6"/>
          </p:nvPr>
        </p:nvSpPr>
        <p:spPr>
          <a:xfrm>
            <a:off x="6027113" y="3154535"/>
            <a:ext cx="2098800" cy="74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18"/>
          <p:cNvSpPr txBox="1">
            <a:spLocks noGrp="1"/>
          </p:cNvSpPr>
          <p:nvPr>
            <p:ph type="title" idx="7" hasCustomPrompt="1"/>
          </p:nvPr>
        </p:nvSpPr>
        <p:spPr>
          <a:xfrm>
            <a:off x="1600769" y="2167638"/>
            <a:ext cx="9333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04" name="Google Shape;404;p18"/>
          <p:cNvSpPr txBox="1">
            <a:spLocks noGrp="1"/>
          </p:cNvSpPr>
          <p:nvPr>
            <p:ph type="title" idx="8" hasCustomPrompt="1"/>
          </p:nvPr>
        </p:nvSpPr>
        <p:spPr>
          <a:xfrm>
            <a:off x="4105319" y="2167638"/>
            <a:ext cx="9333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05" name="Google Shape;405;p18"/>
          <p:cNvSpPr txBox="1">
            <a:spLocks noGrp="1"/>
          </p:cNvSpPr>
          <p:nvPr>
            <p:ph type="title" idx="9" hasCustomPrompt="1"/>
          </p:nvPr>
        </p:nvSpPr>
        <p:spPr>
          <a:xfrm>
            <a:off x="6609869" y="2167638"/>
            <a:ext cx="9333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4824923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Title and text 8"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p26"/>
          <p:cNvSpPr txBox="1">
            <a:spLocks noGrp="1"/>
          </p:cNvSpPr>
          <p:nvPr>
            <p:ph type="title"/>
          </p:nvPr>
        </p:nvSpPr>
        <p:spPr>
          <a:xfrm>
            <a:off x="4909325" y="1768800"/>
            <a:ext cx="3406200" cy="69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56" name="Google Shape;456;p26"/>
          <p:cNvSpPr txBox="1">
            <a:spLocks noGrp="1"/>
          </p:cNvSpPr>
          <p:nvPr>
            <p:ph type="body" idx="1"/>
          </p:nvPr>
        </p:nvSpPr>
        <p:spPr>
          <a:xfrm>
            <a:off x="4909325" y="2437500"/>
            <a:ext cx="34062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4661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2"/>
        </a:solidFill>
        <a:effectLst/>
      </p:bgPr>
    </p:bg>
    <p:spTree>
      <p:nvGrpSpPr>
        <p:cNvPr id="1" name="Shape 3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7" name="Google Shape;3397;p5"/>
          <p:cNvSpPr/>
          <p:nvPr/>
        </p:nvSpPr>
        <p:spPr>
          <a:xfrm>
            <a:off x="325150" y="208107"/>
            <a:ext cx="8493600" cy="4727400"/>
          </a:xfrm>
          <a:prstGeom prst="rect">
            <a:avLst/>
          </a:prstGeom>
          <a:noFill/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8" name="Google Shape;3398;p5"/>
          <p:cNvSpPr/>
          <p:nvPr/>
        </p:nvSpPr>
        <p:spPr>
          <a:xfrm>
            <a:off x="461906" y="351005"/>
            <a:ext cx="8220000" cy="4441500"/>
          </a:xfrm>
          <a:prstGeom prst="rect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9" name="Google Shape;3399;p5"/>
          <p:cNvSpPr/>
          <p:nvPr/>
        </p:nvSpPr>
        <p:spPr>
          <a:xfrm>
            <a:off x="4961688" y="1347150"/>
            <a:ext cx="2937000" cy="293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0" name="Google Shape;3400;p5"/>
          <p:cNvSpPr/>
          <p:nvPr/>
        </p:nvSpPr>
        <p:spPr>
          <a:xfrm>
            <a:off x="1191938" y="1347150"/>
            <a:ext cx="2937000" cy="293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1" name="Google Shape;3401;p5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5" name="Google Shape;4525;p5"/>
          <p:cNvSpPr txBox="1">
            <a:spLocks noGrp="1"/>
          </p:cNvSpPr>
          <p:nvPr>
            <p:ph type="subTitle" idx="1"/>
          </p:nvPr>
        </p:nvSpPr>
        <p:spPr>
          <a:xfrm>
            <a:off x="1634600" y="2121511"/>
            <a:ext cx="2051700" cy="540600"/>
          </a:xfrm>
          <a:prstGeom prst="rect">
            <a:avLst/>
          </a:prstGeom>
          <a:effectLst>
            <a:outerShdw dist="28575" dir="42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400">
                <a:solidFill>
                  <a:schemeClr val="lt2"/>
                </a:solidFill>
                <a:latin typeface="Galada"/>
                <a:ea typeface="Galada"/>
                <a:cs typeface="Galada"/>
                <a:sym typeface="Galad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9pPr>
          </a:lstStyle>
          <a:p>
            <a:endParaRPr/>
          </a:p>
        </p:txBody>
      </p:sp>
      <p:sp>
        <p:nvSpPr>
          <p:cNvPr id="4526" name="Google Shape;4526;p5"/>
          <p:cNvSpPr txBox="1">
            <a:spLocks noGrp="1"/>
          </p:cNvSpPr>
          <p:nvPr>
            <p:ph type="subTitle" idx="2"/>
          </p:nvPr>
        </p:nvSpPr>
        <p:spPr>
          <a:xfrm>
            <a:off x="5404346" y="2121511"/>
            <a:ext cx="2051700" cy="540600"/>
          </a:xfrm>
          <a:prstGeom prst="rect">
            <a:avLst/>
          </a:prstGeom>
          <a:effectLst>
            <a:outerShdw dist="28575" dir="42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400">
                <a:solidFill>
                  <a:schemeClr val="lt2"/>
                </a:solidFill>
                <a:latin typeface="Galada"/>
                <a:ea typeface="Galada"/>
                <a:cs typeface="Galada"/>
                <a:sym typeface="Galad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alada"/>
              <a:buNone/>
              <a:defRPr sz="2500">
                <a:latin typeface="Galada"/>
                <a:ea typeface="Galada"/>
                <a:cs typeface="Galada"/>
                <a:sym typeface="Galada"/>
              </a:defRPr>
            </a:lvl9pPr>
          </a:lstStyle>
          <a:p>
            <a:endParaRPr/>
          </a:p>
        </p:txBody>
      </p:sp>
      <p:sp>
        <p:nvSpPr>
          <p:cNvPr id="4527" name="Google Shape;4527;p5"/>
          <p:cNvSpPr txBox="1">
            <a:spLocks noGrp="1"/>
          </p:cNvSpPr>
          <p:nvPr>
            <p:ph type="subTitle" idx="3"/>
          </p:nvPr>
        </p:nvSpPr>
        <p:spPr>
          <a:xfrm>
            <a:off x="1508288" y="2530307"/>
            <a:ext cx="2304300" cy="9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28" name="Google Shape;4528;p5"/>
          <p:cNvSpPr txBox="1">
            <a:spLocks noGrp="1"/>
          </p:cNvSpPr>
          <p:nvPr>
            <p:ph type="subTitle" idx="4"/>
          </p:nvPr>
        </p:nvSpPr>
        <p:spPr>
          <a:xfrm>
            <a:off x="5278038" y="2530307"/>
            <a:ext cx="2304300" cy="9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9" name="Google Shape;452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40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71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dk2"/>
        </a:solidFill>
        <a:effectLst/>
      </p:bgPr>
    </p:bg>
    <p:spTree>
      <p:nvGrpSpPr>
        <p:cNvPr id="1" name="Shape 4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6" name="Google Shape;5656;p6"/>
          <p:cNvSpPr/>
          <p:nvPr/>
        </p:nvSpPr>
        <p:spPr>
          <a:xfrm>
            <a:off x="0" y="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0" name="Google Shape;6780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36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2"/>
        </a:solidFill>
        <a:effectLst/>
      </p:bgPr>
    </p:bg>
    <p:spTree>
      <p:nvGrpSpPr>
        <p:cNvPr id="1" name="Shape 6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3" name="Google Shape;6783;p7"/>
          <p:cNvSpPr/>
          <p:nvPr userDrawn="1"/>
        </p:nvSpPr>
        <p:spPr>
          <a:xfrm>
            <a:off x="356375" y="293975"/>
            <a:ext cx="8280900" cy="43797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4" name="Google Shape;6784;p7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6785" name="Google Shape;6785;p7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7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7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7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7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7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7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7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7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7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7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7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7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7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7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7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7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7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7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7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7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7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7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7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7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7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7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7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7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7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7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7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7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7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7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7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7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7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7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7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7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7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7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7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7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7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7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7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7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7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7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7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7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7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7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7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7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7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7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7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7" name="Google Shape;7907;p7"/>
          <p:cNvSpPr txBox="1">
            <a:spLocks noGrp="1"/>
          </p:cNvSpPr>
          <p:nvPr>
            <p:ph type="title"/>
          </p:nvPr>
        </p:nvSpPr>
        <p:spPr>
          <a:xfrm>
            <a:off x="872400" y="1054625"/>
            <a:ext cx="4383900" cy="742200"/>
          </a:xfrm>
          <a:prstGeom prst="rect">
            <a:avLst/>
          </a:prstGeom>
          <a:effectLst>
            <a:outerShdw dist="28575" dir="39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908" name="Google Shape;7908;p7"/>
          <p:cNvSpPr txBox="1">
            <a:spLocks noGrp="1"/>
          </p:cNvSpPr>
          <p:nvPr>
            <p:ph type="body" idx="1"/>
          </p:nvPr>
        </p:nvSpPr>
        <p:spPr>
          <a:xfrm>
            <a:off x="872400" y="1914475"/>
            <a:ext cx="3020400" cy="17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2"/>
        </a:solidFill>
        <a:effectLst/>
      </p:bgPr>
    </p:bg>
    <p:spTree>
      <p:nvGrpSpPr>
        <p:cNvPr id="1" name="Shape 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" name="Google Shape;7911;p8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5" name="Google Shape;9035;p8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6" name="Google Shape;9036;p8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9037" name="Google Shape;9037;p8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8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8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8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8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8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8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8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8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8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8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8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8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8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8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8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8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8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8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8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8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8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8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8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8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8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8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8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8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8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8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8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8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8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8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8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8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8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8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8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8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8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8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8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8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8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8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8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8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8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8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8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8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8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8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8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8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8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8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8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8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8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8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8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8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8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8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8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8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8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8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8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8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8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8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8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8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8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8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8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8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8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8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8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8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8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8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8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8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8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8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8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8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8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8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8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8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8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8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8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8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8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8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8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8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8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8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8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8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8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8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8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8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8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8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8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8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8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8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8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8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8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8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8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8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8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8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8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8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8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8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8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8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8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8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8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8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8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8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8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8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8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8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8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8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8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8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8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8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8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8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8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8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8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8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8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8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8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8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8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8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8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8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8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8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8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8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8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8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8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8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8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8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8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8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8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8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8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8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8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8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8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8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8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8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8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8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8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8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8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8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8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8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8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8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8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8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8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8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8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8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8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8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8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8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8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8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8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8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8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8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8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8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8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8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8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8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8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8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8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8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8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8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8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8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8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8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8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8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8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8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8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8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8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8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8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8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8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8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8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8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8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8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8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8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8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8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8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8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8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8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8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8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8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8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8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8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8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8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8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8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8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8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8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8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8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8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8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8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8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8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8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8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8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8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8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8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8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8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8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8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8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8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8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8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8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8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8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8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8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8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8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8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8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8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8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8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8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8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8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8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8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8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8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8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8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8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8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8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8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8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8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8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8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8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8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8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8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8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8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8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8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8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8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8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8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8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8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8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8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8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8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8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8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8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8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8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8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8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8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8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8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8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8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8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8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8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8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8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8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8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8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8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8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8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8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8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8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8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8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8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8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8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8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8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8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8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8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8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8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8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8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8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8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8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8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8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8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8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8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8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8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8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8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8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8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8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8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8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8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8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8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8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8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8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8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8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8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8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8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8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8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8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8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8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8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8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8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8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8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8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8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8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8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8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8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8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8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8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8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8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8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8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8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8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8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8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8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8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8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8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8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8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8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8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8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8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8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8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8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8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8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8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8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8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8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8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8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8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8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8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8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8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8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8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8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8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8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8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8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8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8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8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8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8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8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8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8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8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8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8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8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8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8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8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8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8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8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8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8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8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8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8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8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8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8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8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8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8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8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8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8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8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8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8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8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8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8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8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8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8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8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8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8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8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8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8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8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8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8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8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8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8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8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8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8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8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8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8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8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8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8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8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8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8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8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8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8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8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8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8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8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8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8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8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8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8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8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8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8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8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8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8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8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8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8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8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8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8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8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8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8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8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8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8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8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8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8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8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8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8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8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8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8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8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8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8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8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8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8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8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8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8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8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8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8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8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8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8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8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8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8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8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8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8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8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8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8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8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8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8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8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8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8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8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8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8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8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8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8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8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8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8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8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8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8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8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8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8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8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8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8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8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8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8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8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8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8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8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8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8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8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8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8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8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8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8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8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8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8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8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8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8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8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8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8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8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8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8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8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8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8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8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8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8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8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8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8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8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8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8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8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8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8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8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8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8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8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8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8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8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8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8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8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8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8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8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8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8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8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8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8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8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8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8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8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8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8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8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8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8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8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8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8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8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8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8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8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8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8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8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8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8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8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8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8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8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8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8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8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8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8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8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8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8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8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8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8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8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8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8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8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8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8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8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8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8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8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8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8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8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8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8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8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8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8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8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8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8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8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8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8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8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8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8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8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8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8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8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8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8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8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8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8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8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8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8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8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8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8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8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8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8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8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8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8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8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8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8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8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8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8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8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8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8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8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8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8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8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8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8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8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8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8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8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8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8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8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8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8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8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8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8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8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8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8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8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8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8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8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8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8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8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8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8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8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8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8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8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8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8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8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8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8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8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8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8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8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8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8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9" name="Google Shape;10159;p8"/>
          <p:cNvSpPr/>
          <p:nvPr/>
        </p:nvSpPr>
        <p:spPr>
          <a:xfrm>
            <a:off x="2393400" y="382575"/>
            <a:ext cx="4378500" cy="4378500"/>
          </a:xfrm>
          <a:prstGeom prst="ellipse">
            <a:avLst/>
          </a:prstGeom>
          <a:solidFill>
            <a:schemeClr val="lt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0" name="Google Shape;10160;p8"/>
          <p:cNvSpPr/>
          <p:nvPr/>
        </p:nvSpPr>
        <p:spPr>
          <a:xfrm>
            <a:off x="2617236" y="606324"/>
            <a:ext cx="3930900" cy="3930900"/>
          </a:xfrm>
          <a:prstGeom prst="ellipse">
            <a:avLst/>
          </a:prstGeom>
          <a:solidFill>
            <a:schemeClr val="lt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1" name="Google Shape;10161;p8"/>
          <p:cNvSpPr txBox="1">
            <a:spLocks noGrp="1"/>
          </p:cNvSpPr>
          <p:nvPr>
            <p:ph type="title"/>
          </p:nvPr>
        </p:nvSpPr>
        <p:spPr>
          <a:xfrm rot="244">
            <a:off x="2456400" y="1744684"/>
            <a:ext cx="4231200" cy="1795200"/>
          </a:xfrm>
          <a:prstGeom prst="rect">
            <a:avLst/>
          </a:prstGeom>
          <a:effectLst>
            <a:outerShdw dist="47625" dir="414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2"/>
        </a:solidFill>
        <a:effectLst/>
      </p:bgPr>
    </p:bg>
    <p:spTree>
      <p:nvGrpSpPr>
        <p:cNvPr id="1" name="Shape 10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3" name="Google Shape;10163;p9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4" name="Google Shape;10164;p9"/>
          <p:cNvSpPr/>
          <p:nvPr/>
        </p:nvSpPr>
        <p:spPr>
          <a:xfrm>
            <a:off x="356375" y="293975"/>
            <a:ext cx="8280900" cy="43797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5" name="Google Shape;10165;p9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0166" name="Google Shape;10166;p9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9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9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9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9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9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9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9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9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9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9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9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9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9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9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9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9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9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9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9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9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9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9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9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9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9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9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9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9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9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9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9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9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9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9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9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9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9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9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9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9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9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9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9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9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9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9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9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9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9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9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9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9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9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9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9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9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9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9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9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9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9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9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9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9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9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9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9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9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9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9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9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9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9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9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9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9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9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9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9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9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9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9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9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9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9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9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9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9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9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9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9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9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9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9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9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9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9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9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9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9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9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9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9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9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9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9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9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9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9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9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9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9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9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9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9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9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9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9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9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9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9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9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9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9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9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9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9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9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9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9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9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9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9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9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9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9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9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9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9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9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9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9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9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9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9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9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9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9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9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9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9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9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9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9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9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9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9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9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9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9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9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9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9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9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9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9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9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9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9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9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9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9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9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9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9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9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9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9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9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9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9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9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9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9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9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9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9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9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9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9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9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9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9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9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9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9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9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9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9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9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9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9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9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9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9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9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9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9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9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9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9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9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9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9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9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9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9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9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9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9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9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9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9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9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9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9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9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9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9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9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9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9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9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9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9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9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9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9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9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9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9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9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9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9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9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9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9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9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9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9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9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9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9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9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9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9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9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9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9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9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9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9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9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9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9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9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9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9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9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9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9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9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9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9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9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9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9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9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9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9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9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9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9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9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9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9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9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9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9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9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9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9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9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9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9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9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9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9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9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9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9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9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9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9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9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9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9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9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9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9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9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9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9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9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9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9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9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9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9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9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9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9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9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9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9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9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9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9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9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9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9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9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9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9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9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9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9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9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9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9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9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9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9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9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9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9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9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9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9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9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9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9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9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9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9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9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9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9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9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9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9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9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9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9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9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9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9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9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9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9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9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9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9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9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9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9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9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9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9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9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9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9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9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9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9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9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9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9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9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9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9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9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9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9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9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9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9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9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9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9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9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9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9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9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9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9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9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9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9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9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9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9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9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9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9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9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9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9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9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9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9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9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9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9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9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9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9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9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9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9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9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9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9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9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9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9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9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9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9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9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9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9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9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9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9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9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9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9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9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9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9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9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9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9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9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9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9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9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9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9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9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9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9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9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9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9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9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9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9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9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9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9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9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9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9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9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9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9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9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9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9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9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9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9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9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9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9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9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9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9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9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9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9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9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9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9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9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9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9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9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9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9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9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9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9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9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9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9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9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9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9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9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9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9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9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9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9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9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9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9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9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9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9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9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9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9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9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9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9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9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9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9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9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9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9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9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9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9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9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9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9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9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9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9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9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9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9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9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9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9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9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9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9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9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9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9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9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9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9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9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9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9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9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9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9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9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9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9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9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9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9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9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9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9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9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9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9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9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9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9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9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9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9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9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9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9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9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9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9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9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9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9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9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9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9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9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9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9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9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9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9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9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9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9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9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9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9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9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9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9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9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9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9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9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9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9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9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9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9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9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9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9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9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9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9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9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9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9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9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9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9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9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9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9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9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9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9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9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9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9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9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9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9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9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9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9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9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9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9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9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9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9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9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9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9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9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9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9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9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9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9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9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9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9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9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9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9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9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9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9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9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9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9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9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9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9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9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9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9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9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9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9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9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9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9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9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9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9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9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9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9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9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9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9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9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9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9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9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9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9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9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9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9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9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9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9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9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9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9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9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9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9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9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9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9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9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9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9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9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9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9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9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9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9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9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9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9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9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9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9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9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9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9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9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9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9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9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9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9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9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9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9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9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9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9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9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9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9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9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9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9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9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9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9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9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9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9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9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9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9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9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9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9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9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9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9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9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9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9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9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9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9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9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9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9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9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9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9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9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9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9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9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9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9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9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9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9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9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9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9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9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9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9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9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9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9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9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9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9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9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9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9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9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9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9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9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9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9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9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9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9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9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9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9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9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9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9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9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9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9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9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9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9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9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9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9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9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9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9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9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9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9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9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9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9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9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9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9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9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9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9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9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9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9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9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9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9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9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9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9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9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9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9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9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9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9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9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9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9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9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9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9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9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9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9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9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9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9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9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9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9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9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9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9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9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9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9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9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9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9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9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9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9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9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9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9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9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9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9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9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9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9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9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9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9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9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9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9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9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9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9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9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9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9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9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9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9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9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9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9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9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9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9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9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9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9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9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9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9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9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9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9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9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9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9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9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9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9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9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9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9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9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9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9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9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9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9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9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9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9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9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9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9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9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9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9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9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9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9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9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9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9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9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9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9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9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9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9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9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9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9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9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9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9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9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9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9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9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9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9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9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9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9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9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9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9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9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9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9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9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9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9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9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9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9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9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9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9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9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9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9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9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9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9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9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9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9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9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9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9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9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9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9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9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9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9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9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9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9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9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9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9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9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9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9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9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9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9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9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9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9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9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9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9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9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9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9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9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9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9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9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9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9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9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9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9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9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9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9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9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9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9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9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9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9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9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9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9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9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9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9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9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9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9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9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9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9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9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9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9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9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9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9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9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9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9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9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9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9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9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9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9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9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9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9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9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9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9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9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9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9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9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9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9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9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9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9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9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9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9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9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9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9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9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9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9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9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9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9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9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9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9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9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9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9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9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9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9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9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9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9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9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9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9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9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9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9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9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9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9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9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8" name="Google Shape;11288;p9"/>
          <p:cNvSpPr txBox="1">
            <a:spLocks noGrp="1"/>
          </p:cNvSpPr>
          <p:nvPr>
            <p:ph type="title"/>
          </p:nvPr>
        </p:nvSpPr>
        <p:spPr>
          <a:xfrm>
            <a:off x="635310" y="1359425"/>
            <a:ext cx="4383900" cy="1217700"/>
          </a:xfrm>
          <a:prstGeom prst="rect">
            <a:avLst/>
          </a:prstGeom>
          <a:effectLst>
            <a:outerShdw dist="28575" dir="39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89" name="Google Shape;11289;p9"/>
          <p:cNvSpPr txBox="1">
            <a:spLocks noGrp="1"/>
          </p:cNvSpPr>
          <p:nvPr>
            <p:ph type="body" idx="1"/>
          </p:nvPr>
        </p:nvSpPr>
        <p:spPr>
          <a:xfrm>
            <a:off x="635300" y="2805600"/>
            <a:ext cx="37986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290" name="Google Shape;11290;p9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dk2"/>
        </a:solidFill>
        <a:effectLst/>
      </p:bgPr>
    </p:bg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0"/>
          <p:cNvSpPr txBox="1">
            <a:spLocks noGrp="1"/>
          </p:cNvSpPr>
          <p:nvPr>
            <p:ph type="title"/>
          </p:nvPr>
        </p:nvSpPr>
        <p:spPr>
          <a:xfrm>
            <a:off x="720000" y="837600"/>
            <a:ext cx="3953400" cy="11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93" name="Google Shape;11293;p10"/>
          <p:cNvSpPr/>
          <p:nvPr/>
        </p:nvSpPr>
        <p:spPr>
          <a:xfrm>
            <a:off x="800" y="305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1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5" name="Google Shape;11295;p11"/>
          <p:cNvSpPr/>
          <p:nvPr/>
        </p:nvSpPr>
        <p:spPr>
          <a:xfrm>
            <a:off x="-89" y="-35506"/>
            <a:ext cx="9144179" cy="5214513"/>
          </a:xfrm>
          <a:custGeom>
            <a:avLst/>
            <a:gdLst/>
            <a:ahLst/>
            <a:cxnLst/>
            <a:rect l="l" t="t" r="r" b="b"/>
            <a:pathLst>
              <a:path w="292848" h="166998" extrusionOk="0">
                <a:moveTo>
                  <a:pt x="47185" y="1"/>
                </a:moveTo>
                <a:lnTo>
                  <a:pt x="74856" y="23313"/>
                </a:lnTo>
                <a:lnTo>
                  <a:pt x="145745" y="83058"/>
                </a:lnTo>
                <a:lnTo>
                  <a:pt x="62914" y="41411"/>
                </a:lnTo>
                <a:lnTo>
                  <a:pt x="1" y="9776"/>
                </a:lnTo>
                <a:lnTo>
                  <a:pt x="1" y="39029"/>
                </a:lnTo>
                <a:lnTo>
                  <a:pt x="56937" y="56353"/>
                </a:lnTo>
                <a:lnTo>
                  <a:pt x="145543" y="83332"/>
                </a:lnTo>
                <a:lnTo>
                  <a:pt x="53258" y="75450"/>
                </a:lnTo>
                <a:lnTo>
                  <a:pt x="1" y="70902"/>
                </a:lnTo>
                <a:lnTo>
                  <a:pt x="1" y="96096"/>
                </a:lnTo>
                <a:lnTo>
                  <a:pt x="53258" y="91548"/>
                </a:lnTo>
                <a:lnTo>
                  <a:pt x="145650" y="83666"/>
                </a:lnTo>
                <a:lnTo>
                  <a:pt x="57746" y="113205"/>
                </a:lnTo>
                <a:lnTo>
                  <a:pt x="1" y="132612"/>
                </a:lnTo>
                <a:lnTo>
                  <a:pt x="1" y="162580"/>
                </a:lnTo>
                <a:lnTo>
                  <a:pt x="64164" y="127969"/>
                </a:lnTo>
                <a:lnTo>
                  <a:pt x="145662" y="84023"/>
                </a:lnTo>
                <a:lnTo>
                  <a:pt x="74856" y="143685"/>
                </a:lnTo>
                <a:lnTo>
                  <a:pt x="47185" y="166997"/>
                </a:lnTo>
                <a:lnTo>
                  <a:pt x="76189" y="166997"/>
                </a:lnTo>
                <a:lnTo>
                  <a:pt x="86238" y="155067"/>
                </a:lnTo>
                <a:lnTo>
                  <a:pt x="145983" y="84178"/>
                </a:lnTo>
                <a:lnTo>
                  <a:pt x="104335" y="166997"/>
                </a:lnTo>
                <a:lnTo>
                  <a:pt x="121099" y="166997"/>
                </a:lnTo>
                <a:lnTo>
                  <a:pt x="146257" y="84392"/>
                </a:lnTo>
                <a:lnTo>
                  <a:pt x="139197" y="166997"/>
                </a:lnTo>
                <a:lnTo>
                  <a:pt x="153651" y="166997"/>
                </a:lnTo>
                <a:lnTo>
                  <a:pt x="146591" y="84273"/>
                </a:lnTo>
                <a:lnTo>
                  <a:pt x="174392" y="166997"/>
                </a:lnTo>
                <a:lnTo>
                  <a:pt x="191573" y="166997"/>
                </a:lnTo>
                <a:lnTo>
                  <a:pt x="190894" y="165759"/>
                </a:lnTo>
                <a:lnTo>
                  <a:pt x="146948" y="84261"/>
                </a:lnTo>
                <a:lnTo>
                  <a:pt x="206610" y="155067"/>
                </a:lnTo>
                <a:lnTo>
                  <a:pt x="216659" y="166997"/>
                </a:lnTo>
                <a:lnTo>
                  <a:pt x="245663" y="166997"/>
                </a:lnTo>
                <a:lnTo>
                  <a:pt x="217992" y="143685"/>
                </a:lnTo>
                <a:lnTo>
                  <a:pt x="147103" y="83940"/>
                </a:lnTo>
                <a:lnTo>
                  <a:pt x="229934" y="125588"/>
                </a:lnTo>
                <a:lnTo>
                  <a:pt x="292847" y="157222"/>
                </a:lnTo>
                <a:lnTo>
                  <a:pt x="292847" y="127969"/>
                </a:lnTo>
                <a:lnTo>
                  <a:pt x="235911" y="110645"/>
                </a:lnTo>
                <a:lnTo>
                  <a:pt x="147317" y="83666"/>
                </a:lnTo>
                <a:lnTo>
                  <a:pt x="239590" y="91548"/>
                </a:lnTo>
                <a:lnTo>
                  <a:pt x="292847" y="96096"/>
                </a:lnTo>
                <a:lnTo>
                  <a:pt x="292847" y="70902"/>
                </a:lnTo>
                <a:lnTo>
                  <a:pt x="239590" y="75450"/>
                </a:lnTo>
                <a:lnTo>
                  <a:pt x="147198" y="83332"/>
                </a:lnTo>
                <a:lnTo>
                  <a:pt x="235102" y="53793"/>
                </a:lnTo>
                <a:lnTo>
                  <a:pt x="292847" y="34386"/>
                </a:lnTo>
                <a:lnTo>
                  <a:pt x="292847" y="4418"/>
                </a:lnTo>
                <a:lnTo>
                  <a:pt x="228684" y="39029"/>
                </a:lnTo>
                <a:lnTo>
                  <a:pt x="147186" y="82975"/>
                </a:lnTo>
                <a:lnTo>
                  <a:pt x="147186" y="82975"/>
                </a:lnTo>
                <a:lnTo>
                  <a:pt x="217992" y="23313"/>
                </a:lnTo>
                <a:lnTo>
                  <a:pt x="245663" y="1"/>
                </a:lnTo>
                <a:lnTo>
                  <a:pt x="216659" y="1"/>
                </a:lnTo>
                <a:lnTo>
                  <a:pt x="206610" y="11931"/>
                </a:lnTo>
                <a:lnTo>
                  <a:pt x="146876" y="82820"/>
                </a:lnTo>
                <a:lnTo>
                  <a:pt x="188513" y="1"/>
                </a:lnTo>
                <a:lnTo>
                  <a:pt x="171749" y="1"/>
                </a:lnTo>
                <a:lnTo>
                  <a:pt x="146591" y="82618"/>
                </a:lnTo>
                <a:lnTo>
                  <a:pt x="153651" y="1"/>
                </a:lnTo>
                <a:lnTo>
                  <a:pt x="139197" y="1"/>
                </a:lnTo>
                <a:lnTo>
                  <a:pt x="146257" y="82725"/>
                </a:lnTo>
                <a:lnTo>
                  <a:pt x="118456" y="1"/>
                </a:lnTo>
                <a:lnTo>
                  <a:pt x="101276" y="1"/>
                </a:lnTo>
                <a:lnTo>
                  <a:pt x="101954" y="1239"/>
                </a:lnTo>
                <a:lnTo>
                  <a:pt x="145900" y="82737"/>
                </a:lnTo>
                <a:lnTo>
                  <a:pt x="86238" y="11931"/>
                </a:lnTo>
                <a:lnTo>
                  <a:pt x="7618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11"/>
          <p:cNvSpPr/>
          <p:nvPr/>
        </p:nvSpPr>
        <p:spPr>
          <a:xfrm>
            <a:off x="1755300" y="-131325"/>
            <a:ext cx="5633400" cy="5347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11"/>
          <p:cNvSpPr/>
          <p:nvPr/>
        </p:nvSpPr>
        <p:spPr>
          <a:xfrm>
            <a:off x="797" y="3015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EF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8" name="Google Shape;11298;p11"/>
          <p:cNvGrpSpPr/>
          <p:nvPr/>
        </p:nvGrpSpPr>
        <p:grpSpPr>
          <a:xfrm>
            <a:off x="468844" y="147364"/>
            <a:ext cx="8350008" cy="4685127"/>
            <a:chOff x="238400" y="851425"/>
            <a:chExt cx="7143475" cy="4008150"/>
          </a:xfrm>
        </p:grpSpPr>
        <p:sp>
          <p:nvSpPr>
            <p:cNvPr id="11299" name="Google Shape;11299;p11"/>
            <p:cNvSpPr/>
            <p:nvPr/>
          </p:nvSpPr>
          <p:spPr>
            <a:xfrm>
              <a:off x="3353325" y="4499125"/>
              <a:ext cx="20375" cy="19050"/>
            </a:xfrm>
            <a:custGeom>
              <a:avLst/>
              <a:gdLst/>
              <a:ahLst/>
              <a:cxnLst/>
              <a:rect l="l" t="t" r="r" b="b"/>
              <a:pathLst>
                <a:path w="815" h="762" extrusionOk="0">
                  <a:moveTo>
                    <a:pt x="527" y="0"/>
                  </a:moveTo>
                  <a:cubicBezTo>
                    <a:pt x="18" y="0"/>
                    <a:pt x="0" y="542"/>
                    <a:pt x="265" y="753"/>
                  </a:cubicBezTo>
                  <a:cubicBezTo>
                    <a:pt x="306" y="759"/>
                    <a:pt x="345" y="761"/>
                    <a:pt x="380" y="761"/>
                  </a:cubicBezTo>
                  <a:cubicBezTo>
                    <a:pt x="814" y="761"/>
                    <a:pt x="752" y="369"/>
                    <a:pt x="741" y="27"/>
                  </a:cubicBezTo>
                  <a:cubicBezTo>
                    <a:pt x="662" y="9"/>
                    <a:pt x="591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1"/>
            <p:cNvSpPr/>
            <p:nvPr/>
          </p:nvSpPr>
          <p:spPr>
            <a:xfrm>
              <a:off x="6445725" y="1098925"/>
              <a:ext cx="20575" cy="25775"/>
            </a:xfrm>
            <a:custGeom>
              <a:avLst/>
              <a:gdLst/>
              <a:ahLst/>
              <a:cxnLst/>
              <a:rect l="l" t="t" r="r" b="b"/>
              <a:pathLst>
                <a:path w="823" h="1031" extrusionOk="0">
                  <a:moveTo>
                    <a:pt x="233" y="1"/>
                  </a:moveTo>
                  <a:cubicBezTo>
                    <a:pt x="165" y="1"/>
                    <a:pt x="88" y="40"/>
                    <a:pt x="1" y="137"/>
                  </a:cubicBezTo>
                  <a:cubicBezTo>
                    <a:pt x="275" y="376"/>
                    <a:pt x="465" y="697"/>
                    <a:pt x="644" y="1030"/>
                  </a:cubicBezTo>
                  <a:cubicBezTo>
                    <a:pt x="691" y="899"/>
                    <a:pt x="775" y="745"/>
                    <a:pt x="822" y="566"/>
                  </a:cubicBezTo>
                  <a:cubicBezTo>
                    <a:pt x="626" y="510"/>
                    <a:pt x="482" y="1"/>
                    <a:pt x="2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1"/>
            <p:cNvSpPr/>
            <p:nvPr/>
          </p:nvSpPr>
          <p:spPr>
            <a:xfrm>
              <a:off x="4669925" y="1630250"/>
              <a:ext cx="32750" cy="15050"/>
            </a:xfrm>
            <a:custGeom>
              <a:avLst/>
              <a:gdLst/>
              <a:ahLst/>
              <a:cxnLst/>
              <a:rect l="l" t="t" r="r" b="b"/>
              <a:pathLst>
                <a:path w="1310" h="602" extrusionOk="0">
                  <a:moveTo>
                    <a:pt x="563" y="0"/>
                  </a:moveTo>
                  <a:cubicBezTo>
                    <a:pt x="533" y="0"/>
                    <a:pt x="500" y="2"/>
                    <a:pt x="465" y="6"/>
                  </a:cubicBezTo>
                  <a:cubicBezTo>
                    <a:pt x="465" y="268"/>
                    <a:pt x="0" y="185"/>
                    <a:pt x="119" y="542"/>
                  </a:cubicBezTo>
                  <a:cubicBezTo>
                    <a:pt x="276" y="579"/>
                    <a:pt x="436" y="601"/>
                    <a:pt x="595" y="601"/>
                  </a:cubicBezTo>
                  <a:cubicBezTo>
                    <a:pt x="845" y="601"/>
                    <a:pt x="1091" y="545"/>
                    <a:pt x="1310" y="399"/>
                  </a:cubicBezTo>
                  <a:cubicBezTo>
                    <a:pt x="943" y="366"/>
                    <a:pt x="991" y="0"/>
                    <a:pt x="5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1"/>
            <p:cNvSpPr/>
            <p:nvPr/>
          </p:nvSpPr>
          <p:spPr>
            <a:xfrm>
              <a:off x="6469250" y="1133300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584" y="1"/>
                  </a:moveTo>
                  <a:cubicBezTo>
                    <a:pt x="262" y="13"/>
                    <a:pt x="108" y="144"/>
                    <a:pt x="0" y="322"/>
                  </a:cubicBezTo>
                  <a:cubicBezTo>
                    <a:pt x="60" y="453"/>
                    <a:pt x="131" y="596"/>
                    <a:pt x="191" y="727"/>
                  </a:cubicBezTo>
                  <a:cubicBezTo>
                    <a:pt x="596" y="691"/>
                    <a:pt x="739" y="477"/>
                    <a:pt x="917" y="251"/>
                  </a:cubicBezTo>
                  <a:cubicBezTo>
                    <a:pt x="834" y="179"/>
                    <a:pt x="715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1"/>
            <p:cNvSpPr/>
            <p:nvPr/>
          </p:nvSpPr>
          <p:spPr>
            <a:xfrm>
              <a:off x="2601200" y="458907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1" y="1"/>
                  </a:moveTo>
                  <a:cubicBezTo>
                    <a:pt x="1" y="441"/>
                    <a:pt x="465" y="537"/>
                    <a:pt x="798" y="703"/>
                  </a:cubicBezTo>
                  <a:cubicBezTo>
                    <a:pt x="822" y="251"/>
                    <a:pt x="489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1"/>
            <p:cNvSpPr/>
            <p:nvPr/>
          </p:nvSpPr>
          <p:spPr>
            <a:xfrm>
              <a:off x="6601400" y="8788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cubicBezTo>
                    <a:pt x="144" y="60"/>
                    <a:pt x="60" y="96"/>
                    <a:pt x="1" y="144"/>
                  </a:cubicBezTo>
                  <a:cubicBezTo>
                    <a:pt x="96" y="132"/>
                    <a:pt x="179" y="96"/>
                    <a:pt x="275" y="72"/>
                  </a:cubicBezTo>
                  <a:cubicBezTo>
                    <a:pt x="251" y="60"/>
                    <a:pt x="251" y="37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1"/>
            <p:cNvSpPr/>
            <p:nvPr/>
          </p:nvSpPr>
          <p:spPr>
            <a:xfrm>
              <a:off x="6505275" y="1142225"/>
              <a:ext cx="30075" cy="24525"/>
            </a:xfrm>
            <a:custGeom>
              <a:avLst/>
              <a:gdLst/>
              <a:ahLst/>
              <a:cxnLst/>
              <a:rect l="l" t="t" r="r" b="b"/>
              <a:pathLst>
                <a:path w="1203" h="981" extrusionOk="0">
                  <a:moveTo>
                    <a:pt x="810" y="1"/>
                  </a:moveTo>
                  <a:cubicBezTo>
                    <a:pt x="393" y="13"/>
                    <a:pt x="250" y="215"/>
                    <a:pt x="0" y="370"/>
                  </a:cubicBezTo>
                  <a:cubicBezTo>
                    <a:pt x="329" y="551"/>
                    <a:pt x="334" y="981"/>
                    <a:pt x="867" y="981"/>
                  </a:cubicBezTo>
                  <a:cubicBezTo>
                    <a:pt x="894" y="981"/>
                    <a:pt x="923" y="979"/>
                    <a:pt x="953" y="977"/>
                  </a:cubicBezTo>
                  <a:cubicBezTo>
                    <a:pt x="1203" y="596"/>
                    <a:pt x="1072" y="299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1"/>
            <p:cNvSpPr/>
            <p:nvPr/>
          </p:nvSpPr>
          <p:spPr>
            <a:xfrm>
              <a:off x="3479300" y="1781000"/>
              <a:ext cx="55675" cy="36950"/>
            </a:xfrm>
            <a:custGeom>
              <a:avLst/>
              <a:gdLst/>
              <a:ahLst/>
              <a:cxnLst/>
              <a:rect l="l" t="t" r="r" b="b"/>
              <a:pathLst>
                <a:path w="2227" h="1478" extrusionOk="0">
                  <a:moveTo>
                    <a:pt x="789" y="0"/>
                  </a:moveTo>
                  <a:cubicBezTo>
                    <a:pt x="380" y="0"/>
                    <a:pt x="233" y="222"/>
                    <a:pt x="12" y="370"/>
                  </a:cubicBezTo>
                  <a:cubicBezTo>
                    <a:pt x="0" y="977"/>
                    <a:pt x="774" y="1001"/>
                    <a:pt x="953" y="1477"/>
                  </a:cubicBezTo>
                  <a:cubicBezTo>
                    <a:pt x="1608" y="1298"/>
                    <a:pt x="1953" y="906"/>
                    <a:pt x="2227" y="489"/>
                  </a:cubicBezTo>
                  <a:cubicBezTo>
                    <a:pt x="2049" y="435"/>
                    <a:pt x="1919" y="410"/>
                    <a:pt x="1808" y="410"/>
                  </a:cubicBezTo>
                  <a:cubicBezTo>
                    <a:pt x="1623" y="410"/>
                    <a:pt x="1490" y="481"/>
                    <a:pt x="1274" y="608"/>
                  </a:cubicBezTo>
                  <a:cubicBezTo>
                    <a:pt x="1310" y="310"/>
                    <a:pt x="1036" y="239"/>
                    <a:pt x="965" y="13"/>
                  </a:cubicBezTo>
                  <a:cubicBezTo>
                    <a:pt x="901" y="4"/>
                    <a:pt x="843" y="0"/>
                    <a:pt x="7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1"/>
            <p:cNvSpPr/>
            <p:nvPr/>
          </p:nvSpPr>
          <p:spPr>
            <a:xfrm>
              <a:off x="3178350" y="2076275"/>
              <a:ext cx="24150" cy="18525"/>
            </a:xfrm>
            <a:custGeom>
              <a:avLst/>
              <a:gdLst/>
              <a:ahLst/>
              <a:cxnLst/>
              <a:rect l="l" t="t" r="r" b="b"/>
              <a:pathLst>
                <a:path w="966" h="741" extrusionOk="0">
                  <a:moveTo>
                    <a:pt x="597" y="0"/>
                  </a:moveTo>
                  <a:cubicBezTo>
                    <a:pt x="331" y="0"/>
                    <a:pt x="288" y="88"/>
                    <a:pt x="200" y="88"/>
                  </a:cubicBezTo>
                  <a:cubicBezTo>
                    <a:pt x="156" y="88"/>
                    <a:pt x="101" y="66"/>
                    <a:pt x="1" y="1"/>
                  </a:cubicBezTo>
                  <a:lnTo>
                    <a:pt x="1" y="1"/>
                  </a:lnTo>
                  <a:cubicBezTo>
                    <a:pt x="150" y="276"/>
                    <a:pt x="45" y="741"/>
                    <a:pt x="572" y="741"/>
                  </a:cubicBezTo>
                  <a:cubicBezTo>
                    <a:pt x="591" y="741"/>
                    <a:pt x="611" y="740"/>
                    <a:pt x="632" y="739"/>
                  </a:cubicBezTo>
                  <a:cubicBezTo>
                    <a:pt x="965" y="477"/>
                    <a:pt x="561" y="394"/>
                    <a:pt x="632" y="1"/>
                  </a:cubicBezTo>
                  <a:cubicBezTo>
                    <a:pt x="620" y="0"/>
                    <a:pt x="608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1"/>
            <p:cNvSpPr/>
            <p:nvPr/>
          </p:nvSpPr>
          <p:spPr>
            <a:xfrm>
              <a:off x="3246850" y="2048900"/>
              <a:ext cx="26200" cy="17600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428" y="0"/>
                  </a:moveTo>
                  <a:lnTo>
                    <a:pt x="428" y="0"/>
                  </a:lnTo>
                  <a:cubicBezTo>
                    <a:pt x="0" y="257"/>
                    <a:pt x="483" y="703"/>
                    <a:pt x="829" y="703"/>
                  </a:cubicBezTo>
                  <a:cubicBezTo>
                    <a:pt x="916" y="703"/>
                    <a:pt x="994" y="675"/>
                    <a:pt x="1047" y="607"/>
                  </a:cubicBezTo>
                  <a:cubicBezTo>
                    <a:pt x="833" y="417"/>
                    <a:pt x="738" y="131"/>
                    <a:pt x="42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1"/>
            <p:cNvSpPr/>
            <p:nvPr/>
          </p:nvSpPr>
          <p:spPr>
            <a:xfrm>
              <a:off x="4748750" y="1198425"/>
              <a:ext cx="34900" cy="21525"/>
            </a:xfrm>
            <a:custGeom>
              <a:avLst/>
              <a:gdLst/>
              <a:ahLst/>
              <a:cxnLst/>
              <a:rect l="l" t="t" r="r" b="b"/>
              <a:pathLst>
                <a:path w="1396" h="861" extrusionOk="0">
                  <a:moveTo>
                    <a:pt x="1121" y="1"/>
                  </a:moveTo>
                  <a:cubicBezTo>
                    <a:pt x="383" y="1"/>
                    <a:pt x="1" y="850"/>
                    <a:pt x="895" y="860"/>
                  </a:cubicBezTo>
                  <a:cubicBezTo>
                    <a:pt x="741" y="337"/>
                    <a:pt x="1300" y="384"/>
                    <a:pt x="1395" y="39"/>
                  </a:cubicBezTo>
                  <a:cubicBezTo>
                    <a:pt x="1300" y="13"/>
                    <a:pt x="1208" y="1"/>
                    <a:pt x="112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1"/>
            <p:cNvSpPr/>
            <p:nvPr/>
          </p:nvSpPr>
          <p:spPr>
            <a:xfrm>
              <a:off x="4719325" y="1207400"/>
              <a:ext cx="34250" cy="19400"/>
            </a:xfrm>
            <a:custGeom>
              <a:avLst/>
              <a:gdLst/>
              <a:ahLst/>
              <a:cxnLst/>
              <a:rect l="l" t="t" r="r" b="b"/>
              <a:pathLst>
                <a:path w="1370" h="776" extrusionOk="0">
                  <a:moveTo>
                    <a:pt x="486" y="1"/>
                  </a:moveTo>
                  <a:cubicBezTo>
                    <a:pt x="335" y="1"/>
                    <a:pt x="177" y="29"/>
                    <a:pt x="1" y="97"/>
                  </a:cubicBezTo>
                  <a:lnTo>
                    <a:pt x="1" y="775"/>
                  </a:lnTo>
                  <a:cubicBezTo>
                    <a:pt x="644" y="740"/>
                    <a:pt x="941" y="418"/>
                    <a:pt x="1370" y="228"/>
                  </a:cubicBezTo>
                  <a:cubicBezTo>
                    <a:pt x="1054" y="109"/>
                    <a:pt x="785" y="1"/>
                    <a:pt x="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1"/>
            <p:cNvSpPr/>
            <p:nvPr/>
          </p:nvSpPr>
          <p:spPr>
            <a:xfrm>
              <a:off x="2155900" y="4408175"/>
              <a:ext cx="27600" cy="25700"/>
            </a:xfrm>
            <a:custGeom>
              <a:avLst/>
              <a:gdLst/>
              <a:ahLst/>
              <a:cxnLst/>
              <a:rect l="l" t="t" r="r" b="b"/>
              <a:pathLst>
                <a:path w="1104" h="1028" extrusionOk="0">
                  <a:moveTo>
                    <a:pt x="665" y="0"/>
                  </a:moveTo>
                  <a:cubicBezTo>
                    <a:pt x="449" y="0"/>
                    <a:pt x="315" y="98"/>
                    <a:pt x="13" y="212"/>
                  </a:cubicBezTo>
                  <a:cubicBezTo>
                    <a:pt x="1" y="546"/>
                    <a:pt x="1" y="867"/>
                    <a:pt x="180" y="1022"/>
                  </a:cubicBezTo>
                  <a:cubicBezTo>
                    <a:pt x="230" y="1026"/>
                    <a:pt x="277" y="1028"/>
                    <a:pt x="323" y="1028"/>
                  </a:cubicBezTo>
                  <a:cubicBezTo>
                    <a:pt x="952" y="1028"/>
                    <a:pt x="1103" y="647"/>
                    <a:pt x="1037" y="69"/>
                  </a:cubicBezTo>
                  <a:cubicBezTo>
                    <a:pt x="880" y="21"/>
                    <a:pt x="764" y="0"/>
                    <a:pt x="6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1"/>
            <p:cNvSpPr/>
            <p:nvPr/>
          </p:nvSpPr>
          <p:spPr>
            <a:xfrm>
              <a:off x="2086850" y="4379300"/>
              <a:ext cx="72075" cy="78100"/>
            </a:xfrm>
            <a:custGeom>
              <a:avLst/>
              <a:gdLst/>
              <a:ahLst/>
              <a:cxnLst/>
              <a:rect l="l" t="t" r="r" b="b"/>
              <a:pathLst>
                <a:path w="2883" h="3124" extrusionOk="0">
                  <a:moveTo>
                    <a:pt x="902" y="1"/>
                  </a:moveTo>
                  <a:cubicBezTo>
                    <a:pt x="487" y="1"/>
                    <a:pt x="366" y="208"/>
                    <a:pt x="25" y="272"/>
                  </a:cubicBezTo>
                  <a:cubicBezTo>
                    <a:pt x="1" y="1058"/>
                    <a:pt x="810" y="1189"/>
                    <a:pt x="1406" y="1498"/>
                  </a:cubicBezTo>
                  <a:cubicBezTo>
                    <a:pt x="584" y="1844"/>
                    <a:pt x="1453" y="2689"/>
                    <a:pt x="1584" y="3118"/>
                  </a:cubicBezTo>
                  <a:cubicBezTo>
                    <a:pt x="1746" y="3118"/>
                    <a:pt x="1913" y="3123"/>
                    <a:pt x="2072" y="3123"/>
                  </a:cubicBezTo>
                  <a:cubicBezTo>
                    <a:pt x="2369" y="3123"/>
                    <a:pt x="2635" y="3103"/>
                    <a:pt x="2775" y="2987"/>
                  </a:cubicBezTo>
                  <a:cubicBezTo>
                    <a:pt x="2882" y="2177"/>
                    <a:pt x="1001" y="1558"/>
                    <a:pt x="1906" y="1367"/>
                  </a:cubicBezTo>
                  <a:cubicBezTo>
                    <a:pt x="1453" y="1070"/>
                    <a:pt x="1525" y="308"/>
                    <a:pt x="1060" y="10"/>
                  </a:cubicBezTo>
                  <a:cubicBezTo>
                    <a:pt x="1003" y="4"/>
                    <a:pt x="950" y="1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1"/>
            <p:cNvSpPr/>
            <p:nvPr/>
          </p:nvSpPr>
          <p:spPr>
            <a:xfrm>
              <a:off x="3418275" y="1836075"/>
              <a:ext cx="29500" cy="21150"/>
            </a:xfrm>
            <a:custGeom>
              <a:avLst/>
              <a:gdLst/>
              <a:ahLst/>
              <a:cxnLst/>
              <a:rect l="l" t="t" r="r" b="b"/>
              <a:pathLst>
                <a:path w="1180" h="846" extrusionOk="0">
                  <a:moveTo>
                    <a:pt x="72" y="0"/>
                  </a:moveTo>
                  <a:cubicBezTo>
                    <a:pt x="0" y="488"/>
                    <a:pt x="262" y="738"/>
                    <a:pt x="715" y="846"/>
                  </a:cubicBezTo>
                  <a:cubicBezTo>
                    <a:pt x="1179" y="429"/>
                    <a:pt x="500" y="84"/>
                    <a:pt x="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1"/>
            <p:cNvSpPr/>
            <p:nvPr/>
          </p:nvSpPr>
          <p:spPr>
            <a:xfrm>
              <a:off x="576250" y="950850"/>
              <a:ext cx="25025" cy="28000"/>
            </a:xfrm>
            <a:custGeom>
              <a:avLst/>
              <a:gdLst/>
              <a:ahLst/>
              <a:cxnLst/>
              <a:rect l="l" t="t" r="r" b="b"/>
              <a:pathLst>
                <a:path w="1001" h="1120" extrusionOk="0">
                  <a:moveTo>
                    <a:pt x="751" y="0"/>
                  </a:moveTo>
                  <a:cubicBezTo>
                    <a:pt x="239" y="60"/>
                    <a:pt x="1" y="655"/>
                    <a:pt x="120" y="1119"/>
                  </a:cubicBezTo>
                  <a:cubicBezTo>
                    <a:pt x="332" y="981"/>
                    <a:pt x="595" y="878"/>
                    <a:pt x="819" y="878"/>
                  </a:cubicBezTo>
                  <a:cubicBezTo>
                    <a:pt x="884" y="878"/>
                    <a:pt x="945" y="886"/>
                    <a:pt x="1001" y="905"/>
                  </a:cubicBezTo>
                  <a:cubicBezTo>
                    <a:pt x="810" y="750"/>
                    <a:pt x="810" y="453"/>
                    <a:pt x="822" y="131"/>
                  </a:cubicBezTo>
                  <a:cubicBezTo>
                    <a:pt x="798" y="95"/>
                    <a:pt x="763" y="48"/>
                    <a:pt x="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1"/>
            <p:cNvSpPr/>
            <p:nvPr/>
          </p:nvSpPr>
          <p:spPr>
            <a:xfrm>
              <a:off x="289600" y="1540950"/>
              <a:ext cx="25575" cy="12625"/>
            </a:xfrm>
            <a:custGeom>
              <a:avLst/>
              <a:gdLst/>
              <a:ahLst/>
              <a:cxnLst/>
              <a:rect l="l" t="t" r="r" b="b"/>
              <a:pathLst>
                <a:path w="1023" h="505" extrusionOk="0">
                  <a:moveTo>
                    <a:pt x="390" y="1"/>
                  </a:moveTo>
                  <a:cubicBezTo>
                    <a:pt x="318" y="1"/>
                    <a:pt x="250" y="14"/>
                    <a:pt x="191" y="42"/>
                  </a:cubicBezTo>
                  <a:lnTo>
                    <a:pt x="191" y="90"/>
                  </a:lnTo>
                  <a:cubicBezTo>
                    <a:pt x="156" y="90"/>
                    <a:pt x="132" y="90"/>
                    <a:pt x="84" y="101"/>
                  </a:cubicBezTo>
                  <a:cubicBezTo>
                    <a:pt x="60" y="137"/>
                    <a:pt x="25" y="197"/>
                    <a:pt x="1" y="256"/>
                  </a:cubicBezTo>
                  <a:cubicBezTo>
                    <a:pt x="250" y="326"/>
                    <a:pt x="374" y="505"/>
                    <a:pt x="730" y="505"/>
                  </a:cubicBezTo>
                  <a:cubicBezTo>
                    <a:pt x="799" y="505"/>
                    <a:pt x="876" y="498"/>
                    <a:pt x="965" y="482"/>
                  </a:cubicBezTo>
                  <a:cubicBezTo>
                    <a:pt x="1023" y="215"/>
                    <a:pt x="681" y="1"/>
                    <a:pt x="3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1"/>
            <p:cNvSpPr/>
            <p:nvPr/>
          </p:nvSpPr>
          <p:spPr>
            <a:xfrm>
              <a:off x="337525" y="1611050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953" y="0"/>
                  </a:moveTo>
                  <a:lnTo>
                    <a:pt x="953" y="0"/>
                  </a:lnTo>
                  <a:cubicBezTo>
                    <a:pt x="818" y="33"/>
                    <a:pt x="700" y="41"/>
                    <a:pt x="598" y="41"/>
                  </a:cubicBezTo>
                  <a:cubicBezTo>
                    <a:pt x="487" y="41"/>
                    <a:pt x="394" y="31"/>
                    <a:pt x="317" y="31"/>
                  </a:cubicBezTo>
                  <a:cubicBezTo>
                    <a:pt x="153" y="31"/>
                    <a:pt x="57" y="76"/>
                    <a:pt x="1" y="357"/>
                  </a:cubicBezTo>
                  <a:cubicBezTo>
                    <a:pt x="135" y="525"/>
                    <a:pt x="373" y="609"/>
                    <a:pt x="726" y="609"/>
                  </a:cubicBezTo>
                  <a:cubicBezTo>
                    <a:pt x="750" y="609"/>
                    <a:pt x="774" y="608"/>
                    <a:pt x="798" y="607"/>
                  </a:cubicBezTo>
                  <a:cubicBezTo>
                    <a:pt x="941" y="476"/>
                    <a:pt x="1013" y="274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1"/>
            <p:cNvSpPr/>
            <p:nvPr/>
          </p:nvSpPr>
          <p:spPr>
            <a:xfrm>
              <a:off x="374450" y="124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417"/>
                    <a:pt x="369" y="465"/>
                    <a:pt x="726" y="488"/>
                  </a:cubicBezTo>
                  <a:lnTo>
                    <a:pt x="726" y="131"/>
                  </a:lnTo>
                  <a:cubicBezTo>
                    <a:pt x="453" y="131"/>
                    <a:pt x="238" y="107"/>
                    <a:pt x="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1"/>
            <p:cNvSpPr/>
            <p:nvPr/>
          </p:nvSpPr>
          <p:spPr>
            <a:xfrm>
              <a:off x="5961450" y="3411850"/>
              <a:ext cx="47050" cy="21175"/>
            </a:xfrm>
            <a:custGeom>
              <a:avLst/>
              <a:gdLst/>
              <a:ahLst/>
              <a:cxnLst/>
              <a:rect l="l" t="t" r="r" b="b"/>
              <a:pathLst>
                <a:path w="1882" h="847" extrusionOk="0">
                  <a:moveTo>
                    <a:pt x="1870" y="37"/>
                  </a:moveTo>
                  <a:lnTo>
                    <a:pt x="1870" y="37"/>
                  </a:lnTo>
                  <a:cubicBezTo>
                    <a:pt x="977" y="251"/>
                    <a:pt x="453" y="1"/>
                    <a:pt x="0" y="441"/>
                  </a:cubicBezTo>
                  <a:cubicBezTo>
                    <a:pt x="168" y="371"/>
                    <a:pt x="308" y="339"/>
                    <a:pt x="426" y="339"/>
                  </a:cubicBezTo>
                  <a:cubicBezTo>
                    <a:pt x="730" y="339"/>
                    <a:pt x="893" y="547"/>
                    <a:pt x="1012" y="846"/>
                  </a:cubicBezTo>
                  <a:cubicBezTo>
                    <a:pt x="1548" y="751"/>
                    <a:pt x="1882" y="549"/>
                    <a:pt x="1870" y="37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1"/>
            <p:cNvSpPr/>
            <p:nvPr/>
          </p:nvSpPr>
          <p:spPr>
            <a:xfrm>
              <a:off x="5975800" y="3372250"/>
              <a:ext cx="27650" cy="19700"/>
            </a:xfrm>
            <a:custGeom>
              <a:avLst/>
              <a:gdLst/>
              <a:ahLst/>
              <a:cxnLst/>
              <a:rect l="l" t="t" r="r" b="b"/>
              <a:pathLst>
                <a:path w="1106" h="788" extrusionOk="0">
                  <a:moveTo>
                    <a:pt x="672" y="0"/>
                  </a:moveTo>
                  <a:cubicBezTo>
                    <a:pt x="257" y="0"/>
                    <a:pt x="1" y="363"/>
                    <a:pt x="272" y="787"/>
                  </a:cubicBezTo>
                  <a:cubicBezTo>
                    <a:pt x="748" y="728"/>
                    <a:pt x="1034" y="513"/>
                    <a:pt x="1105" y="120"/>
                  </a:cubicBezTo>
                  <a:cubicBezTo>
                    <a:pt x="953" y="37"/>
                    <a:pt x="804" y="0"/>
                    <a:pt x="6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1"/>
            <p:cNvSpPr/>
            <p:nvPr/>
          </p:nvSpPr>
          <p:spPr>
            <a:xfrm>
              <a:off x="5961450" y="3313925"/>
              <a:ext cx="53000" cy="51400"/>
            </a:xfrm>
            <a:custGeom>
              <a:avLst/>
              <a:gdLst/>
              <a:ahLst/>
              <a:cxnLst/>
              <a:rect l="l" t="t" r="r" b="b"/>
              <a:pathLst>
                <a:path w="2120" h="2056" extrusionOk="0">
                  <a:moveTo>
                    <a:pt x="667" y="1"/>
                  </a:moveTo>
                  <a:lnTo>
                    <a:pt x="667" y="1"/>
                  </a:lnTo>
                  <a:cubicBezTo>
                    <a:pt x="858" y="1156"/>
                    <a:pt x="358" y="1072"/>
                    <a:pt x="0" y="1906"/>
                  </a:cubicBezTo>
                  <a:cubicBezTo>
                    <a:pt x="122" y="2020"/>
                    <a:pt x="345" y="2056"/>
                    <a:pt x="614" y="2056"/>
                  </a:cubicBezTo>
                  <a:cubicBezTo>
                    <a:pt x="738" y="2056"/>
                    <a:pt x="873" y="2048"/>
                    <a:pt x="1012" y="2037"/>
                  </a:cubicBezTo>
                  <a:cubicBezTo>
                    <a:pt x="1370" y="1239"/>
                    <a:pt x="2120" y="322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1"/>
            <p:cNvSpPr/>
            <p:nvPr/>
          </p:nvSpPr>
          <p:spPr>
            <a:xfrm>
              <a:off x="5890900" y="2201075"/>
              <a:ext cx="17300" cy="15025"/>
            </a:xfrm>
            <a:custGeom>
              <a:avLst/>
              <a:gdLst/>
              <a:ahLst/>
              <a:cxnLst/>
              <a:rect l="l" t="t" r="r" b="b"/>
              <a:pathLst>
                <a:path w="692" h="601" extrusionOk="0">
                  <a:moveTo>
                    <a:pt x="477" y="1"/>
                  </a:moveTo>
                  <a:cubicBezTo>
                    <a:pt x="1" y="1"/>
                    <a:pt x="135" y="601"/>
                    <a:pt x="554" y="601"/>
                  </a:cubicBezTo>
                  <a:cubicBezTo>
                    <a:pt x="597" y="601"/>
                    <a:pt x="643" y="595"/>
                    <a:pt x="691" y="581"/>
                  </a:cubicBezTo>
                  <a:lnTo>
                    <a:pt x="691" y="33"/>
                  </a:lnTo>
                  <a:cubicBezTo>
                    <a:pt x="609" y="11"/>
                    <a:pt x="538" y="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1"/>
            <p:cNvSpPr/>
            <p:nvPr/>
          </p:nvSpPr>
          <p:spPr>
            <a:xfrm>
              <a:off x="5683725" y="3745225"/>
              <a:ext cx="17600" cy="17375"/>
            </a:xfrm>
            <a:custGeom>
              <a:avLst/>
              <a:gdLst/>
              <a:ahLst/>
              <a:cxnLst/>
              <a:rect l="l" t="t" r="r" b="b"/>
              <a:pathLst>
                <a:path w="704" h="695" extrusionOk="0">
                  <a:moveTo>
                    <a:pt x="1" y="1"/>
                  </a:moveTo>
                  <a:cubicBezTo>
                    <a:pt x="1" y="352"/>
                    <a:pt x="48" y="694"/>
                    <a:pt x="519" y="694"/>
                  </a:cubicBezTo>
                  <a:cubicBezTo>
                    <a:pt x="574" y="694"/>
                    <a:pt x="636" y="690"/>
                    <a:pt x="703" y="679"/>
                  </a:cubicBezTo>
                  <a:cubicBezTo>
                    <a:pt x="584" y="358"/>
                    <a:pt x="46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1"/>
            <p:cNvSpPr/>
            <p:nvPr/>
          </p:nvSpPr>
          <p:spPr>
            <a:xfrm>
              <a:off x="5918225" y="4429475"/>
              <a:ext cx="31350" cy="16225"/>
            </a:xfrm>
            <a:custGeom>
              <a:avLst/>
              <a:gdLst/>
              <a:ahLst/>
              <a:cxnLst/>
              <a:rect l="l" t="t" r="r" b="b"/>
              <a:pathLst>
                <a:path w="1254" h="649" extrusionOk="0">
                  <a:moveTo>
                    <a:pt x="445" y="1"/>
                  </a:moveTo>
                  <a:cubicBezTo>
                    <a:pt x="356" y="1"/>
                    <a:pt x="257" y="9"/>
                    <a:pt x="146" y="27"/>
                  </a:cubicBezTo>
                  <a:cubicBezTo>
                    <a:pt x="1" y="401"/>
                    <a:pt x="424" y="648"/>
                    <a:pt x="793" y="648"/>
                  </a:cubicBezTo>
                  <a:cubicBezTo>
                    <a:pt x="1000" y="648"/>
                    <a:pt x="1189" y="571"/>
                    <a:pt x="1253" y="396"/>
                  </a:cubicBezTo>
                  <a:cubicBezTo>
                    <a:pt x="1075" y="198"/>
                    <a:pt x="881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1"/>
            <p:cNvSpPr/>
            <p:nvPr/>
          </p:nvSpPr>
          <p:spPr>
            <a:xfrm>
              <a:off x="5974625" y="2171225"/>
              <a:ext cx="28825" cy="13725"/>
            </a:xfrm>
            <a:custGeom>
              <a:avLst/>
              <a:gdLst/>
              <a:ahLst/>
              <a:cxnLst/>
              <a:rect l="l" t="t" r="r" b="b"/>
              <a:pathLst>
                <a:path w="1153" h="549" extrusionOk="0">
                  <a:moveTo>
                    <a:pt x="759" y="1"/>
                  </a:moveTo>
                  <a:cubicBezTo>
                    <a:pt x="726" y="188"/>
                    <a:pt x="587" y="270"/>
                    <a:pt x="430" y="270"/>
                  </a:cubicBezTo>
                  <a:cubicBezTo>
                    <a:pt x="307" y="270"/>
                    <a:pt x="173" y="220"/>
                    <a:pt x="69" y="132"/>
                  </a:cubicBezTo>
                  <a:lnTo>
                    <a:pt x="69" y="132"/>
                  </a:lnTo>
                  <a:cubicBezTo>
                    <a:pt x="0" y="490"/>
                    <a:pt x="294" y="549"/>
                    <a:pt x="654" y="549"/>
                  </a:cubicBezTo>
                  <a:cubicBezTo>
                    <a:pt x="796" y="549"/>
                    <a:pt x="948" y="540"/>
                    <a:pt x="1093" y="536"/>
                  </a:cubicBezTo>
                  <a:cubicBezTo>
                    <a:pt x="1152" y="239"/>
                    <a:pt x="1057" y="48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1"/>
            <p:cNvSpPr/>
            <p:nvPr/>
          </p:nvSpPr>
          <p:spPr>
            <a:xfrm>
              <a:off x="5956375" y="3720825"/>
              <a:ext cx="52950" cy="32375"/>
            </a:xfrm>
            <a:custGeom>
              <a:avLst/>
              <a:gdLst/>
              <a:ahLst/>
              <a:cxnLst/>
              <a:rect l="l" t="t" r="r" b="b"/>
              <a:pathLst>
                <a:path w="2118" h="1295" extrusionOk="0">
                  <a:moveTo>
                    <a:pt x="703" y="1"/>
                  </a:moveTo>
                  <a:cubicBezTo>
                    <a:pt x="49" y="24"/>
                    <a:pt x="1" y="536"/>
                    <a:pt x="37" y="1096"/>
                  </a:cubicBezTo>
                  <a:cubicBezTo>
                    <a:pt x="363" y="1215"/>
                    <a:pt x="737" y="1295"/>
                    <a:pt x="1075" y="1295"/>
                  </a:cubicBezTo>
                  <a:cubicBezTo>
                    <a:pt x="1649" y="1295"/>
                    <a:pt x="2118" y="1065"/>
                    <a:pt x="2073" y="405"/>
                  </a:cubicBezTo>
                  <a:lnTo>
                    <a:pt x="2073" y="405"/>
                  </a:lnTo>
                  <a:cubicBezTo>
                    <a:pt x="1911" y="447"/>
                    <a:pt x="1779" y="464"/>
                    <a:pt x="1667" y="464"/>
                  </a:cubicBezTo>
                  <a:cubicBezTo>
                    <a:pt x="1168" y="464"/>
                    <a:pt x="1083" y="11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1"/>
            <p:cNvSpPr/>
            <p:nvPr/>
          </p:nvSpPr>
          <p:spPr>
            <a:xfrm>
              <a:off x="5889125" y="3154675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298" y="1"/>
                  </a:moveTo>
                  <a:cubicBezTo>
                    <a:pt x="60" y="191"/>
                    <a:pt x="0" y="810"/>
                    <a:pt x="465" y="810"/>
                  </a:cubicBezTo>
                  <a:cubicBezTo>
                    <a:pt x="715" y="632"/>
                    <a:pt x="762" y="1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1"/>
            <p:cNvSpPr/>
            <p:nvPr/>
          </p:nvSpPr>
          <p:spPr>
            <a:xfrm>
              <a:off x="5931975" y="1934300"/>
              <a:ext cx="75925" cy="44375"/>
            </a:xfrm>
            <a:custGeom>
              <a:avLst/>
              <a:gdLst/>
              <a:ahLst/>
              <a:cxnLst/>
              <a:rect l="l" t="t" r="r" b="b"/>
              <a:pathLst>
                <a:path w="3037" h="1775" extrusionOk="0">
                  <a:moveTo>
                    <a:pt x="1429" y="0"/>
                  </a:moveTo>
                  <a:cubicBezTo>
                    <a:pt x="1394" y="727"/>
                    <a:pt x="1" y="965"/>
                    <a:pt x="584" y="1774"/>
                  </a:cubicBezTo>
                  <a:cubicBezTo>
                    <a:pt x="1203" y="1453"/>
                    <a:pt x="3037" y="417"/>
                    <a:pt x="1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1"/>
            <p:cNvSpPr/>
            <p:nvPr/>
          </p:nvSpPr>
          <p:spPr>
            <a:xfrm>
              <a:off x="5702775" y="3657075"/>
              <a:ext cx="53600" cy="78050"/>
            </a:xfrm>
            <a:custGeom>
              <a:avLst/>
              <a:gdLst/>
              <a:ahLst/>
              <a:cxnLst/>
              <a:rect l="l" t="t" r="r" b="b"/>
              <a:pathLst>
                <a:path w="2144" h="3122" extrusionOk="0">
                  <a:moveTo>
                    <a:pt x="1785" y="1"/>
                  </a:moveTo>
                  <a:cubicBezTo>
                    <a:pt x="1576" y="1"/>
                    <a:pt x="1363" y="103"/>
                    <a:pt x="1120" y="134"/>
                  </a:cubicBezTo>
                  <a:cubicBezTo>
                    <a:pt x="1477" y="1229"/>
                    <a:pt x="310" y="1122"/>
                    <a:pt x="84" y="1753"/>
                  </a:cubicBezTo>
                  <a:cubicBezTo>
                    <a:pt x="882" y="2110"/>
                    <a:pt x="1" y="2991"/>
                    <a:pt x="1120" y="3122"/>
                  </a:cubicBezTo>
                  <a:cubicBezTo>
                    <a:pt x="882" y="2360"/>
                    <a:pt x="1989" y="2646"/>
                    <a:pt x="1965" y="2039"/>
                  </a:cubicBezTo>
                  <a:cubicBezTo>
                    <a:pt x="1596" y="1919"/>
                    <a:pt x="1680" y="1443"/>
                    <a:pt x="1442" y="1217"/>
                  </a:cubicBezTo>
                  <a:cubicBezTo>
                    <a:pt x="1834" y="979"/>
                    <a:pt x="2049" y="622"/>
                    <a:pt x="2144" y="134"/>
                  </a:cubicBezTo>
                  <a:cubicBezTo>
                    <a:pt x="2023" y="34"/>
                    <a:pt x="1905" y="1"/>
                    <a:pt x="17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1"/>
            <p:cNvSpPr/>
            <p:nvPr/>
          </p:nvSpPr>
          <p:spPr>
            <a:xfrm>
              <a:off x="5838825" y="2154550"/>
              <a:ext cx="26225" cy="17850"/>
            </a:xfrm>
            <a:custGeom>
              <a:avLst/>
              <a:gdLst/>
              <a:ahLst/>
              <a:cxnLst/>
              <a:rect l="l" t="t" r="r" b="b"/>
              <a:pathLst>
                <a:path w="1049" h="714" extrusionOk="0">
                  <a:moveTo>
                    <a:pt x="381" y="1"/>
                  </a:moveTo>
                  <a:lnTo>
                    <a:pt x="381" y="1"/>
                  </a:lnTo>
                  <a:cubicBezTo>
                    <a:pt x="0" y="25"/>
                    <a:pt x="24" y="346"/>
                    <a:pt x="36" y="680"/>
                  </a:cubicBezTo>
                  <a:cubicBezTo>
                    <a:pt x="135" y="703"/>
                    <a:pt x="225" y="714"/>
                    <a:pt x="307" y="714"/>
                  </a:cubicBezTo>
                  <a:cubicBezTo>
                    <a:pt x="971" y="714"/>
                    <a:pt x="1049" y="22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1"/>
            <p:cNvSpPr/>
            <p:nvPr/>
          </p:nvSpPr>
          <p:spPr>
            <a:xfrm>
              <a:off x="5728125" y="3588800"/>
              <a:ext cx="36900" cy="27575"/>
            </a:xfrm>
            <a:custGeom>
              <a:avLst/>
              <a:gdLst/>
              <a:ahLst/>
              <a:cxnLst/>
              <a:rect l="l" t="t" r="r" b="b"/>
              <a:pathLst>
                <a:path w="1476" h="1103" extrusionOk="0">
                  <a:moveTo>
                    <a:pt x="1137" y="0"/>
                  </a:moveTo>
                  <a:cubicBezTo>
                    <a:pt x="333" y="0"/>
                    <a:pt x="1" y="365"/>
                    <a:pt x="106" y="1102"/>
                  </a:cubicBezTo>
                  <a:cubicBezTo>
                    <a:pt x="374" y="1049"/>
                    <a:pt x="454" y="1022"/>
                    <a:pt x="535" y="1022"/>
                  </a:cubicBezTo>
                  <a:cubicBezTo>
                    <a:pt x="615" y="1022"/>
                    <a:pt x="695" y="1049"/>
                    <a:pt x="963" y="1102"/>
                  </a:cubicBezTo>
                  <a:cubicBezTo>
                    <a:pt x="844" y="507"/>
                    <a:pt x="1451" y="495"/>
                    <a:pt x="1475" y="19"/>
                  </a:cubicBezTo>
                  <a:cubicBezTo>
                    <a:pt x="1355" y="7"/>
                    <a:pt x="1242" y="0"/>
                    <a:pt x="11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1"/>
            <p:cNvSpPr/>
            <p:nvPr/>
          </p:nvSpPr>
          <p:spPr>
            <a:xfrm>
              <a:off x="5712000" y="2381975"/>
              <a:ext cx="37250" cy="37525"/>
            </a:xfrm>
            <a:custGeom>
              <a:avLst/>
              <a:gdLst/>
              <a:ahLst/>
              <a:cxnLst/>
              <a:rect l="l" t="t" r="r" b="b"/>
              <a:pathLst>
                <a:path w="1490" h="150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750"/>
                    <a:pt x="453" y="1274"/>
                    <a:pt x="1192" y="1500"/>
                  </a:cubicBezTo>
                  <a:cubicBezTo>
                    <a:pt x="1489" y="441"/>
                    <a:pt x="453" y="47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1"/>
            <p:cNvSpPr/>
            <p:nvPr/>
          </p:nvSpPr>
          <p:spPr>
            <a:xfrm>
              <a:off x="5725850" y="3391900"/>
              <a:ext cx="17150" cy="14725"/>
            </a:xfrm>
            <a:custGeom>
              <a:avLst/>
              <a:gdLst/>
              <a:ahLst/>
              <a:cxnLst/>
              <a:rect l="l" t="t" r="r" b="b"/>
              <a:pathLst>
                <a:path w="686" h="589" extrusionOk="0">
                  <a:moveTo>
                    <a:pt x="460" y="0"/>
                  </a:moveTo>
                  <a:cubicBezTo>
                    <a:pt x="1" y="0"/>
                    <a:pt x="137" y="588"/>
                    <a:pt x="563" y="588"/>
                  </a:cubicBezTo>
                  <a:cubicBezTo>
                    <a:pt x="601" y="588"/>
                    <a:pt x="642" y="583"/>
                    <a:pt x="685" y="573"/>
                  </a:cubicBezTo>
                  <a:lnTo>
                    <a:pt x="685" y="37"/>
                  </a:lnTo>
                  <a:cubicBezTo>
                    <a:pt x="598" y="11"/>
                    <a:pt x="524" y="0"/>
                    <a:pt x="4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1"/>
            <p:cNvSpPr/>
            <p:nvPr/>
          </p:nvSpPr>
          <p:spPr>
            <a:xfrm>
              <a:off x="5807600" y="3165100"/>
              <a:ext cx="29725" cy="13700"/>
            </a:xfrm>
            <a:custGeom>
              <a:avLst/>
              <a:gdLst/>
              <a:ahLst/>
              <a:cxnLst/>
              <a:rect l="l" t="t" r="r" b="b"/>
              <a:pathLst>
                <a:path w="1189" h="548" extrusionOk="0">
                  <a:moveTo>
                    <a:pt x="494" y="1"/>
                  </a:moveTo>
                  <a:cubicBezTo>
                    <a:pt x="381" y="1"/>
                    <a:pt x="262" y="6"/>
                    <a:pt x="142" y="12"/>
                  </a:cubicBezTo>
                  <a:cubicBezTo>
                    <a:pt x="0" y="382"/>
                    <a:pt x="291" y="547"/>
                    <a:pt x="599" y="547"/>
                  </a:cubicBezTo>
                  <a:cubicBezTo>
                    <a:pt x="886" y="547"/>
                    <a:pt x="1189" y="402"/>
                    <a:pt x="1166" y="143"/>
                  </a:cubicBezTo>
                  <a:cubicBezTo>
                    <a:pt x="1029" y="32"/>
                    <a:pt x="781" y="1"/>
                    <a:pt x="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1"/>
            <p:cNvSpPr/>
            <p:nvPr/>
          </p:nvSpPr>
          <p:spPr>
            <a:xfrm>
              <a:off x="5673325" y="2266775"/>
              <a:ext cx="34250" cy="30650"/>
            </a:xfrm>
            <a:custGeom>
              <a:avLst/>
              <a:gdLst/>
              <a:ahLst/>
              <a:cxnLst/>
              <a:rect l="l" t="t" r="r" b="b"/>
              <a:pathLst>
                <a:path w="1370" h="1226" extrusionOk="0">
                  <a:moveTo>
                    <a:pt x="845" y="1"/>
                  </a:moveTo>
                  <a:cubicBezTo>
                    <a:pt x="715" y="441"/>
                    <a:pt x="226" y="596"/>
                    <a:pt x="0" y="941"/>
                  </a:cubicBezTo>
                  <a:cubicBezTo>
                    <a:pt x="229" y="1055"/>
                    <a:pt x="597" y="1226"/>
                    <a:pt x="936" y="1226"/>
                  </a:cubicBezTo>
                  <a:cubicBezTo>
                    <a:pt x="1092" y="1226"/>
                    <a:pt x="1242" y="1190"/>
                    <a:pt x="1369" y="1096"/>
                  </a:cubicBezTo>
                  <a:cubicBezTo>
                    <a:pt x="1250" y="691"/>
                    <a:pt x="1322" y="120"/>
                    <a:pt x="8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1"/>
            <p:cNvSpPr/>
            <p:nvPr/>
          </p:nvSpPr>
          <p:spPr>
            <a:xfrm>
              <a:off x="5724800" y="4003000"/>
              <a:ext cx="69400" cy="58600"/>
            </a:xfrm>
            <a:custGeom>
              <a:avLst/>
              <a:gdLst/>
              <a:ahLst/>
              <a:cxnLst/>
              <a:rect l="l" t="t" r="r" b="b"/>
              <a:pathLst>
                <a:path w="2776" h="2344" extrusionOk="0">
                  <a:moveTo>
                    <a:pt x="2456" y="1"/>
                  </a:moveTo>
                  <a:cubicBezTo>
                    <a:pt x="2282" y="1"/>
                    <a:pt x="2173" y="68"/>
                    <a:pt x="1860" y="68"/>
                  </a:cubicBezTo>
                  <a:cubicBezTo>
                    <a:pt x="1803" y="68"/>
                    <a:pt x="1740" y="65"/>
                    <a:pt x="1668" y="60"/>
                  </a:cubicBezTo>
                  <a:cubicBezTo>
                    <a:pt x="1296" y="351"/>
                    <a:pt x="1103" y="990"/>
                    <a:pt x="572" y="990"/>
                  </a:cubicBezTo>
                  <a:cubicBezTo>
                    <a:pt x="474" y="990"/>
                    <a:pt x="364" y="968"/>
                    <a:pt x="239" y="917"/>
                  </a:cubicBezTo>
                  <a:cubicBezTo>
                    <a:pt x="1" y="1096"/>
                    <a:pt x="96" y="1548"/>
                    <a:pt x="72" y="1906"/>
                  </a:cubicBezTo>
                  <a:cubicBezTo>
                    <a:pt x="78" y="1906"/>
                    <a:pt x="83" y="1905"/>
                    <a:pt x="88" y="1905"/>
                  </a:cubicBezTo>
                  <a:cubicBezTo>
                    <a:pt x="579" y="1905"/>
                    <a:pt x="1167" y="2344"/>
                    <a:pt x="1478" y="2344"/>
                  </a:cubicBezTo>
                  <a:cubicBezTo>
                    <a:pt x="1549" y="2344"/>
                    <a:pt x="1606" y="2320"/>
                    <a:pt x="1644" y="2263"/>
                  </a:cubicBezTo>
                  <a:cubicBezTo>
                    <a:pt x="916" y="2089"/>
                    <a:pt x="1309" y="1535"/>
                    <a:pt x="898" y="1535"/>
                  </a:cubicBezTo>
                  <a:cubicBezTo>
                    <a:pt x="886" y="1535"/>
                    <a:pt x="872" y="1535"/>
                    <a:pt x="858" y="1537"/>
                  </a:cubicBezTo>
                  <a:cubicBezTo>
                    <a:pt x="1489" y="1072"/>
                    <a:pt x="1811" y="489"/>
                    <a:pt x="2775" y="60"/>
                  </a:cubicBezTo>
                  <a:cubicBezTo>
                    <a:pt x="2635" y="16"/>
                    <a:pt x="2538" y="1"/>
                    <a:pt x="24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1"/>
            <p:cNvSpPr/>
            <p:nvPr/>
          </p:nvSpPr>
          <p:spPr>
            <a:xfrm>
              <a:off x="5785525" y="3738100"/>
              <a:ext cx="45875" cy="27100"/>
            </a:xfrm>
            <a:custGeom>
              <a:avLst/>
              <a:gdLst/>
              <a:ahLst/>
              <a:cxnLst/>
              <a:rect l="l" t="t" r="r" b="b"/>
              <a:pathLst>
                <a:path w="1835" h="1084" extrusionOk="0">
                  <a:moveTo>
                    <a:pt x="203" y="0"/>
                  </a:moveTo>
                  <a:lnTo>
                    <a:pt x="215" y="262"/>
                  </a:lnTo>
                  <a:cubicBezTo>
                    <a:pt x="96" y="286"/>
                    <a:pt x="1" y="298"/>
                    <a:pt x="48" y="417"/>
                  </a:cubicBezTo>
                  <a:cubicBezTo>
                    <a:pt x="751" y="488"/>
                    <a:pt x="1203" y="774"/>
                    <a:pt x="1584" y="1084"/>
                  </a:cubicBezTo>
                  <a:cubicBezTo>
                    <a:pt x="1834" y="893"/>
                    <a:pt x="1715" y="381"/>
                    <a:pt x="1751" y="0"/>
                  </a:cubicBezTo>
                  <a:lnTo>
                    <a:pt x="1751" y="0"/>
                  </a:lnTo>
                  <a:cubicBezTo>
                    <a:pt x="1507" y="83"/>
                    <a:pt x="1245" y="125"/>
                    <a:pt x="982" y="125"/>
                  </a:cubicBezTo>
                  <a:cubicBezTo>
                    <a:pt x="718" y="125"/>
                    <a:pt x="453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1"/>
            <p:cNvSpPr/>
            <p:nvPr/>
          </p:nvSpPr>
          <p:spPr>
            <a:xfrm>
              <a:off x="5742675" y="4077425"/>
              <a:ext cx="28300" cy="34200"/>
            </a:xfrm>
            <a:custGeom>
              <a:avLst/>
              <a:gdLst/>
              <a:ahLst/>
              <a:cxnLst/>
              <a:rect l="l" t="t" r="r" b="b"/>
              <a:pathLst>
                <a:path w="1132" h="13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536" y="179"/>
                    <a:pt x="60" y="417"/>
                    <a:pt x="0" y="976"/>
                  </a:cubicBezTo>
                  <a:cubicBezTo>
                    <a:pt x="138" y="1167"/>
                    <a:pt x="276" y="1367"/>
                    <a:pt x="648" y="1367"/>
                  </a:cubicBezTo>
                  <a:cubicBezTo>
                    <a:pt x="694" y="1367"/>
                    <a:pt x="744" y="1364"/>
                    <a:pt x="798" y="1357"/>
                  </a:cubicBezTo>
                  <a:cubicBezTo>
                    <a:pt x="810" y="536"/>
                    <a:pt x="1024" y="822"/>
                    <a:pt x="11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1"/>
            <p:cNvSpPr/>
            <p:nvPr/>
          </p:nvSpPr>
          <p:spPr>
            <a:xfrm>
              <a:off x="5782250" y="3778700"/>
              <a:ext cx="47050" cy="26125"/>
            </a:xfrm>
            <a:custGeom>
              <a:avLst/>
              <a:gdLst/>
              <a:ahLst/>
              <a:cxnLst/>
              <a:rect l="l" t="t" r="r" b="b"/>
              <a:pathLst>
                <a:path w="1882" h="1045" extrusionOk="0">
                  <a:moveTo>
                    <a:pt x="1124" y="1"/>
                  </a:moveTo>
                  <a:cubicBezTo>
                    <a:pt x="1089" y="1"/>
                    <a:pt x="1053" y="3"/>
                    <a:pt x="1013" y="7"/>
                  </a:cubicBezTo>
                  <a:cubicBezTo>
                    <a:pt x="465" y="162"/>
                    <a:pt x="1" y="388"/>
                    <a:pt x="1" y="960"/>
                  </a:cubicBezTo>
                  <a:cubicBezTo>
                    <a:pt x="137" y="1016"/>
                    <a:pt x="367" y="1045"/>
                    <a:pt x="621" y="1045"/>
                  </a:cubicBezTo>
                  <a:cubicBezTo>
                    <a:pt x="1125" y="1045"/>
                    <a:pt x="1724" y="931"/>
                    <a:pt x="1882" y="686"/>
                  </a:cubicBezTo>
                  <a:cubicBezTo>
                    <a:pt x="1569" y="496"/>
                    <a:pt x="1655" y="1"/>
                    <a:pt x="1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1"/>
            <p:cNvSpPr/>
            <p:nvPr/>
          </p:nvSpPr>
          <p:spPr>
            <a:xfrm>
              <a:off x="5807550" y="3714475"/>
              <a:ext cx="32175" cy="20650"/>
            </a:xfrm>
            <a:custGeom>
              <a:avLst/>
              <a:gdLst/>
              <a:ahLst/>
              <a:cxnLst/>
              <a:rect l="l" t="t" r="r" b="b"/>
              <a:pathLst>
                <a:path w="1287" h="826" extrusionOk="0">
                  <a:moveTo>
                    <a:pt x="383" y="0"/>
                  </a:moveTo>
                  <a:cubicBezTo>
                    <a:pt x="251" y="0"/>
                    <a:pt x="117" y="40"/>
                    <a:pt x="1" y="135"/>
                  </a:cubicBezTo>
                  <a:cubicBezTo>
                    <a:pt x="1" y="600"/>
                    <a:pt x="513" y="647"/>
                    <a:pt x="870" y="826"/>
                  </a:cubicBezTo>
                  <a:cubicBezTo>
                    <a:pt x="1287" y="492"/>
                    <a:pt x="846" y="0"/>
                    <a:pt x="3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1"/>
            <p:cNvSpPr/>
            <p:nvPr/>
          </p:nvSpPr>
          <p:spPr>
            <a:xfrm>
              <a:off x="5680800" y="2333725"/>
              <a:ext cx="26775" cy="13825"/>
            </a:xfrm>
            <a:custGeom>
              <a:avLst/>
              <a:gdLst/>
              <a:ahLst/>
              <a:cxnLst/>
              <a:rect l="l" t="t" r="r" b="b"/>
              <a:pathLst>
                <a:path w="1071" h="553" extrusionOk="0">
                  <a:moveTo>
                    <a:pt x="300" y="0"/>
                  </a:moveTo>
                  <a:cubicBezTo>
                    <a:pt x="226" y="0"/>
                    <a:pt x="142" y="8"/>
                    <a:pt x="46" y="25"/>
                  </a:cubicBezTo>
                  <a:cubicBezTo>
                    <a:pt x="1" y="316"/>
                    <a:pt x="386" y="552"/>
                    <a:pt x="700" y="552"/>
                  </a:cubicBezTo>
                  <a:cubicBezTo>
                    <a:pt x="875" y="552"/>
                    <a:pt x="1028" y="478"/>
                    <a:pt x="1070" y="299"/>
                  </a:cubicBezTo>
                  <a:cubicBezTo>
                    <a:pt x="821" y="200"/>
                    <a:pt x="681" y="0"/>
                    <a:pt x="3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1"/>
            <p:cNvSpPr/>
            <p:nvPr/>
          </p:nvSpPr>
          <p:spPr>
            <a:xfrm>
              <a:off x="5768875" y="3494000"/>
              <a:ext cx="63950" cy="30400"/>
            </a:xfrm>
            <a:custGeom>
              <a:avLst/>
              <a:gdLst/>
              <a:ahLst/>
              <a:cxnLst/>
              <a:rect l="l" t="t" r="r" b="b"/>
              <a:pathLst>
                <a:path w="2558" h="1216" extrusionOk="0">
                  <a:moveTo>
                    <a:pt x="777" y="1"/>
                  </a:moveTo>
                  <a:cubicBezTo>
                    <a:pt x="409" y="1"/>
                    <a:pt x="83" y="153"/>
                    <a:pt x="0" y="549"/>
                  </a:cubicBezTo>
                  <a:cubicBezTo>
                    <a:pt x="524" y="799"/>
                    <a:pt x="1345" y="846"/>
                    <a:pt x="1703" y="1215"/>
                  </a:cubicBezTo>
                  <a:cubicBezTo>
                    <a:pt x="2557" y="711"/>
                    <a:pt x="1571" y="1"/>
                    <a:pt x="7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1"/>
            <p:cNvSpPr/>
            <p:nvPr/>
          </p:nvSpPr>
          <p:spPr>
            <a:xfrm>
              <a:off x="5768875" y="3562175"/>
              <a:ext cx="30975" cy="30375"/>
            </a:xfrm>
            <a:custGeom>
              <a:avLst/>
              <a:gdLst/>
              <a:ahLst/>
              <a:cxnLst/>
              <a:rect l="l" t="t" r="r" b="b"/>
              <a:pathLst>
                <a:path w="1239" h="1215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500" y="96"/>
                    <a:pt x="238" y="596"/>
                    <a:pt x="0" y="1084"/>
                  </a:cubicBezTo>
                  <a:cubicBezTo>
                    <a:pt x="96" y="1064"/>
                    <a:pt x="179" y="1056"/>
                    <a:pt x="252" y="1056"/>
                  </a:cubicBezTo>
                  <a:cubicBezTo>
                    <a:pt x="577" y="1056"/>
                    <a:pt x="715" y="1215"/>
                    <a:pt x="1036" y="1215"/>
                  </a:cubicBezTo>
                  <a:cubicBezTo>
                    <a:pt x="1238" y="977"/>
                    <a:pt x="869" y="393"/>
                    <a:pt x="1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1"/>
            <p:cNvSpPr/>
            <p:nvPr/>
          </p:nvSpPr>
          <p:spPr>
            <a:xfrm>
              <a:off x="5277725" y="4674525"/>
              <a:ext cx="82475" cy="74725"/>
            </a:xfrm>
            <a:custGeom>
              <a:avLst/>
              <a:gdLst/>
              <a:ahLst/>
              <a:cxnLst/>
              <a:rect l="l" t="t" r="r" b="b"/>
              <a:pathLst>
                <a:path w="3299" h="2989" extrusionOk="0">
                  <a:moveTo>
                    <a:pt x="3299" y="0"/>
                  </a:moveTo>
                  <a:lnTo>
                    <a:pt x="3299" y="0"/>
                  </a:lnTo>
                  <a:cubicBezTo>
                    <a:pt x="2406" y="488"/>
                    <a:pt x="1" y="2298"/>
                    <a:pt x="1596" y="2989"/>
                  </a:cubicBezTo>
                  <a:cubicBezTo>
                    <a:pt x="1822" y="1715"/>
                    <a:pt x="2953" y="1179"/>
                    <a:pt x="32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1"/>
            <p:cNvSpPr/>
            <p:nvPr/>
          </p:nvSpPr>
          <p:spPr>
            <a:xfrm>
              <a:off x="5093175" y="4718525"/>
              <a:ext cx="94400" cy="80550"/>
            </a:xfrm>
            <a:custGeom>
              <a:avLst/>
              <a:gdLst/>
              <a:ahLst/>
              <a:cxnLst/>
              <a:rect l="l" t="t" r="r" b="b"/>
              <a:pathLst>
                <a:path w="3776" h="3222" extrusionOk="0">
                  <a:moveTo>
                    <a:pt x="2896" y="1"/>
                  </a:moveTo>
                  <a:cubicBezTo>
                    <a:pt x="2425" y="1"/>
                    <a:pt x="2081" y="284"/>
                    <a:pt x="1512" y="284"/>
                  </a:cubicBezTo>
                  <a:cubicBezTo>
                    <a:pt x="1332" y="284"/>
                    <a:pt x="1130" y="255"/>
                    <a:pt x="894" y="181"/>
                  </a:cubicBezTo>
                  <a:lnTo>
                    <a:pt x="894" y="181"/>
                  </a:lnTo>
                  <a:cubicBezTo>
                    <a:pt x="1346" y="621"/>
                    <a:pt x="1168" y="1455"/>
                    <a:pt x="263" y="1514"/>
                  </a:cubicBezTo>
                  <a:cubicBezTo>
                    <a:pt x="1" y="2217"/>
                    <a:pt x="537" y="2050"/>
                    <a:pt x="418" y="2860"/>
                  </a:cubicBezTo>
                  <a:cubicBezTo>
                    <a:pt x="749" y="2959"/>
                    <a:pt x="916" y="3222"/>
                    <a:pt x="1413" y="3222"/>
                  </a:cubicBezTo>
                  <a:cubicBezTo>
                    <a:pt x="1452" y="3222"/>
                    <a:pt x="1493" y="3220"/>
                    <a:pt x="1537" y="3217"/>
                  </a:cubicBezTo>
                  <a:cubicBezTo>
                    <a:pt x="1952" y="2984"/>
                    <a:pt x="2117" y="2554"/>
                    <a:pt x="2851" y="2554"/>
                  </a:cubicBezTo>
                  <a:cubicBezTo>
                    <a:pt x="2981" y="2554"/>
                    <a:pt x="3129" y="2567"/>
                    <a:pt x="3299" y="2598"/>
                  </a:cubicBezTo>
                  <a:cubicBezTo>
                    <a:pt x="3775" y="1752"/>
                    <a:pt x="2525" y="1312"/>
                    <a:pt x="2180" y="1026"/>
                  </a:cubicBezTo>
                  <a:cubicBezTo>
                    <a:pt x="2418" y="609"/>
                    <a:pt x="3096" y="538"/>
                    <a:pt x="3275" y="62"/>
                  </a:cubicBezTo>
                  <a:cubicBezTo>
                    <a:pt x="3137" y="18"/>
                    <a:pt x="3013" y="1"/>
                    <a:pt x="28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1"/>
            <p:cNvSpPr/>
            <p:nvPr/>
          </p:nvSpPr>
          <p:spPr>
            <a:xfrm>
              <a:off x="5214625" y="4214925"/>
              <a:ext cx="40500" cy="24950"/>
            </a:xfrm>
            <a:custGeom>
              <a:avLst/>
              <a:gdLst/>
              <a:ahLst/>
              <a:cxnLst/>
              <a:rect l="l" t="t" r="r" b="b"/>
              <a:pathLst>
                <a:path w="1620" h="998" extrusionOk="0">
                  <a:moveTo>
                    <a:pt x="1263" y="1"/>
                  </a:moveTo>
                  <a:lnTo>
                    <a:pt x="1263" y="1"/>
                  </a:lnTo>
                  <a:cubicBezTo>
                    <a:pt x="667" y="120"/>
                    <a:pt x="1" y="179"/>
                    <a:pt x="143" y="858"/>
                  </a:cubicBezTo>
                  <a:cubicBezTo>
                    <a:pt x="459" y="858"/>
                    <a:pt x="571" y="997"/>
                    <a:pt x="878" y="997"/>
                  </a:cubicBezTo>
                  <a:cubicBezTo>
                    <a:pt x="941" y="997"/>
                    <a:pt x="1013" y="991"/>
                    <a:pt x="1096" y="977"/>
                  </a:cubicBezTo>
                  <a:cubicBezTo>
                    <a:pt x="1298" y="739"/>
                    <a:pt x="1620" y="287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1"/>
            <p:cNvSpPr/>
            <p:nvPr/>
          </p:nvSpPr>
          <p:spPr>
            <a:xfrm>
              <a:off x="5238750" y="4832275"/>
              <a:ext cx="32750" cy="18175"/>
            </a:xfrm>
            <a:custGeom>
              <a:avLst/>
              <a:gdLst/>
              <a:ahLst/>
              <a:cxnLst/>
              <a:rect l="l" t="t" r="r" b="b"/>
              <a:pathLst>
                <a:path w="1310" h="727" extrusionOk="0">
                  <a:moveTo>
                    <a:pt x="1119" y="0"/>
                  </a:moveTo>
                  <a:cubicBezTo>
                    <a:pt x="726" y="131"/>
                    <a:pt x="48" y="60"/>
                    <a:pt x="0" y="489"/>
                  </a:cubicBezTo>
                  <a:cubicBezTo>
                    <a:pt x="298" y="667"/>
                    <a:pt x="762" y="727"/>
                    <a:pt x="1286" y="727"/>
                  </a:cubicBezTo>
                  <a:cubicBezTo>
                    <a:pt x="1298" y="429"/>
                    <a:pt x="1310" y="143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1"/>
            <p:cNvSpPr/>
            <p:nvPr/>
          </p:nvSpPr>
          <p:spPr>
            <a:xfrm>
              <a:off x="5216200" y="4783100"/>
              <a:ext cx="17500" cy="17050"/>
            </a:xfrm>
            <a:custGeom>
              <a:avLst/>
              <a:gdLst/>
              <a:ahLst/>
              <a:cxnLst/>
              <a:rect l="l" t="t" r="r" b="b"/>
              <a:pathLst>
                <a:path w="700" h="682" extrusionOk="0">
                  <a:moveTo>
                    <a:pt x="517" y="0"/>
                  </a:moveTo>
                  <a:cubicBezTo>
                    <a:pt x="15" y="0"/>
                    <a:pt x="1" y="670"/>
                    <a:pt x="473" y="681"/>
                  </a:cubicBezTo>
                  <a:cubicBezTo>
                    <a:pt x="616" y="539"/>
                    <a:pt x="700" y="324"/>
                    <a:pt x="652" y="15"/>
                  </a:cubicBezTo>
                  <a:cubicBezTo>
                    <a:pt x="603" y="5"/>
                    <a:pt x="558" y="0"/>
                    <a:pt x="5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1"/>
            <p:cNvSpPr/>
            <p:nvPr/>
          </p:nvSpPr>
          <p:spPr>
            <a:xfrm>
              <a:off x="5111925" y="4838025"/>
              <a:ext cx="43650" cy="21350"/>
            </a:xfrm>
            <a:custGeom>
              <a:avLst/>
              <a:gdLst/>
              <a:ahLst/>
              <a:cxnLst/>
              <a:rect l="l" t="t" r="r" b="b"/>
              <a:pathLst>
                <a:path w="1746" h="854" extrusionOk="0">
                  <a:moveTo>
                    <a:pt x="524" y="1"/>
                  </a:moveTo>
                  <a:cubicBezTo>
                    <a:pt x="307" y="1"/>
                    <a:pt x="108" y="75"/>
                    <a:pt x="1" y="259"/>
                  </a:cubicBezTo>
                  <a:cubicBezTo>
                    <a:pt x="94" y="327"/>
                    <a:pt x="159" y="353"/>
                    <a:pt x="212" y="353"/>
                  </a:cubicBezTo>
                  <a:cubicBezTo>
                    <a:pt x="344" y="353"/>
                    <a:pt x="407" y="195"/>
                    <a:pt x="644" y="128"/>
                  </a:cubicBezTo>
                  <a:lnTo>
                    <a:pt x="644" y="128"/>
                  </a:lnTo>
                  <a:cubicBezTo>
                    <a:pt x="561" y="592"/>
                    <a:pt x="977" y="687"/>
                    <a:pt x="1275" y="854"/>
                  </a:cubicBezTo>
                  <a:cubicBezTo>
                    <a:pt x="1746" y="486"/>
                    <a:pt x="1078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1"/>
            <p:cNvSpPr/>
            <p:nvPr/>
          </p:nvSpPr>
          <p:spPr>
            <a:xfrm>
              <a:off x="5167600" y="4800350"/>
              <a:ext cx="23525" cy="16875"/>
            </a:xfrm>
            <a:custGeom>
              <a:avLst/>
              <a:gdLst/>
              <a:ahLst/>
              <a:cxnLst/>
              <a:rect l="l" t="t" r="r" b="b"/>
              <a:pathLst>
                <a:path w="941" h="675" extrusionOk="0">
                  <a:moveTo>
                    <a:pt x="554" y="0"/>
                  </a:moveTo>
                  <a:cubicBezTo>
                    <a:pt x="480" y="0"/>
                    <a:pt x="405" y="21"/>
                    <a:pt x="167" y="63"/>
                  </a:cubicBezTo>
                  <a:cubicBezTo>
                    <a:pt x="167" y="265"/>
                    <a:pt x="143" y="444"/>
                    <a:pt x="0" y="551"/>
                  </a:cubicBezTo>
                  <a:cubicBezTo>
                    <a:pt x="156" y="652"/>
                    <a:pt x="410" y="675"/>
                    <a:pt x="687" y="675"/>
                  </a:cubicBezTo>
                  <a:cubicBezTo>
                    <a:pt x="770" y="675"/>
                    <a:pt x="856" y="673"/>
                    <a:pt x="941" y="670"/>
                  </a:cubicBezTo>
                  <a:lnTo>
                    <a:pt x="941" y="63"/>
                  </a:lnTo>
                  <a:cubicBezTo>
                    <a:pt x="703" y="21"/>
                    <a:pt x="62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1"/>
            <p:cNvSpPr/>
            <p:nvPr/>
          </p:nvSpPr>
          <p:spPr>
            <a:xfrm>
              <a:off x="5190825" y="4753275"/>
              <a:ext cx="21925" cy="18000"/>
            </a:xfrm>
            <a:custGeom>
              <a:avLst/>
              <a:gdLst/>
              <a:ahLst/>
              <a:cxnLst/>
              <a:rect l="l" t="t" r="r" b="b"/>
              <a:pathLst>
                <a:path w="877" h="720" extrusionOk="0">
                  <a:moveTo>
                    <a:pt x="145" y="0"/>
                  </a:moveTo>
                  <a:cubicBezTo>
                    <a:pt x="103" y="0"/>
                    <a:pt x="59" y="2"/>
                    <a:pt x="12" y="5"/>
                  </a:cubicBezTo>
                  <a:cubicBezTo>
                    <a:pt x="0" y="470"/>
                    <a:pt x="286" y="684"/>
                    <a:pt x="822" y="720"/>
                  </a:cubicBezTo>
                  <a:cubicBezTo>
                    <a:pt x="877" y="278"/>
                    <a:pt x="686" y="0"/>
                    <a:pt x="1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1"/>
            <p:cNvSpPr/>
            <p:nvPr/>
          </p:nvSpPr>
          <p:spPr>
            <a:xfrm>
              <a:off x="5379825" y="4661950"/>
              <a:ext cx="19925" cy="15500"/>
            </a:xfrm>
            <a:custGeom>
              <a:avLst/>
              <a:gdLst/>
              <a:ahLst/>
              <a:cxnLst/>
              <a:rect l="l" t="t" r="r" b="b"/>
              <a:pathLst>
                <a:path w="797" h="620" extrusionOk="0">
                  <a:moveTo>
                    <a:pt x="411" y="1"/>
                  </a:moveTo>
                  <a:cubicBezTo>
                    <a:pt x="1" y="1"/>
                    <a:pt x="13" y="448"/>
                    <a:pt x="251" y="610"/>
                  </a:cubicBezTo>
                  <a:cubicBezTo>
                    <a:pt x="291" y="616"/>
                    <a:pt x="328" y="619"/>
                    <a:pt x="362" y="619"/>
                  </a:cubicBezTo>
                  <a:cubicBezTo>
                    <a:pt x="797" y="619"/>
                    <a:pt x="780" y="158"/>
                    <a:pt x="548" y="15"/>
                  </a:cubicBezTo>
                  <a:cubicBezTo>
                    <a:pt x="498" y="5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1"/>
            <p:cNvSpPr/>
            <p:nvPr/>
          </p:nvSpPr>
          <p:spPr>
            <a:xfrm>
              <a:off x="5370000" y="4301250"/>
              <a:ext cx="17600" cy="17300"/>
            </a:xfrm>
            <a:custGeom>
              <a:avLst/>
              <a:gdLst/>
              <a:ahLst/>
              <a:cxnLst/>
              <a:rect l="l" t="t" r="r" b="b"/>
              <a:pathLst>
                <a:path w="704" h="692" extrusionOk="0">
                  <a:moveTo>
                    <a:pt x="275" y="1"/>
                  </a:moveTo>
                  <a:lnTo>
                    <a:pt x="275" y="1"/>
                  </a:lnTo>
                  <a:cubicBezTo>
                    <a:pt x="48" y="179"/>
                    <a:pt x="1" y="679"/>
                    <a:pt x="453" y="691"/>
                  </a:cubicBezTo>
                  <a:cubicBezTo>
                    <a:pt x="679" y="525"/>
                    <a:pt x="703" y="36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1"/>
            <p:cNvSpPr/>
            <p:nvPr/>
          </p:nvSpPr>
          <p:spPr>
            <a:xfrm>
              <a:off x="5283675" y="4613200"/>
              <a:ext cx="40800" cy="34825"/>
            </a:xfrm>
            <a:custGeom>
              <a:avLst/>
              <a:gdLst/>
              <a:ahLst/>
              <a:cxnLst/>
              <a:rect l="l" t="t" r="r" b="b"/>
              <a:pathLst>
                <a:path w="1632" h="1393" extrusionOk="0">
                  <a:moveTo>
                    <a:pt x="275" y="0"/>
                  </a:moveTo>
                  <a:cubicBezTo>
                    <a:pt x="120" y="417"/>
                    <a:pt x="1" y="441"/>
                    <a:pt x="120" y="1203"/>
                  </a:cubicBezTo>
                  <a:cubicBezTo>
                    <a:pt x="386" y="1343"/>
                    <a:pt x="512" y="1392"/>
                    <a:pt x="694" y="1392"/>
                  </a:cubicBezTo>
                  <a:cubicBezTo>
                    <a:pt x="822" y="1392"/>
                    <a:pt x="977" y="1368"/>
                    <a:pt x="1227" y="1334"/>
                  </a:cubicBezTo>
                  <a:cubicBezTo>
                    <a:pt x="1156" y="881"/>
                    <a:pt x="1632" y="477"/>
                    <a:pt x="1227" y="119"/>
                  </a:cubicBezTo>
                  <a:lnTo>
                    <a:pt x="1227" y="119"/>
                  </a:lnTo>
                  <a:cubicBezTo>
                    <a:pt x="937" y="137"/>
                    <a:pt x="793" y="167"/>
                    <a:pt x="681" y="167"/>
                  </a:cubicBezTo>
                  <a:cubicBezTo>
                    <a:pt x="559" y="167"/>
                    <a:pt x="473" y="131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1"/>
            <p:cNvSpPr/>
            <p:nvPr/>
          </p:nvSpPr>
          <p:spPr>
            <a:xfrm>
              <a:off x="5298575" y="4798925"/>
              <a:ext cx="21750" cy="21175"/>
            </a:xfrm>
            <a:custGeom>
              <a:avLst/>
              <a:gdLst/>
              <a:ahLst/>
              <a:cxnLst/>
              <a:rect l="l" t="t" r="r" b="b"/>
              <a:pathLst>
                <a:path w="870" h="847" extrusionOk="0">
                  <a:moveTo>
                    <a:pt x="0" y="1"/>
                  </a:moveTo>
                  <a:cubicBezTo>
                    <a:pt x="179" y="299"/>
                    <a:pt x="262" y="680"/>
                    <a:pt x="643" y="846"/>
                  </a:cubicBezTo>
                  <a:cubicBezTo>
                    <a:pt x="869" y="680"/>
                    <a:pt x="869" y="15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1"/>
            <p:cNvSpPr/>
            <p:nvPr/>
          </p:nvSpPr>
          <p:spPr>
            <a:xfrm>
              <a:off x="5348600" y="4820050"/>
              <a:ext cx="22150" cy="14925"/>
            </a:xfrm>
            <a:custGeom>
              <a:avLst/>
              <a:gdLst/>
              <a:ahLst/>
              <a:cxnLst/>
              <a:rect l="l" t="t" r="r" b="b"/>
              <a:pathLst>
                <a:path w="886" h="597" extrusionOk="0">
                  <a:moveTo>
                    <a:pt x="561" y="1"/>
                  </a:moveTo>
                  <a:cubicBezTo>
                    <a:pt x="556" y="1"/>
                    <a:pt x="552" y="1"/>
                    <a:pt x="547" y="1"/>
                  </a:cubicBezTo>
                  <a:cubicBezTo>
                    <a:pt x="383" y="247"/>
                    <a:pt x="0" y="597"/>
                    <a:pt x="679" y="597"/>
                  </a:cubicBezTo>
                  <a:cubicBezTo>
                    <a:pt x="690" y="597"/>
                    <a:pt x="702" y="597"/>
                    <a:pt x="714" y="597"/>
                  </a:cubicBezTo>
                  <a:cubicBezTo>
                    <a:pt x="620" y="432"/>
                    <a:pt x="885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1"/>
            <p:cNvSpPr/>
            <p:nvPr/>
          </p:nvSpPr>
          <p:spPr>
            <a:xfrm>
              <a:off x="4893150" y="4732550"/>
              <a:ext cx="43800" cy="33175"/>
            </a:xfrm>
            <a:custGeom>
              <a:avLst/>
              <a:gdLst/>
              <a:ahLst/>
              <a:cxnLst/>
              <a:rect l="l" t="t" r="r" b="b"/>
              <a:pathLst>
                <a:path w="1752" h="1327" extrusionOk="0">
                  <a:moveTo>
                    <a:pt x="799" y="1"/>
                  </a:moveTo>
                  <a:cubicBezTo>
                    <a:pt x="763" y="489"/>
                    <a:pt x="1" y="429"/>
                    <a:pt x="13" y="965"/>
                  </a:cubicBezTo>
                  <a:cubicBezTo>
                    <a:pt x="156" y="1130"/>
                    <a:pt x="238" y="1326"/>
                    <a:pt x="570" y="1326"/>
                  </a:cubicBezTo>
                  <a:cubicBezTo>
                    <a:pt x="597" y="1326"/>
                    <a:pt x="625" y="1325"/>
                    <a:pt x="656" y="1322"/>
                  </a:cubicBezTo>
                  <a:cubicBezTo>
                    <a:pt x="646" y="944"/>
                    <a:pt x="809" y="459"/>
                    <a:pt x="1209" y="459"/>
                  </a:cubicBezTo>
                  <a:cubicBezTo>
                    <a:pt x="1326" y="459"/>
                    <a:pt x="1462" y="500"/>
                    <a:pt x="1620" y="596"/>
                  </a:cubicBezTo>
                  <a:cubicBezTo>
                    <a:pt x="1751" y="72"/>
                    <a:pt x="977" y="275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1"/>
            <p:cNvSpPr/>
            <p:nvPr/>
          </p:nvSpPr>
          <p:spPr>
            <a:xfrm>
              <a:off x="5097050" y="4301850"/>
              <a:ext cx="21450" cy="23825"/>
            </a:xfrm>
            <a:custGeom>
              <a:avLst/>
              <a:gdLst/>
              <a:ahLst/>
              <a:cxnLst/>
              <a:rect l="l" t="t" r="r" b="b"/>
              <a:pathLst>
                <a:path w="858" h="95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203" y="322"/>
                    <a:pt x="1" y="512"/>
                    <a:pt x="84" y="953"/>
                  </a:cubicBezTo>
                  <a:cubicBezTo>
                    <a:pt x="858" y="917"/>
                    <a:pt x="858" y="155"/>
                    <a:pt x="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1"/>
            <p:cNvSpPr/>
            <p:nvPr/>
          </p:nvSpPr>
          <p:spPr>
            <a:xfrm>
              <a:off x="4951950" y="4720075"/>
              <a:ext cx="24875" cy="15475"/>
            </a:xfrm>
            <a:custGeom>
              <a:avLst/>
              <a:gdLst/>
              <a:ahLst/>
              <a:cxnLst/>
              <a:rect l="l" t="t" r="r" b="b"/>
              <a:pathLst>
                <a:path w="995" h="619" extrusionOk="0">
                  <a:moveTo>
                    <a:pt x="771" y="1"/>
                  </a:moveTo>
                  <a:cubicBezTo>
                    <a:pt x="270" y="1"/>
                    <a:pt x="0" y="191"/>
                    <a:pt x="42" y="619"/>
                  </a:cubicBezTo>
                  <a:cubicBezTo>
                    <a:pt x="578" y="571"/>
                    <a:pt x="744" y="250"/>
                    <a:pt x="995" y="12"/>
                  </a:cubicBezTo>
                  <a:cubicBezTo>
                    <a:pt x="916" y="4"/>
                    <a:pt x="841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1"/>
            <p:cNvSpPr/>
            <p:nvPr/>
          </p:nvSpPr>
          <p:spPr>
            <a:xfrm>
              <a:off x="4859525" y="4119100"/>
              <a:ext cx="29200" cy="33950"/>
            </a:xfrm>
            <a:custGeom>
              <a:avLst/>
              <a:gdLst/>
              <a:ahLst/>
              <a:cxnLst/>
              <a:rect l="l" t="t" r="r" b="b"/>
              <a:pathLst>
                <a:path w="1168" h="1358" extrusionOk="0">
                  <a:moveTo>
                    <a:pt x="870" y="0"/>
                  </a:moveTo>
                  <a:cubicBezTo>
                    <a:pt x="465" y="48"/>
                    <a:pt x="143" y="131"/>
                    <a:pt x="0" y="405"/>
                  </a:cubicBezTo>
                  <a:cubicBezTo>
                    <a:pt x="358" y="476"/>
                    <a:pt x="167" y="1238"/>
                    <a:pt x="0" y="1357"/>
                  </a:cubicBezTo>
                  <a:lnTo>
                    <a:pt x="1036" y="1357"/>
                  </a:lnTo>
                  <a:cubicBezTo>
                    <a:pt x="1001" y="893"/>
                    <a:pt x="1167" y="250"/>
                    <a:pt x="8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1"/>
            <p:cNvSpPr/>
            <p:nvPr/>
          </p:nvSpPr>
          <p:spPr>
            <a:xfrm>
              <a:off x="4886900" y="4159575"/>
              <a:ext cx="41100" cy="13700"/>
            </a:xfrm>
            <a:custGeom>
              <a:avLst/>
              <a:gdLst/>
              <a:ahLst/>
              <a:cxnLst/>
              <a:rect l="l" t="t" r="r" b="b"/>
              <a:pathLst>
                <a:path w="1644" h="54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369"/>
                    <a:pt x="453" y="274"/>
                    <a:pt x="453" y="548"/>
                  </a:cubicBezTo>
                  <a:cubicBezTo>
                    <a:pt x="894" y="393"/>
                    <a:pt x="1430" y="310"/>
                    <a:pt x="1644" y="0"/>
                  </a:cubicBezTo>
                  <a:lnTo>
                    <a:pt x="1644" y="0"/>
                  </a:lnTo>
                  <a:cubicBezTo>
                    <a:pt x="1311" y="60"/>
                    <a:pt x="1099" y="90"/>
                    <a:pt x="888" y="90"/>
                  </a:cubicBezTo>
                  <a:cubicBezTo>
                    <a:pt x="677" y="90"/>
                    <a:pt x="465" y="6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1"/>
            <p:cNvSpPr/>
            <p:nvPr/>
          </p:nvSpPr>
          <p:spPr>
            <a:xfrm>
              <a:off x="4840775" y="3931200"/>
              <a:ext cx="59550" cy="17550"/>
            </a:xfrm>
            <a:custGeom>
              <a:avLst/>
              <a:gdLst/>
              <a:ahLst/>
              <a:cxnLst/>
              <a:rect l="l" t="t" r="r" b="b"/>
              <a:pathLst>
                <a:path w="2382" h="702" extrusionOk="0">
                  <a:moveTo>
                    <a:pt x="2052" y="0"/>
                  </a:moveTo>
                  <a:cubicBezTo>
                    <a:pt x="1560" y="0"/>
                    <a:pt x="1234" y="433"/>
                    <a:pt x="621" y="433"/>
                  </a:cubicBezTo>
                  <a:cubicBezTo>
                    <a:pt x="442" y="433"/>
                    <a:pt x="239" y="396"/>
                    <a:pt x="0" y="301"/>
                  </a:cubicBezTo>
                  <a:lnTo>
                    <a:pt x="0" y="301"/>
                  </a:lnTo>
                  <a:cubicBezTo>
                    <a:pt x="174" y="578"/>
                    <a:pt x="584" y="701"/>
                    <a:pt x="1017" y="701"/>
                  </a:cubicBezTo>
                  <a:cubicBezTo>
                    <a:pt x="1625" y="701"/>
                    <a:pt x="2277" y="459"/>
                    <a:pt x="2382" y="63"/>
                  </a:cubicBezTo>
                  <a:cubicBezTo>
                    <a:pt x="2262" y="19"/>
                    <a:pt x="2154" y="0"/>
                    <a:pt x="20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1"/>
            <p:cNvSpPr/>
            <p:nvPr/>
          </p:nvSpPr>
          <p:spPr>
            <a:xfrm>
              <a:off x="5019825" y="4328700"/>
              <a:ext cx="24875" cy="20875"/>
            </a:xfrm>
            <a:custGeom>
              <a:avLst/>
              <a:gdLst/>
              <a:ahLst/>
              <a:cxnLst/>
              <a:rect l="l" t="t" r="r" b="b"/>
              <a:pathLst>
                <a:path w="995" h="835" extrusionOk="0">
                  <a:moveTo>
                    <a:pt x="719" y="0"/>
                  </a:moveTo>
                  <a:cubicBezTo>
                    <a:pt x="270" y="0"/>
                    <a:pt x="1" y="834"/>
                    <a:pt x="558" y="834"/>
                  </a:cubicBezTo>
                  <a:cubicBezTo>
                    <a:pt x="575" y="834"/>
                    <a:pt x="594" y="833"/>
                    <a:pt x="613" y="831"/>
                  </a:cubicBezTo>
                  <a:cubicBezTo>
                    <a:pt x="994" y="808"/>
                    <a:pt x="696" y="248"/>
                    <a:pt x="804" y="10"/>
                  </a:cubicBezTo>
                  <a:cubicBezTo>
                    <a:pt x="775" y="3"/>
                    <a:pt x="747" y="0"/>
                    <a:pt x="7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1"/>
            <p:cNvSpPr/>
            <p:nvPr/>
          </p:nvSpPr>
          <p:spPr>
            <a:xfrm>
              <a:off x="5012825" y="4826325"/>
              <a:ext cx="48225" cy="24150"/>
            </a:xfrm>
            <a:custGeom>
              <a:avLst/>
              <a:gdLst/>
              <a:ahLst/>
              <a:cxnLst/>
              <a:rect l="l" t="t" r="r" b="b"/>
              <a:pathLst>
                <a:path w="1929" h="966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412" y="114"/>
                    <a:pt x="1065" y="140"/>
                    <a:pt x="767" y="140"/>
                  </a:cubicBezTo>
                  <a:cubicBezTo>
                    <a:pt x="502" y="140"/>
                    <a:pt x="275" y="119"/>
                    <a:pt x="0" y="119"/>
                  </a:cubicBezTo>
                  <a:cubicBezTo>
                    <a:pt x="226" y="298"/>
                    <a:pt x="262" y="655"/>
                    <a:pt x="334" y="965"/>
                  </a:cubicBezTo>
                  <a:cubicBezTo>
                    <a:pt x="353" y="965"/>
                    <a:pt x="373" y="965"/>
                    <a:pt x="392" y="965"/>
                  </a:cubicBezTo>
                  <a:cubicBezTo>
                    <a:pt x="1296" y="965"/>
                    <a:pt x="1544" y="420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1"/>
            <p:cNvSpPr/>
            <p:nvPr/>
          </p:nvSpPr>
          <p:spPr>
            <a:xfrm>
              <a:off x="5068475" y="4759350"/>
              <a:ext cx="15800" cy="15200"/>
            </a:xfrm>
            <a:custGeom>
              <a:avLst/>
              <a:gdLst/>
              <a:ahLst/>
              <a:cxnLst/>
              <a:rect l="l" t="t" r="r" b="b"/>
              <a:pathLst>
                <a:path w="632" h="608" extrusionOk="0">
                  <a:moveTo>
                    <a:pt x="1" y="0"/>
                  </a:moveTo>
                  <a:lnTo>
                    <a:pt x="1" y="608"/>
                  </a:lnTo>
                  <a:cubicBezTo>
                    <a:pt x="46" y="603"/>
                    <a:pt x="95" y="602"/>
                    <a:pt x="145" y="602"/>
                  </a:cubicBezTo>
                  <a:cubicBezTo>
                    <a:pt x="189" y="602"/>
                    <a:pt x="234" y="603"/>
                    <a:pt x="278" y="603"/>
                  </a:cubicBezTo>
                  <a:cubicBezTo>
                    <a:pt x="443" y="603"/>
                    <a:pt x="594" y="591"/>
                    <a:pt x="632" y="477"/>
                  </a:cubicBezTo>
                  <a:lnTo>
                    <a:pt x="632" y="477"/>
                  </a:lnTo>
                  <a:cubicBezTo>
                    <a:pt x="627" y="477"/>
                    <a:pt x="621" y="477"/>
                    <a:pt x="617" y="477"/>
                  </a:cubicBezTo>
                  <a:cubicBezTo>
                    <a:pt x="220" y="477"/>
                    <a:pt x="412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1"/>
            <p:cNvSpPr/>
            <p:nvPr/>
          </p:nvSpPr>
          <p:spPr>
            <a:xfrm>
              <a:off x="4982150" y="4199675"/>
              <a:ext cx="193500" cy="46150"/>
            </a:xfrm>
            <a:custGeom>
              <a:avLst/>
              <a:gdLst/>
              <a:ahLst/>
              <a:cxnLst/>
              <a:rect l="l" t="t" r="r" b="b"/>
              <a:pathLst>
                <a:path w="7740" h="1846" extrusionOk="0">
                  <a:moveTo>
                    <a:pt x="5600" y="1"/>
                  </a:moveTo>
                  <a:cubicBezTo>
                    <a:pt x="4807" y="1"/>
                    <a:pt x="4012" y="84"/>
                    <a:pt x="3418" y="242"/>
                  </a:cubicBezTo>
                  <a:cubicBezTo>
                    <a:pt x="3108" y="337"/>
                    <a:pt x="3466" y="909"/>
                    <a:pt x="3108" y="992"/>
                  </a:cubicBezTo>
                  <a:cubicBezTo>
                    <a:pt x="3090" y="993"/>
                    <a:pt x="3072" y="993"/>
                    <a:pt x="3056" y="993"/>
                  </a:cubicBezTo>
                  <a:cubicBezTo>
                    <a:pt x="2477" y="993"/>
                    <a:pt x="2669" y="416"/>
                    <a:pt x="2299" y="254"/>
                  </a:cubicBezTo>
                  <a:cubicBezTo>
                    <a:pt x="1430" y="313"/>
                    <a:pt x="989" y="730"/>
                    <a:pt x="239" y="873"/>
                  </a:cubicBezTo>
                  <a:cubicBezTo>
                    <a:pt x="382" y="1301"/>
                    <a:pt x="1" y="1349"/>
                    <a:pt x="84" y="1730"/>
                  </a:cubicBezTo>
                  <a:cubicBezTo>
                    <a:pt x="165" y="1749"/>
                    <a:pt x="233" y="1758"/>
                    <a:pt x="290" y="1758"/>
                  </a:cubicBezTo>
                  <a:cubicBezTo>
                    <a:pt x="736" y="1758"/>
                    <a:pt x="506" y="1227"/>
                    <a:pt x="958" y="1227"/>
                  </a:cubicBezTo>
                  <a:cubicBezTo>
                    <a:pt x="979" y="1227"/>
                    <a:pt x="1001" y="1228"/>
                    <a:pt x="1025" y="1230"/>
                  </a:cubicBezTo>
                  <a:cubicBezTo>
                    <a:pt x="2138" y="1503"/>
                    <a:pt x="2872" y="1846"/>
                    <a:pt x="4032" y="1846"/>
                  </a:cubicBezTo>
                  <a:cubicBezTo>
                    <a:pt x="4137" y="1846"/>
                    <a:pt x="4246" y="1843"/>
                    <a:pt x="4359" y="1837"/>
                  </a:cubicBezTo>
                  <a:cubicBezTo>
                    <a:pt x="4251" y="1147"/>
                    <a:pt x="4442" y="789"/>
                    <a:pt x="4501" y="242"/>
                  </a:cubicBezTo>
                  <a:cubicBezTo>
                    <a:pt x="5359" y="587"/>
                    <a:pt x="5180" y="1504"/>
                    <a:pt x="5632" y="1837"/>
                  </a:cubicBezTo>
                  <a:cubicBezTo>
                    <a:pt x="6168" y="1742"/>
                    <a:pt x="5502" y="992"/>
                    <a:pt x="6264" y="849"/>
                  </a:cubicBezTo>
                  <a:cubicBezTo>
                    <a:pt x="6580" y="914"/>
                    <a:pt x="6853" y="987"/>
                    <a:pt x="7225" y="987"/>
                  </a:cubicBezTo>
                  <a:cubicBezTo>
                    <a:pt x="7328" y="987"/>
                    <a:pt x="7439" y="981"/>
                    <a:pt x="7561" y="968"/>
                  </a:cubicBezTo>
                  <a:cubicBezTo>
                    <a:pt x="7740" y="825"/>
                    <a:pt x="7716" y="551"/>
                    <a:pt x="7704" y="242"/>
                  </a:cubicBezTo>
                  <a:cubicBezTo>
                    <a:pt x="7126" y="78"/>
                    <a:pt x="6364" y="1"/>
                    <a:pt x="56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1"/>
            <p:cNvSpPr/>
            <p:nvPr/>
          </p:nvSpPr>
          <p:spPr>
            <a:xfrm>
              <a:off x="4983650" y="4067875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160" y="1"/>
                  </a:moveTo>
                  <a:cubicBezTo>
                    <a:pt x="109" y="1"/>
                    <a:pt x="56" y="5"/>
                    <a:pt x="0" y="13"/>
                  </a:cubicBezTo>
                  <a:cubicBezTo>
                    <a:pt x="24" y="430"/>
                    <a:pt x="119" y="811"/>
                    <a:pt x="679" y="823"/>
                  </a:cubicBezTo>
                  <a:cubicBezTo>
                    <a:pt x="953" y="548"/>
                    <a:pt x="752" y="1"/>
                    <a:pt x="1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1"/>
            <p:cNvSpPr/>
            <p:nvPr/>
          </p:nvSpPr>
          <p:spPr>
            <a:xfrm>
              <a:off x="5617775" y="3886525"/>
              <a:ext cx="28775" cy="21600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863" y="1"/>
                  </a:moveTo>
                  <a:cubicBezTo>
                    <a:pt x="179" y="1"/>
                    <a:pt x="0" y="864"/>
                    <a:pt x="705" y="864"/>
                  </a:cubicBezTo>
                  <a:cubicBezTo>
                    <a:pt x="726" y="864"/>
                    <a:pt x="747" y="863"/>
                    <a:pt x="770" y="862"/>
                  </a:cubicBezTo>
                  <a:cubicBezTo>
                    <a:pt x="1067" y="731"/>
                    <a:pt x="1151" y="433"/>
                    <a:pt x="1127" y="40"/>
                  </a:cubicBezTo>
                  <a:cubicBezTo>
                    <a:pt x="1032" y="13"/>
                    <a:pt x="944" y="1"/>
                    <a:pt x="8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1"/>
            <p:cNvSpPr/>
            <p:nvPr/>
          </p:nvSpPr>
          <p:spPr>
            <a:xfrm>
              <a:off x="5768275" y="4615875"/>
              <a:ext cx="29475" cy="18175"/>
            </a:xfrm>
            <a:custGeom>
              <a:avLst/>
              <a:gdLst/>
              <a:ahLst/>
              <a:cxnLst/>
              <a:rect l="l" t="t" r="r" b="b"/>
              <a:pathLst>
                <a:path w="1179" h="727" extrusionOk="0">
                  <a:moveTo>
                    <a:pt x="584" y="1"/>
                  </a:moveTo>
                  <a:cubicBezTo>
                    <a:pt x="441" y="239"/>
                    <a:pt x="0" y="632"/>
                    <a:pt x="584" y="727"/>
                  </a:cubicBezTo>
                  <a:cubicBezTo>
                    <a:pt x="822" y="560"/>
                    <a:pt x="1179" y="84"/>
                    <a:pt x="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1"/>
            <p:cNvSpPr/>
            <p:nvPr/>
          </p:nvSpPr>
          <p:spPr>
            <a:xfrm>
              <a:off x="5699800" y="4657150"/>
              <a:ext cx="29625" cy="10900"/>
            </a:xfrm>
            <a:custGeom>
              <a:avLst/>
              <a:gdLst/>
              <a:ahLst/>
              <a:cxnLst/>
              <a:rect l="l" t="t" r="r" b="b"/>
              <a:pathLst>
                <a:path w="1185" h="436" extrusionOk="0">
                  <a:moveTo>
                    <a:pt x="642" y="1"/>
                  </a:moveTo>
                  <a:cubicBezTo>
                    <a:pt x="318" y="1"/>
                    <a:pt x="17" y="103"/>
                    <a:pt x="1" y="433"/>
                  </a:cubicBezTo>
                  <a:cubicBezTo>
                    <a:pt x="47" y="431"/>
                    <a:pt x="94" y="430"/>
                    <a:pt x="143" y="430"/>
                  </a:cubicBezTo>
                  <a:cubicBezTo>
                    <a:pt x="267" y="430"/>
                    <a:pt x="399" y="435"/>
                    <a:pt x="523" y="435"/>
                  </a:cubicBezTo>
                  <a:cubicBezTo>
                    <a:pt x="881" y="435"/>
                    <a:pt x="1184" y="393"/>
                    <a:pt x="1120" y="64"/>
                  </a:cubicBezTo>
                  <a:cubicBezTo>
                    <a:pt x="979" y="28"/>
                    <a:pt x="807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1"/>
            <p:cNvSpPr/>
            <p:nvPr/>
          </p:nvSpPr>
          <p:spPr>
            <a:xfrm>
              <a:off x="5727200" y="4639775"/>
              <a:ext cx="27700" cy="13125"/>
            </a:xfrm>
            <a:custGeom>
              <a:avLst/>
              <a:gdLst/>
              <a:ahLst/>
              <a:cxnLst/>
              <a:rect l="l" t="t" r="r" b="b"/>
              <a:pathLst>
                <a:path w="1108" h="525" extrusionOk="0">
                  <a:moveTo>
                    <a:pt x="518" y="1"/>
                  </a:moveTo>
                  <a:cubicBezTo>
                    <a:pt x="251" y="1"/>
                    <a:pt x="0" y="70"/>
                    <a:pt x="0" y="259"/>
                  </a:cubicBezTo>
                  <a:cubicBezTo>
                    <a:pt x="219" y="392"/>
                    <a:pt x="429" y="525"/>
                    <a:pt x="796" y="525"/>
                  </a:cubicBezTo>
                  <a:cubicBezTo>
                    <a:pt x="889" y="525"/>
                    <a:pt x="992" y="516"/>
                    <a:pt x="1107" y="497"/>
                  </a:cubicBezTo>
                  <a:lnTo>
                    <a:pt x="1107" y="128"/>
                  </a:lnTo>
                  <a:cubicBezTo>
                    <a:pt x="1007" y="55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1"/>
            <p:cNvSpPr/>
            <p:nvPr/>
          </p:nvSpPr>
          <p:spPr>
            <a:xfrm>
              <a:off x="5666175" y="4457525"/>
              <a:ext cx="94375" cy="55925"/>
            </a:xfrm>
            <a:custGeom>
              <a:avLst/>
              <a:gdLst/>
              <a:ahLst/>
              <a:cxnLst/>
              <a:rect l="l" t="t" r="r" b="b"/>
              <a:pathLst>
                <a:path w="3775" h="223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679" y="405"/>
                    <a:pt x="0" y="179"/>
                    <a:pt x="60" y="500"/>
                  </a:cubicBezTo>
                  <a:cubicBezTo>
                    <a:pt x="679" y="608"/>
                    <a:pt x="346" y="989"/>
                    <a:pt x="524" y="1227"/>
                  </a:cubicBezTo>
                  <a:lnTo>
                    <a:pt x="1477" y="1227"/>
                  </a:lnTo>
                  <a:cubicBezTo>
                    <a:pt x="1691" y="1524"/>
                    <a:pt x="1870" y="1822"/>
                    <a:pt x="1953" y="2203"/>
                  </a:cubicBezTo>
                  <a:cubicBezTo>
                    <a:pt x="2068" y="2226"/>
                    <a:pt x="2167" y="2236"/>
                    <a:pt x="2253" y="2236"/>
                  </a:cubicBezTo>
                  <a:cubicBezTo>
                    <a:pt x="3006" y="2236"/>
                    <a:pt x="2747" y="1450"/>
                    <a:pt x="3499" y="1450"/>
                  </a:cubicBezTo>
                  <a:cubicBezTo>
                    <a:pt x="3557" y="1450"/>
                    <a:pt x="3621" y="1455"/>
                    <a:pt x="3691" y="1465"/>
                  </a:cubicBezTo>
                  <a:cubicBezTo>
                    <a:pt x="3691" y="1286"/>
                    <a:pt x="3775" y="1012"/>
                    <a:pt x="3548" y="977"/>
                  </a:cubicBezTo>
                  <a:cubicBezTo>
                    <a:pt x="3547" y="1020"/>
                    <a:pt x="3537" y="1038"/>
                    <a:pt x="3520" y="1038"/>
                  </a:cubicBezTo>
                  <a:cubicBezTo>
                    <a:pt x="3444" y="1038"/>
                    <a:pt x="3228" y="678"/>
                    <a:pt x="3009" y="678"/>
                  </a:cubicBezTo>
                  <a:cubicBezTo>
                    <a:pt x="2929" y="678"/>
                    <a:pt x="2849" y="726"/>
                    <a:pt x="2775" y="858"/>
                  </a:cubicBezTo>
                  <a:cubicBezTo>
                    <a:pt x="2786" y="855"/>
                    <a:pt x="2797" y="854"/>
                    <a:pt x="2808" y="854"/>
                  </a:cubicBezTo>
                  <a:cubicBezTo>
                    <a:pt x="3038" y="854"/>
                    <a:pt x="3281" y="1300"/>
                    <a:pt x="2917" y="1346"/>
                  </a:cubicBezTo>
                  <a:cubicBezTo>
                    <a:pt x="2310" y="1215"/>
                    <a:pt x="2060" y="798"/>
                    <a:pt x="1965" y="262"/>
                  </a:cubicBezTo>
                  <a:cubicBezTo>
                    <a:pt x="1310" y="119"/>
                    <a:pt x="1120" y="274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1"/>
            <p:cNvSpPr/>
            <p:nvPr/>
          </p:nvSpPr>
          <p:spPr>
            <a:xfrm>
              <a:off x="5957750" y="4036200"/>
              <a:ext cx="29325" cy="27550"/>
            </a:xfrm>
            <a:custGeom>
              <a:avLst/>
              <a:gdLst/>
              <a:ahLst/>
              <a:cxnLst/>
              <a:rect l="l" t="t" r="r" b="b"/>
              <a:pathLst>
                <a:path w="1173" h="1102" extrusionOk="0">
                  <a:moveTo>
                    <a:pt x="1073" y="1"/>
                  </a:moveTo>
                  <a:cubicBezTo>
                    <a:pt x="333" y="1"/>
                    <a:pt x="1" y="885"/>
                    <a:pt x="160" y="1101"/>
                  </a:cubicBezTo>
                  <a:cubicBezTo>
                    <a:pt x="303" y="590"/>
                    <a:pt x="1053" y="530"/>
                    <a:pt x="1172" y="6"/>
                  </a:cubicBezTo>
                  <a:cubicBezTo>
                    <a:pt x="1139" y="3"/>
                    <a:pt x="1106" y="1"/>
                    <a:pt x="10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1"/>
            <p:cNvSpPr/>
            <p:nvPr/>
          </p:nvSpPr>
          <p:spPr>
            <a:xfrm>
              <a:off x="5639375" y="4372650"/>
              <a:ext cx="59575" cy="45900"/>
            </a:xfrm>
            <a:custGeom>
              <a:avLst/>
              <a:gdLst/>
              <a:ahLst/>
              <a:cxnLst/>
              <a:rect l="l" t="t" r="r" b="b"/>
              <a:pathLst>
                <a:path w="2383" h="1836" extrusionOk="0">
                  <a:moveTo>
                    <a:pt x="704" y="0"/>
                  </a:moveTo>
                  <a:cubicBezTo>
                    <a:pt x="514" y="0"/>
                    <a:pt x="284" y="36"/>
                    <a:pt x="1" y="121"/>
                  </a:cubicBezTo>
                  <a:cubicBezTo>
                    <a:pt x="1013" y="324"/>
                    <a:pt x="953" y="1348"/>
                    <a:pt x="1584" y="1836"/>
                  </a:cubicBezTo>
                  <a:cubicBezTo>
                    <a:pt x="1846" y="1598"/>
                    <a:pt x="2263" y="1526"/>
                    <a:pt x="2382" y="1217"/>
                  </a:cubicBezTo>
                  <a:cubicBezTo>
                    <a:pt x="1574" y="1136"/>
                    <a:pt x="1769" y="0"/>
                    <a:pt x="7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1"/>
            <p:cNvSpPr/>
            <p:nvPr/>
          </p:nvSpPr>
          <p:spPr>
            <a:xfrm>
              <a:off x="5806075" y="4521525"/>
              <a:ext cx="28000" cy="30800"/>
            </a:xfrm>
            <a:custGeom>
              <a:avLst/>
              <a:gdLst/>
              <a:ahLst/>
              <a:cxnLst/>
              <a:rect l="l" t="t" r="r" b="b"/>
              <a:pathLst>
                <a:path w="1120" h="1232" extrusionOk="0">
                  <a:moveTo>
                    <a:pt x="322" y="0"/>
                  </a:moveTo>
                  <a:cubicBezTo>
                    <a:pt x="465" y="584"/>
                    <a:pt x="179" y="858"/>
                    <a:pt x="0" y="1227"/>
                  </a:cubicBezTo>
                  <a:cubicBezTo>
                    <a:pt x="46" y="1230"/>
                    <a:pt x="90" y="1232"/>
                    <a:pt x="131" y="1232"/>
                  </a:cubicBezTo>
                  <a:cubicBezTo>
                    <a:pt x="652" y="1232"/>
                    <a:pt x="788" y="968"/>
                    <a:pt x="1120" y="858"/>
                  </a:cubicBezTo>
                  <a:cubicBezTo>
                    <a:pt x="1072" y="572"/>
                    <a:pt x="881" y="393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1"/>
            <p:cNvSpPr/>
            <p:nvPr/>
          </p:nvSpPr>
          <p:spPr>
            <a:xfrm>
              <a:off x="5935825" y="4591100"/>
              <a:ext cx="38850" cy="18125"/>
            </a:xfrm>
            <a:custGeom>
              <a:avLst/>
              <a:gdLst/>
              <a:ahLst/>
              <a:cxnLst/>
              <a:rect l="l" t="t" r="r" b="b"/>
              <a:pathLst>
                <a:path w="1554" h="725" extrusionOk="0">
                  <a:moveTo>
                    <a:pt x="1016" y="0"/>
                  </a:moveTo>
                  <a:cubicBezTo>
                    <a:pt x="446" y="0"/>
                    <a:pt x="1" y="96"/>
                    <a:pt x="85" y="611"/>
                  </a:cubicBezTo>
                  <a:cubicBezTo>
                    <a:pt x="272" y="687"/>
                    <a:pt x="471" y="725"/>
                    <a:pt x="659" y="725"/>
                  </a:cubicBezTo>
                  <a:cubicBezTo>
                    <a:pt x="1142" y="725"/>
                    <a:pt x="1553" y="478"/>
                    <a:pt x="1502" y="15"/>
                  </a:cubicBezTo>
                  <a:cubicBezTo>
                    <a:pt x="1336" y="8"/>
                    <a:pt x="1171" y="0"/>
                    <a:pt x="1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1"/>
            <p:cNvSpPr/>
            <p:nvPr/>
          </p:nvSpPr>
          <p:spPr>
            <a:xfrm>
              <a:off x="5813800" y="4456850"/>
              <a:ext cx="131600" cy="146575"/>
            </a:xfrm>
            <a:custGeom>
              <a:avLst/>
              <a:gdLst/>
              <a:ahLst/>
              <a:cxnLst/>
              <a:rect l="l" t="t" r="r" b="b"/>
              <a:pathLst>
                <a:path w="5264" h="5863" extrusionOk="0">
                  <a:moveTo>
                    <a:pt x="3494" y="1"/>
                  </a:moveTo>
                  <a:cubicBezTo>
                    <a:pt x="3001" y="1"/>
                    <a:pt x="2175" y="275"/>
                    <a:pt x="1413" y="275"/>
                  </a:cubicBezTo>
                  <a:cubicBezTo>
                    <a:pt x="1143" y="275"/>
                    <a:pt x="880" y="241"/>
                    <a:pt x="644" y="146"/>
                  </a:cubicBezTo>
                  <a:lnTo>
                    <a:pt x="644" y="146"/>
                  </a:lnTo>
                  <a:cubicBezTo>
                    <a:pt x="322" y="1397"/>
                    <a:pt x="3906" y="1611"/>
                    <a:pt x="1930" y="2575"/>
                  </a:cubicBezTo>
                  <a:cubicBezTo>
                    <a:pt x="1281" y="2509"/>
                    <a:pt x="1272" y="1956"/>
                    <a:pt x="534" y="1956"/>
                  </a:cubicBezTo>
                  <a:cubicBezTo>
                    <a:pt x="473" y="1956"/>
                    <a:pt x="406" y="1960"/>
                    <a:pt x="334" y="1968"/>
                  </a:cubicBezTo>
                  <a:cubicBezTo>
                    <a:pt x="299" y="2540"/>
                    <a:pt x="870" y="2694"/>
                    <a:pt x="1596" y="2694"/>
                  </a:cubicBezTo>
                  <a:cubicBezTo>
                    <a:pt x="2358" y="4111"/>
                    <a:pt x="382" y="4207"/>
                    <a:pt x="1" y="5135"/>
                  </a:cubicBezTo>
                  <a:cubicBezTo>
                    <a:pt x="132" y="5234"/>
                    <a:pt x="240" y="5272"/>
                    <a:pt x="334" y="5272"/>
                  </a:cubicBezTo>
                  <a:cubicBezTo>
                    <a:pt x="625" y="5272"/>
                    <a:pt x="788" y="4915"/>
                    <a:pt x="1120" y="4897"/>
                  </a:cubicBezTo>
                  <a:cubicBezTo>
                    <a:pt x="1525" y="5040"/>
                    <a:pt x="1715" y="5338"/>
                    <a:pt x="1608" y="5861"/>
                  </a:cubicBezTo>
                  <a:cubicBezTo>
                    <a:pt x="1629" y="5862"/>
                    <a:pt x="1648" y="5863"/>
                    <a:pt x="1668" y="5863"/>
                  </a:cubicBezTo>
                  <a:cubicBezTo>
                    <a:pt x="2484" y="5863"/>
                    <a:pt x="2370" y="5141"/>
                    <a:pt x="2882" y="4885"/>
                  </a:cubicBezTo>
                  <a:cubicBezTo>
                    <a:pt x="3550" y="4842"/>
                    <a:pt x="3964" y="4516"/>
                    <a:pt x="4937" y="4516"/>
                  </a:cubicBezTo>
                  <a:cubicBezTo>
                    <a:pt x="5039" y="4516"/>
                    <a:pt x="5148" y="4520"/>
                    <a:pt x="5263" y="4528"/>
                  </a:cubicBezTo>
                  <a:cubicBezTo>
                    <a:pt x="4370" y="3445"/>
                    <a:pt x="3918" y="2147"/>
                    <a:pt x="4156" y="766"/>
                  </a:cubicBezTo>
                  <a:lnTo>
                    <a:pt x="4156" y="766"/>
                  </a:lnTo>
                  <a:cubicBezTo>
                    <a:pt x="4126" y="860"/>
                    <a:pt x="4041" y="896"/>
                    <a:pt x="3937" y="896"/>
                  </a:cubicBezTo>
                  <a:cubicBezTo>
                    <a:pt x="3712" y="896"/>
                    <a:pt x="3399" y="729"/>
                    <a:pt x="3358" y="623"/>
                  </a:cubicBezTo>
                  <a:cubicBezTo>
                    <a:pt x="3430" y="408"/>
                    <a:pt x="3811" y="420"/>
                    <a:pt x="3668" y="16"/>
                  </a:cubicBezTo>
                  <a:cubicBezTo>
                    <a:pt x="3616" y="5"/>
                    <a:pt x="3558" y="1"/>
                    <a:pt x="34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1"/>
            <p:cNvSpPr/>
            <p:nvPr/>
          </p:nvSpPr>
          <p:spPr>
            <a:xfrm>
              <a:off x="5739700" y="4382025"/>
              <a:ext cx="78900" cy="83100"/>
            </a:xfrm>
            <a:custGeom>
              <a:avLst/>
              <a:gdLst/>
              <a:ahLst/>
              <a:cxnLst/>
              <a:rect l="l" t="t" r="r" b="b"/>
              <a:pathLst>
                <a:path w="3156" h="3324" extrusionOk="0">
                  <a:moveTo>
                    <a:pt x="1550" y="1"/>
                  </a:moveTo>
                  <a:cubicBezTo>
                    <a:pt x="1355" y="1"/>
                    <a:pt x="1144" y="12"/>
                    <a:pt x="948" y="12"/>
                  </a:cubicBezTo>
                  <a:cubicBezTo>
                    <a:pt x="888" y="12"/>
                    <a:pt x="830" y="11"/>
                    <a:pt x="774" y="8"/>
                  </a:cubicBezTo>
                  <a:lnTo>
                    <a:pt x="774" y="8"/>
                  </a:lnTo>
                  <a:cubicBezTo>
                    <a:pt x="738" y="437"/>
                    <a:pt x="1072" y="580"/>
                    <a:pt x="1096" y="984"/>
                  </a:cubicBezTo>
                  <a:cubicBezTo>
                    <a:pt x="1150" y="1006"/>
                    <a:pt x="1202" y="1014"/>
                    <a:pt x="1251" y="1014"/>
                  </a:cubicBezTo>
                  <a:cubicBezTo>
                    <a:pt x="1462" y="1014"/>
                    <a:pt x="1629" y="855"/>
                    <a:pt x="1756" y="855"/>
                  </a:cubicBezTo>
                  <a:cubicBezTo>
                    <a:pt x="1814" y="855"/>
                    <a:pt x="1863" y="888"/>
                    <a:pt x="1905" y="984"/>
                  </a:cubicBezTo>
                  <a:cubicBezTo>
                    <a:pt x="1870" y="1139"/>
                    <a:pt x="1929" y="1330"/>
                    <a:pt x="1739" y="1354"/>
                  </a:cubicBezTo>
                  <a:cubicBezTo>
                    <a:pt x="1468" y="1251"/>
                    <a:pt x="1183" y="1191"/>
                    <a:pt x="923" y="1191"/>
                  </a:cubicBezTo>
                  <a:cubicBezTo>
                    <a:pt x="427" y="1191"/>
                    <a:pt x="24" y="1410"/>
                    <a:pt x="0" y="1973"/>
                  </a:cubicBezTo>
                  <a:cubicBezTo>
                    <a:pt x="92" y="2032"/>
                    <a:pt x="170" y="2055"/>
                    <a:pt x="242" y="2055"/>
                  </a:cubicBezTo>
                  <a:cubicBezTo>
                    <a:pt x="515" y="2055"/>
                    <a:pt x="695" y="1720"/>
                    <a:pt x="1118" y="1720"/>
                  </a:cubicBezTo>
                  <a:cubicBezTo>
                    <a:pt x="1166" y="1720"/>
                    <a:pt x="1218" y="1725"/>
                    <a:pt x="1274" y="1735"/>
                  </a:cubicBezTo>
                  <a:cubicBezTo>
                    <a:pt x="1524" y="2008"/>
                    <a:pt x="1881" y="2223"/>
                    <a:pt x="2060" y="2580"/>
                  </a:cubicBezTo>
                  <a:cubicBezTo>
                    <a:pt x="1952" y="2594"/>
                    <a:pt x="1855" y="2600"/>
                    <a:pt x="1765" y="2600"/>
                  </a:cubicBezTo>
                  <a:cubicBezTo>
                    <a:pt x="1328" y="2600"/>
                    <a:pt x="1066" y="2461"/>
                    <a:pt x="631" y="2461"/>
                  </a:cubicBezTo>
                  <a:cubicBezTo>
                    <a:pt x="572" y="2758"/>
                    <a:pt x="917" y="2723"/>
                    <a:pt x="786" y="3068"/>
                  </a:cubicBezTo>
                  <a:cubicBezTo>
                    <a:pt x="1177" y="3205"/>
                    <a:pt x="1577" y="3324"/>
                    <a:pt x="2162" y="3324"/>
                  </a:cubicBezTo>
                  <a:cubicBezTo>
                    <a:pt x="2236" y="3324"/>
                    <a:pt x="2313" y="3322"/>
                    <a:pt x="2393" y="3318"/>
                  </a:cubicBezTo>
                  <a:cubicBezTo>
                    <a:pt x="2600" y="3089"/>
                    <a:pt x="2498" y="2651"/>
                    <a:pt x="2999" y="2651"/>
                  </a:cubicBezTo>
                  <a:cubicBezTo>
                    <a:pt x="3046" y="2651"/>
                    <a:pt x="3098" y="2655"/>
                    <a:pt x="3155" y="2663"/>
                  </a:cubicBezTo>
                  <a:cubicBezTo>
                    <a:pt x="3013" y="1937"/>
                    <a:pt x="2774" y="1758"/>
                    <a:pt x="2989" y="973"/>
                  </a:cubicBezTo>
                  <a:cubicBezTo>
                    <a:pt x="2923" y="953"/>
                    <a:pt x="2872" y="944"/>
                    <a:pt x="2832" y="944"/>
                  </a:cubicBezTo>
                  <a:cubicBezTo>
                    <a:pt x="2600" y="944"/>
                    <a:pt x="2747" y="1235"/>
                    <a:pt x="2506" y="1235"/>
                  </a:cubicBezTo>
                  <a:cubicBezTo>
                    <a:pt x="2467" y="1235"/>
                    <a:pt x="2419" y="1228"/>
                    <a:pt x="2358" y="1211"/>
                  </a:cubicBezTo>
                  <a:cubicBezTo>
                    <a:pt x="2358" y="806"/>
                    <a:pt x="2096" y="615"/>
                    <a:pt x="2203" y="127"/>
                  </a:cubicBezTo>
                  <a:cubicBezTo>
                    <a:pt x="2067" y="22"/>
                    <a:pt x="1823" y="1"/>
                    <a:pt x="1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1"/>
            <p:cNvSpPr/>
            <p:nvPr/>
          </p:nvSpPr>
          <p:spPr>
            <a:xfrm>
              <a:off x="5960550" y="4411750"/>
              <a:ext cx="14825" cy="21675"/>
            </a:xfrm>
            <a:custGeom>
              <a:avLst/>
              <a:gdLst/>
              <a:ahLst/>
              <a:cxnLst/>
              <a:rect l="l" t="t" r="r" b="b"/>
              <a:pathLst>
                <a:path w="593" h="867" extrusionOk="0">
                  <a:moveTo>
                    <a:pt x="143" y="1"/>
                  </a:moveTo>
                  <a:cubicBezTo>
                    <a:pt x="112" y="1"/>
                    <a:pt x="76" y="4"/>
                    <a:pt x="36" y="10"/>
                  </a:cubicBezTo>
                  <a:cubicBezTo>
                    <a:pt x="1" y="391"/>
                    <a:pt x="36" y="736"/>
                    <a:pt x="358" y="867"/>
                  </a:cubicBezTo>
                  <a:cubicBezTo>
                    <a:pt x="247" y="600"/>
                    <a:pt x="593" y="1"/>
                    <a:pt x="1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1"/>
            <p:cNvSpPr/>
            <p:nvPr/>
          </p:nvSpPr>
          <p:spPr>
            <a:xfrm>
              <a:off x="5598250" y="3819800"/>
              <a:ext cx="31625" cy="30525"/>
            </a:xfrm>
            <a:custGeom>
              <a:avLst/>
              <a:gdLst/>
              <a:ahLst/>
              <a:cxnLst/>
              <a:rect l="l" t="t" r="r" b="b"/>
              <a:pathLst>
                <a:path w="1265" h="1221" extrusionOk="0">
                  <a:moveTo>
                    <a:pt x="761" y="0"/>
                  </a:moveTo>
                  <a:cubicBezTo>
                    <a:pt x="24" y="0"/>
                    <a:pt x="1" y="1027"/>
                    <a:pt x="515" y="1221"/>
                  </a:cubicBezTo>
                  <a:cubicBezTo>
                    <a:pt x="931" y="1078"/>
                    <a:pt x="1265" y="387"/>
                    <a:pt x="860" y="6"/>
                  </a:cubicBezTo>
                  <a:cubicBezTo>
                    <a:pt x="826" y="2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1"/>
            <p:cNvSpPr/>
            <p:nvPr/>
          </p:nvSpPr>
          <p:spPr>
            <a:xfrm>
              <a:off x="5818575" y="4605450"/>
              <a:ext cx="25325" cy="16850"/>
            </a:xfrm>
            <a:custGeom>
              <a:avLst/>
              <a:gdLst/>
              <a:ahLst/>
              <a:cxnLst/>
              <a:rect l="l" t="t" r="r" b="b"/>
              <a:pathLst>
                <a:path w="1013" h="674" extrusionOk="0">
                  <a:moveTo>
                    <a:pt x="965" y="48"/>
                  </a:moveTo>
                  <a:lnTo>
                    <a:pt x="965" y="48"/>
                  </a:lnTo>
                  <a:cubicBezTo>
                    <a:pt x="548" y="60"/>
                    <a:pt x="24" y="1"/>
                    <a:pt x="0" y="310"/>
                  </a:cubicBezTo>
                  <a:cubicBezTo>
                    <a:pt x="344" y="333"/>
                    <a:pt x="316" y="674"/>
                    <a:pt x="703" y="674"/>
                  </a:cubicBezTo>
                  <a:cubicBezTo>
                    <a:pt x="732" y="674"/>
                    <a:pt x="764" y="672"/>
                    <a:pt x="798" y="668"/>
                  </a:cubicBezTo>
                  <a:cubicBezTo>
                    <a:pt x="929" y="513"/>
                    <a:pt x="1012" y="334"/>
                    <a:pt x="965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1"/>
            <p:cNvSpPr/>
            <p:nvPr/>
          </p:nvSpPr>
          <p:spPr>
            <a:xfrm>
              <a:off x="5506925" y="4795575"/>
              <a:ext cx="19375" cy="15300"/>
            </a:xfrm>
            <a:custGeom>
              <a:avLst/>
              <a:gdLst/>
              <a:ahLst/>
              <a:cxnLst/>
              <a:rect l="l" t="t" r="r" b="b"/>
              <a:pathLst>
                <a:path w="775" h="612" extrusionOk="0">
                  <a:moveTo>
                    <a:pt x="260" y="0"/>
                  </a:moveTo>
                  <a:cubicBezTo>
                    <a:pt x="213" y="0"/>
                    <a:pt x="159" y="5"/>
                    <a:pt x="96" y="16"/>
                  </a:cubicBezTo>
                  <a:cubicBezTo>
                    <a:pt x="1" y="385"/>
                    <a:pt x="286" y="504"/>
                    <a:pt x="560" y="611"/>
                  </a:cubicBezTo>
                  <a:cubicBezTo>
                    <a:pt x="620" y="444"/>
                    <a:pt x="774" y="373"/>
                    <a:pt x="715" y="111"/>
                  </a:cubicBezTo>
                  <a:cubicBezTo>
                    <a:pt x="549" y="92"/>
                    <a:pt x="471" y="0"/>
                    <a:pt x="2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1"/>
            <p:cNvSpPr/>
            <p:nvPr/>
          </p:nvSpPr>
          <p:spPr>
            <a:xfrm>
              <a:off x="5445025" y="4701300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24" y="1"/>
                  </a:moveTo>
                  <a:cubicBezTo>
                    <a:pt x="95" y="548"/>
                    <a:pt x="0" y="1239"/>
                    <a:pt x="667" y="1346"/>
                  </a:cubicBezTo>
                  <a:cubicBezTo>
                    <a:pt x="1012" y="882"/>
                    <a:pt x="679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1"/>
            <p:cNvSpPr/>
            <p:nvPr/>
          </p:nvSpPr>
          <p:spPr>
            <a:xfrm>
              <a:off x="5446500" y="3502650"/>
              <a:ext cx="30100" cy="28900"/>
            </a:xfrm>
            <a:custGeom>
              <a:avLst/>
              <a:gdLst/>
              <a:ahLst/>
              <a:cxnLst/>
              <a:rect l="l" t="t" r="r" b="b"/>
              <a:pathLst>
                <a:path w="1204" h="1156" extrusionOk="0">
                  <a:moveTo>
                    <a:pt x="448" y="0"/>
                  </a:moveTo>
                  <a:cubicBezTo>
                    <a:pt x="366" y="0"/>
                    <a:pt x="262" y="18"/>
                    <a:pt x="72" y="72"/>
                  </a:cubicBezTo>
                  <a:cubicBezTo>
                    <a:pt x="1" y="727"/>
                    <a:pt x="203" y="1143"/>
                    <a:pt x="929" y="1155"/>
                  </a:cubicBezTo>
                  <a:cubicBezTo>
                    <a:pt x="1203" y="965"/>
                    <a:pt x="1096" y="476"/>
                    <a:pt x="1108" y="72"/>
                  </a:cubicBezTo>
                  <a:cubicBezTo>
                    <a:pt x="680" y="64"/>
                    <a:pt x="603" y="0"/>
                    <a:pt x="4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1"/>
            <p:cNvSpPr/>
            <p:nvPr/>
          </p:nvSpPr>
          <p:spPr>
            <a:xfrm>
              <a:off x="5436975" y="4801900"/>
              <a:ext cx="26825" cy="363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346" y="1"/>
                  </a:moveTo>
                  <a:lnTo>
                    <a:pt x="346" y="1"/>
                  </a:lnTo>
                  <a:cubicBezTo>
                    <a:pt x="1" y="251"/>
                    <a:pt x="513" y="477"/>
                    <a:pt x="655" y="727"/>
                  </a:cubicBezTo>
                  <a:cubicBezTo>
                    <a:pt x="619" y="723"/>
                    <a:pt x="584" y="722"/>
                    <a:pt x="553" y="722"/>
                  </a:cubicBezTo>
                  <a:cubicBezTo>
                    <a:pt x="84" y="722"/>
                    <a:pt x="168" y="1119"/>
                    <a:pt x="179" y="1453"/>
                  </a:cubicBezTo>
                  <a:cubicBezTo>
                    <a:pt x="882" y="1394"/>
                    <a:pt x="1072" y="84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1"/>
            <p:cNvSpPr/>
            <p:nvPr/>
          </p:nvSpPr>
          <p:spPr>
            <a:xfrm>
              <a:off x="5602175" y="4372700"/>
              <a:ext cx="18975" cy="15550"/>
            </a:xfrm>
            <a:custGeom>
              <a:avLst/>
              <a:gdLst/>
              <a:ahLst/>
              <a:cxnLst/>
              <a:rect l="l" t="t" r="r" b="b"/>
              <a:pathLst>
                <a:path w="759" h="622" extrusionOk="0">
                  <a:moveTo>
                    <a:pt x="60" y="0"/>
                  </a:moveTo>
                  <a:cubicBezTo>
                    <a:pt x="1" y="286"/>
                    <a:pt x="358" y="274"/>
                    <a:pt x="227" y="619"/>
                  </a:cubicBezTo>
                  <a:cubicBezTo>
                    <a:pt x="248" y="621"/>
                    <a:pt x="269" y="621"/>
                    <a:pt x="289" y="621"/>
                  </a:cubicBezTo>
                  <a:cubicBezTo>
                    <a:pt x="645" y="621"/>
                    <a:pt x="759" y="423"/>
                    <a:pt x="691" y="107"/>
                  </a:cubicBezTo>
                  <a:lnTo>
                    <a:pt x="691" y="107"/>
                  </a:lnTo>
                  <a:cubicBezTo>
                    <a:pt x="635" y="115"/>
                    <a:pt x="580" y="119"/>
                    <a:pt x="526" y="119"/>
                  </a:cubicBezTo>
                  <a:cubicBezTo>
                    <a:pt x="343" y="119"/>
                    <a:pt x="180" y="74"/>
                    <a:pt x="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1"/>
            <p:cNvSpPr/>
            <p:nvPr/>
          </p:nvSpPr>
          <p:spPr>
            <a:xfrm>
              <a:off x="5421500" y="4592950"/>
              <a:ext cx="19675" cy="20275"/>
            </a:xfrm>
            <a:custGeom>
              <a:avLst/>
              <a:gdLst/>
              <a:ahLst/>
              <a:cxnLst/>
              <a:rect l="l" t="t" r="r" b="b"/>
              <a:pathLst>
                <a:path w="787" h="811" extrusionOk="0">
                  <a:moveTo>
                    <a:pt x="108" y="1"/>
                  </a:moveTo>
                  <a:cubicBezTo>
                    <a:pt x="0" y="477"/>
                    <a:pt x="250" y="703"/>
                    <a:pt x="620" y="810"/>
                  </a:cubicBezTo>
                  <a:cubicBezTo>
                    <a:pt x="786" y="453"/>
                    <a:pt x="739" y="36"/>
                    <a:pt x="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1"/>
            <p:cNvSpPr/>
            <p:nvPr/>
          </p:nvSpPr>
          <p:spPr>
            <a:xfrm>
              <a:off x="5433100" y="4772750"/>
              <a:ext cx="26275" cy="20875"/>
            </a:xfrm>
            <a:custGeom>
              <a:avLst/>
              <a:gdLst/>
              <a:ahLst/>
              <a:cxnLst/>
              <a:rect l="l" t="t" r="r" b="b"/>
              <a:pathLst>
                <a:path w="1051" h="835" extrusionOk="0">
                  <a:moveTo>
                    <a:pt x="668" y="0"/>
                  </a:moveTo>
                  <a:cubicBezTo>
                    <a:pt x="120" y="0"/>
                    <a:pt x="25" y="369"/>
                    <a:pt x="1" y="822"/>
                  </a:cubicBezTo>
                  <a:cubicBezTo>
                    <a:pt x="57" y="830"/>
                    <a:pt x="112" y="835"/>
                    <a:pt x="165" y="835"/>
                  </a:cubicBezTo>
                  <a:cubicBezTo>
                    <a:pt x="750" y="835"/>
                    <a:pt x="1050" y="317"/>
                    <a:pt x="6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1"/>
            <p:cNvSpPr/>
            <p:nvPr/>
          </p:nvSpPr>
          <p:spPr>
            <a:xfrm>
              <a:off x="5469725" y="4724225"/>
              <a:ext cx="63125" cy="65200"/>
            </a:xfrm>
            <a:custGeom>
              <a:avLst/>
              <a:gdLst/>
              <a:ahLst/>
              <a:cxnLst/>
              <a:rect l="l" t="t" r="r" b="b"/>
              <a:pathLst>
                <a:path w="2525" h="2608" extrusionOk="0">
                  <a:moveTo>
                    <a:pt x="1646" y="1"/>
                  </a:moveTo>
                  <a:cubicBezTo>
                    <a:pt x="1514" y="1"/>
                    <a:pt x="1383" y="18"/>
                    <a:pt x="1250" y="60"/>
                  </a:cubicBezTo>
                  <a:cubicBezTo>
                    <a:pt x="976" y="531"/>
                    <a:pt x="1277" y="1426"/>
                    <a:pt x="408" y="1426"/>
                  </a:cubicBezTo>
                  <a:cubicBezTo>
                    <a:pt x="333" y="1426"/>
                    <a:pt x="249" y="1420"/>
                    <a:pt x="155" y="1405"/>
                  </a:cubicBezTo>
                  <a:lnTo>
                    <a:pt x="155" y="1405"/>
                  </a:lnTo>
                  <a:cubicBezTo>
                    <a:pt x="0" y="2072"/>
                    <a:pt x="715" y="2084"/>
                    <a:pt x="774" y="2608"/>
                  </a:cubicBezTo>
                  <a:cubicBezTo>
                    <a:pt x="1334" y="2608"/>
                    <a:pt x="1215" y="2132"/>
                    <a:pt x="1584" y="2013"/>
                  </a:cubicBezTo>
                  <a:cubicBezTo>
                    <a:pt x="1584" y="2040"/>
                    <a:pt x="1627" y="2075"/>
                    <a:pt x="1666" y="2075"/>
                  </a:cubicBezTo>
                  <a:cubicBezTo>
                    <a:pt x="1695" y="2075"/>
                    <a:pt x="1722" y="2056"/>
                    <a:pt x="1727" y="2001"/>
                  </a:cubicBezTo>
                  <a:cubicBezTo>
                    <a:pt x="1369" y="1941"/>
                    <a:pt x="1727" y="1346"/>
                    <a:pt x="1405" y="1274"/>
                  </a:cubicBezTo>
                  <a:cubicBezTo>
                    <a:pt x="2108" y="1155"/>
                    <a:pt x="2298" y="655"/>
                    <a:pt x="2524" y="179"/>
                  </a:cubicBezTo>
                  <a:cubicBezTo>
                    <a:pt x="2216" y="82"/>
                    <a:pt x="1929" y="1"/>
                    <a:pt x="16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1"/>
            <p:cNvSpPr/>
            <p:nvPr/>
          </p:nvSpPr>
          <p:spPr>
            <a:xfrm>
              <a:off x="5553550" y="36176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588" y="0"/>
                  </a:moveTo>
                  <a:cubicBezTo>
                    <a:pt x="195" y="0"/>
                    <a:pt x="1" y="372"/>
                    <a:pt x="76" y="901"/>
                  </a:cubicBezTo>
                  <a:cubicBezTo>
                    <a:pt x="185" y="919"/>
                    <a:pt x="282" y="927"/>
                    <a:pt x="368" y="927"/>
                  </a:cubicBezTo>
                  <a:cubicBezTo>
                    <a:pt x="912" y="927"/>
                    <a:pt x="1016" y="583"/>
                    <a:pt x="934" y="79"/>
                  </a:cubicBezTo>
                  <a:cubicBezTo>
                    <a:pt x="806" y="25"/>
                    <a:pt x="690" y="0"/>
                    <a:pt x="5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1"/>
            <p:cNvSpPr/>
            <p:nvPr/>
          </p:nvSpPr>
          <p:spPr>
            <a:xfrm>
              <a:off x="5534600" y="3433300"/>
              <a:ext cx="97950" cy="98250"/>
            </a:xfrm>
            <a:custGeom>
              <a:avLst/>
              <a:gdLst/>
              <a:ahLst/>
              <a:cxnLst/>
              <a:rect l="l" t="t" r="r" b="b"/>
              <a:pathLst>
                <a:path w="3918" h="3930" extrusionOk="0">
                  <a:moveTo>
                    <a:pt x="2882" y="0"/>
                  </a:moveTo>
                  <a:cubicBezTo>
                    <a:pt x="2430" y="476"/>
                    <a:pt x="3049" y="988"/>
                    <a:pt x="3227" y="1357"/>
                  </a:cubicBezTo>
                  <a:cubicBezTo>
                    <a:pt x="2644" y="1941"/>
                    <a:pt x="2442" y="2810"/>
                    <a:pt x="1525" y="3108"/>
                  </a:cubicBezTo>
                  <a:cubicBezTo>
                    <a:pt x="1487" y="3113"/>
                    <a:pt x="1453" y="3115"/>
                    <a:pt x="1421" y="3115"/>
                  </a:cubicBezTo>
                  <a:cubicBezTo>
                    <a:pt x="1059" y="3115"/>
                    <a:pt x="1080" y="2815"/>
                    <a:pt x="725" y="2815"/>
                  </a:cubicBezTo>
                  <a:cubicBezTo>
                    <a:pt x="663" y="2815"/>
                    <a:pt x="590" y="2824"/>
                    <a:pt x="501" y="2846"/>
                  </a:cubicBezTo>
                  <a:cubicBezTo>
                    <a:pt x="370" y="3084"/>
                    <a:pt x="120" y="3250"/>
                    <a:pt x="1" y="3524"/>
                  </a:cubicBezTo>
                  <a:cubicBezTo>
                    <a:pt x="327" y="3451"/>
                    <a:pt x="576" y="3422"/>
                    <a:pt x="780" y="3422"/>
                  </a:cubicBezTo>
                  <a:cubicBezTo>
                    <a:pt x="1507" y="3422"/>
                    <a:pt x="1644" y="3799"/>
                    <a:pt x="2537" y="3929"/>
                  </a:cubicBezTo>
                  <a:cubicBezTo>
                    <a:pt x="2680" y="3370"/>
                    <a:pt x="2751" y="3048"/>
                    <a:pt x="2537" y="2441"/>
                  </a:cubicBezTo>
                  <a:cubicBezTo>
                    <a:pt x="2763" y="2310"/>
                    <a:pt x="3168" y="2310"/>
                    <a:pt x="3394" y="2179"/>
                  </a:cubicBezTo>
                  <a:cubicBezTo>
                    <a:pt x="3275" y="1488"/>
                    <a:pt x="3704" y="1238"/>
                    <a:pt x="3918" y="798"/>
                  </a:cubicBezTo>
                  <a:cubicBezTo>
                    <a:pt x="3454" y="619"/>
                    <a:pt x="3573" y="0"/>
                    <a:pt x="28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1"/>
            <p:cNvSpPr/>
            <p:nvPr/>
          </p:nvSpPr>
          <p:spPr>
            <a:xfrm>
              <a:off x="5564950" y="4808000"/>
              <a:ext cx="31900" cy="15075"/>
            </a:xfrm>
            <a:custGeom>
              <a:avLst/>
              <a:gdLst/>
              <a:ahLst/>
              <a:cxnLst/>
              <a:rect l="l" t="t" r="r" b="b"/>
              <a:pathLst>
                <a:path w="1276" h="603" extrusionOk="0">
                  <a:moveTo>
                    <a:pt x="620" y="1"/>
                  </a:moveTo>
                  <a:cubicBezTo>
                    <a:pt x="288" y="1"/>
                    <a:pt x="0" y="168"/>
                    <a:pt x="156" y="602"/>
                  </a:cubicBezTo>
                  <a:cubicBezTo>
                    <a:pt x="173" y="603"/>
                    <a:pt x="190" y="603"/>
                    <a:pt x="206" y="603"/>
                  </a:cubicBezTo>
                  <a:cubicBezTo>
                    <a:pt x="711" y="603"/>
                    <a:pt x="1010" y="430"/>
                    <a:pt x="1275" y="245"/>
                  </a:cubicBezTo>
                  <a:cubicBezTo>
                    <a:pt x="1147" y="96"/>
                    <a:pt x="871" y="1"/>
                    <a:pt x="6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1"/>
            <p:cNvSpPr/>
            <p:nvPr/>
          </p:nvSpPr>
          <p:spPr>
            <a:xfrm>
              <a:off x="5525975" y="4825950"/>
              <a:ext cx="38200" cy="24200"/>
            </a:xfrm>
            <a:custGeom>
              <a:avLst/>
              <a:gdLst/>
              <a:ahLst/>
              <a:cxnLst/>
              <a:rect l="l" t="t" r="r" b="b"/>
              <a:pathLst>
                <a:path w="1528" h="968" extrusionOk="0">
                  <a:moveTo>
                    <a:pt x="221" y="0"/>
                  </a:moveTo>
                  <a:cubicBezTo>
                    <a:pt x="187" y="0"/>
                    <a:pt x="153" y="1"/>
                    <a:pt x="120" y="3"/>
                  </a:cubicBezTo>
                  <a:cubicBezTo>
                    <a:pt x="1" y="670"/>
                    <a:pt x="453" y="908"/>
                    <a:pt x="1084" y="968"/>
                  </a:cubicBezTo>
                  <a:cubicBezTo>
                    <a:pt x="1528" y="479"/>
                    <a:pt x="939" y="0"/>
                    <a:pt x="2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1"/>
            <p:cNvSpPr/>
            <p:nvPr/>
          </p:nvSpPr>
          <p:spPr>
            <a:xfrm>
              <a:off x="5542350" y="3709225"/>
              <a:ext cx="24600" cy="22150"/>
            </a:xfrm>
            <a:custGeom>
              <a:avLst/>
              <a:gdLst/>
              <a:ahLst/>
              <a:cxnLst/>
              <a:rect l="l" t="t" r="r" b="b"/>
              <a:pathLst>
                <a:path w="984" h="886" extrusionOk="0">
                  <a:moveTo>
                    <a:pt x="354" y="0"/>
                  </a:moveTo>
                  <a:cubicBezTo>
                    <a:pt x="250" y="0"/>
                    <a:pt x="131" y="26"/>
                    <a:pt x="0" y="84"/>
                  </a:cubicBezTo>
                  <a:cubicBezTo>
                    <a:pt x="170" y="377"/>
                    <a:pt x="71" y="886"/>
                    <a:pt x="611" y="886"/>
                  </a:cubicBezTo>
                  <a:cubicBezTo>
                    <a:pt x="639" y="886"/>
                    <a:pt x="670" y="884"/>
                    <a:pt x="703" y="881"/>
                  </a:cubicBezTo>
                  <a:cubicBezTo>
                    <a:pt x="984" y="484"/>
                    <a:pt x="808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1"/>
            <p:cNvSpPr/>
            <p:nvPr/>
          </p:nvSpPr>
          <p:spPr>
            <a:xfrm>
              <a:off x="5046875" y="1660175"/>
              <a:ext cx="26175" cy="16325"/>
            </a:xfrm>
            <a:custGeom>
              <a:avLst/>
              <a:gdLst/>
              <a:ahLst/>
              <a:cxnLst/>
              <a:rect l="l" t="t" r="r" b="b"/>
              <a:pathLst>
                <a:path w="1047" h="653" extrusionOk="0">
                  <a:moveTo>
                    <a:pt x="688" y="0"/>
                  </a:moveTo>
                  <a:cubicBezTo>
                    <a:pt x="428" y="0"/>
                    <a:pt x="244" y="49"/>
                    <a:pt x="67" y="143"/>
                  </a:cubicBezTo>
                  <a:cubicBezTo>
                    <a:pt x="1" y="504"/>
                    <a:pt x="187" y="652"/>
                    <a:pt x="405" y="652"/>
                  </a:cubicBezTo>
                  <a:cubicBezTo>
                    <a:pt x="697" y="652"/>
                    <a:pt x="1047" y="387"/>
                    <a:pt x="924" y="12"/>
                  </a:cubicBezTo>
                  <a:cubicBezTo>
                    <a:pt x="839" y="4"/>
                    <a:pt x="760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1"/>
            <p:cNvSpPr/>
            <p:nvPr/>
          </p:nvSpPr>
          <p:spPr>
            <a:xfrm>
              <a:off x="5030925" y="1555075"/>
              <a:ext cx="30725" cy="34400"/>
            </a:xfrm>
            <a:custGeom>
              <a:avLst/>
              <a:gdLst/>
              <a:ahLst/>
              <a:cxnLst/>
              <a:rect l="l" t="t" r="r" b="b"/>
              <a:pathLst>
                <a:path w="1229" h="1376" extrusionOk="0">
                  <a:moveTo>
                    <a:pt x="383" y="1"/>
                  </a:moveTo>
                  <a:lnTo>
                    <a:pt x="383" y="1"/>
                  </a:lnTo>
                  <a:cubicBezTo>
                    <a:pt x="327" y="715"/>
                    <a:pt x="0" y="1375"/>
                    <a:pt x="1058" y="1375"/>
                  </a:cubicBezTo>
                  <a:cubicBezTo>
                    <a:pt x="1112" y="1375"/>
                    <a:pt x="1168" y="1373"/>
                    <a:pt x="1229" y="1370"/>
                  </a:cubicBezTo>
                  <a:cubicBezTo>
                    <a:pt x="919" y="644"/>
                    <a:pt x="1038" y="298"/>
                    <a:pt x="3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1"/>
            <p:cNvSpPr/>
            <p:nvPr/>
          </p:nvSpPr>
          <p:spPr>
            <a:xfrm>
              <a:off x="4859525" y="1416375"/>
              <a:ext cx="49475" cy="30850"/>
            </a:xfrm>
            <a:custGeom>
              <a:avLst/>
              <a:gdLst/>
              <a:ahLst/>
              <a:cxnLst/>
              <a:rect l="l" t="t" r="r" b="b"/>
              <a:pathLst>
                <a:path w="1979" h="1234" extrusionOk="0">
                  <a:moveTo>
                    <a:pt x="227" y="1"/>
                  </a:moveTo>
                  <a:lnTo>
                    <a:pt x="227" y="1"/>
                  </a:lnTo>
                  <a:cubicBezTo>
                    <a:pt x="0" y="143"/>
                    <a:pt x="346" y="977"/>
                    <a:pt x="572" y="1215"/>
                  </a:cubicBezTo>
                  <a:cubicBezTo>
                    <a:pt x="639" y="1196"/>
                    <a:pt x="720" y="1190"/>
                    <a:pt x="810" y="1190"/>
                  </a:cubicBezTo>
                  <a:cubicBezTo>
                    <a:pt x="1039" y="1190"/>
                    <a:pt x="1322" y="1234"/>
                    <a:pt x="1548" y="1234"/>
                  </a:cubicBezTo>
                  <a:cubicBezTo>
                    <a:pt x="1798" y="1234"/>
                    <a:pt x="1978" y="1180"/>
                    <a:pt x="1941" y="953"/>
                  </a:cubicBezTo>
                  <a:cubicBezTo>
                    <a:pt x="1548" y="477"/>
                    <a:pt x="524" y="524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1"/>
            <p:cNvSpPr/>
            <p:nvPr/>
          </p:nvSpPr>
          <p:spPr>
            <a:xfrm>
              <a:off x="5056575" y="1677425"/>
              <a:ext cx="18475" cy="27400"/>
            </a:xfrm>
            <a:custGeom>
              <a:avLst/>
              <a:gdLst/>
              <a:ahLst/>
              <a:cxnLst/>
              <a:rect l="l" t="t" r="r" b="b"/>
              <a:pathLst>
                <a:path w="739" h="1096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3" y="96"/>
                    <a:pt x="0" y="1072"/>
                    <a:pt x="548" y="1096"/>
                  </a:cubicBezTo>
                  <a:cubicBezTo>
                    <a:pt x="489" y="679"/>
                    <a:pt x="739" y="36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1"/>
            <p:cNvSpPr/>
            <p:nvPr/>
          </p:nvSpPr>
          <p:spPr>
            <a:xfrm>
              <a:off x="5054825" y="2107475"/>
              <a:ext cx="21050" cy="17800"/>
            </a:xfrm>
            <a:custGeom>
              <a:avLst/>
              <a:gdLst/>
              <a:ahLst/>
              <a:cxnLst/>
              <a:rect l="l" t="t" r="r" b="b"/>
              <a:pathLst>
                <a:path w="842" h="712" extrusionOk="0">
                  <a:moveTo>
                    <a:pt x="593" y="0"/>
                  </a:moveTo>
                  <a:cubicBezTo>
                    <a:pt x="98" y="0"/>
                    <a:pt x="1" y="474"/>
                    <a:pt x="285" y="705"/>
                  </a:cubicBezTo>
                  <a:cubicBezTo>
                    <a:pt x="324" y="710"/>
                    <a:pt x="361" y="712"/>
                    <a:pt x="395" y="712"/>
                  </a:cubicBezTo>
                  <a:cubicBezTo>
                    <a:pt x="824" y="712"/>
                    <a:pt x="842" y="379"/>
                    <a:pt x="809" y="27"/>
                  </a:cubicBezTo>
                  <a:cubicBezTo>
                    <a:pt x="730" y="9"/>
                    <a:pt x="658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1"/>
            <p:cNvSpPr/>
            <p:nvPr/>
          </p:nvSpPr>
          <p:spPr>
            <a:xfrm>
              <a:off x="4619325" y="1484850"/>
              <a:ext cx="56875" cy="50625"/>
            </a:xfrm>
            <a:custGeom>
              <a:avLst/>
              <a:gdLst/>
              <a:ahLst/>
              <a:cxnLst/>
              <a:rect l="l" t="t" r="r" b="b"/>
              <a:pathLst>
                <a:path w="2275" h="2025" extrusionOk="0">
                  <a:moveTo>
                    <a:pt x="474" y="1"/>
                  </a:moveTo>
                  <a:cubicBezTo>
                    <a:pt x="246" y="1"/>
                    <a:pt x="72" y="123"/>
                    <a:pt x="0" y="488"/>
                  </a:cubicBezTo>
                  <a:cubicBezTo>
                    <a:pt x="119" y="471"/>
                    <a:pt x="223" y="464"/>
                    <a:pt x="315" y="464"/>
                  </a:cubicBezTo>
                  <a:cubicBezTo>
                    <a:pt x="674" y="464"/>
                    <a:pt x="859" y="579"/>
                    <a:pt x="1095" y="702"/>
                  </a:cubicBezTo>
                  <a:cubicBezTo>
                    <a:pt x="822" y="1060"/>
                    <a:pt x="1191" y="1560"/>
                    <a:pt x="1298" y="2024"/>
                  </a:cubicBezTo>
                  <a:lnTo>
                    <a:pt x="2143" y="2024"/>
                  </a:lnTo>
                  <a:cubicBezTo>
                    <a:pt x="1929" y="1607"/>
                    <a:pt x="1596" y="1274"/>
                    <a:pt x="2143" y="941"/>
                  </a:cubicBezTo>
                  <a:cubicBezTo>
                    <a:pt x="2072" y="905"/>
                    <a:pt x="2036" y="893"/>
                    <a:pt x="1988" y="857"/>
                  </a:cubicBezTo>
                  <a:lnTo>
                    <a:pt x="2072" y="857"/>
                  </a:lnTo>
                  <a:cubicBezTo>
                    <a:pt x="2084" y="714"/>
                    <a:pt x="2274" y="702"/>
                    <a:pt x="2227" y="488"/>
                  </a:cubicBezTo>
                  <a:lnTo>
                    <a:pt x="2227" y="488"/>
                  </a:lnTo>
                  <a:cubicBezTo>
                    <a:pt x="2197" y="492"/>
                    <a:pt x="2167" y="493"/>
                    <a:pt x="2136" y="493"/>
                  </a:cubicBezTo>
                  <a:cubicBezTo>
                    <a:pt x="1612" y="493"/>
                    <a:pt x="932" y="1"/>
                    <a:pt x="4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1"/>
            <p:cNvSpPr/>
            <p:nvPr/>
          </p:nvSpPr>
          <p:spPr>
            <a:xfrm>
              <a:off x="4860475" y="1487725"/>
              <a:ext cx="21625" cy="15400"/>
            </a:xfrm>
            <a:custGeom>
              <a:avLst/>
              <a:gdLst/>
              <a:ahLst/>
              <a:cxnLst/>
              <a:rect l="l" t="t" r="r" b="b"/>
              <a:pathLst>
                <a:path w="865" h="616" extrusionOk="0">
                  <a:moveTo>
                    <a:pt x="713" y="0"/>
                  </a:moveTo>
                  <a:cubicBezTo>
                    <a:pt x="224" y="0"/>
                    <a:pt x="1" y="213"/>
                    <a:pt x="34" y="611"/>
                  </a:cubicBezTo>
                  <a:cubicBezTo>
                    <a:pt x="75" y="614"/>
                    <a:pt x="114" y="615"/>
                    <a:pt x="152" y="615"/>
                  </a:cubicBezTo>
                  <a:cubicBezTo>
                    <a:pt x="641" y="615"/>
                    <a:pt x="865" y="402"/>
                    <a:pt x="832" y="4"/>
                  </a:cubicBezTo>
                  <a:cubicBezTo>
                    <a:pt x="791" y="1"/>
                    <a:pt x="751" y="0"/>
                    <a:pt x="7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1"/>
            <p:cNvSpPr/>
            <p:nvPr/>
          </p:nvSpPr>
          <p:spPr>
            <a:xfrm>
              <a:off x="4514850" y="1505375"/>
              <a:ext cx="34550" cy="47200"/>
            </a:xfrm>
            <a:custGeom>
              <a:avLst/>
              <a:gdLst/>
              <a:ahLst/>
              <a:cxnLst/>
              <a:rect l="l" t="t" r="r" b="b"/>
              <a:pathLst>
                <a:path w="1382" h="1888" extrusionOk="0">
                  <a:moveTo>
                    <a:pt x="1381" y="0"/>
                  </a:moveTo>
                  <a:cubicBezTo>
                    <a:pt x="572" y="179"/>
                    <a:pt x="429" y="870"/>
                    <a:pt x="0" y="1346"/>
                  </a:cubicBezTo>
                  <a:cubicBezTo>
                    <a:pt x="188" y="1534"/>
                    <a:pt x="150" y="1888"/>
                    <a:pt x="585" y="1888"/>
                  </a:cubicBezTo>
                  <a:cubicBezTo>
                    <a:pt x="618" y="1888"/>
                    <a:pt x="653" y="1886"/>
                    <a:pt x="691" y="1882"/>
                  </a:cubicBezTo>
                  <a:cubicBezTo>
                    <a:pt x="857" y="1215"/>
                    <a:pt x="1214" y="691"/>
                    <a:pt x="1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1"/>
            <p:cNvSpPr/>
            <p:nvPr/>
          </p:nvSpPr>
          <p:spPr>
            <a:xfrm>
              <a:off x="4582700" y="1311300"/>
              <a:ext cx="69375" cy="48175"/>
            </a:xfrm>
            <a:custGeom>
              <a:avLst/>
              <a:gdLst/>
              <a:ahLst/>
              <a:cxnLst/>
              <a:rect l="l" t="t" r="r" b="b"/>
              <a:pathLst>
                <a:path w="2775" h="1927" extrusionOk="0">
                  <a:moveTo>
                    <a:pt x="1715" y="1"/>
                  </a:moveTo>
                  <a:cubicBezTo>
                    <a:pt x="1489" y="929"/>
                    <a:pt x="417" y="1156"/>
                    <a:pt x="1" y="1906"/>
                  </a:cubicBezTo>
                  <a:cubicBezTo>
                    <a:pt x="56" y="1920"/>
                    <a:pt x="110" y="1927"/>
                    <a:pt x="161" y="1927"/>
                  </a:cubicBezTo>
                  <a:cubicBezTo>
                    <a:pt x="570" y="1927"/>
                    <a:pt x="865" y="1513"/>
                    <a:pt x="1451" y="1513"/>
                  </a:cubicBezTo>
                  <a:cubicBezTo>
                    <a:pt x="1625" y="1513"/>
                    <a:pt x="1825" y="1549"/>
                    <a:pt x="2060" y="1644"/>
                  </a:cubicBezTo>
                  <a:cubicBezTo>
                    <a:pt x="2775" y="1179"/>
                    <a:pt x="1715" y="703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1"/>
            <p:cNvSpPr/>
            <p:nvPr/>
          </p:nvSpPr>
          <p:spPr>
            <a:xfrm>
              <a:off x="4283925" y="4030200"/>
              <a:ext cx="13550" cy="15425"/>
            </a:xfrm>
            <a:custGeom>
              <a:avLst/>
              <a:gdLst/>
              <a:ahLst/>
              <a:cxnLst/>
              <a:rect l="l" t="t" r="r" b="b"/>
              <a:pathLst>
                <a:path w="542" h="617" extrusionOk="0">
                  <a:moveTo>
                    <a:pt x="400" y="1"/>
                  </a:moveTo>
                  <a:cubicBezTo>
                    <a:pt x="18" y="1"/>
                    <a:pt x="1" y="297"/>
                    <a:pt x="33" y="603"/>
                  </a:cubicBezTo>
                  <a:cubicBezTo>
                    <a:pt x="85" y="612"/>
                    <a:pt x="131" y="616"/>
                    <a:pt x="173" y="616"/>
                  </a:cubicBezTo>
                  <a:cubicBezTo>
                    <a:pt x="526" y="616"/>
                    <a:pt x="542" y="317"/>
                    <a:pt x="510" y="8"/>
                  </a:cubicBezTo>
                  <a:cubicBezTo>
                    <a:pt x="470" y="3"/>
                    <a:pt x="433" y="1"/>
                    <a:pt x="4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1"/>
            <p:cNvSpPr/>
            <p:nvPr/>
          </p:nvSpPr>
          <p:spPr>
            <a:xfrm>
              <a:off x="4253500" y="4195625"/>
              <a:ext cx="24750" cy="17550"/>
            </a:xfrm>
            <a:custGeom>
              <a:avLst/>
              <a:gdLst/>
              <a:ahLst/>
              <a:cxnLst/>
              <a:rect l="l" t="t" r="r" b="b"/>
              <a:pathLst>
                <a:path w="990" h="702" extrusionOk="0">
                  <a:moveTo>
                    <a:pt x="300" y="1"/>
                  </a:moveTo>
                  <a:cubicBezTo>
                    <a:pt x="198" y="1"/>
                    <a:pt x="95" y="29"/>
                    <a:pt x="0" y="94"/>
                  </a:cubicBezTo>
                  <a:cubicBezTo>
                    <a:pt x="48" y="511"/>
                    <a:pt x="477" y="630"/>
                    <a:pt x="953" y="701"/>
                  </a:cubicBezTo>
                  <a:cubicBezTo>
                    <a:pt x="990" y="333"/>
                    <a:pt x="649" y="1"/>
                    <a:pt x="3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1"/>
            <p:cNvSpPr/>
            <p:nvPr/>
          </p:nvSpPr>
          <p:spPr>
            <a:xfrm>
              <a:off x="4267200" y="3127600"/>
              <a:ext cx="39900" cy="39225"/>
            </a:xfrm>
            <a:custGeom>
              <a:avLst/>
              <a:gdLst/>
              <a:ahLst/>
              <a:cxnLst/>
              <a:rect l="l" t="t" r="r" b="b"/>
              <a:pathLst>
                <a:path w="1596" h="1569" extrusionOk="0">
                  <a:moveTo>
                    <a:pt x="0" y="0"/>
                  </a:moveTo>
                  <a:cubicBezTo>
                    <a:pt x="140" y="552"/>
                    <a:pt x="721" y="1569"/>
                    <a:pt x="1284" y="1569"/>
                  </a:cubicBezTo>
                  <a:cubicBezTo>
                    <a:pt x="1390" y="1569"/>
                    <a:pt x="1494" y="1534"/>
                    <a:pt x="1595" y="1453"/>
                  </a:cubicBezTo>
                  <a:cubicBezTo>
                    <a:pt x="1381" y="1417"/>
                    <a:pt x="1464" y="1155"/>
                    <a:pt x="1429" y="965"/>
                  </a:cubicBezTo>
                  <a:lnTo>
                    <a:pt x="1429" y="965"/>
                  </a:lnTo>
                  <a:cubicBezTo>
                    <a:pt x="1423" y="965"/>
                    <a:pt x="1417" y="965"/>
                    <a:pt x="1410" y="965"/>
                  </a:cubicBezTo>
                  <a:cubicBezTo>
                    <a:pt x="527" y="965"/>
                    <a:pt x="745" y="107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1"/>
            <p:cNvSpPr/>
            <p:nvPr/>
          </p:nvSpPr>
          <p:spPr>
            <a:xfrm>
              <a:off x="4323150" y="3179800"/>
              <a:ext cx="41250" cy="32950"/>
            </a:xfrm>
            <a:custGeom>
              <a:avLst/>
              <a:gdLst/>
              <a:ahLst/>
              <a:cxnLst/>
              <a:rect l="l" t="t" r="r" b="b"/>
              <a:pathLst>
                <a:path w="1650" h="1318" extrusionOk="0">
                  <a:moveTo>
                    <a:pt x="804" y="0"/>
                  </a:moveTo>
                  <a:cubicBezTo>
                    <a:pt x="731" y="0"/>
                    <a:pt x="650" y="7"/>
                    <a:pt x="560" y="20"/>
                  </a:cubicBezTo>
                  <a:cubicBezTo>
                    <a:pt x="596" y="210"/>
                    <a:pt x="548" y="460"/>
                    <a:pt x="560" y="675"/>
                  </a:cubicBezTo>
                  <a:cubicBezTo>
                    <a:pt x="393" y="544"/>
                    <a:pt x="227" y="425"/>
                    <a:pt x="0" y="329"/>
                  </a:cubicBezTo>
                  <a:lnTo>
                    <a:pt x="0" y="329"/>
                  </a:lnTo>
                  <a:cubicBezTo>
                    <a:pt x="310" y="722"/>
                    <a:pt x="524" y="1163"/>
                    <a:pt x="1120" y="1318"/>
                  </a:cubicBezTo>
                  <a:cubicBezTo>
                    <a:pt x="1060" y="1222"/>
                    <a:pt x="1012" y="1151"/>
                    <a:pt x="965" y="1079"/>
                  </a:cubicBezTo>
                  <a:cubicBezTo>
                    <a:pt x="1403" y="827"/>
                    <a:pt x="1650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1"/>
            <p:cNvSpPr/>
            <p:nvPr/>
          </p:nvSpPr>
          <p:spPr>
            <a:xfrm>
              <a:off x="4388025" y="404230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27" y="24"/>
                    <a:pt x="25" y="179"/>
                    <a:pt x="1" y="500"/>
                  </a:cubicBezTo>
                  <a:cubicBezTo>
                    <a:pt x="227" y="524"/>
                    <a:pt x="275" y="691"/>
                    <a:pt x="477" y="738"/>
                  </a:cubicBezTo>
                  <a:cubicBezTo>
                    <a:pt x="680" y="417"/>
                    <a:pt x="822" y="381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1"/>
            <p:cNvSpPr/>
            <p:nvPr/>
          </p:nvSpPr>
          <p:spPr>
            <a:xfrm>
              <a:off x="4263925" y="2401575"/>
              <a:ext cx="27550" cy="12500"/>
            </a:xfrm>
            <a:custGeom>
              <a:avLst/>
              <a:gdLst/>
              <a:ahLst/>
              <a:cxnLst/>
              <a:rect l="l" t="t" r="r" b="b"/>
              <a:pathLst>
                <a:path w="1102" h="500" extrusionOk="0">
                  <a:moveTo>
                    <a:pt x="797" y="1"/>
                  </a:moveTo>
                  <a:cubicBezTo>
                    <a:pt x="525" y="1"/>
                    <a:pt x="285" y="386"/>
                    <a:pt x="0" y="490"/>
                  </a:cubicBezTo>
                  <a:cubicBezTo>
                    <a:pt x="129" y="493"/>
                    <a:pt x="263" y="499"/>
                    <a:pt x="390" y="499"/>
                  </a:cubicBezTo>
                  <a:cubicBezTo>
                    <a:pt x="779" y="499"/>
                    <a:pt x="1102" y="444"/>
                    <a:pt x="1012" y="85"/>
                  </a:cubicBezTo>
                  <a:cubicBezTo>
                    <a:pt x="938" y="25"/>
                    <a:pt x="866" y="1"/>
                    <a:pt x="7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1"/>
            <p:cNvSpPr/>
            <p:nvPr/>
          </p:nvSpPr>
          <p:spPr>
            <a:xfrm>
              <a:off x="4445475" y="2179850"/>
              <a:ext cx="31575" cy="30400"/>
            </a:xfrm>
            <a:custGeom>
              <a:avLst/>
              <a:gdLst/>
              <a:ahLst/>
              <a:cxnLst/>
              <a:rect l="l" t="t" r="r" b="b"/>
              <a:pathLst>
                <a:path w="1263" h="1216" extrusionOk="0">
                  <a:moveTo>
                    <a:pt x="72" y="1"/>
                  </a:moveTo>
                  <a:cubicBezTo>
                    <a:pt x="1" y="703"/>
                    <a:pt x="560" y="882"/>
                    <a:pt x="930" y="1215"/>
                  </a:cubicBezTo>
                  <a:cubicBezTo>
                    <a:pt x="950" y="1134"/>
                    <a:pt x="1030" y="1079"/>
                    <a:pt x="1179" y="1079"/>
                  </a:cubicBezTo>
                  <a:cubicBezTo>
                    <a:pt x="1205" y="1079"/>
                    <a:pt x="1233" y="1081"/>
                    <a:pt x="1263" y="1084"/>
                  </a:cubicBezTo>
                  <a:cubicBezTo>
                    <a:pt x="1239" y="739"/>
                    <a:pt x="941" y="668"/>
                    <a:pt x="1263" y="406"/>
                  </a:cubicBezTo>
                  <a:cubicBezTo>
                    <a:pt x="941" y="203"/>
                    <a:pt x="584" y="6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1"/>
            <p:cNvSpPr/>
            <p:nvPr/>
          </p:nvSpPr>
          <p:spPr>
            <a:xfrm>
              <a:off x="4241600" y="4289050"/>
              <a:ext cx="51500" cy="24125"/>
            </a:xfrm>
            <a:custGeom>
              <a:avLst/>
              <a:gdLst/>
              <a:ahLst/>
              <a:cxnLst/>
              <a:rect l="l" t="t" r="r" b="b"/>
              <a:pathLst>
                <a:path w="2060" h="965" extrusionOk="0">
                  <a:moveTo>
                    <a:pt x="2060" y="0"/>
                  </a:moveTo>
                  <a:lnTo>
                    <a:pt x="2060" y="0"/>
                  </a:lnTo>
                  <a:cubicBezTo>
                    <a:pt x="1640" y="202"/>
                    <a:pt x="1317" y="486"/>
                    <a:pt x="801" y="486"/>
                  </a:cubicBezTo>
                  <a:cubicBezTo>
                    <a:pt x="615" y="486"/>
                    <a:pt x="404" y="449"/>
                    <a:pt x="155" y="358"/>
                  </a:cubicBezTo>
                  <a:lnTo>
                    <a:pt x="155" y="358"/>
                  </a:lnTo>
                  <a:cubicBezTo>
                    <a:pt x="0" y="703"/>
                    <a:pt x="369" y="691"/>
                    <a:pt x="310" y="965"/>
                  </a:cubicBezTo>
                  <a:cubicBezTo>
                    <a:pt x="1322" y="965"/>
                    <a:pt x="1715" y="512"/>
                    <a:pt x="20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1"/>
            <p:cNvSpPr/>
            <p:nvPr/>
          </p:nvSpPr>
          <p:spPr>
            <a:xfrm>
              <a:off x="4481200" y="1637225"/>
              <a:ext cx="28000" cy="17000"/>
            </a:xfrm>
            <a:custGeom>
              <a:avLst/>
              <a:gdLst/>
              <a:ahLst/>
              <a:cxnLst/>
              <a:rect l="l" t="t" r="r" b="b"/>
              <a:pathLst>
                <a:path w="1120" h="680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17" y="263"/>
                    <a:pt x="1" y="239"/>
                    <a:pt x="155" y="680"/>
                  </a:cubicBezTo>
                  <a:cubicBezTo>
                    <a:pt x="584" y="644"/>
                    <a:pt x="1120" y="84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1"/>
            <p:cNvSpPr/>
            <p:nvPr/>
          </p:nvSpPr>
          <p:spPr>
            <a:xfrm>
              <a:off x="4494600" y="2668025"/>
              <a:ext cx="70575" cy="69975"/>
            </a:xfrm>
            <a:custGeom>
              <a:avLst/>
              <a:gdLst/>
              <a:ahLst/>
              <a:cxnLst/>
              <a:rect l="l" t="t" r="r" b="b"/>
              <a:pathLst>
                <a:path w="2823" h="2799" extrusionOk="0">
                  <a:moveTo>
                    <a:pt x="2822" y="0"/>
                  </a:moveTo>
                  <a:cubicBezTo>
                    <a:pt x="2346" y="107"/>
                    <a:pt x="1846" y="143"/>
                    <a:pt x="1560" y="369"/>
                  </a:cubicBezTo>
                  <a:cubicBezTo>
                    <a:pt x="1358" y="667"/>
                    <a:pt x="2024" y="857"/>
                    <a:pt x="1560" y="977"/>
                  </a:cubicBezTo>
                  <a:cubicBezTo>
                    <a:pt x="1275" y="966"/>
                    <a:pt x="1336" y="713"/>
                    <a:pt x="1048" y="713"/>
                  </a:cubicBezTo>
                  <a:cubicBezTo>
                    <a:pt x="1011" y="713"/>
                    <a:pt x="968" y="717"/>
                    <a:pt x="917" y="726"/>
                  </a:cubicBezTo>
                  <a:cubicBezTo>
                    <a:pt x="512" y="1096"/>
                    <a:pt x="0" y="1393"/>
                    <a:pt x="119" y="2191"/>
                  </a:cubicBezTo>
                  <a:cubicBezTo>
                    <a:pt x="172" y="2185"/>
                    <a:pt x="220" y="2182"/>
                    <a:pt x="264" y="2182"/>
                  </a:cubicBezTo>
                  <a:cubicBezTo>
                    <a:pt x="907" y="2182"/>
                    <a:pt x="770" y="2787"/>
                    <a:pt x="1393" y="2798"/>
                  </a:cubicBezTo>
                  <a:cubicBezTo>
                    <a:pt x="1632" y="1679"/>
                    <a:pt x="2334" y="917"/>
                    <a:pt x="2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1"/>
            <p:cNvSpPr/>
            <p:nvPr/>
          </p:nvSpPr>
          <p:spPr>
            <a:xfrm>
              <a:off x="4241000" y="4119100"/>
              <a:ext cx="29200" cy="30850"/>
            </a:xfrm>
            <a:custGeom>
              <a:avLst/>
              <a:gdLst/>
              <a:ahLst/>
              <a:cxnLst/>
              <a:rect l="l" t="t" r="r" b="b"/>
              <a:pathLst>
                <a:path w="1168" h="1234" extrusionOk="0">
                  <a:moveTo>
                    <a:pt x="798" y="0"/>
                  </a:moveTo>
                  <a:cubicBezTo>
                    <a:pt x="393" y="298"/>
                    <a:pt x="500" y="976"/>
                    <a:pt x="0" y="1214"/>
                  </a:cubicBezTo>
                  <a:cubicBezTo>
                    <a:pt x="69" y="1228"/>
                    <a:pt x="128" y="1234"/>
                    <a:pt x="179" y="1234"/>
                  </a:cubicBezTo>
                  <a:cubicBezTo>
                    <a:pt x="449" y="1234"/>
                    <a:pt x="525" y="1081"/>
                    <a:pt x="803" y="1081"/>
                  </a:cubicBezTo>
                  <a:cubicBezTo>
                    <a:pt x="850" y="1081"/>
                    <a:pt x="903" y="1085"/>
                    <a:pt x="965" y="1095"/>
                  </a:cubicBezTo>
                  <a:cubicBezTo>
                    <a:pt x="869" y="762"/>
                    <a:pt x="1167" y="119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1"/>
            <p:cNvSpPr/>
            <p:nvPr/>
          </p:nvSpPr>
          <p:spPr>
            <a:xfrm>
              <a:off x="4287725" y="3086800"/>
              <a:ext cx="37350" cy="22375"/>
            </a:xfrm>
            <a:custGeom>
              <a:avLst/>
              <a:gdLst/>
              <a:ahLst/>
              <a:cxnLst/>
              <a:rect l="l" t="t" r="r" b="b"/>
              <a:pathLst>
                <a:path w="1494" h="895" extrusionOk="0">
                  <a:moveTo>
                    <a:pt x="220" y="1"/>
                  </a:moveTo>
                  <a:cubicBezTo>
                    <a:pt x="135" y="1"/>
                    <a:pt x="60" y="16"/>
                    <a:pt x="1" y="49"/>
                  </a:cubicBezTo>
                  <a:cubicBezTo>
                    <a:pt x="167" y="477"/>
                    <a:pt x="536" y="763"/>
                    <a:pt x="1108" y="894"/>
                  </a:cubicBezTo>
                  <a:cubicBezTo>
                    <a:pt x="1494" y="508"/>
                    <a:pt x="710" y="1"/>
                    <a:pt x="2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1"/>
            <p:cNvSpPr/>
            <p:nvPr/>
          </p:nvSpPr>
          <p:spPr>
            <a:xfrm>
              <a:off x="4270175" y="2495375"/>
              <a:ext cx="17275" cy="17000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250" y="1"/>
                  </a:moveTo>
                  <a:cubicBezTo>
                    <a:pt x="24" y="179"/>
                    <a:pt x="0" y="667"/>
                    <a:pt x="429" y="679"/>
                  </a:cubicBezTo>
                  <a:cubicBezTo>
                    <a:pt x="667" y="501"/>
                    <a:pt x="691" y="12"/>
                    <a:pt x="2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1"/>
            <p:cNvSpPr/>
            <p:nvPr/>
          </p:nvSpPr>
          <p:spPr>
            <a:xfrm>
              <a:off x="4366625" y="3105575"/>
              <a:ext cx="25300" cy="20575"/>
            </a:xfrm>
            <a:custGeom>
              <a:avLst/>
              <a:gdLst/>
              <a:ahLst/>
              <a:cxnLst/>
              <a:rect l="l" t="t" r="r" b="b"/>
              <a:pathLst>
                <a:path w="1012" h="823" extrusionOk="0">
                  <a:moveTo>
                    <a:pt x="12" y="0"/>
                  </a:moveTo>
                  <a:cubicBezTo>
                    <a:pt x="12" y="411"/>
                    <a:pt x="0" y="822"/>
                    <a:pt x="513" y="822"/>
                  </a:cubicBezTo>
                  <a:cubicBezTo>
                    <a:pt x="521" y="822"/>
                    <a:pt x="528" y="822"/>
                    <a:pt x="535" y="822"/>
                  </a:cubicBezTo>
                  <a:cubicBezTo>
                    <a:pt x="1012" y="798"/>
                    <a:pt x="940" y="179"/>
                    <a:pt x="7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1"/>
            <p:cNvSpPr/>
            <p:nvPr/>
          </p:nvSpPr>
          <p:spPr>
            <a:xfrm>
              <a:off x="4345775" y="3144925"/>
              <a:ext cx="43650" cy="15675"/>
            </a:xfrm>
            <a:custGeom>
              <a:avLst/>
              <a:gdLst/>
              <a:ahLst/>
              <a:cxnLst/>
              <a:rect l="l" t="t" r="r" b="b"/>
              <a:pathLst>
                <a:path w="1746" h="627" extrusionOk="0">
                  <a:moveTo>
                    <a:pt x="420" y="0"/>
                  </a:moveTo>
                  <a:cubicBezTo>
                    <a:pt x="245" y="0"/>
                    <a:pt x="102" y="83"/>
                    <a:pt x="0" y="331"/>
                  </a:cubicBezTo>
                  <a:cubicBezTo>
                    <a:pt x="131" y="355"/>
                    <a:pt x="191" y="450"/>
                    <a:pt x="179" y="593"/>
                  </a:cubicBezTo>
                  <a:cubicBezTo>
                    <a:pt x="245" y="576"/>
                    <a:pt x="325" y="570"/>
                    <a:pt x="412" y="570"/>
                  </a:cubicBezTo>
                  <a:cubicBezTo>
                    <a:pt x="676" y="570"/>
                    <a:pt x="1013" y="627"/>
                    <a:pt x="1279" y="627"/>
                  </a:cubicBezTo>
                  <a:cubicBezTo>
                    <a:pt x="1549" y="627"/>
                    <a:pt x="1746" y="568"/>
                    <a:pt x="1715" y="331"/>
                  </a:cubicBezTo>
                  <a:cubicBezTo>
                    <a:pt x="1213" y="308"/>
                    <a:pt x="758" y="0"/>
                    <a:pt x="4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1"/>
            <p:cNvSpPr/>
            <p:nvPr/>
          </p:nvSpPr>
          <p:spPr>
            <a:xfrm>
              <a:off x="4315700" y="2875650"/>
              <a:ext cx="52725" cy="23775"/>
            </a:xfrm>
            <a:custGeom>
              <a:avLst/>
              <a:gdLst/>
              <a:ahLst/>
              <a:cxnLst/>
              <a:rect l="l" t="t" r="r" b="b"/>
              <a:pathLst>
                <a:path w="2109" h="951" extrusionOk="0">
                  <a:moveTo>
                    <a:pt x="1435" y="0"/>
                  </a:moveTo>
                  <a:cubicBezTo>
                    <a:pt x="733" y="0"/>
                    <a:pt x="112" y="386"/>
                    <a:pt x="1" y="923"/>
                  </a:cubicBezTo>
                  <a:cubicBezTo>
                    <a:pt x="54" y="942"/>
                    <a:pt x="107" y="951"/>
                    <a:pt x="161" y="951"/>
                  </a:cubicBezTo>
                  <a:cubicBezTo>
                    <a:pt x="481" y="951"/>
                    <a:pt x="828" y="656"/>
                    <a:pt x="1308" y="656"/>
                  </a:cubicBezTo>
                  <a:cubicBezTo>
                    <a:pt x="1478" y="656"/>
                    <a:pt x="1663" y="692"/>
                    <a:pt x="1870" y="792"/>
                  </a:cubicBezTo>
                  <a:cubicBezTo>
                    <a:pt x="2025" y="637"/>
                    <a:pt x="2108" y="411"/>
                    <a:pt x="2049" y="101"/>
                  </a:cubicBezTo>
                  <a:cubicBezTo>
                    <a:pt x="1844" y="32"/>
                    <a:pt x="1636" y="0"/>
                    <a:pt x="1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1"/>
            <p:cNvSpPr/>
            <p:nvPr/>
          </p:nvSpPr>
          <p:spPr>
            <a:xfrm>
              <a:off x="5702775" y="4372700"/>
              <a:ext cx="28300" cy="33700"/>
            </a:xfrm>
            <a:custGeom>
              <a:avLst/>
              <a:gdLst/>
              <a:ahLst/>
              <a:cxnLst/>
              <a:rect l="l" t="t" r="r" b="b"/>
              <a:pathLst>
                <a:path w="1132" h="1348" extrusionOk="0">
                  <a:moveTo>
                    <a:pt x="1" y="0"/>
                  </a:moveTo>
                  <a:lnTo>
                    <a:pt x="1" y="0"/>
                  </a:lnTo>
                  <a:cubicBezTo>
                    <a:pt x="227" y="381"/>
                    <a:pt x="227" y="976"/>
                    <a:pt x="1" y="1346"/>
                  </a:cubicBezTo>
                  <a:cubicBezTo>
                    <a:pt x="34" y="1347"/>
                    <a:pt x="66" y="1347"/>
                    <a:pt x="98" y="1347"/>
                  </a:cubicBezTo>
                  <a:cubicBezTo>
                    <a:pt x="793" y="1347"/>
                    <a:pt x="1121" y="1098"/>
                    <a:pt x="1132" y="619"/>
                  </a:cubicBezTo>
                  <a:cubicBezTo>
                    <a:pt x="775" y="393"/>
                    <a:pt x="358" y="21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1"/>
            <p:cNvSpPr/>
            <p:nvPr/>
          </p:nvSpPr>
          <p:spPr>
            <a:xfrm>
              <a:off x="5513000" y="3636425"/>
              <a:ext cx="35925" cy="14100"/>
            </a:xfrm>
            <a:custGeom>
              <a:avLst/>
              <a:gdLst/>
              <a:ahLst/>
              <a:cxnLst/>
              <a:rect l="l" t="t" r="r" b="b"/>
              <a:pathLst>
                <a:path w="1437" h="564" extrusionOk="0">
                  <a:moveTo>
                    <a:pt x="743" y="1"/>
                  </a:moveTo>
                  <a:cubicBezTo>
                    <a:pt x="360" y="1"/>
                    <a:pt x="1" y="151"/>
                    <a:pt x="162" y="555"/>
                  </a:cubicBezTo>
                  <a:cubicBezTo>
                    <a:pt x="186" y="554"/>
                    <a:pt x="210" y="554"/>
                    <a:pt x="235" y="554"/>
                  </a:cubicBezTo>
                  <a:cubicBezTo>
                    <a:pt x="395" y="554"/>
                    <a:pt x="569" y="564"/>
                    <a:pt x="732" y="564"/>
                  </a:cubicBezTo>
                  <a:cubicBezTo>
                    <a:pt x="1116" y="564"/>
                    <a:pt x="1437" y="510"/>
                    <a:pt x="1365" y="150"/>
                  </a:cubicBezTo>
                  <a:cubicBezTo>
                    <a:pt x="1228" y="59"/>
                    <a:pt x="981" y="1"/>
                    <a:pt x="7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1"/>
            <p:cNvSpPr/>
            <p:nvPr/>
          </p:nvSpPr>
          <p:spPr>
            <a:xfrm>
              <a:off x="5645175" y="3985900"/>
              <a:ext cx="34425" cy="16900"/>
            </a:xfrm>
            <a:custGeom>
              <a:avLst/>
              <a:gdLst/>
              <a:ahLst/>
              <a:cxnLst/>
              <a:rect l="l" t="t" r="r" b="b"/>
              <a:pathLst>
                <a:path w="1377" h="676" extrusionOk="0">
                  <a:moveTo>
                    <a:pt x="832" y="1"/>
                  </a:moveTo>
                  <a:cubicBezTo>
                    <a:pt x="413" y="1"/>
                    <a:pt x="1" y="206"/>
                    <a:pt x="186" y="673"/>
                  </a:cubicBezTo>
                  <a:cubicBezTo>
                    <a:pt x="315" y="673"/>
                    <a:pt x="450" y="676"/>
                    <a:pt x="582" y="676"/>
                  </a:cubicBezTo>
                  <a:cubicBezTo>
                    <a:pt x="912" y="676"/>
                    <a:pt x="1223" y="657"/>
                    <a:pt x="1376" y="530"/>
                  </a:cubicBezTo>
                  <a:lnTo>
                    <a:pt x="1376" y="137"/>
                  </a:lnTo>
                  <a:cubicBezTo>
                    <a:pt x="1237" y="48"/>
                    <a:pt x="1034" y="1"/>
                    <a:pt x="8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1"/>
            <p:cNvSpPr/>
            <p:nvPr/>
          </p:nvSpPr>
          <p:spPr>
            <a:xfrm>
              <a:off x="5652600" y="3412750"/>
              <a:ext cx="19250" cy="17150"/>
            </a:xfrm>
            <a:custGeom>
              <a:avLst/>
              <a:gdLst/>
              <a:ahLst/>
              <a:cxnLst/>
              <a:rect l="l" t="t" r="r" b="b"/>
              <a:pathLst>
                <a:path w="770" h="686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364"/>
                    <a:pt x="6" y="686"/>
                    <a:pt x="449" y="686"/>
                  </a:cubicBezTo>
                  <a:cubicBezTo>
                    <a:pt x="485" y="686"/>
                    <a:pt x="525" y="684"/>
                    <a:pt x="567" y="679"/>
                  </a:cubicBezTo>
                  <a:cubicBezTo>
                    <a:pt x="579" y="513"/>
                    <a:pt x="770" y="501"/>
                    <a:pt x="722" y="274"/>
                  </a:cubicBezTo>
                  <a:cubicBezTo>
                    <a:pt x="472" y="215"/>
                    <a:pt x="293" y="84"/>
                    <a:pt x="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1"/>
            <p:cNvSpPr/>
            <p:nvPr/>
          </p:nvSpPr>
          <p:spPr>
            <a:xfrm>
              <a:off x="5652175" y="2419775"/>
              <a:ext cx="64625" cy="33650"/>
            </a:xfrm>
            <a:custGeom>
              <a:avLst/>
              <a:gdLst/>
              <a:ahLst/>
              <a:cxnLst/>
              <a:rect l="l" t="t" r="r" b="b"/>
              <a:pathLst>
                <a:path w="2585" h="1346" extrusionOk="0">
                  <a:moveTo>
                    <a:pt x="13" y="0"/>
                  </a:moveTo>
                  <a:cubicBezTo>
                    <a:pt x="1" y="810"/>
                    <a:pt x="608" y="1131"/>
                    <a:pt x="1370" y="1346"/>
                  </a:cubicBezTo>
                  <a:cubicBezTo>
                    <a:pt x="2584" y="429"/>
                    <a:pt x="1132" y="0"/>
                    <a:pt x="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1"/>
            <p:cNvSpPr/>
            <p:nvPr/>
          </p:nvSpPr>
          <p:spPr>
            <a:xfrm>
              <a:off x="5550575" y="2243550"/>
              <a:ext cx="28700" cy="18675"/>
            </a:xfrm>
            <a:custGeom>
              <a:avLst/>
              <a:gdLst/>
              <a:ahLst/>
              <a:cxnLst/>
              <a:rect l="l" t="t" r="r" b="b"/>
              <a:pathLst>
                <a:path w="1148" h="74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0" y="473"/>
                    <a:pt x="351" y="746"/>
                    <a:pt x="679" y="746"/>
                  </a:cubicBezTo>
                  <a:cubicBezTo>
                    <a:pt x="888" y="746"/>
                    <a:pt x="1087" y="635"/>
                    <a:pt x="1148" y="394"/>
                  </a:cubicBezTo>
                  <a:cubicBezTo>
                    <a:pt x="933" y="156"/>
                    <a:pt x="600" y="13"/>
                    <a:pt x="1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1"/>
            <p:cNvSpPr/>
            <p:nvPr/>
          </p:nvSpPr>
          <p:spPr>
            <a:xfrm>
              <a:off x="5105100" y="1717600"/>
              <a:ext cx="31500" cy="19725"/>
            </a:xfrm>
            <a:custGeom>
              <a:avLst/>
              <a:gdLst/>
              <a:ahLst/>
              <a:cxnLst/>
              <a:rect l="l" t="t" r="r" b="b"/>
              <a:pathLst>
                <a:path w="1260" h="789" extrusionOk="0">
                  <a:moveTo>
                    <a:pt x="834" y="1"/>
                  </a:moveTo>
                  <a:lnTo>
                    <a:pt x="834" y="1"/>
                  </a:lnTo>
                  <a:cubicBezTo>
                    <a:pt x="976" y="536"/>
                    <a:pt x="0" y="167"/>
                    <a:pt x="155" y="691"/>
                  </a:cubicBezTo>
                  <a:cubicBezTo>
                    <a:pt x="219" y="760"/>
                    <a:pt x="301" y="789"/>
                    <a:pt x="389" y="789"/>
                  </a:cubicBezTo>
                  <a:cubicBezTo>
                    <a:pt x="772" y="789"/>
                    <a:pt x="1260" y="233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1"/>
            <p:cNvSpPr/>
            <p:nvPr/>
          </p:nvSpPr>
          <p:spPr>
            <a:xfrm>
              <a:off x="2565775" y="4063725"/>
              <a:ext cx="76225" cy="84850"/>
            </a:xfrm>
            <a:custGeom>
              <a:avLst/>
              <a:gdLst/>
              <a:ahLst/>
              <a:cxnLst/>
              <a:rect l="l" t="t" r="r" b="b"/>
              <a:pathLst>
                <a:path w="3049" h="3394" extrusionOk="0">
                  <a:moveTo>
                    <a:pt x="691" y="0"/>
                  </a:moveTo>
                  <a:cubicBezTo>
                    <a:pt x="572" y="667"/>
                    <a:pt x="227" y="1155"/>
                    <a:pt x="1" y="1751"/>
                  </a:cubicBezTo>
                  <a:cubicBezTo>
                    <a:pt x="549" y="2096"/>
                    <a:pt x="1025" y="2513"/>
                    <a:pt x="1501" y="2918"/>
                  </a:cubicBezTo>
                  <a:cubicBezTo>
                    <a:pt x="1537" y="2941"/>
                    <a:pt x="1549" y="2965"/>
                    <a:pt x="1561" y="2989"/>
                  </a:cubicBezTo>
                  <a:lnTo>
                    <a:pt x="1596" y="2989"/>
                  </a:lnTo>
                  <a:cubicBezTo>
                    <a:pt x="1739" y="3120"/>
                    <a:pt x="1906" y="3251"/>
                    <a:pt x="2073" y="3394"/>
                  </a:cubicBezTo>
                  <a:cubicBezTo>
                    <a:pt x="3049" y="2751"/>
                    <a:pt x="2204" y="1929"/>
                    <a:pt x="1382" y="1620"/>
                  </a:cubicBezTo>
                  <a:cubicBezTo>
                    <a:pt x="1787" y="1048"/>
                    <a:pt x="1311" y="191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1"/>
            <p:cNvSpPr/>
            <p:nvPr/>
          </p:nvSpPr>
          <p:spPr>
            <a:xfrm>
              <a:off x="2648300" y="4010875"/>
              <a:ext cx="33300" cy="21625"/>
            </a:xfrm>
            <a:custGeom>
              <a:avLst/>
              <a:gdLst/>
              <a:ahLst/>
              <a:cxnLst/>
              <a:rect l="l" t="t" r="r" b="b"/>
              <a:pathLst>
                <a:path w="1332" h="865" extrusionOk="0">
                  <a:moveTo>
                    <a:pt x="927" y="0"/>
                  </a:moveTo>
                  <a:cubicBezTo>
                    <a:pt x="510" y="0"/>
                    <a:pt x="0" y="573"/>
                    <a:pt x="486" y="864"/>
                  </a:cubicBezTo>
                  <a:cubicBezTo>
                    <a:pt x="498" y="471"/>
                    <a:pt x="1331" y="698"/>
                    <a:pt x="1284" y="245"/>
                  </a:cubicBezTo>
                  <a:cubicBezTo>
                    <a:pt x="1207" y="70"/>
                    <a:pt x="1073" y="0"/>
                    <a:pt x="9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1"/>
            <p:cNvSpPr/>
            <p:nvPr/>
          </p:nvSpPr>
          <p:spPr>
            <a:xfrm>
              <a:off x="2663150" y="3455400"/>
              <a:ext cx="30650" cy="14825"/>
            </a:xfrm>
            <a:custGeom>
              <a:avLst/>
              <a:gdLst/>
              <a:ahLst/>
              <a:cxnLst/>
              <a:rect l="l" t="t" r="r" b="b"/>
              <a:pathLst>
                <a:path w="1226" h="593" extrusionOk="0">
                  <a:moveTo>
                    <a:pt x="692" y="0"/>
                  </a:moveTo>
                  <a:cubicBezTo>
                    <a:pt x="337" y="0"/>
                    <a:pt x="1" y="264"/>
                    <a:pt x="345" y="592"/>
                  </a:cubicBezTo>
                  <a:cubicBezTo>
                    <a:pt x="317" y="473"/>
                    <a:pt x="406" y="442"/>
                    <a:pt x="534" y="442"/>
                  </a:cubicBezTo>
                  <a:cubicBezTo>
                    <a:pt x="672" y="442"/>
                    <a:pt x="855" y="477"/>
                    <a:pt x="996" y="477"/>
                  </a:cubicBezTo>
                  <a:cubicBezTo>
                    <a:pt x="1130" y="477"/>
                    <a:pt x="1225" y="445"/>
                    <a:pt x="1202" y="319"/>
                  </a:cubicBezTo>
                  <a:cubicBezTo>
                    <a:pt x="1118" y="93"/>
                    <a:pt x="902" y="0"/>
                    <a:pt x="6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1"/>
            <p:cNvSpPr/>
            <p:nvPr/>
          </p:nvSpPr>
          <p:spPr>
            <a:xfrm>
              <a:off x="2552350" y="4215875"/>
              <a:ext cx="39050" cy="14050"/>
            </a:xfrm>
            <a:custGeom>
              <a:avLst/>
              <a:gdLst/>
              <a:ahLst/>
              <a:cxnLst/>
              <a:rect l="l" t="t" r="r" b="b"/>
              <a:pathLst>
                <a:path w="1562" h="562" extrusionOk="0">
                  <a:moveTo>
                    <a:pt x="493" y="1"/>
                  </a:moveTo>
                  <a:cubicBezTo>
                    <a:pt x="210" y="1"/>
                    <a:pt x="1" y="57"/>
                    <a:pt x="38" y="296"/>
                  </a:cubicBezTo>
                  <a:cubicBezTo>
                    <a:pt x="167" y="530"/>
                    <a:pt x="540" y="562"/>
                    <a:pt x="956" y="562"/>
                  </a:cubicBezTo>
                  <a:cubicBezTo>
                    <a:pt x="1114" y="562"/>
                    <a:pt x="1279" y="557"/>
                    <a:pt x="1438" y="557"/>
                  </a:cubicBezTo>
                  <a:cubicBezTo>
                    <a:pt x="1480" y="557"/>
                    <a:pt x="1521" y="557"/>
                    <a:pt x="1562" y="558"/>
                  </a:cubicBezTo>
                  <a:lnTo>
                    <a:pt x="1562" y="22"/>
                  </a:lnTo>
                  <a:cubicBezTo>
                    <a:pt x="1493" y="40"/>
                    <a:pt x="1408" y="47"/>
                    <a:pt x="1314" y="47"/>
                  </a:cubicBezTo>
                  <a:cubicBezTo>
                    <a:pt x="1064" y="47"/>
                    <a:pt x="748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1"/>
            <p:cNvSpPr/>
            <p:nvPr/>
          </p:nvSpPr>
          <p:spPr>
            <a:xfrm>
              <a:off x="2535375" y="3994575"/>
              <a:ext cx="26850" cy="16200"/>
            </a:xfrm>
            <a:custGeom>
              <a:avLst/>
              <a:gdLst/>
              <a:ahLst/>
              <a:cxnLst/>
              <a:rect l="l" t="t" r="r" b="b"/>
              <a:pathLst>
                <a:path w="1074" h="648" extrusionOk="0">
                  <a:moveTo>
                    <a:pt x="761" y="0"/>
                  </a:moveTo>
                  <a:cubicBezTo>
                    <a:pt x="191" y="0"/>
                    <a:pt x="1" y="554"/>
                    <a:pt x="550" y="647"/>
                  </a:cubicBezTo>
                  <a:cubicBezTo>
                    <a:pt x="729" y="457"/>
                    <a:pt x="1074" y="397"/>
                    <a:pt x="1038" y="40"/>
                  </a:cubicBezTo>
                  <a:cubicBezTo>
                    <a:pt x="938" y="12"/>
                    <a:pt x="845" y="0"/>
                    <a:pt x="7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1"/>
            <p:cNvSpPr/>
            <p:nvPr/>
          </p:nvSpPr>
          <p:spPr>
            <a:xfrm>
              <a:off x="2549125" y="4150950"/>
              <a:ext cx="87525" cy="55725"/>
            </a:xfrm>
            <a:custGeom>
              <a:avLst/>
              <a:gdLst/>
              <a:ahLst/>
              <a:cxnLst/>
              <a:rect l="l" t="t" r="r" b="b"/>
              <a:pathLst>
                <a:path w="3501" h="2229" extrusionOk="0">
                  <a:moveTo>
                    <a:pt x="322" y="0"/>
                  </a:moveTo>
                  <a:cubicBezTo>
                    <a:pt x="60" y="167"/>
                    <a:pt x="286" y="691"/>
                    <a:pt x="0" y="869"/>
                  </a:cubicBezTo>
                  <a:cubicBezTo>
                    <a:pt x="609" y="987"/>
                    <a:pt x="1026" y="1324"/>
                    <a:pt x="1620" y="1324"/>
                  </a:cubicBezTo>
                  <a:cubicBezTo>
                    <a:pt x="1689" y="1324"/>
                    <a:pt x="1760" y="1320"/>
                    <a:pt x="1834" y="1310"/>
                  </a:cubicBezTo>
                  <a:cubicBezTo>
                    <a:pt x="2005" y="1802"/>
                    <a:pt x="2541" y="2229"/>
                    <a:pt x="3312" y="2229"/>
                  </a:cubicBezTo>
                  <a:cubicBezTo>
                    <a:pt x="3343" y="2229"/>
                    <a:pt x="3374" y="2228"/>
                    <a:pt x="3405" y="2226"/>
                  </a:cubicBezTo>
                  <a:cubicBezTo>
                    <a:pt x="3393" y="1941"/>
                    <a:pt x="3346" y="1691"/>
                    <a:pt x="3274" y="1453"/>
                  </a:cubicBezTo>
                  <a:cubicBezTo>
                    <a:pt x="3358" y="1405"/>
                    <a:pt x="3465" y="1345"/>
                    <a:pt x="3501" y="1226"/>
                  </a:cubicBezTo>
                  <a:cubicBezTo>
                    <a:pt x="3358" y="1179"/>
                    <a:pt x="3286" y="1131"/>
                    <a:pt x="3167" y="1107"/>
                  </a:cubicBezTo>
                  <a:cubicBezTo>
                    <a:pt x="3001" y="714"/>
                    <a:pt x="2750" y="393"/>
                    <a:pt x="2381" y="167"/>
                  </a:cubicBezTo>
                  <a:cubicBezTo>
                    <a:pt x="2072" y="298"/>
                    <a:pt x="1893" y="512"/>
                    <a:pt x="1810" y="738"/>
                  </a:cubicBezTo>
                  <a:cubicBezTo>
                    <a:pt x="1747" y="732"/>
                    <a:pt x="1682" y="730"/>
                    <a:pt x="1616" y="730"/>
                  </a:cubicBezTo>
                  <a:cubicBezTo>
                    <a:pt x="1439" y="730"/>
                    <a:pt x="1256" y="746"/>
                    <a:pt x="1086" y="746"/>
                  </a:cubicBezTo>
                  <a:cubicBezTo>
                    <a:pt x="662" y="746"/>
                    <a:pt x="314" y="652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1"/>
            <p:cNvSpPr/>
            <p:nvPr/>
          </p:nvSpPr>
          <p:spPr>
            <a:xfrm>
              <a:off x="2736350" y="2792150"/>
              <a:ext cx="21150" cy="17225"/>
            </a:xfrm>
            <a:custGeom>
              <a:avLst/>
              <a:gdLst/>
              <a:ahLst/>
              <a:cxnLst/>
              <a:rect l="l" t="t" r="r" b="b"/>
              <a:pathLst>
                <a:path w="846" h="689" extrusionOk="0">
                  <a:moveTo>
                    <a:pt x="453" y="0"/>
                  </a:moveTo>
                  <a:cubicBezTo>
                    <a:pt x="453" y="262"/>
                    <a:pt x="0" y="167"/>
                    <a:pt x="119" y="536"/>
                  </a:cubicBezTo>
                  <a:cubicBezTo>
                    <a:pt x="324" y="577"/>
                    <a:pt x="414" y="688"/>
                    <a:pt x="663" y="688"/>
                  </a:cubicBezTo>
                  <a:cubicBezTo>
                    <a:pt x="703" y="688"/>
                    <a:pt x="748" y="685"/>
                    <a:pt x="798" y="679"/>
                  </a:cubicBezTo>
                  <a:cubicBezTo>
                    <a:pt x="846" y="345"/>
                    <a:pt x="846" y="24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1"/>
            <p:cNvSpPr/>
            <p:nvPr/>
          </p:nvSpPr>
          <p:spPr>
            <a:xfrm>
              <a:off x="2697650" y="3480250"/>
              <a:ext cx="16700" cy="17200"/>
            </a:xfrm>
            <a:custGeom>
              <a:avLst/>
              <a:gdLst/>
              <a:ahLst/>
              <a:cxnLst/>
              <a:rect l="l" t="t" r="r" b="b"/>
              <a:pathLst>
                <a:path w="668" h="688" extrusionOk="0">
                  <a:moveTo>
                    <a:pt x="167" y="0"/>
                  </a:moveTo>
                  <a:cubicBezTo>
                    <a:pt x="119" y="0"/>
                    <a:pt x="64" y="5"/>
                    <a:pt x="0" y="15"/>
                  </a:cubicBezTo>
                  <a:lnTo>
                    <a:pt x="0" y="682"/>
                  </a:lnTo>
                  <a:cubicBezTo>
                    <a:pt x="35" y="686"/>
                    <a:pt x="67" y="688"/>
                    <a:pt x="97" y="688"/>
                  </a:cubicBezTo>
                  <a:cubicBezTo>
                    <a:pt x="509" y="688"/>
                    <a:pt x="489" y="324"/>
                    <a:pt x="667" y="146"/>
                  </a:cubicBezTo>
                  <a:cubicBezTo>
                    <a:pt x="481" y="97"/>
                    <a:pt x="392" y="0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1"/>
            <p:cNvSpPr/>
            <p:nvPr/>
          </p:nvSpPr>
          <p:spPr>
            <a:xfrm>
              <a:off x="2369025" y="3918175"/>
              <a:ext cx="64325" cy="43775"/>
            </a:xfrm>
            <a:custGeom>
              <a:avLst/>
              <a:gdLst/>
              <a:ahLst/>
              <a:cxnLst/>
              <a:rect l="l" t="t" r="r" b="b"/>
              <a:pathLst>
                <a:path w="2573" h="1751" extrusionOk="0">
                  <a:moveTo>
                    <a:pt x="2073" y="0"/>
                  </a:moveTo>
                  <a:cubicBezTo>
                    <a:pt x="1965" y="1131"/>
                    <a:pt x="1" y="465"/>
                    <a:pt x="537" y="1751"/>
                  </a:cubicBezTo>
                  <a:cubicBezTo>
                    <a:pt x="1430" y="1572"/>
                    <a:pt x="1572" y="786"/>
                    <a:pt x="2573" y="667"/>
                  </a:cubicBezTo>
                  <a:lnTo>
                    <a:pt x="2573" y="131"/>
                  </a:lnTo>
                  <a:cubicBezTo>
                    <a:pt x="2334" y="131"/>
                    <a:pt x="2204" y="72"/>
                    <a:pt x="20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1"/>
            <p:cNvSpPr/>
            <p:nvPr/>
          </p:nvSpPr>
          <p:spPr>
            <a:xfrm>
              <a:off x="2627925" y="4537300"/>
              <a:ext cx="17050" cy="21325"/>
            </a:xfrm>
            <a:custGeom>
              <a:avLst/>
              <a:gdLst/>
              <a:ahLst/>
              <a:cxnLst/>
              <a:rect l="l" t="t" r="r" b="b"/>
              <a:pathLst>
                <a:path w="682" h="853" extrusionOk="0">
                  <a:moveTo>
                    <a:pt x="51" y="0"/>
                  </a:moveTo>
                  <a:lnTo>
                    <a:pt x="51" y="0"/>
                  </a:lnTo>
                  <a:cubicBezTo>
                    <a:pt x="62" y="401"/>
                    <a:pt x="0" y="853"/>
                    <a:pt x="554" y="853"/>
                  </a:cubicBezTo>
                  <a:cubicBezTo>
                    <a:pt x="594" y="853"/>
                    <a:pt x="636" y="850"/>
                    <a:pt x="682" y="846"/>
                  </a:cubicBezTo>
                  <a:cubicBezTo>
                    <a:pt x="682" y="405"/>
                    <a:pt x="611" y="12"/>
                    <a:pt x="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1"/>
            <p:cNvSpPr/>
            <p:nvPr/>
          </p:nvSpPr>
          <p:spPr>
            <a:xfrm>
              <a:off x="3030425" y="3486850"/>
              <a:ext cx="25925" cy="20725"/>
            </a:xfrm>
            <a:custGeom>
              <a:avLst/>
              <a:gdLst/>
              <a:ahLst/>
              <a:cxnLst/>
              <a:rect l="l" t="t" r="r" b="b"/>
              <a:pathLst>
                <a:path w="1037" h="829" extrusionOk="0">
                  <a:moveTo>
                    <a:pt x="666" y="1"/>
                  </a:moveTo>
                  <a:cubicBezTo>
                    <a:pt x="165" y="1"/>
                    <a:pt x="106" y="352"/>
                    <a:pt x="1" y="692"/>
                  </a:cubicBezTo>
                  <a:cubicBezTo>
                    <a:pt x="84" y="673"/>
                    <a:pt x="153" y="666"/>
                    <a:pt x="214" y="666"/>
                  </a:cubicBezTo>
                  <a:cubicBezTo>
                    <a:pt x="495" y="666"/>
                    <a:pt x="580" y="828"/>
                    <a:pt x="863" y="828"/>
                  </a:cubicBezTo>
                  <a:cubicBezTo>
                    <a:pt x="914" y="828"/>
                    <a:pt x="971" y="823"/>
                    <a:pt x="1036" y="811"/>
                  </a:cubicBezTo>
                  <a:lnTo>
                    <a:pt x="1036" y="132"/>
                  </a:lnTo>
                  <a:cubicBezTo>
                    <a:pt x="894" y="108"/>
                    <a:pt x="703" y="132"/>
                    <a:pt x="691" y="1"/>
                  </a:cubicBezTo>
                  <a:cubicBezTo>
                    <a:pt x="683" y="1"/>
                    <a:pt x="674" y="1"/>
                    <a:pt x="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1"/>
            <p:cNvSpPr/>
            <p:nvPr/>
          </p:nvSpPr>
          <p:spPr>
            <a:xfrm>
              <a:off x="3034300" y="4543850"/>
              <a:ext cx="82925" cy="47425"/>
            </a:xfrm>
            <a:custGeom>
              <a:avLst/>
              <a:gdLst/>
              <a:ahLst/>
              <a:cxnLst/>
              <a:rect l="l" t="t" r="r" b="b"/>
              <a:pathLst>
                <a:path w="3317" h="1897" extrusionOk="0">
                  <a:moveTo>
                    <a:pt x="641" y="1"/>
                  </a:moveTo>
                  <a:cubicBezTo>
                    <a:pt x="424" y="1"/>
                    <a:pt x="207" y="27"/>
                    <a:pt x="0" y="84"/>
                  </a:cubicBezTo>
                  <a:cubicBezTo>
                    <a:pt x="619" y="393"/>
                    <a:pt x="298" y="715"/>
                    <a:pt x="322" y="1417"/>
                  </a:cubicBezTo>
                  <a:cubicBezTo>
                    <a:pt x="433" y="1395"/>
                    <a:pt x="532" y="1385"/>
                    <a:pt x="622" y="1385"/>
                  </a:cubicBezTo>
                  <a:cubicBezTo>
                    <a:pt x="1278" y="1385"/>
                    <a:pt x="1479" y="1897"/>
                    <a:pt x="2412" y="1897"/>
                  </a:cubicBezTo>
                  <a:cubicBezTo>
                    <a:pt x="2456" y="1897"/>
                    <a:pt x="2501" y="1896"/>
                    <a:pt x="2548" y="1893"/>
                  </a:cubicBezTo>
                  <a:cubicBezTo>
                    <a:pt x="3316" y="982"/>
                    <a:pt x="1971" y="1"/>
                    <a:pt x="6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1"/>
            <p:cNvSpPr/>
            <p:nvPr/>
          </p:nvSpPr>
          <p:spPr>
            <a:xfrm>
              <a:off x="3093525" y="3909825"/>
              <a:ext cx="46750" cy="33675"/>
            </a:xfrm>
            <a:custGeom>
              <a:avLst/>
              <a:gdLst/>
              <a:ahLst/>
              <a:cxnLst/>
              <a:rect l="l" t="t" r="r" b="b"/>
              <a:pathLst>
                <a:path w="1870" h="1347" extrusionOk="0">
                  <a:moveTo>
                    <a:pt x="775" y="1"/>
                  </a:moveTo>
                  <a:cubicBezTo>
                    <a:pt x="667" y="418"/>
                    <a:pt x="1" y="882"/>
                    <a:pt x="453" y="1346"/>
                  </a:cubicBezTo>
                  <a:cubicBezTo>
                    <a:pt x="1310" y="1227"/>
                    <a:pt x="1048" y="263"/>
                    <a:pt x="1870" y="120"/>
                  </a:cubicBezTo>
                  <a:cubicBezTo>
                    <a:pt x="1763" y="81"/>
                    <a:pt x="1674" y="67"/>
                    <a:pt x="1599" y="67"/>
                  </a:cubicBezTo>
                  <a:cubicBezTo>
                    <a:pt x="1385" y="67"/>
                    <a:pt x="1274" y="181"/>
                    <a:pt x="1124" y="181"/>
                  </a:cubicBezTo>
                  <a:cubicBezTo>
                    <a:pt x="1032" y="181"/>
                    <a:pt x="927" y="138"/>
                    <a:pt x="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1"/>
            <p:cNvSpPr/>
            <p:nvPr/>
          </p:nvSpPr>
          <p:spPr>
            <a:xfrm>
              <a:off x="3084900" y="3970850"/>
              <a:ext cx="44375" cy="18475"/>
            </a:xfrm>
            <a:custGeom>
              <a:avLst/>
              <a:gdLst/>
              <a:ahLst/>
              <a:cxnLst/>
              <a:rect l="l" t="t" r="r" b="b"/>
              <a:pathLst>
                <a:path w="1775" h="739" extrusionOk="0">
                  <a:moveTo>
                    <a:pt x="1429" y="1"/>
                  </a:moveTo>
                  <a:cubicBezTo>
                    <a:pt x="872" y="27"/>
                    <a:pt x="762" y="192"/>
                    <a:pt x="439" y="192"/>
                  </a:cubicBezTo>
                  <a:cubicBezTo>
                    <a:pt x="328" y="192"/>
                    <a:pt x="190" y="172"/>
                    <a:pt x="0" y="120"/>
                  </a:cubicBezTo>
                  <a:lnTo>
                    <a:pt x="0" y="120"/>
                  </a:lnTo>
                  <a:cubicBezTo>
                    <a:pt x="24" y="430"/>
                    <a:pt x="153" y="511"/>
                    <a:pt x="327" y="511"/>
                  </a:cubicBezTo>
                  <a:cubicBezTo>
                    <a:pt x="514" y="511"/>
                    <a:pt x="752" y="418"/>
                    <a:pt x="968" y="418"/>
                  </a:cubicBezTo>
                  <a:cubicBezTo>
                    <a:pt x="1154" y="418"/>
                    <a:pt x="1323" y="486"/>
                    <a:pt x="1429" y="739"/>
                  </a:cubicBezTo>
                  <a:cubicBezTo>
                    <a:pt x="1467" y="653"/>
                    <a:pt x="1529" y="613"/>
                    <a:pt x="1644" y="613"/>
                  </a:cubicBezTo>
                  <a:cubicBezTo>
                    <a:pt x="1672" y="613"/>
                    <a:pt x="1704" y="615"/>
                    <a:pt x="1739" y="620"/>
                  </a:cubicBezTo>
                  <a:cubicBezTo>
                    <a:pt x="1774" y="322"/>
                    <a:pt x="1501" y="239"/>
                    <a:pt x="1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1"/>
            <p:cNvSpPr/>
            <p:nvPr/>
          </p:nvSpPr>
          <p:spPr>
            <a:xfrm>
              <a:off x="3086675" y="4478950"/>
              <a:ext cx="36950" cy="33375"/>
            </a:xfrm>
            <a:custGeom>
              <a:avLst/>
              <a:gdLst/>
              <a:ahLst/>
              <a:cxnLst/>
              <a:rect l="l" t="t" r="r" b="b"/>
              <a:pathLst>
                <a:path w="1478" h="1335" extrusionOk="0">
                  <a:moveTo>
                    <a:pt x="275" y="1"/>
                  </a:moveTo>
                  <a:lnTo>
                    <a:pt x="275" y="1"/>
                  </a:lnTo>
                  <a:cubicBezTo>
                    <a:pt x="370" y="382"/>
                    <a:pt x="1" y="429"/>
                    <a:pt x="120" y="846"/>
                  </a:cubicBezTo>
                  <a:cubicBezTo>
                    <a:pt x="644" y="870"/>
                    <a:pt x="1001" y="1048"/>
                    <a:pt x="1227" y="1334"/>
                  </a:cubicBezTo>
                  <a:cubicBezTo>
                    <a:pt x="1477" y="906"/>
                    <a:pt x="739" y="263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1"/>
            <p:cNvSpPr/>
            <p:nvPr/>
          </p:nvSpPr>
          <p:spPr>
            <a:xfrm>
              <a:off x="3045300" y="4180700"/>
              <a:ext cx="94400" cy="64625"/>
            </a:xfrm>
            <a:custGeom>
              <a:avLst/>
              <a:gdLst/>
              <a:ahLst/>
              <a:cxnLst/>
              <a:rect l="l" t="t" r="r" b="b"/>
              <a:pathLst>
                <a:path w="3776" h="2585" extrusionOk="0">
                  <a:moveTo>
                    <a:pt x="1763" y="1"/>
                  </a:moveTo>
                  <a:cubicBezTo>
                    <a:pt x="1394" y="263"/>
                    <a:pt x="1477" y="834"/>
                    <a:pt x="953" y="989"/>
                  </a:cubicBezTo>
                  <a:cubicBezTo>
                    <a:pt x="822" y="644"/>
                    <a:pt x="1168" y="679"/>
                    <a:pt x="1108" y="382"/>
                  </a:cubicBezTo>
                  <a:cubicBezTo>
                    <a:pt x="1034" y="374"/>
                    <a:pt x="966" y="370"/>
                    <a:pt x="903" y="370"/>
                  </a:cubicBezTo>
                  <a:cubicBezTo>
                    <a:pt x="482" y="370"/>
                    <a:pt x="291" y="528"/>
                    <a:pt x="1" y="632"/>
                  </a:cubicBezTo>
                  <a:cubicBezTo>
                    <a:pt x="60" y="1715"/>
                    <a:pt x="1061" y="2108"/>
                    <a:pt x="1906" y="2584"/>
                  </a:cubicBezTo>
                  <a:cubicBezTo>
                    <a:pt x="2168" y="2358"/>
                    <a:pt x="2084" y="1894"/>
                    <a:pt x="2382" y="1715"/>
                  </a:cubicBezTo>
                  <a:cubicBezTo>
                    <a:pt x="2614" y="1662"/>
                    <a:pt x="2739" y="1635"/>
                    <a:pt x="2863" y="1635"/>
                  </a:cubicBezTo>
                  <a:cubicBezTo>
                    <a:pt x="2986" y="1635"/>
                    <a:pt x="3108" y="1662"/>
                    <a:pt x="3335" y="1715"/>
                  </a:cubicBezTo>
                  <a:cubicBezTo>
                    <a:pt x="3358" y="1477"/>
                    <a:pt x="3775" y="1572"/>
                    <a:pt x="3656" y="1227"/>
                  </a:cubicBezTo>
                  <a:cubicBezTo>
                    <a:pt x="2620" y="1132"/>
                    <a:pt x="2739" y="144"/>
                    <a:pt x="1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1"/>
            <p:cNvSpPr/>
            <p:nvPr/>
          </p:nvSpPr>
          <p:spPr>
            <a:xfrm>
              <a:off x="3116750" y="4001525"/>
              <a:ext cx="25925" cy="30375"/>
            </a:xfrm>
            <a:custGeom>
              <a:avLst/>
              <a:gdLst/>
              <a:ahLst/>
              <a:cxnLst/>
              <a:rect l="l" t="t" r="r" b="b"/>
              <a:pathLst>
                <a:path w="1037" h="1215" extrusionOk="0">
                  <a:moveTo>
                    <a:pt x="477" y="0"/>
                  </a:moveTo>
                  <a:cubicBezTo>
                    <a:pt x="286" y="369"/>
                    <a:pt x="417" y="1012"/>
                    <a:pt x="0" y="1215"/>
                  </a:cubicBezTo>
                  <a:lnTo>
                    <a:pt x="786" y="1215"/>
                  </a:lnTo>
                  <a:cubicBezTo>
                    <a:pt x="715" y="786"/>
                    <a:pt x="1036" y="60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1"/>
            <p:cNvSpPr/>
            <p:nvPr/>
          </p:nvSpPr>
          <p:spPr>
            <a:xfrm>
              <a:off x="2997150" y="1848575"/>
              <a:ext cx="23325" cy="17300"/>
            </a:xfrm>
            <a:custGeom>
              <a:avLst/>
              <a:gdLst/>
              <a:ahLst/>
              <a:cxnLst/>
              <a:rect l="l" t="t" r="r" b="b"/>
              <a:pathLst>
                <a:path w="933" h="692" extrusionOk="0">
                  <a:moveTo>
                    <a:pt x="593" y="0"/>
                  </a:moveTo>
                  <a:cubicBezTo>
                    <a:pt x="590" y="0"/>
                    <a:pt x="586" y="0"/>
                    <a:pt x="581" y="0"/>
                  </a:cubicBezTo>
                  <a:cubicBezTo>
                    <a:pt x="302" y="210"/>
                    <a:pt x="0" y="692"/>
                    <a:pt x="686" y="692"/>
                  </a:cubicBezTo>
                  <a:cubicBezTo>
                    <a:pt x="702" y="692"/>
                    <a:pt x="719" y="691"/>
                    <a:pt x="736" y="691"/>
                  </a:cubicBezTo>
                  <a:cubicBezTo>
                    <a:pt x="654" y="503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1"/>
            <p:cNvSpPr/>
            <p:nvPr/>
          </p:nvSpPr>
          <p:spPr>
            <a:xfrm>
              <a:off x="3037375" y="4439375"/>
              <a:ext cx="40400" cy="21250"/>
            </a:xfrm>
            <a:custGeom>
              <a:avLst/>
              <a:gdLst/>
              <a:ahLst/>
              <a:cxnLst/>
              <a:rect l="l" t="t" r="r" b="b"/>
              <a:pathLst>
                <a:path w="1616" h="850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035" y="11"/>
                    <a:pt x="862" y="371"/>
                    <a:pt x="256" y="371"/>
                  </a:cubicBezTo>
                  <a:cubicBezTo>
                    <a:pt x="191" y="371"/>
                    <a:pt x="121" y="367"/>
                    <a:pt x="44" y="357"/>
                  </a:cubicBezTo>
                  <a:lnTo>
                    <a:pt x="44" y="357"/>
                  </a:lnTo>
                  <a:cubicBezTo>
                    <a:pt x="0" y="664"/>
                    <a:pt x="67" y="850"/>
                    <a:pt x="403" y="850"/>
                  </a:cubicBezTo>
                  <a:cubicBezTo>
                    <a:pt x="432" y="850"/>
                    <a:pt x="463" y="848"/>
                    <a:pt x="496" y="845"/>
                  </a:cubicBezTo>
                  <a:cubicBezTo>
                    <a:pt x="901" y="584"/>
                    <a:pt x="1270" y="298"/>
                    <a:pt x="16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1"/>
            <p:cNvSpPr/>
            <p:nvPr/>
          </p:nvSpPr>
          <p:spPr>
            <a:xfrm>
              <a:off x="3045900" y="4336075"/>
              <a:ext cx="66975" cy="31150"/>
            </a:xfrm>
            <a:custGeom>
              <a:avLst/>
              <a:gdLst/>
              <a:ahLst/>
              <a:cxnLst/>
              <a:rect l="l" t="t" r="r" b="b"/>
              <a:pathLst>
                <a:path w="2679" h="1246" extrusionOk="0">
                  <a:moveTo>
                    <a:pt x="1882" y="1"/>
                  </a:moveTo>
                  <a:cubicBezTo>
                    <a:pt x="1105" y="1"/>
                    <a:pt x="990" y="497"/>
                    <a:pt x="188" y="497"/>
                  </a:cubicBezTo>
                  <a:cubicBezTo>
                    <a:pt x="129" y="497"/>
                    <a:pt x="67" y="494"/>
                    <a:pt x="1" y="489"/>
                  </a:cubicBezTo>
                  <a:lnTo>
                    <a:pt x="1" y="489"/>
                  </a:lnTo>
                  <a:cubicBezTo>
                    <a:pt x="24" y="1027"/>
                    <a:pt x="503" y="1245"/>
                    <a:pt x="1009" y="1245"/>
                  </a:cubicBezTo>
                  <a:cubicBezTo>
                    <a:pt x="1811" y="1245"/>
                    <a:pt x="2678" y="695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1"/>
            <p:cNvSpPr/>
            <p:nvPr/>
          </p:nvSpPr>
          <p:spPr>
            <a:xfrm>
              <a:off x="3087500" y="4393450"/>
              <a:ext cx="22425" cy="21525"/>
            </a:xfrm>
            <a:custGeom>
              <a:avLst/>
              <a:gdLst/>
              <a:ahLst/>
              <a:cxnLst/>
              <a:rect l="l" t="t" r="r" b="b"/>
              <a:pathLst>
                <a:path w="897" h="861" extrusionOk="0">
                  <a:moveTo>
                    <a:pt x="836" y="0"/>
                  </a:moveTo>
                  <a:cubicBezTo>
                    <a:pt x="291" y="0"/>
                    <a:pt x="0" y="769"/>
                    <a:pt x="563" y="861"/>
                  </a:cubicBezTo>
                  <a:cubicBezTo>
                    <a:pt x="573" y="731"/>
                    <a:pt x="600" y="609"/>
                    <a:pt x="778" y="609"/>
                  </a:cubicBezTo>
                  <a:cubicBezTo>
                    <a:pt x="812" y="609"/>
                    <a:pt x="851" y="613"/>
                    <a:pt x="897" y="623"/>
                  </a:cubicBezTo>
                  <a:cubicBezTo>
                    <a:pt x="861" y="301"/>
                    <a:pt x="575" y="230"/>
                    <a:pt x="897" y="4"/>
                  </a:cubicBezTo>
                  <a:cubicBezTo>
                    <a:pt x="876" y="2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1"/>
            <p:cNvSpPr/>
            <p:nvPr/>
          </p:nvSpPr>
          <p:spPr>
            <a:xfrm>
              <a:off x="2856900" y="2554025"/>
              <a:ext cx="67575" cy="51800"/>
            </a:xfrm>
            <a:custGeom>
              <a:avLst/>
              <a:gdLst/>
              <a:ahLst/>
              <a:cxnLst/>
              <a:rect l="l" t="t" r="r" b="b"/>
              <a:pathLst>
                <a:path w="2703" h="2072" extrusionOk="0">
                  <a:moveTo>
                    <a:pt x="798" y="0"/>
                  </a:moveTo>
                  <a:lnTo>
                    <a:pt x="798" y="0"/>
                  </a:lnTo>
                  <a:cubicBezTo>
                    <a:pt x="0" y="869"/>
                    <a:pt x="1381" y="1393"/>
                    <a:pt x="1750" y="2072"/>
                  </a:cubicBezTo>
                  <a:cubicBezTo>
                    <a:pt x="2036" y="1953"/>
                    <a:pt x="2536" y="2024"/>
                    <a:pt x="2703" y="1834"/>
                  </a:cubicBezTo>
                  <a:cubicBezTo>
                    <a:pt x="2227" y="1738"/>
                    <a:pt x="2167" y="1357"/>
                    <a:pt x="2215" y="845"/>
                  </a:cubicBezTo>
                  <a:lnTo>
                    <a:pt x="1107" y="845"/>
                  </a:lnTo>
                  <a:cubicBezTo>
                    <a:pt x="810" y="572"/>
                    <a:pt x="1274" y="274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1"/>
            <p:cNvSpPr/>
            <p:nvPr/>
          </p:nvSpPr>
          <p:spPr>
            <a:xfrm>
              <a:off x="2378250" y="4477475"/>
              <a:ext cx="31875" cy="20250"/>
            </a:xfrm>
            <a:custGeom>
              <a:avLst/>
              <a:gdLst/>
              <a:ahLst/>
              <a:cxnLst/>
              <a:rect l="l" t="t" r="r" b="b"/>
              <a:pathLst>
                <a:path w="1275" h="810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680" y="131"/>
                    <a:pt x="1" y="143"/>
                    <a:pt x="180" y="810"/>
                  </a:cubicBezTo>
                  <a:lnTo>
                    <a:pt x="1192" y="810"/>
                  </a:lnTo>
                  <a:cubicBezTo>
                    <a:pt x="1275" y="381"/>
                    <a:pt x="822" y="274"/>
                    <a:pt x="11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1"/>
            <p:cNvSpPr/>
            <p:nvPr/>
          </p:nvSpPr>
          <p:spPr>
            <a:xfrm>
              <a:off x="2307725" y="4353425"/>
              <a:ext cx="119075" cy="73475"/>
            </a:xfrm>
            <a:custGeom>
              <a:avLst/>
              <a:gdLst/>
              <a:ahLst/>
              <a:cxnLst/>
              <a:rect l="l" t="t" r="r" b="b"/>
              <a:pathLst>
                <a:path w="4763" h="2939" extrusionOk="0">
                  <a:moveTo>
                    <a:pt x="1882" y="1"/>
                  </a:moveTo>
                  <a:cubicBezTo>
                    <a:pt x="1515" y="1"/>
                    <a:pt x="1189" y="136"/>
                    <a:pt x="965" y="509"/>
                  </a:cubicBezTo>
                  <a:cubicBezTo>
                    <a:pt x="965" y="521"/>
                    <a:pt x="976" y="533"/>
                    <a:pt x="988" y="557"/>
                  </a:cubicBezTo>
                  <a:cubicBezTo>
                    <a:pt x="897" y="548"/>
                    <a:pt x="811" y="544"/>
                    <a:pt x="730" y="544"/>
                  </a:cubicBezTo>
                  <a:cubicBezTo>
                    <a:pt x="258" y="544"/>
                    <a:pt x="1" y="704"/>
                    <a:pt x="143" y="1152"/>
                  </a:cubicBezTo>
                  <a:cubicBezTo>
                    <a:pt x="265" y="1198"/>
                    <a:pt x="383" y="1219"/>
                    <a:pt x="490" y="1219"/>
                  </a:cubicBezTo>
                  <a:cubicBezTo>
                    <a:pt x="832" y="1219"/>
                    <a:pt x="1077" y="1000"/>
                    <a:pt x="1096" y="628"/>
                  </a:cubicBezTo>
                  <a:cubicBezTo>
                    <a:pt x="1143" y="641"/>
                    <a:pt x="1200" y="645"/>
                    <a:pt x="1262" y="645"/>
                  </a:cubicBezTo>
                  <a:cubicBezTo>
                    <a:pt x="1432" y="645"/>
                    <a:pt x="1640" y="611"/>
                    <a:pt x="1810" y="611"/>
                  </a:cubicBezTo>
                  <a:cubicBezTo>
                    <a:pt x="1872" y="611"/>
                    <a:pt x="1929" y="616"/>
                    <a:pt x="1977" y="628"/>
                  </a:cubicBezTo>
                  <a:cubicBezTo>
                    <a:pt x="2381" y="1152"/>
                    <a:pt x="2512" y="2343"/>
                    <a:pt x="2310" y="2938"/>
                  </a:cubicBezTo>
                  <a:cubicBezTo>
                    <a:pt x="2704" y="2643"/>
                    <a:pt x="2983" y="2260"/>
                    <a:pt x="3543" y="2260"/>
                  </a:cubicBezTo>
                  <a:cubicBezTo>
                    <a:pt x="3727" y="2260"/>
                    <a:pt x="3943" y="2302"/>
                    <a:pt x="4203" y="2402"/>
                  </a:cubicBezTo>
                  <a:cubicBezTo>
                    <a:pt x="4763" y="2057"/>
                    <a:pt x="4739" y="1366"/>
                    <a:pt x="4548" y="914"/>
                  </a:cubicBezTo>
                  <a:cubicBezTo>
                    <a:pt x="4075" y="914"/>
                    <a:pt x="2838" y="1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1"/>
            <p:cNvSpPr/>
            <p:nvPr/>
          </p:nvSpPr>
          <p:spPr>
            <a:xfrm>
              <a:off x="3014950" y="4624800"/>
              <a:ext cx="68475" cy="39325"/>
            </a:xfrm>
            <a:custGeom>
              <a:avLst/>
              <a:gdLst/>
              <a:ahLst/>
              <a:cxnLst/>
              <a:rect l="l" t="t" r="r" b="b"/>
              <a:pathLst>
                <a:path w="2739" h="1573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751" y="203"/>
                    <a:pt x="1679" y="596"/>
                    <a:pt x="1417" y="834"/>
                  </a:cubicBezTo>
                  <a:cubicBezTo>
                    <a:pt x="1367" y="840"/>
                    <a:pt x="1321" y="843"/>
                    <a:pt x="1278" y="843"/>
                  </a:cubicBezTo>
                  <a:cubicBezTo>
                    <a:pt x="775" y="843"/>
                    <a:pt x="813" y="431"/>
                    <a:pt x="327" y="431"/>
                  </a:cubicBezTo>
                  <a:cubicBezTo>
                    <a:pt x="238" y="431"/>
                    <a:pt x="131" y="444"/>
                    <a:pt x="0" y="477"/>
                  </a:cubicBezTo>
                  <a:cubicBezTo>
                    <a:pt x="60" y="965"/>
                    <a:pt x="560" y="1096"/>
                    <a:pt x="643" y="1572"/>
                  </a:cubicBezTo>
                  <a:cubicBezTo>
                    <a:pt x="915" y="1443"/>
                    <a:pt x="1116" y="1400"/>
                    <a:pt x="1307" y="1400"/>
                  </a:cubicBezTo>
                  <a:cubicBezTo>
                    <a:pt x="1644" y="1400"/>
                    <a:pt x="1948" y="1534"/>
                    <a:pt x="2548" y="1572"/>
                  </a:cubicBezTo>
                  <a:cubicBezTo>
                    <a:pt x="2525" y="1406"/>
                    <a:pt x="2608" y="1310"/>
                    <a:pt x="2691" y="1203"/>
                  </a:cubicBezTo>
                  <a:cubicBezTo>
                    <a:pt x="1774" y="1084"/>
                    <a:pt x="2739" y="263"/>
                    <a:pt x="20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1"/>
            <p:cNvSpPr/>
            <p:nvPr/>
          </p:nvSpPr>
          <p:spPr>
            <a:xfrm>
              <a:off x="2658050" y="2591225"/>
              <a:ext cx="32125" cy="28000"/>
            </a:xfrm>
            <a:custGeom>
              <a:avLst/>
              <a:gdLst/>
              <a:ahLst/>
              <a:cxnLst/>
              <a:rect l="l" t="t" r="r" b="b"/>
              <a:pathLst>
                <a:path w="1285" h="1120" extrusionOk="0">
                  <a:moveTo>
                    <a:pt x="276" y="1"/>
                  </a:moveTo>
                  <a:cubicBezTo>
                    <a:pt x="160" y="1"/>
                    <a:pt x="62" y="51"/>
                    <a:pt x="1" y="167"/>
                  </a:cubicBezTo>
                  <a:cubicBezTo>
                    <a:pt x="489" y="405"/>
                    <a:pt x="489" y="1048"/>
                    <a:pt x="1191" y="1120"/>
                  </a:cubicBezTo>
                  <a:cubicBezTo>
                    <a:pt x="1284" y="610"/>
                    <a:pt x="678" y="1"/>
                    <a:pt x="2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1"/>
            <p:cNvSpPr/>
            <p:nvPr/>
          </p:nvSpPr>
          <p:spPr>
            <a:xfrm>
              <a:off x="2552425" y="3992575"/>
              <a:ext cx="44650" cy="53900"/>
            </a:xfrm>
            <a:custGeom>
              <a:avLst/>
              <a:gdLst/>
              <a:ahLst/>
              <a:cxnLst/>
              <a:rect l="l" t="t" r="r" b="b"/>
              <a:pathLst>
                <a:path w="1786" h="2156" extrusionOk="0">
                  <a:moveTo>
                    <a:pt x="487" y="1"/>
                  </a:moveTo>
                  <a:lnTo>
                    <a:pt x="487" y="1"/>
                  </a:lnTo>
                  <a:cubicBezTo>
                    <a:pt x="523" y="430"/>
                    <a:pt x="1083" y="441"/>
                    <a:pt x="964" y="977"/>
                  </a:cubicBezTo>
                  <a:cubicBezTo>
                    <a:pt x="936" y="976"/>
                    <a:pt x="909" y="976"/>
                    <a:pt x="883" y="976"/>
                  </a:cubicBezTo>
                  <a:cubicBezTo>
                    <a:pt x="304" y="976"/>
                    <a:pt x="1" y="1226"/>
                    <a:pt x="35" y="1715"/>
                  </a:cubicBezTo>
                  <a:cubicBezTo>
                    <a:pt x="344" y="1692"/>
                    <a:pt x="606" y="1632"/>
                    <a:pt x="833" y="1561"/>
                  </a:cubicBezTo>
                  <a:cubicBezTo>
                    <a:pt x="952" y="1751"/>
                    <a:pt x="1071" y="1858"/>
                    <a:pt x="880" y="2156"/>
                  </a:cubicBezTo>
                  <a:cubicBezTo>
                    <a:pt x="1714" y="2084"/>
                    <a:pt x="1142" y="1715"/>
                    <a:pt x="1380" y="1239"/>
                  </a:cubicBezTo>
                  <a:cubicBezTo>
                    <a:pt x="1785" y="799"/>
                    <a:pt x="1559" y="239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1"/>
            <p:cNvSpPr/>
            <p:nvPr/>
          </p:nvSpPr>
          <p:spPr>
            <a:xfrm>
              <a:off x="2661625" y="2683000"/>
              <a:ext cx="20575" cy="24325"/>
            </a:xfrm>
            <a:custGeom>
              <a:avLst/>
              <a:gdLst/>
              <a:ahLst/>
              <a:cxnLst/>
              <a:rect l="l" t="t" r="r" b="b"/>
              <a:pathLst>
                <a:path w="823" h="973" extrusionOk="0">
                  <a:moveTo>
                    <a:pt x="414" y="1"/>
                  </a:moveTo>
                  <a:cubicBezTo>
                    <a:pt x="0" y="1"/>
                    <a:pt x="149" y="951"/>
                    <a:pt x="358" y="973"/>
                  </a:cubicBezTo>
                  <a:cubicBezTo>
                    <a:pt x="751" y="901"/>
                    <a:pt x="822" y="258"/>
                    <a:pt x="525" y="20"/>
                  </a:cubicBezTo>
                  <a:cubicBezTo>
                    <a:pt x="484" y="7"/>
                    <a:pt x="447" y="1"/>
                    <a:pt x="41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1"/>
            <p:cNvSpPr/>
            <p:nvPr/>
          </p:nvSpPr>
          <p:spPr>
            <a:xfrm>
              <a:off x="2627100" y="2819225"/>
              <a:ext cx="82775" cy="25075"/>
            </a:xfrm>
            <a:custGeom>
              <a:avLst/>
              <a:gdLst/>
              <a:ahLst/>
              <a:cxnLst/>
              <a:rect l="l" t="t" r="r" b="b"/>
              <a:pathLst>
                <a:path w="3311" h="1003" extrusionOk="0">
                  <a:moveTo>
                    <a:pt x="1060" y="1"/>
                  </a:moveTo>
                  <a:cubicBezTo>
                    <a:pt x="679" y="132"/>
                    <a:pt x="1" y="48"/>
                    <a:pt x="48" y="536"/>
                  </a:cubicBezTo>
                  <a:cubicBezTo>
                    <a:pt x="549" y="879"/>
                    <a:pt x="1093" y="1003"/>
                    <a:pt x="1699" y="1003"/>
                  </a:cubicBezTo>
                  <a:cubicBezTo>
                    <a:pt x="2189" y="1003"/>
                    <a:pt x="2719" y="922"/>
                    <a:pt x="3299" y="810"/>
                  </a:cubicBezTo>
                  <a:cubicBezTo>
                    <a:pt x="3311" y="477"/>
                    <a:pt x="3311" y="155"/>
                    <a:pt x="3108" y="1"/>
                  </a:cubicBezTo>
                  <a:cubicBezTo>
                    <a:pt x="2475" y="69"/>
                    <a:pt x="2115" y="343"/>
                    <a:pt x="1745" y="343"/>
                  </a:cubicBezTo>
                  <a:cubicBezTo>
                    <a:pt x="1537" y="343"/>
                    <a:pt x="1325" y="257"/>
                    <a:pt x="10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1"/>
            <p:cNvSpPr/>
            <p:nvPr/>
          </p:nvSpPr>
          <p:spPr>
            <a:xfrm>
              <a:off x="2847375" y="3490750"/>
              <a:ext cx="97950" cy="54175"/>
            </a:xfrm>
            <a:custGeom>
              <a:avLst/>
              <a:gdLst/>
              <a:ahLst/>
              <a:cxnLst/>
              <a:rect l="l" t="t" r="r" b="b"/>
              <a:pathLst>
                <a:path w="3918" h="2167" extrusionOk="0">
                  <a:moveTo>
                    <a:pt x="3917" y="0"/>
                  </a:moveTo>
                  <a:lnTo>
                    <a:pt x="3917" y="0"/>
                  </a:lnTo>
                  <a:cubicBezTo>
                    <a:pt x="3335" y="423"/>
                    <a:pt x="2627" y="1090"/>
                    <a:pt x="1588" y="1090"/>
                  </a:cubicBezTo>
                  <a:cubicBezTo>
                    <a:pt x="1310" y="1090"/>
                    <a:pt x="1008" y="1042"/>
                    <a:pt x="679" y="929"/>
                  </a:cubicBezTo>
                  <a:cubicBezTo>
                    <a:pt x="596" y="1203"/>
                    <a:pt x="0" y="1036"/>
                    <a:pt x="167" y="1488"/>
                  </a:cubicBezTo>
                  <a:cubicBezTo>
                    <a:pt x="238" y="1517"/>
                    <a:pt x="303" y="1529"/>
                    <a:pt x="361" y="1529"/>
                  </a:cubicBezTo>
                  <a:cubicBezTo>
                    <a:pt x="652" y="1529"/>
                    <a:pt x="799" y="1239"/>
                    <a:pt x="912" y="1239"/>
                  </a:cubicBezTo>
                  <a:cubicBezTo>
                    <a:pt x="947" y="1239"/>
                    <a:pt x="980" y="1268"/>
                    <a:pt x="1012" y="1345"/>
                  </a:cubicBezTo>
                  <a:cubicBezTo>
                    <a:pt x="917" y="1786"/>
                    <a:pt x="1072" y="2036"/>
                    <a:pt x="1358" y="2167"/>
                  </a:cubicBezTo>
                  <a:cubicBezTo>
                    <a:pt x="2584" y="1738"/>
                    <a:pt x="3393" y="976"/>
                    <a:pt x="39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1"/>
            <p:cNvSpPr/>
            <p:nvPr/>
          </p:nvSpPr>
          <p:spPr>
            <a:xfrm>
              <a:off x="2841125" y="2587650"/>
              <a:ext cx="32350" cy="27075"/>
            </a:xfrm>
            <a:custGeom>
              <a:avLst/>
              <a:gdLst/>
              <a:ahLst/>
              <a:cxnLst/>
              <a:rect l="l" t="t" r="r" b="b"/>
              <a:pathLst>
                <a:path w="1294" h="1083" extrusionOk="0">
                  <a:moveTo>
                    <a:pt x="155" y="1"/>
                  </a:moveTo>
                  <a:cubicBezTo>
                    <a:pt x="0" y="620"/>
                    <a:pt x="929" y="441"/>
                    <a:pt x="774" y="1072"/>
                  </a:cubicBezTo>
                  <a:cubicBezTo>
                    <a:pt x="823" y="1079"/>
                    <a:pt x="867" y="1082"/>
                    <a:pt x="907" y="1082"/>
                  </a:cubicBezTo>
                  <a:cubicBezTo>
                    <a:pt x="1288" y="1082"/>
                    <a:pt x="1293" y="789"/>
                    <a:pt x="1250" y="477"/>
                  </a:cubicBezTo>
                  <a:cubicBezTo>
                    <a:pt x="750" y="441"/>
                    <a:pt x="607" y="108"/>
                    <a:pt x="1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1"/>
            <p:cNvSpPr/>
            <p:nvPr/>
          </p:nvSpPr>
          <p:spPr>
            <a:xfrm>
              <a:off x="2892625" y="3048825"/>
              <a:ext cx="19225" cy="21525"/>
            </a:xfrm>
            <a:custGeom>
              <a:avLst/>
              <a:gdLst/>
              <a:ahLst/>
              <a:cxnLst/>
              <a:rect l="l" t="t" r="r" b="b"/>
              <a:pathLst>
                <a:path w="769" h="861" extrusionOk="0">
                  <a:moveTo>
                    <a:pt x="512" y="1"/>
                  </a:moveTo>
                  <a:cubicBezTo>
                    <a:pt x="0" y="1"/>
                    <a:pt x="4" y="407"/>
                    <a:pt x="36" y="842"/>
                  </a:cubicBezTo>
                  <a:cubicBezTo>
                    <a:pt x="114" y="855"/>
                    <a:pt x="184" y="861"/>
                    <a:pt x="247" y="861"/>
                  </a:cubicBezTo>
                  <a:cubicBezTo>
                    <a:pt x="754" y="861"/>
                    <a:pt x="769" y="455"/>
                    <a:pt x="726" y="20"/>
                  </a:cubicBezTo>
                  <a:cubicBezTo>
                    <a:pt x="646" y="7"/>
                    <a:pt x="575" y="1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1"/>
            <p:cNvSpPr/>
            <p:nvPr/>
          </p:nvSpPr>
          <p:spPr>
            <a:xfrm>
              <a:off x="2829500" y="1455675"/>
              <a:ext cx="30700" cy="34250"/>
            </a:xfrm>
            <a:custGeom>
              <a:avLst/>
              <a:gdLst/>
              <a:ahLst/>
              <a:cxnLst/>
              <a:rect l="l" t="t" r="r" b="b"/>
              <a:pathLst>
                <a:path w="1228" h="1370" extrusionOk="0">
                  <a:moveTo>
                    <a:pt x="775" y="0"/>
                  </a:moveTo>
                  <a:cubicBezTo>
                    <a:pt x="691" y="381"/>
                    <a:pt x="1" y="1131"/>
                    <a:pt x="775" y="1369"/>
                  </a:cubicBezTo>
                  <a:cubicBezTo>
                    <a:pt x="1072" y="774"/>
                    <a:pt x="1227" y="524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1"/>
            <p:cNvSpPr/>
            <p:nvPr/>
          </p:nvSpPr>
          <p:spPr>
            <a:xfrm>
              <a:off x="2900050" y="3310650"/>
              <a:ext cx="17000" cy="17000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4" y="179"/>
                    <a:pt x="1" y="667"/>
                    <a:pt x="429" y="679"/>
                  </a:cubicBezTo>
                  <a:cubicBezTo>
                    <a:pt x="655" y="501"/>
                    <a:pt x="679" y="13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1"/>
            <p:cNvSpPr/>
            <p:nvPr/>
          </p:nvSpPr>
          <p:spPr>
            <a:xfrm>
              <a:off x="2863750" y="3456500"/>
              <a:ext cx="34250" cy="24350"/>
            </a:xfrm>
            <a:custGeom>
              <a:avLst/>
              <a:gdLst/>
              <a:ahLst/>
              <a:cxnLst/>
              <a:rect l="l" t="t" r="r" b="b"/>
              <a:pathLst>
                <a:path w="1370" h="974" extrusionOk="0">
                  <a:moveTo>
                    <a:pt x="1036" y="1"/>
                  </a:moveTo>
                  <a:cubicBezTo>
                    <a:pt x="536" y="191"/>
                    <a:pt x="179" y="501"/>
                    <a:pt x="0" y="965"/>
                  </a:cubicBezTo>
                  <a:cubicBezTo>
                    <a:pt x="84" y="971"/>
                    <a:pt x="164" y="974"/>
                    <a:pt x="241" y="974"/>
                  </a:cubicBezTo>
                  <a:cubicBezTo>
                    <a:pt x="970" y="974"/>
                    <a:pt x="1369" y="715"/>
                    <a:pt x="1369" y="144"/>
                  </a:cubicBezTo>
                  <a:cubicBezTo>
                    <a:pt x="1238" y="96"/>
                    <a:pt x="1048" y="13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1"/>
            <p:cNvSpPr/>
            <p:nvPr/>
          </p:nvSpPr>
          <p:spPr>
            <a:xfrm>
              <a:off x="2810150" y="3632500"/>
              <a:ext cx="32775" cy="20775"/>
            </a:xfrm>
            <a:custGeom>
              <a:avLst/>
              <a:gdLst/>
              <a:ahLst/>
              <a:cxnLst/>
              <a:rect l="l" t="t" r="r" b="b"/>
              <a:pathLst>
                <a:path w="1311" h="831" extrusionOk="0">
                  <a:moveTo>
                    <a:pt x="442" y="0"/>
                  </a:moveTo>
                  <a:cubicBezTo>
                    <a:pt x="394" y="0"/>
                    <a:pt x="343" y="3"/>
                    <a:pt x="287" y="9"/>
                  </a:cubicBezTo>
                  <a:cubicBezTo>
                    <a:pt x="299" y="319"/>
                    <a:pt x="1" y="414"/>
                    <a:pt x="120" y="831"/>
                  </a:cubicBezTo>
                  <a:cubicBezTo>
                    <a:pt x="739" y="831"/>
                    <a:pt x="1037" y="557"/>
                    <a:pt x="1311" y="283"/>
                  </a:cubicBezTo>
                  <a:cubicBezTo>
                    <a:pt x="991" y="208"/>
                    <a:pt x="85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1"/>
            <p:cNvSpPr/>
            <p:nvPr/>
          </p:nvSpPr>
          <p:spPr>
            <a:xfrm>
              <a:off x="2772050" y="3473475"/>
              <a:ext cx="44975" cy="33950"/>
            </a:xfrm>
            <a:custGeom>
              <a:avLst/>
              <a:gdLst/>
              <a:ahLst/>
              <a:cxnLst/>
              <a:rect l="l" t="t" r="r" b="b"/>
              <a:pathLst>
                <a:path w="1799" h="1358" extrusionOk="0">
                  <a:moveTo>
                    <a:pt x="430" y="0"/>
                  </a:moveTo>
                  <a:lnTo>
                    <a:pt x="430" y="0"/>
                  </a:lnTo>
                  <a:cubicBezTo>
                    <a:pt x="1" y="584"/>
                    <a:pt x="787" y="1227"/>
                    <a:pt x="1465" y="1358"/>
                  </a:cubicBezTo>
                  <a:cubicBezTo>
                    <a:pt x="1608" y="1108"/>
                    <a:pt x="1751" y="870"/>
                    <a:pt x="1799" y="536"/>
                  </a:cubicBezTo>
                  <a:cubicBezTo>
                    <a:pt x="1275" y="417"/>
                    <a:pt x="1013" y="96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1"/>
            <p:cNvSpPr/>
            <p:nvPr/>
          </p:nvSpPr>
          <p:spPr>
            <a:xfrm>
              <a:off x="2769375" y="2599825"/>
              <a:ext cx="25925" cy="26625"/>
            </a:xfrm>
            <a:custGeom>
              <a:avLst/>
              <a:gdLst/>
              <a:ahLst/>
              <a:cxnLst/>
              <a:rect l="l" t="t" r="r" b="b"/>
              <a:pathLst>
                <a:path w="1037" h="1065" extrusionOk="0">
                  <a:moveTo>
                    <a:pt x="748" y="1"/>
                  </a:moveTo>
                  <a:cubicBezTo>
                    <a:pt x="119" y="1"/>
                    <a:pt x="105" y="441"/>
                    <a:pt x="1" y="847"/>
                  </a:cubicBezTo>
                  <a:cubicBezTo>
                    <a:pt x="73" y="831"/>
                    <a:pt x="137" y="824"/>
                    <a:pt x="193" y="824"/>
                  </a:cubicBezTo>
                  <a:cubicBezTo>
                    <a:pt x="525" y="824"/>
                    <a:pt x="602" y="1064"/>
                    <a:pt x="758" y="1064"/>
                  </a:cubicBezTo>
                  <a:cubicBezTo>
                    <a:pt x="810" y="1064"/>
                    <a:pt x="871" y="1037"/>
                    <a:pt x="953" y="966"/>
                  </a:cubicBezTo>
                  <a:cubicBezTo>
                    <a:pt x="1037" y="549"/>
                    <a:pt x="894" y="287"/>
                    <a:pt x="798" y="2"/>
                  </a:cubicBezTo>
                  <a:cubicBezTo>
                    <a:pt x="781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1"/>
            <p:cNvSpPr/>
            <p:nvPr/>
          </p:nvSpPr>
          <p:spPr>
            <a:xfrm>
              <a:off x="2816125" y="1544675"/>
              <a:ext cx="23525" cy="14925"/>
            </a:xfrm>
            <a:custGeom>
              <a:avLst/>
              <a:gdLst/>
              <a:ahLst/>
              <a:cxnLst/>
              <a:rect l="l" t="t" r="r" b="b"/>
              <a:pathLst>
                <a:path w="941" h="597" extrusionOk="0">
                  <a:moveTo>
                    <a:pt x="322" y="0"/>
                  </a:moveTo>
                  <a:cubicBezTo>
                    <a:pt x="0" y="226"/>
                    <a:pt x="286" y="298"/>
                    <a:pt x="322" y="595"/>
                  </a:cubicBezTo>
                  <a:cubicBezTo>
                    <a:pt x="345" y="594"/>
                    <a:pt x="369" y="594"/>
                    <a:pt x="395" y="594"/>
                  </a:cubicBezTo>
                  <a:cubicBezTo>
                    <a:pt x="459" y="594"/>
                    <a:pt x="529" y="596"/>
                    <a:pt x="597" y="596"/>
                  </a:cubicBezTo>
                  <a:cubicBezTo>
                    <a:pt x="759" y="596"/>
                    <a:pt x="911" y="581"/>
                    <a:pt x="941" y="476"/>
                  </a:cubicBezTo>
                  <a:cubicBezTo>
                    <a:pt x="655" y="369"/>
                    <a:pt x="679" y="36"/>
                    <a:pt x="3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1"/>
            <p:cNvSpPr/>
            <p:nvPr/>
          </p:nvSpPr>
          <p:spPr>
            <a:xfrm>
              <a:off x="2764625" y="2528425"/>
              <a:ext cx="29775" cy="19075"/>
            </a:xfrm>
            <a:custGeom>
              <a:avLst/>
              <a:gdLst/>
              <a:ahLst/>
              <a:cxnLst/>
              <a:rect l="l" t="t" r="r" b="b"/>
              <a:pathLst>
                <a:path w="1191" h="763" extrusionOk="0">
                  <a:moveTo>
                    <a:pt x="339" y="1"/>
                  </a:moveTo>
                  <a:cubicBezTo>
                    <a:pt x="205" y="1"/>
                    <a:pt x="84" y="65"/>
                    <a:pt x="0" y="226"/>
                  </a:cubicBezTo>
                  <a:cubicBezTo>
                    <a:pt x="572" y="274"/>
                    <a:pt x="715" y="655"/>
                    <a:pt x="1191" y="762"/>
                  </a:cubicBezTo>
                  <a:cubicBezTo>
                    <a:pt x="1147" y="467"/>
                    <a:pt x="699" y="1"/>
                    <a:pt x="3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1"/>
            <p:cNvSpPr/>
            <p:nvPr/>
          </p:nvSpPr>
          <p:spPr>
            <a:xfrm>
              <a:off x="2809575" y="2602525"/>
              <a:ext cx="31275" cy="23950"/>
            </a:xfrm>
            <a:custGeom>
              <a:avLst/>
              <a:gdLst/>
              <a:ahLst/>
              <a:cxnLst/>
              <a:rect l="l" t="t" r="r" b="b"/>
              <a:pathLst>
                <a:path w="1251" h="958" extrusionOk="0">
                  <a:moveTo>
                    <a:pt x="619" y="1"/>
                  </a:moveTo>
                  <a:cubicBezTo>
                    <a:pt x="536" y="310"/>
                    <a:pt x="0" y="263"/>
                    <a:pt x="143" y="727"/>
                  </a:cubicBezTo>
                  <a:cubicBezTo>
                    <a:pt x="148" y="727"/>
                    <a:pt x="153" y="727"/>
                    <a:pt x="158" y="727"/>
                  </a:cubicBezTo>
                  <a:cubicBezTo>
                    <a:pt x="464" y="727"/>
                    <a:pt x="764" y="957"/>
                    <a:pt x="986" y="957"/>
                  </a:cubicBezTo>
                  <a:cubicBezTo>
                    <a:pt x="1096" y="957"/>
                    <a:pt x="1187" y="900"/>
                    <a:pt x="1250" y="727"/>
                  </a:cubicBezTo>
                  <a:cubicBezTo>
                    <a:pt x="941" y="596"/>
                    <a:pt x="1095" y="60"/>
                    <a:pt x="6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1"/>
            <p:cNvSpPr/>
            <p:nvPr/>
          </p:nvSpPr>
          <p:spPr>
            <a:xfrm>
              <a:off x="2790225" y="1096375"/>
              <a:ext cx="41400" cy="57200"/>
            </a:xfrm>
            <a:custGeom>
              <a:avLst/>
              <a:gdLst/>
              <a:ahLst/>
              <a:cxnLst/>
              <a:rect l="l" t="t" r="r" b="b"/>
              <a:pathLst>
                <a:path w="1656" h="2288" extrusionOk="0">
                  <a:moveTo>
                    <a:pt x="483" y="0"/>
                  </a:moveTo>
                  <a:cubicBezTo>
                    <a:pt x="469" y="0"/>
                    <a:pt x="455" y="1"/>
                    <a:pt x="441" y="1"/>
                  </a:cubicBezTo>
                  <a:cubicBezTo>
                    <a:pt x="345" y="287"/>
                    <a:pt x="0" y="382"/>
                    <a:pt x="107" y="811"/>
                  </a:cubicBezTo>
                  <a:cubicBezTo>
                    <a:pt x="798" y="978"/>
                    <a:pt x="726" y="1775"/>
                    <a:pt x="953" y="2287"/>
                  </a:cubicBezTo>
                  <a:cubicBezTo>
                    <a:pt x="1310" y="1906"/>
                    <a:pt x="1453" y="1323"/>
                    <a:pt x="1655" y="811"/>
                  </a:cubicBezTo>
                  <a:lnTo>
                    <a:pt x="1655" y="811"/>
                  </a:lnTo>
                  <a:cubicBezTo>
                    <a:pt x="1612" y="816"/>
                    <a:pt x="1572" y="818"/>
                    <a:pt x="1535" y="818"/>
                  </a:cubicBezTo>
                  <a:cubicBezTo>
                    <a:pt x="817" y="818"/>
                    <a:pt x="1163" y="0"/>
                    <a:pt x="4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1"/>
            <p:cNvSpPr/>
            <p:nvPr/>
          </p:nvSpPr>
          <p:spPr>
            <a:xfrm>
              <a:off x="2892025" y="1913325"/>
              <a:ext cx="29775" cy="51050"/>
            </a:xfrm>
            <a:custGeom>
              <a:avLst/>
              <a:gdLst/>
              <a:ahLst/>
              <a:cxnLst/>
              <a:rect l="l" t="t" r="r" b="b"/>
              <a:pathLst>
                <a:path w="1191" h="2042" extrusionOk="0">
                  <a:moveTo>
                    <a:pt x="756" y="0"/>
                  </a:moveTo>
                  <a:cubicBezTo>
                    <a:pt x="461" y="0"/>
                    <a:pt x="156" y="151"/>
                    <a:pt x="0" y="292"/>
                  </a:cubicBezTo>
                  <a:cubicBezTo>
                    <a:pt x="417" y="1149"/>
                    <a:pt x="238" y="1554"/>
                    <a:pt x="869" y="2042"/>
                  </a:cubicBezTo>
                  <a:cubicBezTo>
                    <a:pt x="1048" y="1387"/>
                    <a:pt x="1048" y="1149"/>
                    <a:pt x="1191" y="149"/>
                  </a:cubicBezTo>
                  <a:cubicBezTo>
                    <a:pt x="1064" y="42"/>
                    <a:pt x="911" y="0"/>
                    <a:pt x="7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1"/>
            <p:cNvSpPr/>
            <p:nvPr/>
          </p:nvSpPr>
          <p:spPr>
            <a:xfrm>
              <a:off x="2958325" y="1442275"/>
              <a:ext cx="20025" cy="17325"/>
            </a:xfrm>
            <a:custGeom>
              <a:avLst/>
              <a:gdLst/>
              <a:ahLst/>
              <a:cxnLst/>
              <a:rect l="l" t="t" r="r" b="b"/>
              <a:pathLst>
                <a:path w="801" h="693" extrusionOk="0">
                  <a:moveTo>
                    <a:pt x="75" y="0"/>
                  </a:moveTo>
                  <a:cubicBezTo>
                    <a:pt x="1" y="412"/>
                    <a:pt x="95" y="693"/>
                    <a:pt x="550" y="693"/>
                  </a:cubicBezTo>
                  <a:cubicBezTo>
                    <a:pt x="608" y="693"/>
                    <a:pt x="671" y="688"/>
                    <a:pt x="741" y="679"/>
                  </a:cubicBezTo>
                  <a:cubicBezTo>
                    <a:pt x="801" y="358"/>
                    <a:pt x="718" y="155"/>
                    <a:pt x="5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1"/>
            <p:cNvSpPr/>
            <p:nvPr/>
          </p:nvSpPr>
          <p:spPr>
            <a:xfrm>
              <a:off x="2915525" y="3374950"/>
              <a:ext cx="47050" cy="27600"/>
            </a:xfrm>
            <a:custGeom>
              <a:avLst/>
              <a:gdLst/>
              <a:ahLst/>
              <a:cxnLst/>
              <a:rect l="l" t="t" r="r" b="b"/>
              <a:pathLst>
                <a:path w="1882" h="1104" extrusionOk="0">
                  <a:moveTo>
                    <a:pt x="1537" y="0"/>
                  </a:moveTo>
                  <a:cubicBezTo>
                    <a:pt x="751" y="120"/>
                    <a:pt x="167" y="358"/>
                    <a:pt x="1" y="953"/>
                  </a:cubicBezTo>
                  <a:cubicBezTo>
                    <a:pt x="309" y="960"/>
                    <a:pt x="828" y="1103"/>
                    <a:pt x="1249" y="1103"/>
                  </a:cubicBezTo>
                  <a:cubicBezTo>
                    <a:pt x="1543" y="1103"/>
                    <a:pt x="1789" y="1033"/>
                    <a:pt x="1882" y="798"/>
                  </a:cubicBezTo>
                  <a:cubicBezTo>
                    <a:pt x="1644" y="643"/>
                    <a:pt x="1549" y="346"/>
                    <a:pt x="1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1"/>
            <p:cNvSpPr/>
            <p:nvPr/>
          </p:nvSpPr>
          <p:spPr>
            <a:xfrm>
              <a:off x="2944100" y="3763825"/>
              <a:ext cx="45575" cy="15125"/>
            </a:xfrm>
            <a:custGeom>
              <a:avLst/>
              <a:gdLst/>
              <a:ahLst/>
              <a:cxnLst/>
              <a:rect l="l" t="t" r="r" b="b"/>
              <a:pathLst>
                <a:path w="1823" h="605" extrusionOk="0">
                  <a:moveTo>
                    <a:pt x="1112" y="1"/>
                  </a:moveTo>
                  <a:cubicBezTo>
                    <a:pt x="1082" y="1"/>
                    <a:pt x="1049" y="3"/>
                    <a:pt x="1013" y="7"/>
                  </a:cubicBezTo>
                  <a:cubicBezTo>
                    <a:pt x="1013" y="412"/>
                    <a:pt x="1" y="43"/>
                    <a:pt x="84" y="507"/>
                  </a:cubicBezTo>
                  <a:cubicBezTo>
                    <a:pt x="313" y="539"/>
                    <a:pt x="688" y="604"/>
                    <a:pt x="1044" y="604"/>
                  </a:cubicBezTo>
                  <a:cubicBezTo>
                    <a:pt x="1354" y="604"/>
                    <a:pt x="1650" y="554"/>
                    <a:pt x="1822" y="388"/>
                  </a:cubicBezTo>
                  <a:cubicBezTo>
                    <a:pt x="1479" y="344"/>
                    <a:pt x="1517" y="1"/>
                    <a:pt x="11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1"/>
            <p:cNvSpPr/>
            <p:nvPr/>
          </p:nvSpPr>
          <p:spPr>
            <a:xfrm>
              <a:off x="2943500" y="1916225"/>
              <a:ext cx="40825" cy="27750"/>
            </a:xfrm>
            <a:custGeom>
              <a:avLst/>
              <a:gdLst/>
              <a:ahLst/>
              <a:cxnLst/>
              <a:rect l="l" t="t" r="r" b="b"/>
              <a:pathLst>
                <a:path w="1633" h="1110" extrusionOk="0">
                  <a:moveTo>
                    <a:pt x="856" y="1"/>
                  </a:moveTo>
                  <a:cubicBezTo>
                    <a:pt x="388" y="1"/>
                    <a:pt x="678" y="601"/>
                    <a:pt x="218" y="601"/>
                  </a:cubicBezTo>
                  <a:cubicBezTo>
                    <a:pt x="159" y="601"/>
                    <a:pt x="88" y="591"/>
                    <a:pt x="1" y="569"/>
                  </a:cubicBezTo>
                  <a:lnTo>
                    <a:pt x="1" y="569"/>
                  </a:lnTo>
                  <a:cubicBezTo>
                    <a:pt x="110" y="938"/>
                    <a:pt x="456" y="1109"/>
                    <a:pt x="1022" y="1109"/>
                  </a:cubicBezTo>
                  <a:cubicBezTo>
                    <a:pt x="1077" y="1109"/>
                    <a:pt x="1133" y="1107"/>
                    <a:pt x="1192" y="1104"/>
                  </a:cubicBezTo>
                  <a:cubicBezTo>
                    <a:pt x="1203" y="902"/>
                    <a:pt x="1632" y="1009"/>
                    <a:pt x="1537" y="711"/>
                  </a:cubicBezTo>
                  <a:cubicBezTo>
                    <a:pt x="1203" y="604"/>
                    <a:pt x="1084" y="330"/>
                    <a:pt x="1025" y="21"/>
                  </a:cubicBezTo>
                  <a:cubicBezTo>
                    <a:pt x="960" y="7"/>
                    <a:pt x="904" y="1"/>
                    <a:pt x="8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1"/>
            <p:cNvSpPr/>
            <p:nvPr/>
          </p:nvSpPr>
          <p:spPr>
            <a:xfrm>
              <a:off x="2889050" y="153067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274" y="1"/>
                  </a:moveTo>
                  <a:lnTo>
                    <a:pt x="274" y="1"/>
                  </a:lnTo>
                  <a:cubicBezTo>
                    <a:pt x="48" y="179"/>
                    <a:pt x="0" y="667"/>
                    <a:pt x="453" y="667"/>
                  </a:cubicBezTo>
                  <a:cubicBezTo>
                    <a:pt x="679" y="501"/>
                    <a:pt x="703" y="12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1"/>
            <p:cNvSpPr/>
            <p:nvPr/>
          </p:nvSpPr>
          <p:spPr>
            <a:xfrm>
              <a:off x="2382725" y="4324400"/>
              <a:ext cx="29800" cy="11175"/>
            </a:xfrm>
            <a:custGeom>
              <a:avLst/>
              <a:gdLst/>
              <a:ahLst/>
              <a:cxnLst/>
              <a:rect l="l" t="t" r="r" b="b"/>
              <a:pathLst>
                <a:path w="1192" h="447" extrusionOk="0">
                  <a:moveTo>
                    <a:pt x="891" y="1"/>
                  </a:moveTo>
                  <a:cubicBezTo>
                    <a:pt x="409" y="1"/>
                    <a:pt x="100" y="133"/>
                    <a:pt x="1" y="432"/>
                  </a:cubicBezTo>
                  <a:cubicBezTo>
                    <a:pt x="105" y="442"/>
                    <a:pt x="203" y="447"/>
                    <a:pt x="295" y="447"/>
                  </a:cubicBezTo>
                  <a:cubicBezTo>
                    <a:pt x="771" y="447"/>
                    <a:pt x="1081" y="314"/>
                    <a:pt x="1191" y="15"/>
                  </a:cubicBezTo>
                  <a:cubicBezTo>
                    <a:pt x="1085" y="6"/>
                    <a:pt x="985" y="1"/>
                    <a:pt x="8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1"/>
            <p:cNvSpPr/>
            <p:nvPr/>
          </p:nvSpPr>
          <p:spPr>
            <a:xfrm>
              <a:off x="2362200" y="3884250"/>
              <a:ext cx="35725" cy="37225"/>
            </a:xfrm>
            <a:custGeom>
              <a:avLst/>
              <a:gdLst/>
              <a:ahLst/>
              <a:cxnLst/>
              <a:rect l="l" t="t" r="r" b="b"/>
              <a:pathLst>
                <a:path w="1429" h="1489" extrusionOk="0">
                  <a:moveTo>
                    <a:pt x="429" y="0"/>
                  </a:moveTo>
                  <a:lnTo>
                    <a:pt x="429" y="0"/>
                  </a:lnTo>
                  <a:cubicBezTo>
                    <a:pt x="0" y="548"/>
                    <a:pt x="560" y="1310"/>
                    <a:pt x="1131" y="1488"/>
                  </a:cubicBezTo>
                  <a:cubicBezTo>
                    <a:pt x="1429" y="1048"/>
                    <a:pt x="1119" y="95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1"/>
            <p:cNvSpPr/>
            <p:nvPr/>
          </p:nvSpPr>
          <p:spPr>
            <a:xfrm>
              <a:off x="2359200" y="4243200"/>
              <a:ext cx="53325" cy="47650"/>
            </a:xfrm>
            <a:custGeom>
              <a:avLst/>
              <a:gdLst/>
              <a:ahLst/>
              <a:cxnLst/>
              <a:rect l="l" t="t" r="r" b="b"/>
              <a:pathLst>
                <a:path w="2133" h="1906" extrusionOk="0">
                  <a:moveTo>
                    <a:pt x="406" y="1"/>
                  </a:moveTo>
                  <a:cubicBezTo>
                    <a:pt x="49" y="644"/>
                    <a:pt x="1" y="1406"/>
                    <a:pt x="584" y="1906"/>
                  </a:cubicBezTo>
                  <a:cubicBezTo>
                    <a:pt x="1942" y="1668"/>
                    <a:pt x="2132" y="1"/>
                    <a:pt x="4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1"/>
            <p:cNvSpPr/>
            <p:nvPr/>
          </p:nvSpPr>
          <p:spPr>
            <a:xfrm>
              <a:off x="2492850" y="1208600"/>
              <a:ext cx="19675" cy="17300"/>
            </a:xfrm>
            <a:custGeom>
              <a:avLst/>
              <a:gdLst/>
              <a:ahLst/>
              <a:cxnLst/>
              <a:rect l="l" t="t" r="r" b="b"/>
              <a:pathLst>
                <a:path w="787" h="692" extrusionOk="0">
                  <a:moveTo>
                    <a:pt x="48" y="1"/>
                  </a:moveTo>
                  <a:cubicBezTo>
                    <a:pt x="1" y="453"/>
                    <a:pt x="239" y="656"/>
                    <a:pt x="727" y="692"/>
                  </a:cubicBezTo>
                  <a:cubicBezTo>
                    <a:pt x="787" y="382"/>
                    <a:pt x="691" y="168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1"/>
            <p:cNvSpPr/>
            <p:nvPr/>
          </p:nvSpPr>
          <p:spPr>
            <a:xfrm>
              <a:off x="2616375" y="3891975"/>
              <a:ext cx="55400" cy="42900"/>
            </a:xfrm>
            <a:custGeom>
              <a:avLst/>
              <a:gdLst/>
              <a:ahLst/>
              <a:cxnLst/>
              <a:rect l="l" t="t" r="r" b="b"/>
              <a:pathLst>
                <a:path w="2216" h="1716" extrusionOk="0">
                  <a:moveTo>
                    <a:pt x="1" y="1"/>
                  </a:moveTo>
                  <a:cubicBezTo>
                    <a:pt x="1" y="560"/>
                    <a:pt x="1108" y="1251"/>
                    <a:pt x="1739" y="1715"/>
                  </a:cubicBezTo>
                  <a:cubicBezTo>
                    <a:pt x="1775" y="1298"/>
                    <a:pt x="2037" y="1048"/>
                    <a:pt x="2216" y="739"/>
                  </a:cubicBezTo>
                  <a:lnTo>
                    <a:pt x="2216" y="739"/>
                  </a:lnTo>
                  <a:cubicBezTo>
                    <a:pt x="2154" y="748"/>
                    <a:pt x="2094" y="752"/>
                    <a:pt x="2035" y="752"/>
                  </a:cubicBezTo>
                  <a:cubicBezTo>
                    <a:pt x="1340" y="752"/>
                    <a:pt x="858" y="143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1"/>
            <p:cNvSpPr/>
            <p:nvPr/>
          </p:nvSpPr>
          <p:spPr>
            <a:xfrm>
              <a:off x="2707375" y="2616850"/>
              <a:ext cx="35250" cy="22625"/>
            </a:xfrm>
            <a:custGeom>
              <a:avLst/>
              <a:gdLst/>
              <a:ahLst/>
              <a:cxnLst/>
              <a:rect l="l" t="t" r="r" b="b"/>
              <a:pathLst>
                <a:path w="1410" h="905" extrusionOk="0">
                  <a:moveTo>
                    <a:pt x="955" y="1"/>
                  </a:moveTo>
                  <a:cubicBezTo>
                    <a:pt x="466" y="1"/>
                    <a:pt x="1" y="564"/>
                    <a:pt x="409" y="904"/>
                  </a:cubicBezTo>
                  <a:cubicBezTo>
                    <a:pt x="600" y="547"/>
                    <a:pt x="1409" y="690"/>
                    <a:pt x="1278" y="95"/>
                  </a:cubicBezTo>
                  <a:cubicBezTo>
                    <a:pt x="1176" y="29"/>
                    <a:pt x="1065" y="1"/>
                    <a:pt x="9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1"/>
            <p:cNvSpPr/>
            <p:nvPr/>
          </p:nvSpPr>
          <p:spPr>
            <a:xfrm>
              <a:off x="2622875" y="2915900"/>
              <a:ext cx="24500" cy="18550"/>
            </a:xfrm>
            <a:custGeom>
              <a:avLst/>
              <a:gdLst/>
              <a:ahLst/>
              <a:cxnLst/>
              <a:rect l="l" t="t" r="r" b="b"/>
              <a:pathLst>
                <a:path w="980" h="742" extrusionOk="0">
                  <a:moveTo>
                    <a:pt x="801" y="1"/>
                  </a:moveTo>
                  <a:cubicBezTo>
                    <a:pt x="236" y="1"/>
                    <a:pt x="1" y="460"/>
                    <a:pt x="336" y="741"/>
                  </a:cubicBezTo>
                  <a:cubicBezTo>
                    <a:pt x="860" y="741"/>
                    <a:pt x="932" y="396"/>
                    <a:pt x="979" y="15"/>
                  </a:cubicBezTo>
                  <a:cubicBezTo>
                    <a:pt x="917" y="5"/>
                    <a:pt x="857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1"/>
            <p:cNvSpPr/>
            <p:nvPr/>
          </p:nvSpPr>
          <p:spPr>
            <a:xfrm>
              <a:off x="2730400" y="2666825"/>
              <a:ext cx="44650" cy="18175"/>
            </a:xfrm>
            <a:custGeom>
              <a:avLst/>
              <a:gdLst/>
              <a:ahLst/>
              <a:cxnLst/>
              <a:rect l="l" t="t" r="r" b="b"/>
              <a:pathLst>
                <a:path w="1786" h="727" extrusionOk="0">
                  <a:moveTo>
                    <a:pt x="310" y="1"/>
                  </a:moveTo>
                  <a:cubicBezTo>
                    <a:pt x="0" y="227"/>
                    <a:pt x="250" y="453"/>
                    <a:pt x="310" y="727"/>
                  </a:cubicBezTo>
                  <a:cubicBezTo>
                    <a:pt x="762" y="682"/>
                    <a:pt x="871" y="382"/>
                    <a:pt x="1190" y="382"/>
                  </a:cubicBezTo>
                  <a:cubicBezTo>
                    <a:pt x="1290" y="382"/>
                    <a:pt x="1412" y="412"/>
                    <a:pt x="1572" y="489"/>
                  </a:cubicBezTo>
                  <a:cubicBezTo>
                    <a:pt x="1584" y="310"/>
                    <a:pt x="1786" y="334"/>
                    <a:pt x="1726" y="120"/>
                  </a:cubicBezTo>
                  <a:cubicBezTo>
                    <a:pt x="1660" y="85"/>
                    <a:pt x="1570" y="74"/>
                    <a:pt x="1465" y="74"/>
                  </a:cubicBezTo>
                  <a:cubicBezTo>
                    <a:pt x="1287" y="74"/>
                    <a:pt x="1066" y="106"/>
                    <a:pt x="845" y="106"/>
                  </a:cubicBezTo>
                  <a:cubicBezTo>
                    <a:pt x="658" y="106"/>
                    <a:pt x="471" y="83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1"/>
            <p:cNvSpPr/>
            <p:nvPr/>
          </p:nvSpPr>
          <p:spPr>
            <a:xfrm>
              <a:off x="2732775" y="1162700"/>
              <a:ext cx="26225" cy="17625"/>
            </a:xfrm>
            <a:custGeom>
              <a:avLst/>
              <a:gdLst/>
              <a:ahLst/>
              <a:cxnLst/>
              <a:rect l="l" t="t" r="r" b="b"/>
              <a:pathLst>
                <a:path w="1049" h="705" extrusionOk="0">
                  <a:moveTo>
                    <a:pt x="775" y="0"/>
                  </a:moveTo>
                  <a:cubicBezTo>
                    <a:pt x="433" y="0"/>
                    <a:pt x="28" y="270"/>
                    <a:pt x="0" y="611"/>
                  </a:cubicBezTo>
                  <a:cubicBezTo>
                    <a:pt x="92" y="676"/>
                    <a:pt x="188" y="704"/>
                    <a:pt x="283" y="704"/>
                  </a:cubicBezTo>
                  <a:cubicBezTo>
                    <a:pt x="619" y="704"/>
                    <a:pt x="946" y="353"/>
                    <a:pt x="1048" y="75"/>
                  </a:cubicBezTo>
                  <a:cubicBezTo>
                    <a:pt x="970" y="24"/>
                    <a:pt x="875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1"/>
            <p:cNvSpPr/>
            <p:nvPr/>
          </p:nvSpPr>
          <p:spPr>
            <a:xfrm>
              <a:off x="2726225" y="2490025"/>
              <a:ext cx="26800" cy="17425"/>
            </a:xfrm>
            <a:custGeom>
              <a:avLst/>
              <a:gdLst/>
              <a:ahLst/>
              <a:cxnLst/>
              <a:rect l="l" t="t" r="r" b="b"/>
              <a:pathLst>
                <a:path w="1072" h="697" extrusionOk="0">
                  <a:moveTo>
                    <a:pt x="846" y="0"/>
                  </a:moveTo>
                  <a:cubicBezTo>
                    <a:pt x="548" y="84"/>
                    <a:pt x="143" y="84"/>
                    <a:pt x="0" y="274"/>
                  </a:cubicBezTo>
                  <a:cubicBezTo>
                    <a:pt x="379" y="319"/>
                    <a:pt x="320" y="696"/>
                    <a:pt x="749" y="696"/>
                  </a:cubicBezTo>
                  <a:cubicBezTo>
                    <a:pt x="779" y="696"/>
                    <a:pt x="811" y="695"/>
                    <a:pt x="846" y="691"/>
                  </a:cubicBezTo>
                  <a:cubicBezTo>
                    <a:pt x="1072" y="512"/>
                    <a:pt x="1072" y="179"/>
                    <a:pt x="8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1"/>
            <p:cNvSpPr/>
            <p:nvPr/>
          </p:nvSpPr>
          <p:spPr>
            <a:xfrm>
              <a:off x="2509525" y="1137175"/>
              <a:ext cx="17425" cy="17425"/>
            </a:xfrm>
            <a:custGeom>
              <a:avLst/>
              <a:gdLst/>
              <a:ahLst/>
              <a:cxnLst/>
              <a:rect l="l" t="t" r="r" b="b"/>
              <a:pathLst>
                <a:path w="697" h="69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84" y="167"/>
                    <a:pt x="1" y="358"/>
                    <a:pt x="60" y="679"/>
                  </a:cubicBezTo>
                  <a:cubicBezTo>
                    <a:pt x="112" y="691"/>
                    <a:pt x="160" y="696"/>
                    <a:pt x="204" y="696"/>
                  </a:cubicBezTo>
                  <a:cubicBezTo>
                    <a:pt x="695" y="696"/>
                    <a:pt x="697" y="22"/>
                    <a:pt x="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1"/>
            <p:cNvSpPr/>
            <p:nvPr/>
          </p:nvSpPr>
          <p:spPr>
            <a:xfrm>
              <a:off x="2794100" y="3428350"/>
              <a:ext cx="53000" cy="28175"/>
            </a:xfrm>
            <a:custGeom>
              <a:avLst/>
              <a:gdLst/>
              <a:ahLst/>
              <a:cxnLst/>
              <a:rect l="l" t="t" r="r" b="b"/>
              <a:pathLst>
                <a:path w="2120" h="1127" extrusionOk="0">
                  <a:moveTo>
                    <a:pt x="1767" y="0"/>
                  </a:moveTo>
                  <a:cubicBezTo>
                    <a:pt x="1017" y="0"/>
                    <a:pt x="0" y="363"/>
                    <a:pt x="71" y="1127"/>
                  </a:cubicBezTo>
                  <a:cubicBezTo>
                    <a:pt x="1048" y="1008"/>
                    <a:pt x="1500" y="448"/>
                    <a:pt x="2119" y="31"/>
                  </a:cubicBezTo>
                  <a:cubicBezTo>
                    <a:pt x="2014" y="11"/>
                    <a:pt x="1894" y="0"/>
                    <a:pt x="17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1"/>
            <p:cNvSpPr/>
            <p:nvPr/>
          </p:nvSpPr>
          <p:spPr>
            <a:xfrm>
              <a:off x="2494650" y="2378400"/>
              <a:ext cx="28950" cy="21250"/>
            </a:xfrm>
            <a:custGeom>
              <a:avLst/>
              <a:gdLst/>
              <a:ahLst/>
              <a:cxnLst/>
              <a:rect l="l" t="t" r="r" b="b"/>
              <a:pathLst>
                <a:path w="1158" h="850" extrusionOk="0">
                  <a:moveTo>
                    <a:pt x="381" y="0"/>
                  </a:moveTo>
                  <a:cubicBezTo>
                    <a:pt x="0" y="298"/>
                    <a:pt x="465" y="393"/>
                    <a:pt x="381" y="822"/>
                  </a:cubicBezTo>
                  <a:cubicBezTo>
                    <a:pt x="462" y="841"/>
                    <a:pt x="534" y="850"/>
                    <a:pt x="599" y="850"/>
                  </a:cubicBezTo>
                  <a:cubicBezTo>
                    <a:pt x="1140" y="850"/>
                    <a:pt x="1158" y="245"/>
                    <a:pt x="8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1"/>
            <p:cNvSpPr/>
            <p:nvPr/>
          </p:nvSpPr>
          <p:spPr>
            <a:xfrm>
              <a:off x="2502350" y="1069800"/>
              <a:ext cx="17325" cy="21850"/>
            </a:xfrm>
            <a:custGeom>
              <a:avLst/>
              <a:gdLst/>
              <a:ahLst/>
              <a:cxnLst/>
              <a:rect l="l" t="t" r="r" b="b"/>
              <a:pathLst>
                <a:path w="693" h="874" extrusionOk="0">
                  <a:moveTo>
                    <a:pt x="487" y="1"/>
                  </a:moveTo>
                  <a:cubicBezTo>
                    <a:pt x="20" y="1"/>
                    <a:pt x="0" y="764"/>
                    <a:pt x="276" y="874"/>
                  </a:cubicBezTo>
                  <a:cubicBezTo>
                    <a:pt x="478" y="660"/>
                    <a:pt x="692" y="469"/>
                    <a:pt x="609" y="17"/>
                  </a:cubicBezTo>
                  <a:cubicBezTo>
                    <a:pt x="566" y="6"/>
                    <a:pt x="525" y="1"/>
                    <a:pt x="4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1"/>
            <p:cNvSpPr/>
            <p:nvPr/>
          </p:nvSpPr>
          <p:spPr>
            <a:xfrm>
              <a:off x="2577100" y="3950025"/>
              <a:ext cx="16400" cy="21450"/>
            </a:xfrm>
            <a:custGeom>
              <a:avLst/>
              <a:gdLst/>
              <a:ahLst/>
              <a:cxnLst/>
              <a:rect l="l" t="t" r="r" b="b"/>
              <a:pathLst>
                <a:path w="656" h="858" extrusionOk="0">
                  <a:moveTo>
                    <a:pt x="143" y="0"/>
                  </a:moveTo>
                  <a:cubicBezTo>
                    <a:pt x="143" y="167"/>
                    <a:pt x="72" y="274"/>
                    <a:pt x="0" y="381"/>
                  </a:cubicBezTo>
                  <a:cubicBezTo>
                    <a:pt x="179" y="417"/>
                    <a:pt x="358" y="512"/>
                    <a:pt x="477" y="619"/>
                  </a:cubicBezTo>
                  <a:cubicBezTo>
                    <a:pt x="512" y="703"/>
                    <a:pt x="477" y="834"/>
                    <a:pt x="619" y="858"/>
                  </a:cubicBezTo>
                  <a:cubicBezTo>
                    <a:pt x="655" y="417"/>
                    <a:pt x="512" y="119"/>
                    <a:pt x="1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1"/>
            <p:cNvSpPr/>
            <p:nvPr/>
          </p:nvSpPr>
          <p:spPr>
            <a:xfrm>
              <a:off x="3510900" y="2082075"/>
              <a:ext cx="19025" cy="17450"/>
            </a:xfrm>
            <a:custGeom>
              <a:avLst/>
              <a:gdLst/>
              <a:ahLst/>
              <a:cxnLst/>
              <a:rect l="l" t="t" r="r" b="b"/>
              <a:pathLst>
                <a:path w="761" h="698" extrusionOk="0">
                  <a:moveTo>
                    <a:pt x="435" y="0"/>
                  </a:moveTo>
                  <a:cubicBezTo>
                    <a:pt x="9" y="0"/>
                    <a:pt x="1" y="333"/>
                    <a:pt x="34" y="697"/>
                  </a:cubicBezTo>
                  <a:lnTo>
                    <a:pt x="713" y="697"/>
                  </a:lnTo>
                  <a:cubicBezTo>
                    <a:pt x="760" y="388"/>
                    <a:pt x="689" y="162"/>
                    <a:pt x="546" y="7"/>
                  </a:cubicBezTo>
                  <a:cubicBezTo>
                    <a:pt x="506" y="2"/>
                    <a:pt x="470" y="0"/>
                    <a:pt x="4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1"/>
            <p:cNvSpPr/>
            <p:nvPr/>
          </p:nvSpPr>
          <p:spPr>
            <a:xfrm>
              <a:off x="3828150" y="4204225"/>
              <a:ext cx="44075" cy="18175"/>
            </a:xfrm>
            <a:custGeom>
              <a:avLst/>
              <a:gdLst/>
              <a:ahLst/>
              <a:cxnLst/>
              <a:rect l="l" t="t" r="r" b="b"/>
              <a:pathLst>
                <a:path w="1763" h="727" extrusionOk="0">
                  <a:moveTo>
                    <a:pt x="1762" y="0"/>
                  </a:moveTo>
                  <a:lnTo>
                    <a:pt x="1762" y="0"/>
                  </a:lnTo>
                  <a:cubicBezTo>
                    <a:pt x="1060" y="179"/>
                    <a:pt x="179" y="167"/>
                    <a:pt x="0" y="727"/>
                  </a:cubicBezTo>
                  <a:cubicBezTo>
                    <a:pt x="893" y="727"/>
                    <a:pt x="1727" y="691"/>
                    <a:pt x="1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1"/>
            <p:cNvSpPr/>
            <p:nvPr/>
          </p:nvSpPr>
          <p:spPr>
            <a:xfrm>
              <a:off x="3712950" y="4306100"/>
              <a:ext cx="39350" cy="20000"/>
            </a:xfrm>
            <a:custGeom>
              <a:avLst/>
              <a:gdLst/>
              <a:ahLst/>
              <a:cxnLst/>
              <a:rect l="l" t="t" r="r" b="b"/>
              <a:pathLst>
                <a:path w="1574" h="800" extrusionOk="0">
                  <a:moveTo>
                    <a:pt x="598" y="1"/>
                  </a:moveTo>
                  <a:cubicBezTo>
                    <a:pt x="395" y="1"/>
                    <a:pt x="182" y="57"/>
                    <a:pt x="1" y="188"/>
                  </a:cubicBezTo>
                  <a:cubicBezTo>
                    <a:pt x="509" y="301"/>
                    <a:pt x="503" y="799"/>
                    <a:pt x="1162" y="799"/>
                  </a:cubicBezTo>
                  <a:cubicBezTo>
                    <a:pt x="1197" y="799"/>
                    <a:pt x="1235" y="798"/>
                    <a:pt x="1275" y="795"/>
                  </a:cubicBezTo>
                  <a:cubicBezTo>
                    <a:pt x="1574" y="367"/>
                    <a:pt x="1117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1"/>
            <p:cNvSpPr/>
            <p:nvPr/>
          </p:nvSpPr>
          <p:spPr>
            <a:xfrm>
              <a:off x="3788850" y="4423000"/>
              <a:ext cx="44300" cy="27775"/>
            </a:xfrm>
            <a:custGeom>
              <a:avLst/>
              <a:gdLst/>
              <a:ahLst/>
              <a:cxnLst/>
              <a:rect l="l" t="t" r="r" b="b"/>
              <a:pathLst>
                <a:path w="1772" h="1111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7" y="465"/>
                    <a:pt x="310" y="608"/>
                    <a:pt x="1" y="989"/>
                  </a:cubicBezTo>
                  <a:cubicBezTo>
                    <a:pt x="133" y="1074"/>
                    <a:pt x="276" y="1111"/>
                    <a:pt x="418" y="1111"/>
                  </a:cubicBezTo>
                  <a:cubicBezTo>
                    <a:pt x="1106" y="1111"/>
                    <a:pt x="1771" y="257"/>
                    <a:pt x="1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1"/>
            <p:cNvSpPr/>
            <p:nvPr/>
          </p:nvSpPr>
          <p:spPr>
            <a:xfrm>
              <a:off x="3808500" y="3736775"/>
              <a:ext cx="31575" cy="23975"/>
            </a:xfrm>
            <a:custGeom>
              <a:avLst/>
              <a:gdLst/>
              <a:ahLst/>
              <a:cxnLst/>
              <a:rect l="l" t="t" r="r" b="b"/>
              <a:pathLst>
                <a:path w="1263" h="959" extrusionOk="0">
                  <a:moveTo>
                    <a:pt x="1038" y="0"/>
                  </a:moveTo>
                  <a:cubicBezTo>
                    <a:pt x="351" y="0"/>
                    <a:pt x="12" y="285"/>
                    <a:pt x="0" y="827"/>
                  </a:cubicBezTo>
                  <a:cubicBezTo>
                    <a:pt x="32" y="824"/>
                    <a:pt x="61" y="822"/>
                    <a:pt x="87" y="822"/>
                  </a:cubicBezTo>
                  <a:cubicBezTo>
                    <a:pt x="343" y="822"/>
                    <a:pt x="395" y="959"/>
                    <a:pt x="661" y="959"/>
                  </a:cubicBezTo>
                  <a:cubicBezTo>
                    <a:pt x="671" y="959"/>
                    <a:pt x="681" y="958"/>
                    <a:pt x="691" y="958"/>
                  </a:cubicBezTo>
                  <a:cubicBezTo>
                    <a:pt x="512" y="363"/>
                    <a:pt x="1263" y="517"/>
                    <a:pt x="1203" y="5"/>
                  </a:cubicBezTo>
                  <a:cubicBezTo>
                    <a:pt x="1146" y="2"/>
                    <a:pt x="1091" y="0"/>
                    <a:pt x="10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1"/>
            <p:cNvSpPr/>
            <p:nvPr/>
          </p:nvSpPr>
          <p:spPr>
            <a:xfrm>
              <a:off x="3952275" y="4094375"/>
              <a:ext cx="30675" cy="37450"/>
            </a:xfrm>
            <a:custGeom>
              <a:avLst/>
              <a:gdLst/>
              <a:ahLst/>
              <a:cxnLst/>
              <a:rect l="l" t="t" r="r" b="b"/>
              <a:pathLst>
                <a:path w="1227" h="149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798" y="287"/>
                    <a:pt x="0" y="941"/>
                    <a:pt x="119" y="1227"/>
                  </a:cubicBezTo>
                  <a:cubicBezTo>
                    <a:pt x="140" y="1153"/>
                    <a:pt x="180" y="1124"/>
                    <a:pt x="223" y="1124"/>
                  </a:cubicBezTo>
                  <a:cubicBezTo>
                    <a:pt x="354" y="1124"/>
                    <a:pt x="515" y="1388"/>
                    <a:pt x="274" y="1477"/>
                  </a:cubicBezTo>
                  <a:cubicBezTo>
                    <a:pt x="342" y="1491"/>
                    <a:pt x="399" y="1497"/>
                    <a:pt x="447" y="1497"/>
                  </a:cubicBezTo>
                  <a:cubicBezTo>
                    <a:pt x="696" y="1497"/>
                    <a:pt x="732" y="1341"/>
                    <a:pt x="984" y="1341"/>
                  </a:cubicBezTo>
                  <a:cubicBezTo>
                    <a:pt x="1011" y="1341"/>
                    <a:pt x="1040" y="1342"/>
                    <a:pt x="1072" y="1346"/>
                  </a:cubicBezTo>
                  <a:cubicBezTo>
                    <a:pt x="1096" y="656"/>
                    <a:pt x="846" y="453"/>
                    <a:pt x="1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1"/>
            <p:cNvSpPr/>
            <p:nvPr/>
          </p:nvSpPr>
          <p:spPr>
            <a:xfrm>
              <a:off x="4098425" y="4562775"/>
              <a:ext cx="139925" cy="85475"/>
            </a:xfrm>
            <a:custGeom>
              <a:avLst/>
              <a:gdLst/>
              <a:ahLst/>
              <a:cxnLst/>
              <a:rect l="l" t="t" r="r" b="b"/>
              <a:pathLst>
                <a:path w="5597" h="3419" extrusionOk="0">
                  <a:moveTo>
                    <a:pt x="4585" y="1"/>
                  </a:moveTo>
                  <a:cubicBezTo>
                    <a:pt x="3595" y="1"/>
                    <a:pt x="2690" y="347"/>
                    <a:pt x="2870" y="851"/>
                  </a:cubicBezTo>
                  <a:cubicBezTo>
                    <a:pt x="2536" y="589"/>
                    <a:pt x="2084" y="410"/>
                    <a:pt x="1608" y="255"/>
                  </a:cubicBezTo>
                  <a:cubicBezTo>
                    <a:pt x="1126" y="292"/>
                    <a:pt x="1026" y="599"/>
                    <a:pt x="714" y="599"/>
                  </a:cubicBezTo>
                  <a:cubicBezTo>
                    <a:pt x="617" y="599"/>
                    <a:pt x="500" y="569"/>
                    <a:pt x="345" y="493"/>
                  </a:cubicBezTo>
                  <a:cubicBezTo>
                    <a:pt x="203" y="767"/>
                    <a:pt x="0" y="958"/>
                    <a:pt x="48" y="1363"/>
                  </a:cubicBezTo>
                  <a:cubicBezTo>
                    <a:pt x="310" y="1581"/>
                    <a:pt x="537" y="1654"/>
                    <a:pt x="765" y="1654"/>
                  </a:cubicBezTo>
                  <a:cubicBezTo>
                    <a:pt x="1220" y="1654"/>
                    <a:pt x="1675" y="1363"/>
                    <a:pt x="2405" y="1363"/>
                  </a:cubicBezTo>
                  <a:cubicBezTo>
                    <a:pt x="2203" y="2041"/>
                    <a:pt x="2739" y="2148"/>
                    <a:pt x="3048" y="2446"/>
                  </a:cubicBezTo>
                  <a:cubicBezTo>
                    <a:pt x="2768" y="2457"/>
                    <a:pt x="2921" y="2807"/>
                    <a:pt x="2630" y="2807"/>
                  </a:cubicBezTo>
                  <a:cubicBezTo>
                    <a:pt x="2612" y="2807"/>
                    <a:pt x="2593" y="2806"/>
                    <a:pt x="2572" y="2803"/>
                  </a:cubicBezTo>
                  <a:cubicBezTo>
                    <a:pt x="2024" y="2710"/>
                    <a:pt x="2024" y="2195"/>
                    <a:pt x="1355" y="2195"/>
                  </a:cubicBezTo>
                  <a:cubicBezTo>
                    <a:pt x="1341" y="2195"/>
                    <a:pt x="1325" y="2195"/>
                    <a:pt x="1310" y="2196"/>
                  </a:cubicBezTo>
                  <a:cubicBezTo>
                    <a:pt x="643" y="2922"/>
                    <a:pt x="2167" y="2875"/>
                    <a:pt x="2262" y="3398"/>
                  </a:cubicBezTo>
                  <a:cubicBezTo>
                    <a:pt x="2359" y="3412"/>
                    <a:pt x="2445" y="3418"/>
                    <a:pt x="2524" y="3418"/>
                  </a:cubicBezTo>
                  <a:cubicBezTo>
                    <a:pt x="2856" y="3418"/>
                    <a:pt x="3064" y="3316"/>
                    <a:pt x="3382" y="3268"/>
                  </a:cubicBezTo>
                  <a:cubicBezTo>
                    <a:pt x="3501" y="2696"/>
                    <a:pt x="3120" y="2494"/>
                    <a:pt x="3203" y="1946"/>
                  </a:cubicBezTo>
                  <a:cubicBezTo>
                    <a:pt x="4215" y="1839"/>
                    <a:pt x="4917" y="1553"/>
                    <a:pt x="5596" y="1208"/>
                  </a:cubicBezTo>
                  <a:lnTo>
                    <a:pt x="5596" y="1208"/>
                  </a:lnTo>
                  <a:cubicBezTo>
                    <a:pt x="5581" y="1208"/>
                    <a:pt x="5566" y="1208"/>
                    <a:pt x="5551" y="1208"/>
                  </a:cubicBezTo>
                  <a:cubicBezTo>
                    <a:pt x="4455" y="1208"/>
                    <a:pt x="5397" y="334"/>
                    <a:pt x="4775" y="5"/>
                  </a:cubicBezTo>
                  <a:cubicBezTo>
                    <a:pt x="4711" y="2"/>
                    <a:pt x="4648" y="1"/>
                    <a:pt x="45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1"/>
            <p:cNvSpPr/>
            <p:nvPr/>
          </p:nvSpPr>
          <p:spPr>
            <a:xfrm>
              <a:off x="3994225" y="3696175"/>
              <a:ext cx="24150" cy="12525"/>
            </a:xfrm>
            <a:custGeom>
              <a:avLst/>
              <a:gdLst/>
              <a:ahLst/>
              <a:cxnLst/>
              <a:rect l="l" t="t" r="r" b="b"/>
              <a:pathLst>
                <a:path w="966" h="501" extrusionOk="0">
                  <a:moveTo>
                    <a:pt x="731" y="1"/>
                  </a:moveTo>
                  <a:cubicBezTo>
                    <a:pt x="388" y="1"/>
                    <a:pt x="138" y="72"/>
                    <a:pt x="1" y="248"/>
                  </a:cubicBezTo>
                  <a:cubicBezTo>
                    <a:pt x="81" y="401"/>
                    <a:pt x="316" y="500"/>
                    <a:pt x="553" y="500"/>
                  </a:cubicBezTo>
                  <a:cubicBezTo>
                    <a:pt x="703" y="500"/>
                    <a:pt x="854" y="460"/>
                    <a:pt x="965" y="367"/>
                  </a:cubicBezTo>
                  <a:lnTo>
                    <a:pt x="965" y="10"/>
                  </a:lnTo>
                  <a:cubicBezTo>
                    <a:pt x="883" y="4"/>
                    <a:pt x="805" y="1"/>
                    <a:pt x="7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1"/>
            <p:cNvSpPr/>
            <p:nvPr/>
          </p:nvSpPr>
          <p:spPr>
            <a:xfrm>
              <a:off x="4051100" y="3668725"/>
              <a:ext cx="43175" cy="28825"/>
            </a:xfrm>
            <a:custGeom>
              <a:avLst/>
              <a:gdLst/>
              <a:ahLst/>
              <a:cxnLst/>
              <a:rect l="l" t="t" r="r" b="b"/>
              <a:pathLst>
                <a:path w="1727" h="1153" extrusionOk="0">
                  <a:moveTo>
                    <a:pt x="536" y="1"/>
                  </a:moveTo>
                  <a:cubicBezTo>
                    <a:pt x="357" y="322"/>
                    <a:pt x="0" y="477"/>
                    <a:pt x="12" y="942"/>
                  </a:cubicBezTo>
                  <a:cubicBezTo>
                    <a:pt x="281" y="1088"/>
                    <a:pt x="597" y="1153"/>
                    <a:pt x="884" y="1153"/>
                  </a:cubicBezTo>
                  <a:cubicBezTo>
                    <a:pt x="1296" y="1153"/>
                    <a:pt x="1649" y="1021"/>
                    <a:pt x="1726" y="811"/>
                  </a:cubicBezTo>
                  <a:lnTo>
                    <a:pt x="1726" y="811"/>
                  </a:lnTo>
                  <a:cubicBezTo>
                    <a:pt x="1697" y="813"/>
                    <a:pt x="1668" y="814"/>
                    <a:pt x="1641" y="814"/>
                  </a:cubicBezTo>
                  <a:cubicBezTo>
                    <a:pt x="945" y="814"/>
                    <a:pt x="1132" y="104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1"/>
            <p:cNvSpPr/>
            <p:nvPr/>
          </p:nvSpPr>
          <p:spPr>
            <a:xfrm>
              <a:off x="3317950" y="4487775"/>
              <a:ext cx="121475" cy="76025"/>
            </a:xfrm>
            <a:custGeom>
              <a:avLst/>
              <a:gdLst/>
              <a:ahLst/>
              <a:cxnLst/>
              <a:rect l="l" t="t" r="r" b="b"/>
              <a:pathLst>
                <a:path w="4859" h="3041" extrusionOk="0">
                  <a:moveTo>
                    <a:pt x="1943" y="454"/>
                  </a:moveTo>
                  <a:cubicBezTo>
                    <a:pt x="2006" y="454"/>
                    <a:pt x="2077" y="463"/>
                    <a:pt x="2156" y="481"/>
                  </a:cubicBezTo>
                  <a:cubicBezTo>
                    <a:pt x="2156" y="823"/>
                    <a:pt x="2227" y="1215"/>
                    <a:pt x="1794" y="1215"/>
                  </a:cubicBezTo>
                  <a:cubicBezTo>
                    <a:pt x="1760" y="1215"/>
                    <a:pt x="1721" y="1213"/>
                    <a:pt x="1680" y="1207"/>
                  </a:cubicBezTo>
                  <a:cubicBezTo>
                    <a:pt x="1426" y="996"/>
                    <a:pt x="1435" y="454"/>
                    <a:pt x="1943" y="454"/>
                  </a:cubicBezTo>
                  <a:close/>
                  <a:moveTo>
                    <a:pt x="1992" y="1"/>
                  </a:moveTo>
                  <a:cubicBezTo>
                    <a:pt x="1407" y="1"/>
                    <a:pt x="1076" y="176"/>
                    <a:pt x="715" y="362"/>
                  </a:cubicBezTo>
                  <a:cubicBezTo>
                    <a:pt x="537" y="743"/>
                    <a:pt x="906" y="969"/>
                    <a:pt x="239" y="1088"/>
                  </a:cubicBezTo>
                  <a:cubicBezTo>
                    <a:pt x="572" y="1791"/>
                    <a:pt x="1" y="2708"/>
                    <a:pt x="1049" y="3041"/>
                  </a:cubicBezTo>
                  <a:cubicBezTo>
                    <a:pt x="1013" y="2648"/>
                    <a:pt x="680" y="2505"/>
                    <a:pt x="715" y="2065"/>
                  </a:cubicBezTo>
                  <a:cubicBezTo>
                    <a:pt x="965" y="1579"/>
                    <a:pt x="1390" y="1438"/>
                    <a:pt x="1879" y="1438"/>
                  </a:cubicBezTo>
                  <a:cubicBezTo>
                    <a:pt x="2559" y="1438"/>
                    <a:pt x="3363" y="1711"/>
                    <a:pt x="3996" y="1711"/>
                  </a:cubicBezTo>
                  <a:cubicBezTo>
                    <a:pt x="4359" y="1711"/>
                    <a:pt x="4665" y="1621"/>
                    <a:pt x="4859" y="1338"/>
                  </a:cubicBezTo>
                  <a:lnTo>
                    <a:pt x="4859" y="1338"/>
                  </a:lnTo>
                  <a:cubicBezTo>
                    <a:pt x="4822" y="1340"/>
                    <a:pt x="4787" y="1341"/>
                    <a:pt x="4753" y="1341"/>
                  </a:cubicBezTo>
                  <a:cubicBezTo>
                    <a:pt x="3771" y="1341"/>
                    <a:pt x="3873" y="531"/>
                    <a:pt x="3263" y="243"/>
                  </a:cubicBezTo>
                  <a:cubicBezTo>
                    <a:pt x="3230" y="470"/>
                    <a:pt x="2919" y="604"/>
                    <a:pt x="2628" y="604"/>
                  </a:cubicBezTo>
                  <a:cubicBezTo>
                    <a:pt x="2293" y="604"/>
                    <a:pt x="1984" y="426"/>
                    <a:pt x="2156" y="5"/>
                  </a:cubicBezTo>
                  <a:cubicBezTo>
                    <a:pt x="2099" y="2"/>
                    <a:pt x="2045" y="1"/>
                    <a:pt x="19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1"/>
            <p:cNvSpPr/>
            <p:nvPr/>
          </p:nvSpPr>
          <p:spPr>
            <a:xfrm>
              <a:off x="3267650" y="3684800"/>
              <a:ext cx="72075" cy="27800"/>
            </a:xfrm>
            <a:custGeom>
              <a:avLst/>
              <a:gdLst/>
              <a:ahLst/>
              <a:cxnLst/>
              <a:rect l="l" t="t" r="r" b="b"/>
              <a:pathLst>
                <a:path w="2883" h="1112" extrusionOk="0">
                  <a:moveTo>
                    <a:pt x="1263" y="1"/>
                  </a:moveTo>
                  <a:cubicBezTo>
                    <a:pt x="1263" y="846"/>
                    <a:pt x="358" y="287"/>
                    <a:pt x="1" y="727"/>
                  </a:cubicBezTo>
                  <a:cubicBezTo>
                    <a:pt x="336" y="861"/>
                    <a:pt x="493" y="1111"/>
                    <a:pt x="1005" y="1111"/>
                  </a:cubicBezTo>
                  <a:cubicBezTo>
                    <a:pt x="1038" y="1111"/>
                    <a:pt x="1072" y="1110"/>
                    <a:pt x="1108" y="1108"/>
                  </a:cubicBezTo>
                  <a:cubicBezTo>
                    <a:pt x="1287" y="596"/>
                    <a:pt x="2882" y="215"/>
                    <a:pt x="12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1"/>
            <p:cNvSpPr/>
            <p:nvPr/>
          </p:nvSpPr>
          <p:spPr>
            <a:xfrm>
              <a:off x="3282750" y="3798400"/>
              <a:ext cx="32550" cy="17100"/>
            </a:xfrm>
            <a:custGeom>
              <a:avLst/>
              <a:gdLst/>
              <a:ahLst/>
              <a:cxnLst/>
              <a:rect l="l" t="t" r="r" b="b"/>
              <a:pathLst>
                <a:path w="1302" h="684" extrusionOk="0">
                  <a:moveTo>
                    <a:pt x="913" y="0"/>
                  </a:moveTo>
                  <a:cubicBezTo>
                    <a:pt x="475" y="0"/>
                    <a:pt x="1" y="277"/>
                    <a:pt x="28" y="684"/>
                  </a:cubicBezTo>
                  <a:cubicBezTo>
                    <a:pt x="718" y="684"/>
                    <a:pt x="1183" y="505"/>
                    <a:pt x="1302" y="88"/>
                  </a:cubicBezTo>
                  <a:cubicBezTo>
                    <a:pt x="1187" y="28"/>
                    <a:pt x="1052" y="0"/>
                    <a:pt x="9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1"/>
            <p:cNvSpPr/>
            <p:nvPr/>
          </p:nvSpPr>
          <p:spPr>
            <a:xfrm>
              <a:off x="3456675" y="4098225"/>
              <a:ext cx="25325" cy="15225"/>
            </a:xfrm>
            <a:custGeom>
              <a:avLst/>
              <a:gdLst/>
              <a:ahLst/>
              <a:cxnLst/>
              <a:rect l="l" t="t" r="r" b="b"/>
              <a:pathLst>
                <a:path w="1013" h="609" extrusionOk="0">
                  <a:moveTo>
                    <a:pt x="271" y="1"/>
                  </a:moveTo>
                  <a:cubicBezTo>
                    <a:pt x="260" y="1"/>
                    <a:pt x="249" y="1"/>
                    <a:pt x="238" y="2"/>
                  </a:cubicBezTo>
                  <a:cubicBezTo>
                    <a:pt x="24" y="168"/>
                    <a:pt x="0" y="597"/>
                    <a:pt x="393" y="609"/>
                  </a:cubicBezTo>
                  <a:cubicBezTo>
                    <a:pt x="453" y="371"/>
                    <a:pt x="1012" y="502"/>
                    <a:pt x="869" y="121"/>
                  </a:cubicBezTo>
                  <a:lnTo>
                    <a:pt x="869" y="121"/>
                  </a:lnTo>
                  <a:cubicBezTo>
                    <a:pt x="848" y="122"/>
                    <a:pt x="828" y="123"/>
                    <a:pt x="809" y="123"/>
                  </a:cubicBezTo>
                  <a:cubicBezTo>
                    <a:pt x="575" y="123"/>
                    <a:pt x="519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1"/>
            <p:cNvSpPr/>
            <p:nvPr/>
          </p:nvSpPr>
          <p:spPr>
            <a:xfrm>
              <a:off x="3247725" y="3770025"/>
              <a:ext cx="28825" cy="18875"/>
            </a:xfrm>
            <a:custGeom>
              <a:avLst/>
              <a:gdLst/>
              <a:ahLst/>
              <a:cxnLst/>
              <a:rect l="l" t="t" r="r" b="b"/>
              <a:pathLst>
                <a:path w="1153" h="755" extrusionOk="0">
                  <a:moveTo>
                    <a:pt x="409" y="0"/>
                  </a:moveTo>
                  <a:cubicBezTo>
                    <a:pt x="278" y="0"/>
                    <a:pt x="138" y="35"/>
                    <a:pt x="0" y="116"/>
                  </a:cubicBezTo>
                  <a:cubicBezTo>
                    <a:pt x="41" y="506"/>
                    <a:pt x="268" y="755"/>
                    <a:pt x="818" y="755"/>
                  </a:cubicBezTo>
                  <a:cubicBezTo>
                    <a:pt x="906" y="755"/>
                    <a:pt x="1002" y="748"/>
                    <a:pt x="1107" y="735"/>
                  </a:cubicBezTo>
                  <a:cubicBezTo>
                    <a:pt x="1153" y="347"/>
                    <a:pt x="821" y="0"/>
                    <a:pt x="4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1"/>
            <p:cNvSpPr/>
            <p:nvPr/>
          </p:nvSpPr>
          <p:spPr>
            <a:xfrm>
              <a:off x="3307850" y="3905225"/>
              <a:ext cx="24600" cy="13925"/>
            </a:xfrm>
            <a:custGeom>
              <a:avLst/>
              <a:gdLst/>
              <a:ahLst/>
              <a:cxnLst/>
              <a:rect l="l" t="t" r="r" b="b"/>
              <a:pathLst>
                <a:path w="984" h="557" extrusionOk="0">
                  <a:moveTo>
                    <a:pt x="527" y="0"/>
                  </a:moveTo>
                  <a:cubicBezTo>
                    <a:pt x="297" y="0"/>
                    <a:pt x="47" y="154"/>
                    <a:pt x="0" y="423"/>
                  </a:cubicBezTo>
                  <a:cubicBezTo>
                    <a:pt x="121" y="528"/>
                    <a:pt x="329" y="556"/>
                    <a:pt x="570" y="556"/>
                  </a:cubicBezTo>
                  <a:cubicBezTo>
                    <a:pt x="684" y="556"/>
                    <a:pt x="806" y="550"/>
                    <a:pt x="929" y="542"/>
                  </a:cubicBezTo>
                  <a:cubicBezTo>
                    <a:pt x="983" y="166"/>
                    <a:pt x="766" y="0"/>
                    <a:pt x="5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1"/>
            <p:cNvSpPr/>
            <p:nvPr/>
          </p:nvSpPr>
          <p:spPr>
            <a:xfrm>
              <a:off x="3424825" y="4423250"/>
              <a:ext cx="64025" cy="58100"/>
            </a:xfrm>
            <a:custGeom>
              <a:avLst/>
              <a:gdLst/>
              <a:ahLst/>
              <a:cxnLst/>
              <a:rect l="l" t="t" r="r" b="b"/>
              <a:pathLst>
                <a:path w="2561" h="2324" extrusionOk="0">
                  <a:moveTo>
                    <a:pt x="1582" y="0"/>
                  </a:moveTo>
                  <a:cubicBezTo>
                    <a:pt x="1564" y="0"/>
                    <a:pt x="1545" y="1"/>
                    <a:pt x="1524" y="2"/>
                  </a:cubicBezTo>
                  <a:cubicBezTo>
                    <a:pt x="0" y="228"/>
                    <a:pt x="619" y="1657"/>
                    <a:pt x="893" y="2324"/>
                  </a:cubicBezTo>
                  <a:cubicBezTo>
                    <a:pt x="2560" y="2181"/>
                    <a:pt x="1691" y="800"/>
                    <a:pt x="1870" y="145"/>
                  </a:cubicBezTo>
                  <a:cubicBezTo>
                    <a:pt x="1827" y="49"/>
                    <a:pt x="1745" y="0"/>
                    <a:pt x="1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1"/>
            <p:cNvSpPr/>
            <p:nvPr/>
          </p:nvSpPr>
          <p:spPr>
            <a:xfrm>
              <a:off x="4210625" y="4766325"/>
              <a:ext cx="21475" cy="15825"/>
            </a:xfrm>
            <a:custGeom>
              <a:avLst/>
              <a:gdLst/>
              <a:ahLst/>
              <a:cxnLst/>
              <a:rect l="l" t="t" r="r" b="b"/>
              <a:pathLst>
                <a:path w="859" h="633" extrusionOk="0">
                  <a:moveTo>
                    <a:pt x="519" y="1"/>
                  </a:moveTo>
                  <a:cubicBezTo>
                    <a:pt x="127" y="1"/>
                    <a:pt x="166" y="330"/>
                    <a:pt x="1" y="495"/>
                  </a:cubicBezTo>
                  <a:cubicBezTo>
                    <a:pt x="124" y="584"/>
                    <a:pt x="294" y="633"/>
                    <a:pt x="529" y="633"/>
                  </a:cubicBezTo>
                  <a:cubicBezTo>
                    <a:pt x="610" y="633"/>
                    <a:pt x="700" y="627"/>
                    <a:pt x="799" y="614"/>
                  </a:cubicBezTo>
                  <a:cubicBezTo>
                    <a:pt x="858" y="329"/>
                    <a:pt x="763" y="150"/>
                    <a:pt x="620" y="7"/>
                  </a:cubicBezTo>
                  <a:cubicBezTo>
                    <a:pt x="583" y="3"/>
                    <a:pt x="550" y="1"/>
                    <a:pt x="5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11"/>
            <p:cNvSpPr/>
            <p:nvPr/>
          </p:nvSpPr>
          <p:spPr>
            <a:xfrm>
              <a:off x="3339100" y="3847575"/>
              <a:ext cx="37300" cy="25675"/>
            </a:xfrm>
            <a:custGeom>
              <a:avLst/>
              <a:gdLst/>
              <a:ahLst/>
              <a:cxnLst/>
              <a:rect l="l" t="t" r="r" b="b"/>
              <a:pathLst>
                <a:path w="1492" h="1027" extrusionOk="0">
                  <a:moveTo>
                    <a:pt x="315" y="0"/>
                  </a:moveTo>
                  <a:cubicBezTo>
                    <a:pt x="207" y="0"/>
                    <a:pt x="101" y="16"/>
                    <a:pt x="0" y="50"/>
                  </a:cubicBezTo>
                  <a:cubicBezTo>
                    <a:pt x="179" y="610"/>
                    <a:pt x="631" y="931"/>
                    <a:pt x="1441" y="1026"/>
                  </a:cubicBezTo>
                  <a:cubicBezTo>
                    <a:pt x="1491" y="446"/>
                    <a:pt x="885" y="0"/>
                    <a:pt x="3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11"/>
            <p:cNvSpPr/>
            <p:nvPr/>
          </p:nvSpPr>
          <p:spPr>
            <a:xfrm>
              <a:off x="3662350" y="1783475"/>
              <a:ext cx="24150" cy="15700"/>
            </a:xfrm>
            <a:custGeom>
              <a:avLst/>
              <a:gdLst/>
              <a:ahLst/>
              <a:cxnLst/>
              <a:rect l="l" t="t" r="r" b="b"/>
              <a:pathLst>
                <a:path w="966" h="628" extrusionOk="0">
                  <a:moveTo>
                    <a:pt x="330" y="0"/>
                  </a:moveTo>
                  <a:cubicBezTo>
                    <a:pt x="208" y="0"/>
                    <a:pt x="88" y="43"/>
                    <a:pt x="1" y="140"/>
                  </a:cubicBezTo>
                  <a:cubicBezTo>
                    <a:pt x="370" y="211"/>
                    <a:pt x="429" y="545"/>
                    <a:pt x="786" y="628"/>
                  </a:cubicBezTo>
                  <a:cubicBezTo>
                    <a:pt x="966" y="277"/>
                    <a:pt x="642" y="0"/>
                    <a:pt x="3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11"/>
            <p:cNvSpPr/>
            <p:nvPr/>
          </p:nvSpPr>
          <p:spPr>
            <a:xfrm>
              <a:off x="3648650" y="1824275"/>
              <a:ext cx="53025" cy="34150"/>
            </a:xfrm>
            <a:custGeom>
              <a:avLst/>
              <a:gdLst/>
              <a:ahLst/>
              <a:cxnLst/>
              <a:rect l="l" t="t" r="r" b="b"/>
              <a:pathLst>
                <a:path w="2121" h="1366" extrusionOk="0">
                  <a:moveTo>
                    <a:pt x="1727" y="1"/>
                  </a:moveTo>
                  <a:cubicBezTo>
                    <a:pt x="1243" y="1"/>
                    <a:pt x="896" y="360"/>
                    <a:pt x="409" y="360"/>
                  </a:cubicBezTo>
                  <a:cubicBezTo>
                    <a:pt x="347" y="360"/>
                    <a:pt x="283" y="355"/>
                    <a:pt x="215" y="341"/>
                  </a:cubicBezTo>
                  <a:lnTo>
                    <a:pt x="215" y="341"/>
                  </a:lnTo>
                  <a:cubicBezTo>
                    <a:pt x="287" y="389"/>
                    <a:pt x="370" y="472"/>
                    <a:pt x="406" y="544"/>
                  </a:cubicBezTo>
                  <a:cubicBezTo>
                    <a:pt x="1" y="651"/>
                    <a:pt x="37" y="1365"/>
                    <a:pt x="477" y="1365"/>
                  </a:cubicBezTo>
                  <a:cubicBezTo>
                    <a:pt x="549" y="1210"/>
                    <a:pt x="679" y="1080"/>
                    <a:pt x="751" y="937"/>
                  </a:cubicBezTo>
                  <a:cubicBezTo>
                    <a:pt x="870" y="1032"/>
                    <a:pt x="989" y="1127"/>
                    <a:pt x="1168" y="1187"/>
                  </a:cubicBezTo>
                  <a:cubicBezTo>
                    <a:pt x="965" y="532"/>
                    <a:pt x="1751" y="651"/>
                    <a:pt x="2120" y="437"/>
                  </a:cubicBezTo>
                  <a:lnTo>
                    <a:pt x="2120" y="79"/>
                  </a:lnTo>
                  <a:cubicBezTo>
                    <a:pt x="1978" y="23"/>
                    <a:pt x="1848" y="1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11"/>
            <p:cNvSpPr/>
            <p:nvPr/>
          </p:nvSpPr>
          <p:spPr>
            <a:xfrm>
              <a:off x="3595075" y="1890250"/>
              <a:ext cx="58975" cy="27700"/>
            </a:xfrm>
            <a:custGeom>
              <a:avLst/>
              <a:gdLst/>
              <a:ahLst/>
              <a:cxnLst/>
              <a:rect l="l" t="t" r="r" b="b"/>
              <a:pathLst>
                <a:path w="2359" h="1108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762"/>
                    <a:pt x="953" y="691"/>
                    <a:pt x="1263" y="1108"/>
                  </a:cubicBezTo>
                  <a:cubicBezTo>
                    <a:pt x="2358" y="929"/>
                    <a:pt x="1644" y="560"/>
                    <a:pt x="1882" y="0"/>
                  </a:cubicBezTo>
                  <a:lnTo>
                    <a:pt x="1882" y="0"/>
                  </a:lnTo>
                  <a:cubicBezTo>
                    <a:pt x="1684" y="165"/>
                    <a:pt x="1409" y="234"/>
                    <a:pt x="1120" y="234"/>
                  </a:cubicBezTo>
                  <a:cubicBezTo>
                    <a:pt x="783" y="234"/>
                    <a:pt x="425" y="141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11"/>
            <p:cNvSpPr/>
            <p:nvPr/>
          </p:nvSpPr>
          <p:spPr>
            <a:xfrm>
              <a:off x="3287600" y="2173600"/>
              <a:ext cx="27525" cy="15650"/>
            </a:xfrm>
            <a:custGeom>
              <a:avLst/>
              <a:gdLst/>
              <a:ahLst/>
              <a:cxnLst/>
              <a:rect l="l" t="t" r="r" b="b"/>
              <a:pathLst>
                <a:path w="1101" h="626" extrusionOk="0">
                  <a:moveTo>
                    <a:pt x="715" y="1"/>
                  </a:moveTo>
                  <a:lnTo>
                    <a:pt x="715" y="1"/>
                  </a:lnTo>
                  <a:cubicBezTo>
                    <a:pt x="536" y="239"/>
                    <a:pt x="1" y="191"/>
                    <a:pt x="72" y="608"/>
                  </a:cubicBezTo>
                  <a:cubicBezTo>
                    <a:pt x="124" y="620"/>
                    <a:pt x="177" y="626"/>
                    <a:pt x="229" y="626"/>
                  </a:cubicBezTo>
                  <a:cubicBezTo>
                    <a:pt x="696" y="626"/>
                    <a:pt x="1101" y="183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11"/>
            <p:cNvSpPr/>
            <p:nvPr/>
          </p:nvSpPr>
          <p:spPr>
            <a:xfrm>
              <a:off x="4620925" y="4429100"/>
              <a:ext cx="51700" cy="18600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365" y="0"/>
                  </a:moveTo>
                  <a:cubicBezTo>
                    <a:pt x="674" y="0"/>
                    <a:pt x="1" y="327"/>
                    <a:pt x="210" y="709"/>
                  </a:cubicBezTo>
                  <a:cubicBezTo>
                    <a:pt x="278" y="733"/>
                    <a:pt x="342" y="744"/>
                    <a:pt x="405" y="744"/>
                  </a:cubicBezTo>
                  <a:cubicBezTo>
                    <a:pt x="719" y="744"/>
                    <a:pt x="984" y="483"/>
                    <a:pt x="1381" y="483"/>
                  </a:cubicBezTo>
                  <a:cubicBezTo>
                    <a:pt x="1513" y="483"/>
                    <a:pt x="1660" y="512"/>
                    <a:pt x="1829" y="590"/>
                  </a:cubicBezTo>
                  <a:cubicBezTo>
                    <a:pt x="1889" y="423"/>
                    <a:pt x="2067" y="352"/>
                    <a:pt x="1984" y="102"/>
                  </a:cubicBezTo>
                  <a:cubicBezTo>
                    <a:pt x="1793" y="31"/>
                    <a:pt x="1578" y="0"/>
                    <a:pt x="13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11"/>
            <p:cNvSpPr/>
            <p:nvPr/>
          </p:nvSpPr>
          <p:spPr>
            <a:xfrm>
              <a:off x="4567225" y="4333950"/>
              <a:ext cx="44975" cy="24775"/>
            </a:xfrm>
            <a:custGeom>
              <a:avLst/>
              <a:gdLst/>
              <a:ahLst/>
              <a:cxnLst/>
              <a:rect l="l" t="t" r="r" b="b"/>
              <a:pathLst>
                <a:path w="1799" h="991" extrusionOk="0">
                  <a:moveTo>
                    <a:pt x="1193" y="1"/>
                  </a:moveTo>
                  <a:cubicBezTo>
                    <a:pt x="696" y="1"/>
                    <a:pt x="479" y="241"/>
                    <a:pt x="1" y="264"/>
                  </a:cubicBezTo>
                  <a:cubicBezTo>
                    <a:pt x="152" y="741"/>
                    <a:pt x="599" y="991"/>
                    <a:pt x="1375" y="991"/>
                  </a:cubicBezTo>
                  <a:cubicBezTo>
                    <a:pt x="1393" y="991"/>
                    <a:pt x="1411" y="991"/>
                    <a:pt x="1429" y="991"/>
                  </a:cubicBezTo>
                  <a:cubicBezTo>
                    <a:pt x="1798" y="693"/>
                    <a:pt x="1263" y="395"/>
                    <a:pt x="1263" y="2"/>
                  </a:cubicBezTo>
                  <a:cubicBezTo>
                    <a:pt x="1239" y="1"/>
                    <a:pt x="1216" y="1"/>
                    <a:pt x="11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11"/>
            <p:cNvSpPr/>
            <p:nvPr/>
          </p:nvSpPr>
          <p:spPr>
            <a:xfrm>
              <a:off x="4623775" y="3986600"/>
              <a:ext cx="21750" cy="20900"/>
            </a:xfrm>
            <a:custGeom>
              <a:avLst/>
              <a:gdLst/>
              <a:ahLst/>
              <a:cxnLst/>
              <a:rect l="l" t="t" r="r" b="b"/>
              <a:pathLst>
                <a:path w="870" h="836" extrusionOk="0">
                  <a:moveTo>
                    <a:pt x="195" y="0"/>
                  </a:moveTo>
                  <a:cubicBezTo>
                    <a:pt x="151" y="0"/>
                    <a:pt x="103" y="4"/>
                    <a:pt x="48" y="14"/>
                  </a:cubicBezTo>
                  <a:cubicBezTo>
                    <a:pt x="1" y="407"/>
                    <a:pt x="72" y="704"/>
                    <a:pt x="382" y="835"/>
                  </a:cubicBezTo>
                  <a:cubicBezTo>
                    <a:pt x="441" y="561"/>
                    <a:pt x="870" y="597"/>
                    <a:pt x="727" y="145"/>
                  </a:cubicBezTo>
                  <a:cubicBezTo>
                    <a:pt x="527" y="115"/>
                    <a:pt x="427" y="0"/>
                    <a:pt x="1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11"/>
            <p:cNvSpPr/>
            <p:nvPr/>
          </p:nvSpPr>
          <p:spPr>
            <a:xfrm>
              <a:off x="4605025" y="4027100"/>
              <a:ext cx="21600" cy="15225"/>
            </a:xfrm>
            <a:custGeom>
              <a:avLst/>
              <a:gdLst/>
              <a:ahLst/>
              <a:cxnLst/>
              <a:rect l="l" t="t" r="r" b="b"/>
              <a:pathLst>
                <a:path w="864" h="609" extrusionOk="0">
                  <a:moveTo>
                    <a:pt x="549" y="1"/>
                  </a:moveTo>
                  <a:cubicBezTo>
                    <a:pt x="545" y="1"/>
                    <a:pt x="541" y="1"/>
                    <a:pt x="536" y="1"/>
                  </a:cubicBezTo>
                  <a:cubicBezTo>
                    <a:pt x="501" y="287"/>
                    <a:pt x="1" y="227"/>
                    <a:pt x="60" y="608"/>
                  </a:cubicBezTo>
                  <a:lnTo>
                    <a:pt x="703" y="608"/>
                  </a:lnTo>
                  <a:cubicBezTo>
                    <a:pt x="621" y="432"/>
                    <a:pt x="863" y="1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11"/>
            <p:cNvSpPr/>
            <p:nvPr/>
          </p:nvSpPr>
          <p:spPr>
            <a:xfrm>
              <a:off x="4214800" y="4371200"/>
              <a:ext cx="26825" cy="21450"/>
            </a:xfrm>
            <a:custGeom>
              <a:avLst/>
              <a:gdLst/>
              <a:ahLst/>
              <a:cxnLst/>
              <a:rect l="l" t="t" r="r" b="b"/>
              <a:pathLst>
                <a:path w="1073" h="858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632"/>
                    <a:pt x="405" y="822"/>
                    <a:pt x="1072" y="858"/>
                  </a:cubicBezTo>
                  <a:cubicBezTo>
                    <a:pt x="1048" y="334"/>
                    <a:pt x="632" y="120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11"/>
            <p:cNvSpPr/>
            <p:nvPr/>
          </p:nvSpPr>
          <p:spPr>
            <a:xfrm>
              <a:off x="4765475" y="3976500"/>
              <a:ext cx="68475" cy="20275"/>
            </a:xfrm>
            <a:custGeom>
              <a:avLst/>
              <a:gdLst/>
              <a:ahLst/>
              <a:cxnLst/>
              <a:rect l="l" t="t" r="r" b="b"/>
              <a:pathLst>
                <a:path w="2739" h="811" extrusionOk="0">
                  <a:moveTo>
                    <a:pt x="524" y="1"/>
                  </a:moveTo>
                  <a:cubicBezTo>
                    <a:pt x="453" y="215"/>
                    <a:pt x="0" y="120"/>
                    <a:pt x="167" y="537"/>
                  </a:cubicBezTo>
                  <a:cubicBezTo>
                    <a:pt x="222" y="547"/>
                    <a:pt x="269" y="552"/>
                    <a:pt x="310" y="552"/>
                  </a:cubicBezTo>
                  <a:cubicBezTo>
                    <a:pt x="634" y="552"/>
                    <a:pt x="576" y="256"/>
                    <a:pt x="876" y="256"/>
                  </a:cubicBezTo>
                  <a:cubicBezTo>
                    <a:pt x="918" y="256"/>
                    <a:pt x="966" y="262"/>
                    <a:pt x="1024" y="275"/>
                  </a:cubicBezTo>
                  <a:cubicBezTo>
                    <a:pt x="1310" y="537"/>
                    <a:pt x="1024" y="453"/>
                    <a:pt x="1024" y="811"/>
                  </a:cubicBezTo>
                  <a:cubicBezTo>
                    <a:pt x="1750" y="715"/>
                    <a:pt x="2584" y="692"/>
                    <a:pt x="2739" y="120"/>
                  </a:cubicBezTo>
                  <a:cubicBezTo>
                    <a:pt x="2688" y="116"/>
                    <a:pt x="2637" y="114"/>
                    <a:pt x="2585" y="114"/>
                  </a:cubicBezTo>
                  <a:cubicBezTo>
                    <a:pt x="2252" y="114"/>
                    <a:pt x="1884" y="183"/>
                    <a:pt x="1486" y="183"/>
                  </a:cubicBezTo>
                  <a:cubicBezTo>
                    <a:pt x="1182" y="183"/>
                    <a:pt x="860" y="14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11"/>
            <p:cNvSpPr/>
            <p:nvPr/>
          </p:nvSpPr>
          <p:spPr>
            <a:xfrm>
              <a:off x="4341000" y="4626300"/>
              <a:ext cx="25925" cy="9350"/>
            </a:xfrm>
            <a:custGeom>
              <a:avLst/>
              <a:gdLst/>
              <a:ahLst/>
              <a:cxnLst/>
              <a:rect l="l" t="t" r="r" b="b"/>
              <a:pathLst>
                <a:path w="1037" h="374" extrusionOk="0">
                  <a:moveTo>
                    <a:pt x="965" y="12"/>
                  </a:moveTo>
                  <a:lnTo>
                    <a:pt x="965" y="12"/>
                  </a:lnTo>
                  <a:cubicBezTo>
                    <a:pt x="560" y="72"/>
                    <a:pt x="1" y="0"/>
                    <a:pt x="13" y="369"/>
                  </a:cubicBezTo>
                  <a:cubicBezTo>
                    <a:pt x="129" y="369"/>
                    <a:pt x="252" y="374"/>
                    <a:pt x="371" y="374"/>
                  </a:cubicBezTo>
                  <a:cubicBezTo>
                    <a:pt x="726" y="374"/>
                    <a:pt x="1037" y="334"/>
                    <a:pt x="965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11"/>
            <p:cNvSpPr/>
            <p:nvPr/>
          </p:nvSpPr>
          <p:spPr>
            <a:xfrm>
              <a:off x="4332675" y="4324775"/>
              <a:ext cx="42300" cy="28600"/>
            </a:xfrm>
            <a:custGeom>
              <a:avLst/>
              <a:gdLst/>
              <a:ahLst/>
              <a:cxnLst/>
              <a:rect l="l" t="t" r="r" b="b"/>
              <a:pathLst>
                <a:path w="1692" h="1144" extrusionOk="0">
                  <a:moveTo>
                    <a:pt x="149" y="0"/>
                  </a:moveTo>
                  <a:cubicBezTo>
                    <a:pt x="105" y="0"/>
                    <a:pt x="56" y="4"/>
                    <a:pt x="0" y="12"/>
                  </a:cubicBezTo>
                  <a:cubicBezTo>
                    <a:pt x="12" y="298"/>
                    <a:pt x="179" y="476"/>
                    <a:pt x="465" y="584"/>
                  </a:cubicBezTo>
                  <a:cubicBezTo>
                    <a:pt x="405" y="727"/>
                    <a:pt x="393" y="917"/>
                    <a:pt x="429" y="1143"/>
                  </a:cubicBezTo>
                  <a:cubicBezTo>
                    <a:pt x="929" y="977"/>
                    <a:pt x="1691" y="524"/>
                    <a:pt x="1286" y="60"/>
                  </a:cubicBezTo>
                  <a:lnTo>
                    <a:pt x="1286" y="60"/>
                  </a:lnTo>
                  <a:cubicBezTo>
                    <a:pt x="1131" y="72"/>
                    <a:pt x="1036" y="107"/>
                    <a:pt x="929" y="155"/>
                  </a:cubicBezTo>
                  <a:cubicBezTo>
                    <a:pt x="884" y="161"/>
                    <a:pt x="844" y="164"/>
                    <a:pt x="807" y="164"/>
                  </a:cubicBezTo>
                  <a:cubicBezTo>
                    <a:pt x="515" y="164"/>
                    <a:pt x="445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11"/>
            <p:cNvSpPr/>
            <p:nvPr/>
          </p:nvSpPr>
          <p:spPr>
            <a:xfrm>
              <a:off x="4347550" y="4185750"/>
              <a:ext cx="28900" cy="15775"/>
            </a:xfrm>
            <a:custGeom>
              <a:avLst/>
              <a:gdLst/>
              <a:ahLst/>
              <a:cxnLst/>
              <a:rect l="l" t="t" r="r" b="b"/>
              <a:pathLst>
                <a:path w="1156" h="631" extrusionOk="0">
                  <a:moveTo>
                    <a:pt x="1116" y="0"/>
                  </a:moveTo>
                  <a:cubicBezTo>
                    <a:pt x="764" y="0"/>
                    <a:pt x="555" y="229"/>
                    <a:pt x="308" y="229"/>
                  </a:cubicBezTo>
                  <a:cubicBezTo>
                    <a:pt x="224" y="229"/>
                    <a:pt x="136" y="202"/>
                    <a:pt x="36" y="132"/>
                  </a:cubicBezTo>
                  <a:lnTo>
                    <a:pt x="36" y="132"/>
                  </a:lnTo>
                  <a:cubicBezTo>
                    <a:pt x="1" y="358"/>
                    <a:pt x="215" y="394"/>
                    <a:pt x="203" y="620"/>
                  </a:cubicBezTo>
                  <a:cubicBezTo>
                    <a:pt x="272" y="627"/>
                    <a:pt x="335" y="630"/>
                    <a:pt x="394" y="630"/>
                  </a:cubicBezTo>
                  <a:cubicBezTo>
                    <a:pt x="937" y="630"/>
                    <a:pt x="1080" y="345"/>
                    <a:pt x="1156" y="1"/>
                  </a:cubicBezTo>
                  <a:cubicBezTo>
                    <a:pt x="1142" y="0"/>
                    <a:pt x="1129" y="0"/>
                    <a:pt x="11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11"/>
            <p:cNvSpPr/>
            <p:nvPr/>
          </p:nvSpPr>
          <p:spPr>
            <a:xfrm>
              <a:off x="4256175" y="4726725"/>
              <a:ext cx="44425" cy="18650"/>
            </a:xfrm>
            <a:custGeom>
              <a:avLst/>
              <a:gdLst/>
              <a:ahLst/>
              <a:cxnLst/>
              <a:rect l="l" t="t" r="r" b="b"/>
              <a:pathLst>
                <a:path w="1777" h="746" extrusionOk="0">
                  <a:moveTo>
                    <a:pt x="688" y="0"/>
                  </a:moveTo>
                  <a:cubicBezTo>
                    <a:pt x="645" y="0"/>
                    <a:pt x="598" y="3"/>
                    <a:pt x="548" y="8"/>
                  </a:cubicBezTo>
                  <a:cubicBezTo>
                    <a:pt x="298" y="43"/>
                    <a:pt x="0" y="627"/>
                    <a:pt x="393" y="746"/>
                  </a:cubicBezTo>
                  <a:cubicBezTo>
                    <a:pt x="440" y="633"/>
                    <a:pt x="594" y="597"/>
                    <a:pt x="782" y="597"/>
                  </a:cubicBezTo>
                  <a:cubicBezTo>
                    <a:pt x="1123" y="597"/>
                    <a:pt x="1577" y="715"/>
                    <a:pt x="1715" y="715"/>
                  </a:cubicBezTo>
                  <a:cubicBezTo>
                    <a:pt x="1776" y="715"/>
                    <a:pt x="1776" y="692"/>
                    <a:pt x="1679" y="627"/>
                  </a:cubicBezTo>
                  <a:cubicBezTo>
                    <a:pt x="1313" y="427"/>
                    <a:pt x="1278" y="0"/>
                    <a:pt x="6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11"/>
            <p:cNvSpPr/>
            <p:nvPr/>
          </p:nvSpPr>
          <p:spPr>
            <a:xfrm>
              <a:off x="4248425" y="4553350"/>
              <a:ext cx="21175" cy="17000"/>
            </a:xfrm>
            <a:custGeom>
              <a:avLst/>
              <a:gdLst/>
              <a:ahLst/>
              <a:cxnLst/>
              <a:rect l="l" t="t" r="r" b="b"/>
              <a:pathLst>
                <a:path w="847" h="680" extrusionOk="0">
                  <a:moveTo>
                    <a:pt x="181" y="0"/>
                  </a:moveTo>
                  <a:cubicBezTo>
                    <a:pt x="138" y="0"/>
                    <a:pt x="90" y="4"/>
                    <a:pt x="37" y="13"/>
                  </a:cubicBezTo>
                  <a:cubicBezTo>
                    <a:pt x="13" y="335"/>
                    <a:pt x="1" y="668"/>
                    <a:pt x="382" y="680"/>
                  </a:cubicBezTo>
                  <a:cubicBezTo>
                    <a:pt x="382" y="418"/>
                    <a:pt x="846" y="513"/>
                    <a:pt x="727" y="144"/>
                  </a:cubicBezTo>
                  <a:cubicBezTo>
                    <a:pt x="525" y="124"/>
                    <a:pt x="426" y="0"/>
                    <a:pt x="1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11"/>
            <p:cNvSpPr/>
            <p:nvPr/>
          </p:nvSpPr>
          <p:spPr>
            <a:xfrm>
              <a:off x="4257950" y="4559625"/>
              <a:ext cx="75650" cy="51800"/>
            </a:xfrm>
            <a:custGeom>
              <a:avLst/>
              <a:gdLst/>
              <a:ahLst/>
              <a:cxnLst/>
              <a:rect l="l" t="t" r="r" b="b"/>
              <a:pathLst>
                <a:path w="3026" h="2072" extrusionOk="0">
                  <a:moveTo>
                    <a:pt x="1894" y="0"/>
                  </a:moveTo>
                  <a:cubicBezTo>
                    <a:pt x="1739" y="679"/>
                    <a:pt x="287" y="381"/>
                    <a:pt x="1" y="965"/>
                  </a:cubicBezTo>
                  <a:cubicBezTo>
                    <a:pt x="129" y="951"/>
                    <a:pt x="246" y="945"/>
                    <a:pt x="355" y="945"/>
                  </a:cubicBezTo>
                  <a:cubicBezTo>
                    <a:pt x="1101" y="945"/>
                    <a:pt x="1460" y="1230"/>
                    <a:pt x="2073" y="1334"/>
                  </a:cubicBezTo>
                  <a:cubicBezTo>
                    <a:pt x="1930" y="1750"/>
                    <a:pt x="2251" y="1846"/>
                    <a:pt x="2382" y="2072"/>
                  </a:cubicBezTo>
                  <a:cubicBezTo>
                    <a:pt x="2799" y="2048"/>
                    <a:pt x="3001" y="1881"/>
                    <a:pt x="3025" y="1572"/>
                  </a:cubicBezTo>
                  <a:cubicBezTo>
                    <a:pt x="2215" y="1369"/>
                    <a:pt x="2323" y="477"/>
                    <a:pt x="18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11"/>
            <p:cNvSpPr/>
            <p:nvPr/>
          </p:nvSpPr>
          <p:spPr>
            <a:xfrm>
              <a:off x="4371975" y="4219100"/>
              <a:ext cx="16675" cy="21150"/>
            </a:xfrm>
            <a:custGeom>
              <a:avLst/>
              <a:gdLst/>
              <a:ahLst/>
              <a:cxnLst/>
              <a:rect l="l" t="t" r="r" b="b"/>
              <a:pathLst>
                <a:path w="667" h="846" extrusionOk="0">
                  <a:moveTo>
                    <a:pt x="12" y="1"/>
                  </a:moveTo>
                  <a:cubicBezTo>
                    <a:pt x="0" y="453"/>
                    <a:pt x="262" y="691"/>
                    <a:pt x="667" y="846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11"/>
            <p:cNvSpPr/>
            <p:nvPr/>
          </p:nvSpPr>
          <p:spPr>
            <a:xfrm>
              <a:off x="3184900" y="4198325"/>
              <a:ext cx="78925" cy="33900"/>
            </a:xfrm>
            <a:custGeom>
              <a:avLst/>
              <a:gdLst/>
              <a:ahLst/>
              <a:cxnLst/>
              <a:rect l="l" t="t" r="r" b="b"/>
              <a:pathLst>
                <a:path w="3157" h="1356" extrusionOk="0">
                  <a:moveTo>
                    <a:pt x="2555" y="0"/>
                  </a:moveTo>
                  <a:cubicBezTo>
                    <a:pt x="1891" y="0"/>
                    <a:pt x="2016" y="569"/>
                    <a:pt x="1739" y="879"/>
                  </a:cubicBezTo>
                  <a:cubicBezTo>
                    <a:pt x="1610" y="843"/>
                    <a:pt x="1541" y="790"/>
                    <a:pt x="1460" y="790"/>
                  </a:cubicBezTo>
                  <a:cubicBezTo>
                    <a:pt x="1407" y="790"/>
                    <a:pt x="1348" y="813"/>
                    <a:pt x="1263" y="879"/>
                  </a:cubicBezTo>
                  <a:cubicBezTo>
                    <a:pt x="1156" y="605"/>
                    <a:pt x="858" y="522"/>
                    <a:pt x="941" y="153"/>
                  </a:cubicBezTo>
                  <a:lnTo>
                    <a:pt x="941" y="153"/>
                  </a:lnTo>
                  <a:cubicBezTo>
                    <a:pt x="903" y="161"/>
                    <a:pt x="859" y="164"/>
                    <a:pt x="810" y="164"/>
                  </a:cubicBezTo>
                  <a:cubicBezTo>
                    <a:pt x="646" y="164"/>
                    <a:pt x="436" y="129"/>
                    <a:pt x="271" y="129"/>
                  </a:cubicBezTo>
                  <a:cubicBezTo>
                    <a:pt x="119" y="129"/>
                    <a:pt x="6" y="158"/>
                    <a:pt x="1" y="272"/>
                  </a:cubicBezTo>
                  <a:cubicBezTo>
                    <a:pt x="644" y="582"/>
                    <a:pt x="953" y="1165"/>
                    <a:pt x="1763" y="1355"/>
                  </a:cubicBezTo>
                  <a:cubicBezTo>
                    <a:pt x="1703" y="665"/>
                    <a:pt x="3156" y="605"/>
                    <a:pt x="2716" y="10"/>
                  </a:cubicBezTo>
                  <a:cubicBezTo>
                    <a:pt x="2657" y="3"/>
                    <a:pt x="2604" y="0"/>
                    <a:pt x="2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11"/>
            <p:cNvSpPr/>
            <p:nvPr/>
          </p:nvSpPr>
          <p:spPr>
            <a:xfrm>
              <a:off x="3690625" y="3036650"/>
              <a:ext cx="40500" cy="39475"/>
            </a:xfrm>
            <a:custGeom>
              <a:avLst/>
              <a:gdLst/>
              <a:ahLst/>
              <a:cxnLst/>
              <a:rect l="l" t="t" r="r" b="b"/>
              <a:pathLst>
                <a:path w="1620" h="1579" extrusionOk="0">
                  <a:moveTo>
                    <a:pt x="987" y="1"/>
                  </a:moveTo>
                  <a:cubicBezTo>
                    <a:pt x="835" y="1"/>
                    <a:pt x="676" y="7"/>
                    <a:pt x="524" y="7"/>
                  </a:cubicBezTo>
                  <a:cubicBezTo>
                    <a:pt x="358" y="507"/>
                    <a:pt x="1" y="900"/>
                    <a:pt x="48" y="1579"/>
                  </a:cubicBezTo>
                  <a:cubicBezTo>
                    <a:pt x="56" y="1579"/>
                    <a:pt x="65" y="1579"/>
                    <a:pt x="73" y="1579"/>
                  </a:cubicBezTo>
                  <a:cubicBezTo>
                    <a:pt x="1239" y="1579"/>
                    <a:pt x="1265" y="729"/>
                    <a:pt x="1620" y="126"/>
                  </a:cubicBezTo>
                  <a:cubicBezTo>
                    <a:pt x="1491" y="20"/>
                    <a:pt x="1251" y="1"/>
                    <a:pt x="9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11"/>
            <p:cNvSpPr/>
            <p:nvPr/>
          </p:nvSpPr>
          <p:spPr>
            <a:xfrm>
              <a:off x="3682300" y="4341025"/>
              <a:ext cx="39900" cy="61150"/>
            </a:xfrm>
            <a:custGeom>
              <a:avLst/>
              <a:gdLst/>
              <a:ahLst/>
              <a:cxnLst/>
              <a:rect l="l" t="t" r="r" b="b"/>
              <a:pathLst>
                <a:path w="1596" h="2446" extrusionOk="0">
                  <a:moveTo>
                    <a:pt x="1304" y="0"/>
                  </a:moveTo>
                  <a:cubicBezTo>
                    <a:pt x="808" y="0"/>
                    <a:pt x="1000" y="518"/>
                    <a:pt x="502" y="518"/>
                  </a:cubicBezTo>
                  <a:cubicBezTo>
                    <a:pt x="441" y="518"/>
                    <a:pt x="370" y="510"/>
                    <a:pt x="286" y="493"/>
                  </a:cubicBezTo>
                  <a:lnTo>
                    <a:pt x="286" y="493"/>
                  </a:lnTo>
                  <a:cubicBezTo>
                    <a:pt x="822" y="1208"/>
                    <a:pt x="0" y="2041"/>
                    <a:pt x="1227" y="2446"/>
                  </a:cubicBezTo>
                  <a:cubicBezTo>
                    <a:pt x="476" y="1434"/>
                    <a:pt x="1596" y="767"/>
                    <a:pt x="1393" y="5"/>
                  </a:cubicBezTo>
                  <a:cubicBezTo>
                    <a:pt x="1361" y="2"/>
                    <a:pt x="1332" y="0"/>
                    <a:pt x="1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11"/>
            <p:cNvSpPr/>
            <p:nvPr/>
          </p:nvSpPr>
          <p:spPr>
            <a:xfrm>
              <a:off x="3579000" y="4472100"/>
              <a:ext cx="104200" cy="39925"/>
            </a:xfrm>
            <a:custGeom>
              <a:avLst/>
              <a:gdLst/>
              <a:ahLst/>
              <a:cxnLst/>
              <a:rect l="l" t="t" r="r" b="b"/>
              <a:pathLst>
                <a:path w="4168" h="1597" extrusionOk="0">
                  <a:moveTo>
                    <a:pt x="1549" y="1"/>
                  </a:moveTo>
                  <a:cubicBezTo>
                    <a:pt x="1310" y="429"/>
                    <a:pt x="1" y="537"/>
                    <a:pt x="596" y="1227"/>
                  </a:cubicBezTo>
                  <a:cubicBezTo>
                    <a:pt x="668" y="1239"/>
                    <a:pt x="731" y="1244"/>
                    <a:pt x="786" y="1244"/>
                  </a:cubicBezTo>
                  <a:cubicBezTo>
                    <a:pt x="1251" y="1244"/>
                    <a:pt x="1187" y="865"/>
                    <a:pt x="1607" y="865"/>
                  </a:cubicBezTo>
                  <a:cubicBezTo>
                    <a:pt x="1633" y="865"/>
                    <a:pt x="1661" y="867"/>
                    <a:pt x="1691" y="870"/>
                  </a:cubicBezTo>
                  <a:cubicBezTo>
                    <a:pt x="2489" y="930"/>
                    <a:pt x="2680" y="1418"/>
                    <a:pt x="3287" y="1596"/>
                  </a:cubicBezTo>
                  <a:cubicBezTo>
                    <a:pt x="3739" y="1406"/>
                    <a:pt x="4168" y="703"/>
                    <a:pt x="3763" y="251"/>
                  </a:cubicBezTo>
                  <a:cubicBezTo>
                    <a:pt x="3755" y="251"/>
                    <a:pt x="3747" y="251"/>
                    <a:pt x="3740" y="251"/>
                  </a:cubicBezTo>
                  <a:cubicBezTo>
                    <a:pt x="3106" y="251"/>
                    <a:pt x="3029" y="727"/>
                    <a:pt x="2346" y="727"/>
                  </a:cubicBezTo>
                  <a:cubicBezTo>
                    <a:pt x="2382" y="275"/>
                    <a:pt x="2049" y="72"/>
                    <a:pt x="1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11"/>
            <p:cNvSpPr/>
            <p:nvPr/>
          </p:nvSpPr>
          <p:spPr>
            <a:xfrm>
              <a:off x="3684975" y="4015900"/>
              <a:ext cx="27100" cy="24325"/>
            </a:xfrm>
            <a:custGeom>
              <a:avLst/>
              <a:gdLst/>
              <a:ahLst/>
              <a:cxnLst/>
              <a:rect l="l" t="t" r="r" b="b"/>
              <a:pathLst>
                <a:path w="1084" h="973" extrusionOk="0">
                  <a:moveTo>
                    <a:pt x="832" y="0"/>
                  </a:moveTo>
                  <a:cubicBezTo>
                    <a:pt x="308" y="0"/>
                    <a:pt x="445" y="523"/>
                    <a:pt x="167" y="735"/>
                  </a:cubicBezTo>
                  <a:cubicBezTo>
                    <a:pt x="167" y="693"/>
                    <a:pt x="126" y="647"/>
                    <a:pt x="83" y="647"/>
                  </a:cubicBezTo>
                  <a:cubicBezTo>
                    <a:pt x="52" y="647"/>
                    <a:pt x="20" y="670"/>
                    <a:pt x="0" y="735"/>
                  </a:cubicBezTo>
                  <a:cubicBezTo>
                    <a:pt x="227" y="759"/>
                    <a:pt x="250" y="937"/>
                    <a:pt x="489" y="973"/>
                  </a:cubicBezTo>
                  <a:cubicBezTo>
                    <a:pt x="596" y="604"/>
                    <a:pt x="1084" y="544"/>
                    <a:pt x="953" y="8"/>
                  </a:cubicBezTo>
                  <a:cubicBezTo>
                    <a:pt x="909" y="3"/>
                    <a:pt x="869" y="0"/>
                    <a:pt x="8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11"/>
            <p:cNvSpPr/>
            <p:nvPr/>
          </p:nvSpPr>
          <p:spPr>
            <a:xfrm>
              <a:off x="3689725" y="1382450"/>
              <a:ext cx="28025" cy="27175"/>
            </a:xfrm>
            <a:custGeom>
              <a:avLst/>
              <a:gdLst/>
              <a:ahLst/>
              <a:cxnLst/>
              <a:rect l="l" t="t" r="r" b="b"/>
              <a:pathLst>
                <a:path w="1121" h="1087" extrusionOk="0">
                  <a:moveTo>
                    <a:pt x="799" y="0"/>
                  </a:moveTo>
                  <a:lnTo>
                    <a:pt x="799" y="0"/>
                  </a:lnTo>
                  <a:cubicBezTo>
                    <a:pt x="144" y="24"/>
                    <a:pt x="84" y="512"/>
                    <a:pt x="1" y="965"/>
                  </a:cubicBezTo>
                  <a:cubicBezTo>
                    <a:pt x="22" y="963"/>
                    <a:pt x="43" y="962"/>
                    <a:pt x="62" y="962"/>
                  </a:cubicBezTo>
                  <a:cubicBezTo>
                    <a:pt x="309" y="962"/>
                    <a:pt x="368" y="1086"/>
                    <a:pt x="580" y="1086"/>
                  </a:cubicBezTo>
                  <a:cubicBezTo>
                    <a:pt x="596" y="1086"/>
                    <a:pt x="614" y="1085"/>
                    <a:pt x="632" y="1084"/>
                  </a:cubicBezTo>
                  <a:cubicBezTo>
                    <a:pt x="751" y="667"/>
                    <a:pt x="1120" y="453"/>
                    <a:pt x="79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11"/>
            <p:cNvSpPr/>
            <p:nvPr/>
          </p:nvSpPr>
          <p:spPr>
            <a:xfrm>
              <a:off x="3606100" y="4578425"/>
              <a:ext cx="24125" cy="12900"/>
            </a:xfrm>
            <a:custGeom>
              <a:avLst/>
              <a:gdLst/>
              <a:ahLst/>
              <a:cxnLst/>
              <a:rect l="l" t="t" r="r" b="b"/>
              <a:pathLst>
                <a:path w="965" h="516" extrusionOk="0">
                  <a:moveTo>
                    <a:pt x="733" y="1"/>
                  </a:moveTo>
                  <a:cubicBezTo>
                    <a:pt x="392" y="1"/>
                    <a:pt x="128" y="72"/>
                    <a:pt x="0" y="248"/>
                  </a:cubicBezTo>
                  <a:cubicBezTo>
                    <a:pt x="245" y="330"/>
                    <a:pt x="367" y="516"/>
                    <a:pt x="747" y="516"/>
                  </a:cubicBezTo>
                  <a:cubicBezTo>
                    <a:pt x="812" y="516"/>
                    <a:pt x="884" y="510"/>
                    <a:pt x="965" y="498"/>
                  </a:cubicBezTo>
                  <a:lnTo>
                    <a:pt x="965" y="10"/>
                  </a:lnTo>
                  <a:cubicBezTo>
                    <a:pt x="884" y="4"/>
                    <a:pt x="807" y="1"/>
                    <a:pt x="7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11"/>
            <p:cNvSpPr/>
            <p:nvPr/>
          </p:nvSpPr>
          <p:spPr>
            <a:xfrm>
              <a:off x="3671875" y="3839000"/>
              <a:ext cx="20275" cy="16700"/>
            </a:xfrm>
            <a:custGeom>
              <a:avLst/>
              <a:gdLst/>
              <a:ahLst/>
              <a:cxnLst/>
              <a:rect l="l" t="t" r="r" b="b"/>
              <a:pathLst>
                <a:path w="811" h="668" extrusionOk="0">
                  <a:moveTo>
                    <a:pt x="1" y="0"/>
                  </a:moveTo>
                  <a:lnTo>
                    <a:pt x="1" y="667"/>
                  </a:lnTo>
                  <a:lnTo>
                    <a:pt x="679" y="667"/>
                  </a:lnTo>
                  <a:cubicBezTo>
                    <a:pt x="810" y="155"/>
                    <a:pt x="501" y="12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1"/>
            <p:cNvSpPr/>
            <p:nvPr/>
          </p:nvSpPr>
          <p:spPr>
            <a:xfrm>
              <a:off x="3604600" y="3355450"/>
              <a:ext cx="47650" cy="18800"/>
            </a:xfrm>
            <a:custGeom>
              <a:avLst/>
              <a:gdLst/>
              <a:ahLst/>
              <a:cxnLst/>
              <a:rect l="l" t="t" r="r" b="b"/>
              <a:pathLst>
                <a:path w="1906" h="752" extrusionOk="0">
                  <a:moveTo>
                    <a:pt x="1080" y="0"/>
                  </a:moveTo>
                  <a:cubicBezTo>
                    <a:pt x="593" y="0"/>
                    <a:pt x="68" y="144"/>
                    <a:pt x="1" y="388"/>
                  </a:cubicBezTo>
                  <a:cubicBezTo>
                    <a:pt x="148" y="638"/>
                    <a:pt x="563" y="751"/>
                    <a:pt x="993" y="751"/>
                  </a:cubicBezTo>
                  <a:cubicBezTo>
                    <a:pt x="1260" y="751"/>
                    <a:pt x="1532" y="708"/>
                    <a:pt x="1751" y="626"/>
                  </a:cubicBezTo>
                  <a:cubicBezTo>
                    <a:pt x="1739" y="471"/>
                    <a:pt x="1834" y="364"/>
                    <a:pt x="1906" y="269"/>
                  </a:cubicBezTo>
                  <a:cubicBezTo>
                    <a:pt x="1798" y="83"/>
                    <a:pt x="1450" y="0"/>
                    <a:pt x="10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1"/>
            <p:cNvSpPr/>
            <p:nvPr/>
          </p:nvSpPr>
          <p:spPr>
            <a:xfrm>
              <a:off x="3140250" y="3976625"/>
              <a:ext cx="64025" cy="30575"/>
            </a:xfrm>
            <a:custGeom>
              <a:avLst/>
              <a:gdLst/>
              <a:ahLst/>
              <a:cxnLst/>
              <a:rect l="l" t="t" r="r" b="b"/>
              <a:pathLst>
                <a:path w="2561" h="1223" extrusionOk="0">
                  <a:moveTo>
                    <a:pt x="1275" y="1"/>
                  </a:moveTo>
                  <a:cubicBezTo>
                    <a:pt x="1066" y="1"/>
                    <a:pt x="850" y="40"/>
                    <a:pt x="644" y="127"/>
                  </a:cubicBezTo>
                  <a:cubicBezTo>
                    <a:pt x="1382" y="603"/>
                    <a:pt x="1" y="865"/>
                    <a:pt x="822" y="1222"/>
                  </a:cubicBezTo>
                  <a:cubicBezTo>
                    <a:pt x="1134" y="1003"/>
                    <a:pt x="1088" y="482"/>
                    <a:pt x="1712" y="482"/>
                  </a:cubicBezTo>
                  <a:cubicBezTo>
                    <a:pt x="1732" y="482"/>
                    <a:pt x="1753" y="483"/>
                    <a:pt x="1775" y="484"/>
                  </a:cubicBezTo>
                  <a:cubicBezTo>
                    <a:pt x="2096" y="567"/>
                    <a:pt x="2275" y="746"/>
                    <a:pt x="2561" y="841"/>
                  </a:cubicBezTo>
                  <a:cubicBezTo>
                    <a:pt x="2507" y="373"/>
                    <a:pt x="1922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1"/>
            <p:cNvSpPr/>
            <p:nvPr/>
          </p:nvSpPr>
          <p:spPr>
            <a:xfrm>
              <a:off x="3165550" y="4716200"/>
              <a:ext cx="50150" cy="18025"/>
            </a:xfrm>
            <a:custGeom>
              <a:avLst/>
              <a:gdLst/>
              <a:ahLst/>
              <a:cxnLst/>
              <a:rect l="l" t="t" r="r" b="b"/>
              <a:pathLst>
                <a:path w="2006" h="721" extrusionOk="0">
                  <a:moveTo>
                    <a:pt x="1046" y="0"/>
                  </a:moveTo>
                  <a:cubicBezTo>
                    <a:pt x="589" y="0"/>
                    <a:pt x="104" y="180"/>
                    <a:pt x="1" y="476"/>
                  </a:cubicBezTo>
                  <a:cubicBezTo>
                    <a:pt x="300" y="685"/>
                    <a:pt x="800" y="721"/>
                    <a:pt x="1363" y="721"/>
                  </a:cubicBezTo>
                  <a:cubicBezTo>
                    <a:pt x="1539" y="721"/>
                    <a:pt x="1722" y="717"/>
                    <a:pt x="1906" y="714"/>
                  </a:cubicBezTo>
                  <a:cubicBezTo>
                    <a:pt x="2005" y="212"/>
                    <a:pt x="1542" y="0"/>
                    <a:pt x="10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1"/>
            <p:cNvSpPr/>
            <p:nvPr/>
          </p:nvSpPr>
          <p:spPr>
            <a:xfrm>
              <a:off x="3155425" y="4298875"/>
              <a:ext cx="17900" cy="21450"/>
            </a:xfrm>
            <a:custGeom>
              <a:avLst/>
              <a:gdLst/>
              <a:ahLst/>
              <a:cxnLst/>
              <a:rect l="l" t="t" r="r" b="b"/>
              <a:pathLst>
                <a:path w="716" h="858" extrusionOk="0">
                  <a:moveTo>
                    <a:pt x="552" y="1"/>
                  </a:moveTo>
                  <a:cubicBezTo>
                    <a:pt x="1" y="1"/>
                    <a:pt x="61" y="464"/>
                    <a:pt x="61" y="858"/>
                  </a:cubicBezTo>
                  <a:cubicBezTo>
                    <a:pt x="561" y="786"/>
                    <a:pt x="442" y="250"/>
                    <a:pt x="716" y="12"/>
                  </a:cubicBezTo>
                  <a:cubicBezTo>
                    <a:pt x="656" y="4"/>
                    <a:pt x="601" y="1"/>
                    <a:pt x="5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1"/>
            <p:cNvSpPr/>
            <p:nvPr/>
          </p:nvSpPr>
          <p:spPr>
            <a:xfrm>
              <a:off x="3175675" y="4073250"/>
              <a:ext cx="25925" cy="20575"/>
            </a:xfrm>
            <a:custGeom>
              <a:avLst/>
              <a:gdLst/>
              <a:ahLst/>
              <a:cxnLst/>
              <a:rect l="l" t="t" r="r" b="b"/>
              <a:pathLst>
                <a:path w="1037" h="823" extrusionOk="0">
                  <a:moveTo>
                    <a:pt x="727" y="0"/>
                  </a:moveTo>
                  <a:cubicBezTo>
                    <a:pt x="251" y="36"/>
                    <a:pt x="1" y="239"/>
                    <a:pt x="25" y="691"/>
                  </a:cubicBezTo>
                  <a:cubicBezTo>
                    <a:pt x="62" y="686"/>
                    <a:pt x="96" y="683"/>
                    <a:pt x="127" y="683"/>
                  </a:cubicBezTo>
                  <a:cubicBezTo>
                    <a:pt x="366" y="683"/>
                    <a:pt x="447" y="823"/>
                    <a:pt x="699" y="823"/>
                  </a:cubicBezTo>
                  <a:cubicBezTo>
                    <a:pt x="708" y="823"/>
                    <a:pt x="718" y="822"/>
                    <a:pt x="727" y="822"/>
                  </a:cubicBezTo>
                  <a:cubicBezTo>
                    <a:pt x="1037" y="548"/>
                    <a:pt x="775" y="310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1"/>
            <p:cNvSpPr/>
            <p:nvPr/>
          </p:nvSpPr>
          <p:spPr>
            <a:xfrm>
              <a:off x="3601925" y="4086050"/>
              <a:ext cx="17300" cy="18175"/>
            </a:xfrm>
            <a:custGeom>
              <a:avLst/>
              <a:gdLst/>
              <a:ahLst/>
              <a:cxnLst/>
              <a:rect l="l" t="t" r="r" b="b"/>
              <a:pathLst>
                <a:path w="692" h="727" extrusionOk="0">
                  <a:moveTo>
                    <a:pt x="632" y="0"/>
                  </a:moveTo>
                  <a:lnTo>
                    <a:pt x="632" y="0"/>
                  </a:lnTo>
                  <a:cubicBezTo>
                    <a:pt x="96" y="12"/>
                    <a:pt x="24" y="358"/>
                    <a:pt x="1" y="727"/>
                  </a:cubicBezTo>
                  <a:cubicBezTo>
                    <a:pt x="513" y="715"/>
                    <a:pt x="691" y="453"/>
                    <a:pt x="6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1"/>
            <p:cNvSpPr/>
            <p:nvPr/>
          </p:nvSpPr>
          <p:spPr>
            <a:xfrm>
              <a:off x="3407550" y="4493825"/>
              <a:ext cx="162550" cy="107500"/>
            </a:xfrm>
            <a:custGeom>
              <a:avLst/>
              <a:gdLst/>
              <a:ahLst/>
              <a:cxnLst/>
              <a:rect l="l" t="t" r="r" b="b"/>
              <a:pathLst>
                <a:path w="6502" h="4300" extrusionOk="0">
                  <a:moveTo>
                    <a:pt x="4775" y="1"/>
                  </a:moveTo>
                  <a:cubicBezTo>
                    <a:pt x="4585" y="668"/>
                    <a:pt x="5001" y="870"/>
                    <a:pt x="5251" y="1204"/>
                  </a:cubicBezTo>
                  <a:cubicBezTo>
                    <a:pt x="4549" y="846"/>
                    <a:pt x="2858" y="870"/>
                    <a:pt x="1906" y="477"/>
                  </a:cubicBezTo>
                  <a:cubicBezTo>
                    <a:pt x="1251" y="1263"/>
                    <a:pt x="1846" y="1846"/>
                    <a:pt x="1584" y="2656"/>
                  </a:cubicBezTo>
                  <a:cubicBezTo>
                    <a:pt x="2334" y="2656"/>
                    <a:pt x="3120" y="3347"/>
                    <a:pt x="2382" y="3763"/>
                  </a:cubicBezTo>
                  <a:cubicBezTo>
                    <a:pt x="1989" y="3466"/>
                    <a:pt x="1334" y="3347"/>
                    <a:pt x="1430" y="2656"/>
                  </a:cubicBezTo>
                  <a:cubicBezTo>
                    <a:pt x="1326" y="2650"/>
                    <a:pt x="1227" y="2647"/>
                    <a:pt x="1131" y="2647"/>
                  </a:cubicBezTo>
                  <a:cubicBezTo>
                    <a:pt x="684" y="2647"/>
                    <a:pt x="314" y="2711"/>
                    <a:pt x="1" y="2799"/>
                  </a:cubicBezTo>
                  <a:cubicBezTo>
                    <a:pt x="798" y="3299"/>
                    <a:pt x="1096" y="3549"/>
                    <a:pt x="1430" y="4251"/>
                  </a:cubicBezTo>
                  <a:cubicBezTo>
                    <a:pt x="2418" y="4228"/>
                    <a:pt x="2751" y="4299"/>
                    <a:pt x="3180" y="4013"/>
                  </a:cubicBezTo>
                  <a:cubicBezTo>
                    <a:pt x="2823" y="3180"/>
                    <a:pt x="3489" y="2930"/>
                    <a:pt x="3346" y="1942"/>
                  </a:cubicBezTo>
                  <a:cubicBezTo>
                    <a:pt x="3783" y="1720"/>
                    <a:pt x="4142" y="1659"/>
                    <a:pt x="4594" y="1659"/>
                  </a:cubicBezTo>
                  <a:cubicBezTo>
                    <a:pt x="4869" y="1659"/>
                    <a:pt x="5178" y="1681"/>
                    <a:pt x="5561" y="1704"/>
                  </a:cubicBezTo>
                  <a:cubicBezTo>
                    <a:pt x="5561" y="1287"/>
                    <a:pt x="6192" y="1370"/>
                    <a:pt x="6502" y="1215"/>
                  </a:cubicBezTo>
                  <a:cubicBezTo>
                    <a:pt x="6454" y="299"/>
                    <a:pt x="5847" y="263"/>
                    <a:pt x="47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1"/>
            <p:cNvSpPr/>
            <p:nvPr/>
          </p:nvSpPr>
          <p:spPr>
            <a:xfrm>
              <a:off x="3411125" y="4183375"/>
              <a:ext cx="29800" cy="30450"/>
            </a:xfrm>
            <a:custGeom>
              <a:avLst/>
              <a:gdLst/>
              <a:ahLst/>
              <a:cxnLst/>
              <a:rect l="l" t="t" r="r" b="b"/>
              <a:pathLst>
                <a:path w="1192" h="1218" extrusionOk="0">
                  <a:moveTo>
                    <a:pt x="644" y="1"/>
                  </a:moveTo>
                  <a:cubicBezTo>
                    <a:pt x="476" y="168"/>
                    <a:pt x="508" y="493"/>
                    <a:pt x="89" y="493"/>
                  </a:cubicBezTo>
                  <a:cubicBezTo>
                    <a:pt x="62" y="493"/>
                    <a:pt x="32" y="492"/>
                    <a:pt x="1" y="489"/>
                  </a:cubicBezTo>
                  <a:lnTo>
                    <a:pt x="1" y="489"/>
                  </a:lnTo>
                  <a:cubicBezTo>
                    <a:pt x="184" y="809"/>
                    <a:pt x="246" y="1217"/>
                    <a:pt x="863" y="1217"/>
                  </a:cubicBezTo>
                  <a:cubicBezTo>
                    <a:pt x="888" y="1217"/>
                    <a:pt x="914" y="1217"/>
                    <a:pt x="941" y="1215"/>
                  </a:cubicBezTo>
                  <a:cubicBezTo>
                    <a:pt x="1191" y="822"/>
                    <a:pt x="1191" y="132"/>
                    <a:pt x="6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1"/>
            <p:cNvSpPr/>
            <p:nvPr/>
          </p:nvSpPr>
          <p:spPr>
            <a:xfrm>
              <a:off x="3356050" y="4408625"/>
              <a:ext cx="30100" cy="18275"/>
            </a:xfrm>
            <a:custGeom>
              <a:avLst/>
              <a:gdLst/>
              <a:ahLst/>
              <a:cxnLst/>
              <a:rect l="l" t="t" r="r" b="b"/>
              <a:pathLst>
                <a:path w="1204" h="731" extrusionOk="0">
                  <a:moveTo>
                    <a:pt x="724" y="0"/>
                  </a:moveTo>
                  <a:cubicBezTo>
                    <a:pt x="413" y="0"/>
                    <a:pt x="83" y="161"/>
                    <a:pt x="1" y="349"/>
                  </a:cubicBezTo>
                  <a:cubicBezTo>
                    <a:pt x="227" y="385"/>
                    <a:pt x="180" y="623"/>
                    <a:pt x="311" y="730"/>
                  </a:cubicBezTo>
                  <a:cubicBezTo>
                    <a:pt x="763" y="647"/>
                    <a:pt x="1204" y="587"/>
                    <a:pt x="1108" y="111"/>
                  </a:cubicBezTo>
                  <a:cubicBezTo>
                    <a:pt x="1001" y="33"/>
                    <a:pt x="864" y="0"/>
                    <a:pt x="7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1"/>
            <p:cNvSpPr/>
            <p:nvPr/>
          </p:nvSpPr>
          <p:spPr>
            <a:xfrm>
              <a:off x="3552225" y="3928300"/>
              <a:ext cx="53300" cy="60450"/>
            </a:xfrm>
            <a:custGeom>
              <a:avLst/>
              <a:gdLst/>
              <a:ahLst/>
              <a:cxnLst/>
              <a:rect l="l" t="t" r="r" b="b"/>
              <a:pathLst>
                <a:path w="2132" h="2418" extrusionOk="0">
                  <a:moveTo>
                    <a:pt x="703" y="0"/>
                  </a:moveTo>
                  <a:lnTo>
                    <a:pt x="703" y="0"/>
                  </a:lnTo>
                  <a:cubicBezTo>
                    <a:pt x="0" y="750"/>
                    <a:pt x="1250" y="1393"/>
                    <a:pt x="548" y="2417"/>
                  </a:cubicBezTo>
                  <a:cubicBezTo>
                    <a:pt x="1477" y="2227"/>
                    <a:pt x="1274" y="1203"/>
                    <a:pt x="2131" y="965"/>
                  </a:cubicBezTo>
                  <a:cubicBezTo>
                    <a:pt x="1715" y="607"/>
                    <a:pt x="1250" y="262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1"/>
            <p:cNvSpPr/>
            <p:nvPr/>
          </p:nvSpPr>
          <p:spPr>
            <a:xfrm>
              <a:off x="3363200" y="4061650"/>
              <a:ext cx="75925" cy="63025"/>
            </a:xfrm>
            <a:custGeom>
              <a:avLst/>
              <a:gdLst/>
              <a:ahLst/>
              <a:cxnLst/>
              <a:rect l="l" t="t" r="r" b="b"/>
              <a:pathLst>
                <a:path w="3037" h="2521" extrusionOk="0">
                  <a:moveTo>
                    <a:pt x="2561" y="0"/>
                  </a:moveTo>
                  <a:cubicBezTo>
                    <a:pt x="1608" y="738"/>
                    <a:pt x="298" y="1191"/>
                    <a:pt x="1" y="2441"/>
                  </a:cubicBezTo>
                  <a:cubicBezTo>
                    <a:pt x="132" y="2499"/>
                    <a:pt x="237" y="2521"/>
                    <a:pt x="330" y="2521"/>
                  </a:cubicBezTo>
                  <a:cubicBezTo>
                    <a:pt x="618" y="2521"/>
                    <a:pt x="786" y="2309"/>
                    <a:pt x="1239" y="2309"/>
                  </a:cubicBezTo>
                  <a:cubicBezTo>
                    <a:pt x="1301" y="2309"/>
                    <a:pt x="1368" y="2313"/>
                    <a:pt x="1441" y="2322"/>
                  </a:cubicBezTo>
                  <a:cubicBezTo>
                    <a:pt x="1501" y="1834"/>
                    <a:pt x="1072" y="1703"/>
                    <a:pt x="1132" y="1226"/>
                  </a:cubicBezTo>
                  <a:lnTo>
                    <a:pt x="1132" y="1226"/>
                  </a:lnTo>
                  <a:cubicBezTo>
                    <a:pt x="1274" y="1253"/>
                    <a:pt x="1396" y="1265"/>
                    <a:pt x="1503" y="1265"/>
                  </a:cubicBezTo>
                  <a:cubicBezTo>
                    <a:pt x="2142" y="1265"/>
                    <a:pt x="2222" y="848"/>
                    <a:pt x="2862" y="848"/>
                  </a:cubicBezTo>
                  <a:cubicBezTo>
                    <a:pt x="2916" y="848"/>
                    <a:pt x="2974" y="851"/>
                    <a:pt x="3037" y="857"/>
                  </a:cubicBezTo>
                  <a:cubicBezTo>
                    <a:pt x="2977" y="500"/>
                    <a:pt x="2942" y="107"/>
                    <a:pt x="25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1"/>
            <p:cNvSpPr/>
            <p:nvPr/>
          </p:nvSpPr>
          <p:spPr>
            <a:xfrm>
              <a:off x="3312600" y="3873525"/>
              <a:ext cx="38425" cy="24425"/>
            </a:xfrm>
            <a:custGeom>
              <a:avLst/>
              <a:gdLst/>
              <a:ahLst/>
              <a:cxnLst/>
              <a:rect l="l" t="t" r="r" b="b"/>
              <a:pathLst>
                <a:path w="1537" h="97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" y="524"/>
                    <a:pt x="798" y="965"/>
                    <a:pt x="1537" y="977"/>
                  </a:cubicBezTo>
                  <a:cubicBezTo>
                    <a:pt x="1370" y="381"/>
                    <a:pt x="906" y="489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1"/>
            <p:cNvSpPr/>
            <p:nvPr/>
          </p:nvSpPr>
          <p:spPr>
            <a:xfrm>
              <a:off x="3427800" y="1905775"/>
              <a:ext cx="47650" cy="21600"/>
            </a:xfrm>
            <a:custGeom>
              <a:avLst/>
              <a:gdLst/>
              <a:ahLst/>
              <a:cxnLst/>
              <a:rect l="l" t="t" r="r" b="b"/>
              <a:pathLst>
                <a:path w="1906" h="864" extrusionOk="0">
                  <a:moveTo>
                    <a:pt x="473" y="1"/>
                  </a:moveTo>
                  <a:cubicBezTo>
                    <a:pt x="430" y="1"/>
                    <a:pt x="384" y="4"/>
                    <a:pt x="334" y="10"/>
                  </a:cubicBezTo>
                  <a:cubicBezTo>
                    <a:pt x="0" y="236"/>
                    <a:pt x="239" y="570"/>
                    <a:pt x="334" y="856"/>
                  </a:cubicBezTo>
                  <a:cubicBezTo>
                    <a:pt x="454" y="839"/>
                    <a:pt x="561" y="834"/>
                    <a:pt x="659" y="834"/>
                  </a:cubicBezTo>
                  <a:cubicBezTo>
                    <a:pt x="882" y="834"/>
                    <a:pt x="1054" y="863"/>
                    <a:pt x="1210" y="863"/>
                  </a:cubicBezTo>
                  <a:cubicBezTo>
                    <a:pt x="1439" y="863"/>
                    <a:pt x="1634" y="800"/>
                    <a:pt x="1905" y="487"/>
                  </a:cubicBezTo>
                  <a:cubicBezTo>
                    <a:pt x="1822" y="464"/>
                    <a:pt x="1756" y="455"/>
                    <a:pt x="1703" y="455"/>
                  </a:cubicBezTo>
                  <a:cubicBezTo>
                    <a:pt x="1447" y="455"/>
                    <a:pt x="1493" y="677"/>
                    <a:pt x="1286" y="737"/>
                  </a:cubicBezTo>
                  <a:cubicBezTo>
                    <a:pt x="909" y="570"/>
                    <a:pt x="1049" y="1"/>
                    <a:pt x="47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1"/>
            <p:cNvSpPr/>
            <p:nvPr/>
          </p:nvSpPr>
          <p:spPr>
            <a:xfrm>
              <a:off x="3448375" y="2252050"/>
              <a:ext cx="33625" cy="17475"/>
            </a:xfrm>
            <a:custGeom>
              <a:avLst/>
              <a:gdLst/>
              <a:ahLst/>
              <a:cxnLst/>
              <a:rect l="l" t="t" r="r" b="b"/>
              <a:pathLst>
                <a:path w="1345" h="699" extrusionOk="0">
                  <a:moveTo>
                    <a:pt x="989" y="1"/>
                  </a:moveTo>
                  <a:cubicBezTo>
                    <a:pt x="521" y="1"/>
                    <a:pt x="0" y="442"/>
                    <a:pt x="308" y="685"/>
                  </a:cubicBezTo>
                  <a:cubicBezTo>
                    <a:pt x="370" y="695"/>
                    <a:pt x="423" y="699"/>
                    <a:pt x="471" y="699"/>
                  </a:cubicBezTo>
                  <a:cubicBezTo>
                    <a:pt x="789" y="699"/>
                    <a:pt x="864" y="516"/>
                    <a:pt x="1181" y="516"/>
                  </a:cubicBezTo>
                  <a:cubicBezTo>
                    <a:pt x="1230" y="516"/>
                    <a:pt x="1283" y="520"/>
                    <a:pt x="1344" y="530"/>
                  </a:cubicBezTo>
                  <a:lnTo>
                    <a:pt x="1344" y="113"/>
                  </a:lnTo>
                  <a:cubicBezTo>
                    <a:pt x="1242" y="34"/>
                    <a:pt x="1117" y="1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1"/>
            <p:cNvSpPr/>
            <p:nvPr/>
          </p:nvSpPr>
          <p:spPr>
            <a:xfrm>
              <a:off x="3376300" y="1924175"/>
              <a:ext cx="36050" cy="24125"/>
            </a:xfrm>
            <a:custGeom>
              <a:avLst/>
              <a:gdLst/>
              <a:ahLst/>
              <a:cxnLst/>
              <a:rect l="l" t="t" r="r" b="b"/>
              <a:pathLst>
                <a:path w="1442" h="965" extrusionOk="0">
                  <a:moveTo>
                    <a:pt x="1" y="1"/>
                  </a:moveTo>
                  <a:cubicBezTo>
                    <a:pt x="132" y="465"/>
                    <a:pt x="382" y="846"/>
                    <a:pt x="965" y="965"/>
                  </a:cubicBezTo>
                  <a:cubicBezTo>
                    <a:pt x="1441" y="453"/>
                    <a:pt x="715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1"/>
            <p:cNvSpPr/>
            <p:nvPr/>
          </p:nvSpPr>
          <p:spPr>
            <a:xfrm>
              <a:off x="3396250" y="2010500"/>
              <a:ext cx="35750" cy="16700"/>
            </a:xfrm>
            <a:custGeom>
              <a:avLst/>
              <a:gdLst/>
              <a:ahLst/>
              <a:cxnLst/>
              <a:rect l="l" t="t" r="r" b="b"/>
              <a:pathLst>
                <a:path w="1430" h="668" extrusionOk="0">
                  <a:moveTo>
                    <a:pt x="272" y="0"/>
                  </a:moveTo>
                  <a:cubicBezTo>
                    <a:pt x="136" y="0"/>
                    <a:pt x="39" y="42"/>
                    <a:pt x="0" y="179"/>
                  </a:cubicBezTo>
                  <a:cubicBezTo>
                    <a:pt x="167" y="584"/>
                    <a:pt x="905" y="548"/>
                    <a:pt x="1429" y="667"/>
                  </a:cubicBezTo>
                  <a:lnTo>
                    <a:pt x="1429" y="72"/>
                  </a:lnTo>
                  <a:cubicBezTo>
                    <a:pt x="1329" y="96"/>
                    <a:pt x="1228" y="105"/>
                    <a:pt x="1129" y="105"/>
                  </a:cubicBezTo>
                  <a:cubicBezTo>
                    <a:pt x="796" y="105"/>
                    <a:pt x="486" y="0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1"/>
            <p:cNvSpPr/>
            <p:nvPr/>
          </p:nvSpPr>
          <p:spPr>
            <a:xfrm>
              <a:off x="3418875" y="4001225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1119" y="0"/>
                  </a:moveTo>
                  <a:cubicBezTo>
                    <a:pt x="738" y="179"/>
                    <a:pt x="36" y="143"/>
                    <a:pt x="0" y="607"/>
                  </a:cubicBezTo>
                  <a:cubicBezTo>
                    <a:pt x="120" y="689"/>
                    <a:pt x="232" y="719"/>
                    <a:pt x="341" y="719"/>
                  </a:cubicBezTo>
                  <a:cubicBezTo>
                    <a:pt x="644" y="719"/>
                    <a:pt x="924" y="485"/>
                    <a:pt x="1274" y="476"/>
                  </a:cubicBezTo>
                  <a:cubicBezTo>
                    <a:pt x="1286" y="262"/>
                    <a:pt x="1238" y="95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1"/>
            <p:cNvSpPr/>
            <p:nvPr/>
          </p:nvSpPr>
          <p:spPr>
            <a:xfrm>
              <a:off x="3427700" y="1938925"/>
              <a:ext cx="20075" cy="15925"/>
            </a:xfrm>
            <a:custGeom>
              <a:avLst/>
              <a:gdLst/>
              <a:ahLst/>
              <a:cxnLst/>
              <a:rect l="l" t="t" r="r" b="b"/>
              <a:pathLst>
                <a:path w="803" h="637" extrusionOk="0">
                  <a:moveTo>
                    <a:pt x="582" y="0"/>
                  </a:moveTo>
                  <a:cubicBezTo>
                    <a:pt x="215" y="0"/>
                    <a:pt x="0" y="547"/>
                    <a:pt x="338" y="637"/>
                  </a:cubicBezTo>
                  <a:cubicBezTo>
                    <a:pt x="409" y="399"/>
                    <a:pt x="802" y="399"/>
                    <a:pt x="647" y="6"/>
                  </a:cubicBezTo>
                  <a:cubicBezTo>
                    <a:pt x="625" y="2"/>
                    <a:pt x="603" y="0"/>
                    <a:pt x="5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1"/>
            <p:cNvSpPr/>
            <p:nvPr/>
          </p:nvSpPr>
          <p:spPr>
            <a:xfrm>
              <a:off x="3399000" y="4414225"/>
              <a:ext cx="27700" cy="15425"/>
            </a:xfrm>
            <a:custGeom>
              <a:avLst/>
              <a:gdLst/>
              <a:ahLst/>
              <a:cxnLst/>
              <a:rect l="l" t="t" r="r" b="b"/>
              <a:pathLst>
                <a:path w="1108" h="617" extrusionOk="0">
                  <a:moveTo>
                    <a:pt x="876" y="0"/>
                  </a:moveTo>
                  <a:cubicBezTo>
                    <a:pt x="537" y="0"/>
                    <a:pt x="554" y="288"/>
                    <a:pt x="195" y="288"/>
                  </a:cubicBezTo>
                  <a:cubicBezTo>
                    <a:pt x="142" y="288"/>
                    <a:pt x="81" y="282"/>
                    <a:pt x="9" y="268"/>
                  </a:cubicBezTo>
                  <a:lnTo>
                    <a:pt x="9" y="268"/>
                  </a:lnTo>
                  <a:cubicBezTo>
                    <a:pt x="0" y="513"/>
                    <a:pt x="178" y="617"/>
                    <a:pt x="385" y="617"/>
                  </a:cubicBezTo>
                  <a:cubicBezTo>
                    <a:pt x="711" y="617"/>
                    <a:pt x="1107" y="362"/>
                    <a:pt x="962" y="6"/>
                  </a:cubicBezTo>
                  <a:cubicBezTo>
                    <a:pt x="931" y="2"/>
                    <a:pt x="902" y="0"/>
                    <a:pt x="8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1"/>
            <p:cNvSpPr/>
            <p:nvPr/>
          </p:nvSpPr>
          <p:spPr>
            <a:xfrm>
              <a:off x="3411125" y="4104500"/>
              <a:ext cx="33950" cy="27325"/>
            </a:xfrm>
            <a:custGeom>
              <a:avLst/>
              <a:gdLst/>
              <a:ahLst/>
              <a:cxnLst/>
              <a:rect l="l" t="t" r="r" b="b"/>
              <a:pathLst>
                <a:path w="1358" h="1093" extrusionOk="0">
                  <a:moveTo>
                    <a:pt x="477" y="1"/>
                  </a:moveTo>
                  <a:cubicBezTo>
                    <a:pt x="358" y="358"/>
                    <a:pt x="155" y="644"/>
                    <a:pt x="1" y="965"/>
                  </a:cubicBezTo>
                  <a:cubicBezTo>
                    <a:pt x="77" y="953"/>
                    <a:pt x="144" y="949"/>
                    <a:pt x="204" y="949"/>
                  </a:cubicBezTo>
                  <a:cubicBezTo>
                    <a:pt x="529" y="949"/>
                    <a:pt x="650" y="1093"/>
                    <a:pt x="974" y="1093"/>
                  </a:cubicBezTo>
                  <a:cubicBezTo>
                    <a:pt x="1018" y="1093"/>
                    <a:pt x="1067" y="1090"/>
                    <a:pt x="1120" y="1084"/>
                  </a:cubicBezTo>
                  <a:cubicBezTo>
                    <a:pt x="1358" y="786"/>
                    <a:pt x="1084" y="36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1"/>
            <p:cNvSpPr/>
            <p:nvPr/>
          </p:nvSpPr>
          <p:spPr>
            <a:xfrm>
              <a:off x="3315575" y="4426875"/>
              <a:ext cx="67300" cy="42275"/>
            </a:xfrm>
            <a:custGeom>
              <a:avLst/>
              <a:gdLst/>
              <a:ahLst/>
              <a:cxnLst/>
              <a:rect l="l" t="t" r="r" b="b"/>
              <a:pathLst>
                <a:path w="2692" h="1691" extrusionOk="0">
                  <a:moveTo>
                    <a:pt x="656" y="0"/>
                  </a:moveTo>
                  <a:cubicBezTo>
                    <a:pt x="286" y="155"/>
                    <a:pt x="1" y="393"/>
                    <a:pt x="13" y="845"/>
                  </a:cubicBezTo>
                  <a:cubicBezTo>
                    <a:pt x="108" y="949"/>
                    <a:pt x="312" y="970"/>
                    <a:pt x="543" y="970"/>
                  </a:cubicBezTo>
                  <a:cubicBezTo>
                    <a:pt x="703" y="970"/>
                    <a:pt x="877" y="960"/>
                    <a:pt x="1037" y="960"/>
                  </a:cubicBezTo>
                  <a:cubicBezTo>
                    <a:pt x="1337" y="960"/>
                    <a:pt x="1587" y="996"/>
                    <a:pt x="1608" y="1203"/>
                  </a:cubicBezTo>
                  <a:cubicBezTo>
                    <a:pt x="1549" y="1393"/>
                    <a:pt x="1120" y="1310"/>
                    <a:pt x="1299" y="1691"/>
                  </a:cubicBezTo>
                  <a:cubicBezTo>
                    <a:pt x="2692" y="1465"/>
                    <a:pt x="1799" y="12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1"/>
            <p:cNvSpPr/>
            <p:nvPr/>
          </p:nvSpPr>
          <p:spPr>
            <a:xfrm>
              <a:off x="3541075" y="1974100"/>
              <a:ext cx="26650" cy="20350"/>
            </a:xfrm>
            <a:custGeom>
              <a:avLst/>
              <a:gdLst/>
              <a:ahLst/>
              <a:cxnLst/>
              <a:rect l="l" t="t" r="r" b="b"/>
              <a:pathLst>
                <a:path w="1066" h="814" extrusionOk="0">
                  <a:moveTo>
                    <a:pt x="640" y="1"/>
                  </a:moveTo>
                  <a:cubicBezTo>
                    <a:pt x="127" y="1"/>
                    <a:pt x="1" y="779"/>
                    <a:pt x="530" y="813"/>
                  </a:cubicBezTo>
                  <a:cubicBezTo>
                    <a:pt x="744" y="611"/>
                    <a:pt x="1065" y="278"/>
                    <a:pt x="696" y="4"/>
                  </a:cubicBezTo>
                  <a:cubicBezTo>
                    <a:pt x="677" y="2"/>
                    <a:pt x="658" y="1"/>
                    <a:pt x="6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1"/>
            <p:cNvSpPr/>
            <p:nvPr/>
          </p:nvSpPr>
          <p:spPr>
            <a:xfrm>
              <a:off x="3514125" y="3955375"/>
              <a:ext cx="33950" cy="27400"/>
            </a:xfrm>
            <a:custGeom>
              <a:avLst/>
              <a:gdLst/>
              <a:ahLst/>
              <a:cxnLst/>
              <a:rect l="l" t="t" r="r" b="b"/>
              <a:pathLst>
                <a:path w="1358" h="1096" extrusionOk="0">
                  <a:moveTo>
                    <a:pt x="953" y="1"/>
                  </a:moveTo>
                  <a:cubicBezTo>
                    <a:pt x="762" y="465"/>
                    <a:pt x="36" y="524"/>
                    <a:pt x="0" y="1096"/>
                  </a:cubicBezTo>
                  <a:cubicBezTo>
                    <a:pt x="512" y="1025"/>
                    <a:pt x="703" y="739"/>
                    <a:pt x="1286" y="727"/>
                  </a:cubicBezTo>
                  <a:cubicBezTo>
                    <a:pt x="1274" y="405"/>
                    <a:pt x="1358" y="1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1"/>
            <p:cNvSpPr/>
            <p:nvPr/>
          </p:nvSpPr>
          <p:spPr>
            <a:xfrm>
              <a:off x="3471550" y="4395450"/>
              <a:ext cx="53000" cy="37425"/>
            </a:xfrm>
            <a:custGeom>
              <a:avLst/>
              <a:gdLst/>
              <a:ahLst/>
              <a:cxnLst/>
              <a:rect l="l" t="t" r="r" b="b"/>
              <a:pathLst>
                <a:path w="2120" h="1497" extrusionOk="0">
                  <a:moveTo>
                    <a:pt x="1309" y="0"/>
                  </a:moveTo>
                  <a:cubicBezTo>
                    <a:pt x="784" y="0"/>
                    <a:pt x="21" y="286"/>
                    <a:pt x="1" y="757"/>
                  </a:cubicBezTo>
                  <a:cubicBezTo>
                    <a:pt x="83" y="789"/>
                    <a:pt x="159" y="802"/>
                    <a:pt x="228" y="802"/>
                  </a:cubicBezTo>
                  <a:cubicBezTo>
                    <a:pt x="530" y="802"/>
                    <a:pt x="716" y="557"/>
                    <a:pt x="836" y="557"/>
                  </a:cubicBezTo>
                  <a:cubicBezTo>
                    <a:pt x="873" y="557"/>
                    <a:pt x="903" y="579"/>
                    <a:pt x="929" y="638"/>
                  </a:cubicBezTo>
                  <a:cubicBezTo>
                    <a:pt x="894" y="805"/>
                    <a:pt x="715" y="864"/>
                    <a:pt x="786" y="1114"/>
                  </a:cubicBezTo>
                  <a:cubicBezTo>
                    <a:pt x="1259" y="1149"/>
                    <a:pt x="1319" y="1496"/>
                    <a:pt x="1853" y="1496"/>
                  </a:cubicBezTo>
                  <a:cubicBezTo>
                    <a:pt x="1870" y="1496"/>
                    <a:pt x="1887" y="1496"/>
                    <a:pt x="1906" y="1495"/>
                  </a:cubicBezTo>
                  <a:cubicBezTo>
                    <a:pt x="1787" y="1078"/>
                    <a:pt x="2120" y="1019"/>
                    <a:pt x="2060" y="638"/>
                  </a:cubicBezTo>
                  <a:cubicBezTo>
                    <a:pt x="1489" y="638"/>
                    <a:pt x="1036" y="197"/>
                    <a:pt x="1572" y="31"/>
                  </a:cubicBezTo>
                  <a:cubicBezTo>
                    <a:pt x="1497" y="10"/>
                    <a:pt x="1407" y="0"/>
                    <a:pt x="130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1"/>
            <p:cNvSpPr/>
            <p:nvPr/>
          </p:nvSpPr>
          <p:spPr>
            <a:xfrm>
              <a:off x="3565900" y="4074150"/>
              <a:ext cx="19675" cy="21175"/>
            </a:xfrm>
            <a:custGeom>
              <a:avLst/>
              <a:gdLst/>
              <a:ahLst/>
              <a:cxnLst/>
              <a:rect l="l" t="t" r="r" b="b"/>
              <a:pathLst>
                <a:path w="787" h="847" extrusionOk="0">
                  <a:moveTo>
                    <a:pt x="1" y="0"/>
                  </a:moveTo>
                  <a:cubicBezTo>
                    <a:pt x="94" y="384"/>
                    <a:pt x="119" y="846"/>
                    <a:pt x="740" y="846"/>
                  </a:cubicBezTo>
                  <a:cubicBezTo>
                    <a:pt x="755" y="846"/>
                    <a:pt x="771" y="846"/>
                    <a:pt x="787" y="846"/>
                  </a:cubicBezTo>
                  <a:cubicBezTo>
                    <a:pt x="644" y="476"/>
                    <a:pt x="632" y="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1"/>
            <p:cNvSpPr/>
            <p:nvPr/>
          </p:nvSpPr>
          <p:spPr>
            <a:xfrm>
              <a:off x="3520975" y="4012475"/>
              <a:ext cx="26500" cy="26500"/>
            </a:xfrm>
            <a:custGeom>
              <a:avLst/>
              <a:gdLst/>
              <a:ahLst/>
              <a:cxnLst/>
              <a:rect l="l" t="t" r="r" b="b"/>
              <a:pathLst>
                <a:path w="1060" h="1060" extrusionOk="0">
                  <a:moveTo>
                    <a:pt x="943" y="1"/>
                  </a:moveTo>
                  <a:cubicBezTo>
                    <a:pt x="573" y="1"/>
                    <a:pt x="491" y="188"/>
                    <a:pt x="536" y="503"/>
                  </a:cubicBezTo>
                  <a:cubicBezTo>
                    <a:pt x="143" y="515"/>
                    <a:pt x="0" y="705"/>
                    <a:pt x="71" y="1050"/>
                  </a:cubicBezTo>
                  <a:cubicBezTo>
                    <a:pt x="115" y="1056"/>
                    <a:pt x="155" y="1059"/>
                    <a:pt x="192" y="1059"/>
                  </a:cubicBezTo>
                  <a:cubicBezTo>
                    <a:pt x="589" y="1059"/>
                    <a:pt x="564" y="723"/>
                    <a:pt x="738" y="526"/>
                  </a:cubicBezTo>
                  <a:cubicBezTo>
                    <a:pt x="1060" y="526"/>
                    <a:pt x="1036" y="288"/>
                    <a:pt x="1012" y="3"/>
                  </a:cubicBezTo>
                  <a:cubicBezTo>
                    <a:pt x="988" y="1"/>
                    <a:pt x="965" y="1"/>
                    <a:pt x="9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1"/>
            <p:cNvSpPr/>
            <p:nvPr/>
          </p:nvSpPr>
          <p:spPr>
            <a:xfrm>
              <a:off x="3530500" y="4432425"/>
              <a:ext cx="16075" cy="18575"/>
            </a:xfrm>
            <a:custGeom>
              <a:avLst/>
              <a:gdLst/>
              <a:ahLst/>
              <a:cxnLst/>
              <a:rect l="l" t="t" r="r" b="b"/>
              <a:pathLst>
                <a:path w="643" h="743" extrusionOk="0">
                  <a:moveTo>
                    <a:pt x="117" y="0"/>
                  </a:moveTo>
                  <a:cubicBezTo>
                    <a:pt x="67" y="0"/>
                    <a:pt x="27" y="35"/>
                    <a:pt x="0" y="135"/>
                  </a:cubicBezTo>
                  <a:cubicBezTo>
                    <a:pt x="167" y="207"/>
                    <a:pt x="36" y="707"/>
                    <a:pt x="643" y="742"/>
                  </a:cubicBezTo>
                  <a:lnTo>
                    <a:pt x="643" y="147"/>
                  </a:lnTo>
                  <a:cubicBezTo>
                    <a:pt x="613" y="158"/>
                    <a:pt x="583" y="163"/>
                    <a:pt x="554" y="163"/>
                  </a:cubicBezTo>
                  <a:cubicBezTo>
                    <a:pt x="383" y="163"/>
                    <a:pt x="226" y="0"/>
                    <a:pt x="1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1"/>
            <p:cNvSpPr/>
            <p:nvPr/>
          </p:nvSpPr>
          <p:spPr>
            <a:xfrm>
              <a:off x="3542400" y="4397100"/>
              <a:ext cx="16100" cy="20725"/>
            </a:xfrm>
            <a:custGeom>
              <a:avLst/>
              <a:gdLst/>
              <a:ahLst/>
              <a:cxnLst/>
              <a:rect l="l" t="t" r="r" b="b"/>
              <a:pathLst>
                <a:path w="644" h="829" extrusionOk="0">
                  <a:moveTo>
                    <a:pt x="82" y="0"/>
                  </a:moveTo>
                  <a:cubicBezTo>
                    <a:pt x="59" y="0"/>
                    <a:pt x="32" y="24"/>
                    <a:pt x="0" y="84"/>
                  </a:cubicBezTo>
                  <a:cubicBezTo>
                    <a:pt x="155" y="441"/>
                    <a:pt x="155" y="453"/>
                    <a:pt x="0" y="810"/>
                  </a:cubicBezTo>
                  <a:cubicBezTo>
                    <a:pt x="70" y="823"/>
                    <a:pt x="130" y="829"/>
                    <a:pt x="183" y="829"/>
                  </a:cubicBezTo>
                  <a:cubicBezTo>
                    <a:pt x="616" y="829"/>
                    <a:pt x="516" y="426"/>
                    <a:pt x="643" y="203"/>
                  </a:cubicBezTo>
                  <a:cubicBezTo>
                    <a:pt x="626" y="202"/>
                    <a:pt x="610" y="202"/>
                    <a:pt x="595" y="202"/>
                  </a:cubicBezTo>
                  <a:cubicBezTo>
                    <a:pt x="402" y="202"/>
                    <a:pt x="310" y="267"/>
                    <a:pt x="167" y="322"/>
                  </a:cubicBezTo>
                  <a:cubicBezTo>
                    <a:pt x="176" y="190"/>
                    <a:pt x="146" y="0"/>
                    <a:pt x="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1"/>
            <p:cNvSpPr/>
            <p:nvPr/>
          </p:nvSpPr>
          <p:spPr>
            <a:xfrm>
              <a:off x="3507575" y="1872075"/>
              <a:ext cx="24425" cy="21775"/>
            </a:xfrm>
            <a:custGeom>
              <a:avLst/>
              <a:gdLst/>
              <a:ahLst/>
              <a:cxnLst/>
              <a:rect l="l" t="t" r="r" b="b"/>
              <a:pathLst>
                <a:path w="977" h="871" extrusionOk="0">
                  <a:moveTo>
                    <a:pt x="322" y="1"/>
                  </a:moveTo>
                  <a:cubicBezTo>
                    <a:pt x="298" y="132"/>
                    <a:pt x="143" y="191"/>
                    <a:pt x="0" y="251"/>
                  </a:cubicBezTo>
                  <a:cubicBezTo>
                    <a:pt x="60" y="537"/>
                    <a:pt x="167" y="775"/>
                    <a:pt x="488" y="870"/>
                  </a:cubicBezTo>
                  <a:cubicBezTo>
                    <a:pt x="655" y="668"/>
                    <a:pt x="977" y="608"/>
                    <a:pt x="953" y="251"/>
                  </a:cubicBezTo>
                  <a:lnTo>
                    <a:pt x="953" y="251"/>
                  </a:lnTo>
                  <a:cubicBezTo>
                    <a:pt x="905" y="260"/>
                    <a:pt x="864" y="264"/>
                    <a:pt x="829" y="264"/>
                  </a:cubicBezTo>
                  <a:cubicBezTo>
                    <a:pt x="545" y="264"/>
                    <a:pt x="607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1"/>
            <p:cNvSpPr/>
            <p:nvPr/>
          </p:nvSpPr>
          <p:spPr>
            <a:xfrm>
              <a:off x="3481075" y="3933550"/>
              <a:ext cx="29200" cy="45975"/>
            </a:xfrm>
            <a:custGeom>
              <a:avLst/>
              <a:gdLst/>
              <a:ahLst/>
              <a:cxnLst/>
              <a:rect l="l" t="t" r="r" b="b"/>
              <a:pathLst>
                <a:path w="1168" h="1839" extrusionOk="0">
                  <a:moveTo>
                    <a:pt x="580" y="0"/>
                  </a:moveTo>
                  <a:cubicBezTo>
                    <a:pt x="521" y="0"/>
                    <a:pt x="452" y="9"/>
                    <a:pt x="370" y="28"/>
                  </a:cubicBezTo>
                  <a:cubicBezTo>
                    <a:pt x="36" y="302"/>
                    <a:pt x="1" y="1528"/>
                    <a:pt x="524" y="1838"/>
                  </a:cubicBezTo>
                  <a:cubicBezTo>
                    <a:pt x="227" y="921"/>
                    <a:pt x="1132" y="933"/>
                    <a:pt x="1167" y="243"/>
                  </a:cubicBezTo>
                  <a:cubicBezTo>
                    <a:pt x="919" y="213"/>
                    <a:pt x="878" y="0"/>
                    <a:pt x="5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1"/>
            <p:cNvSpPr/>
            <p:nvPr/>
          </p:nvSpPr>
          <p:spPr>
            <a:xfrm>
              <a:off x="6719500" y="4222075"/>
              <a:ext cx="28375" cy="20600"/>
            </a:xfrm>
            <a:custGeom>
              <a:avLst/>
              <a:gdLst/>
              <a:ahLst/>
              <a:cxnLst/>
              <a:rect l="l" t="t" r="r" b="b"/>
              <a:pathLst>
                <a:path w="1135" h="824" extrusionOk="0">
                  <a:moveTo>
                    <a:pt x="277" y="1"/>
                  </a:moveTo>
                  <a:cubicBezTo>
                    <a:pt x="0" y="451"/>
                    <a:pt x="351" y="823"/>
                    <a:pt x="1068" y="823"/>
                  </a:cubicBezTo>
                  <a:cubicBezTo>
                    <a:pt x="1090" y="823"/>
                    <a:pt x="1112" y="823"/>
                    <a:pt x="1135" y="82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1"/>
            <p:cNvSpPr/>
            <p:nvPr/>
          </p:nvSpPr>
          <p:spPr>
            <a:xfrm>
              <a:off x="7212200" y="3204400"/>
              <a:ext cx="59550" cy="27450"/>
            </a:xfrm>
            <a:custGeom>
              <a:avLst/>
              <a:gdLst/>
              <a:ahLst/>
              <a:cxnLst/>
              <a:rect l="l" t="t" r="r" b="b"/>
              <a:pathLst>
                <a:path w="2382" h="1098" extrusionOk="0">
                  <a:moveTo>
                    <a:pt x="691" y="0"/>
                  </a:moveTo>
                  <a:cubicBezTo>
                    <a:pt x="524" y="441"/>
                    <a:pt x="120" y="631"/>
                    <a:pt x="0" y="1096"/>
                  </a:cubicBezTo>
                  <a:cubicBezTo>
                    <a:pt x="38" y="1097"/>
                    <a:pt x="74" y="1097"/>
                    <a:pt x="108" y="1097"/>
                  </a:cubicBezTo>
                  <a:cubicBezTo>
                    <a:pt x="748" y="1097"/>
                    <a:pt x="1001" y="897"/>
                    <a:pt x="1318" y="897"/>
                  </a:cubicBezTo>
                  <a:cubicBezTo>
                    <a:pt x="1476" y="897"/>
                    <a:pt x="1649" y="947"/>
                    <a:pt x="1894" y="1096"/>
                  </a:cubicBezTo>
                  <a:cubicBezTo>
                    <a:pt x="2382" y="393"/>
                    <a:pt x="1584" y="12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1"/>
            <p:cNvSpPr/>
            <p:nvPr/>
          </p:nvSpPr>
          <p:spPr>
            <a:xfrm>
              <a:off x="7108325" y="2237800"/>
              <a:ext cx="21750" cy="17800"/>
            </a:xfrm>
            <a:custGeom>
              <a:avLst/>
              <a:gdLst/>
              <a:ahLst/>
              <a:cxnLst/>
              <a:rect l="l" t="t" r="r" b="b"/>
              <a:pathLst>
                <a:path w="870" h="712" extrusionOk="0">
                  <a:moveTo>
                    <a:pt x="767" y="1"/>
                  </a:moveTo>
                  <a:cubicBezTo>
                    <a:pt x="218" y="1"/>
                    <a:pt x="146" y="369"/>
                    <a:pt x="0" y="683"/>
                  </a:cubicBezTo>
                  <a:cubicBezTo>
                    <a:pt x="85" y="703"/>
                    <a:pt x="154" y="712"/>
                    <a:pt x="212" y="712"/>
                  </a:cubicBezTo>
                  <a:cubicBezTo>
                    <a:pt x="475" y="712"/>
                    <a:pt x="525" y="547"/>
                    <a:pt x="785" y="547"/>
                  </a:cubicBezTo>
                  <a:cubicBezTo>
                    <a:pt x="811" y="547"/>
                    <a:pt x="839" y="549"/>
                    <a:pt x="869" y="552"/>
                  </a:cubicBezTo>
                  <a:lnTo>
                    <a:pt x="869" y="5"/>
                  </a:lnTo>
                  <a:cubicBezTo>
                    <a:pt x="833" y="2"/>
                    <a:pt x="799" y="1"/>
                    <a:pt x="7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1"/>
            <p:cNvSpPr/>
            <p:nvPr/>
          </p:nvSpPr>
          <p:spPr>
            <a:xfrm>
              <a:off x="7152375" y="2105275"/>
              <a:ext cx="37225" cy="21675"/>
            </a:xfrm>
            <a:custGeom>
              <a:avLst/>
              <a:gdLst/>
              <a:ahLst/>
              <a:cxnLst/>
              <a:rect l="l" t="t" r="r" b="b"/>
              <a:pathLst>
                <a:path w="1489" h="867" extrusionOk="0">
                  <a:moveTo>
                    <a:pt x="741" y="1"/>
                  </a:moveTo>
                  <a:cubicBezTo>
                    <a:pt x="661" y="1"/>
                    <a:pt x="570" y="10"/>
                    <a:pt x="465" y="31"/>
                  </a:cubicBezTo>
                  <a:cubicBezTo>
                    <a:pt x="417" y="507"/>
                    <a:pt x="0" y="365"/>
                    <a:pt x="298" y="841"/>
                  </a:cubicBezTo>
                  <a:cubicBezTo>
                    <a:pt x="397" y="859"/>
                    <a:pt x="484" y="867"/>
                    <a:pt x="561" y="867"/>
                  </a:cubicBezTo>
                  <a:cubicBezTo>
                    <a:pt x="1102" y="867"/>
                    <a:pt x="1145" y="472"/>
                    <a:pt x="1489" y="305"/>
                  </a:cubicBezTo>
                  <a:cubicBezTo>
                    <a:pt x="1244" y="197"/>
                    <a:pt x="1112" y="1"/>
                    <a:pt x="7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1"/>
            <p:cNvSpPr/>
            <p:nvPr/>
          </p:nvSpPr>
          <p:spPr>
            <a:xfrm>
              <a:off x="7129625" y="2176550"/>
              <a:ext cx="26350" cy="24225"/>
            </a:xfrm>
            <a:custGeom>
              <a:avLst/>
              <a:gdLst/>
              <a:ahLst/>
              <a:cxnLst/>
              <a:rect l="l" t="t" r="r" b="b"/>
              <a:pathLst>
                <a:path w="1054" h="969" extrusionOk="0">
                  <a:moveTo>
                    <a:pt x="881" y="1"/>
                  </a:moveTo>
                  <a:cubicBezTo>
                    <a:pt x="226" y="1"/>
                    <a:pt x="1" y="626"/>
                    <a:pt x="375" y="966"/>
                  </a:cubicBezTo>
                  <a:cubicBezTo>
                    <a:pt x="395" y="968"/>
                    <a:pt x="414" y="969"/>
                    <a:pt x="432" y="969"/>
                  </a:cubicBezTo>
                  <a:cubicBezTo>
                    <a:pt x="1011" y="969"/>
                    <a:pt x="730" y="256"/>
                    <a:pt x="1053" y="14"/>
                  </a:cubicBezTo>
                  <a:cubicBezTo>
                    <a:pt x="993" y="5"/>
                    <a:pt x="936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1"/>
            <p:cNvSpPr/>
            <p:nvPr/>
          </p:nvSpPr>
          <p:spPr>
            <a:xfrm>
              <a:off x="7109075" y="2582175"/>
              <a:ext cx="116250" cy="59375"/>
            </a:xfrm>
            <a:custGeom>
              <a:avLst/>
              <a:gdLst/>
              <a:ahLst/>
              <a:cxnLst/>
              <a:rect l="l" t="t" r="r" b="b"/>
              <a:pathLst>
                <a:path w="4650" h="2375" extrusionOk="0">
                  <a:moveTo>
                    <a:pt x="3394" y="0"/>
                  </a:moveTo>
                  <a:cubicBezTo>
                    <a:pt x="1699" y="0"/>
                    <a:pt x="0" y="1026"/>
                    <a:pt x="851" y="2375"/>
                  </a:cubicBezTo>
                  <a:cubicBezTo>
                    <a:pt x="2341" y="2329"/>
                    <a:pt x="2516" y="1284"/>
                    <a:pt x="4034" y="1284"/>
                  </a:cubicBezTo>
                  <a:cubicBezTo>
                    <a:pt x="4105" y="1284"/>
                    <a:pt x="4179" y="1286"/>
                    <a:pt x="4256" y="1291"/>
                  </a:cubicBezTo>
                  <a:cubicBezTo>
                    <a:pt x="4304" y="862"/>
                    <a:pt x="4649" y="696"/>
                    <a:pt x="4602" y="196"/>
                  </a:cubicBezTo>
                  <a:cubicBezTo>
                    <a:pt x="4224" y="62"/>
                    <a:pt x="3809" y="0"/>
                    <a:pt x="3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1"/>
            <p:cNvSpPr/>
            <p:nvPr/>
          </p:nvSpPr>
          <p:spPr>
            <a:xfrm>
              <a:off x="7202675" y="4092325"/>
              <a:ext cx="61925" cy="47925"/>
            </a:xfrm>
            <a:custGeom>
              <a:avLst/>
              <a:gdLst/>
              <a:ahLst/>
              <a:cxnLst/>
              <a:rect l="l" t="t" r="r" b="b"/>
              <a:pathLst>
                <a:path w="2477" h="1917" extrusionOk="0">
                  <a:moveTo>
                    <a:pt x="2092" y="1"/>
                  </a:moveTo>
                  <a:cubicBezTo>
                    <a:pt x="1529" y="1"/>
                    <a:pt x="1274" y="253"/>
                    <a:pt x="751" y="285"/>
                  </a:cubicBezTo>
                  <a:cubicBezTo>
                    <a:pt x="834" y="1119"/>
                    <a:pt x="0" y="1631"/>
                    <a:pt x="1108" y="1916"/>
                  </a:cubicBezTo>
                  <a:cubicBezTo>
                    <a:pt x="1608" y="1369"/>
                    <a:pt x="1989" y="559"/>
                    <a:pt x="2465" y="428"/>
                  </a:cubicBezTo>
                  <a:cubicBezTo>
                    <a:pt x="2477" y="250"/>
                    <a:pt x="2263" y="238"/>
                    <a:pt x="2298" y="11"/>
                  </a:cubicBezTo>
                  <a:cubicBezTo>
                    <a:pt x="2225" y="4"/>
                    <a:pt x="2156" y="1"/>
                    <a:pt x="20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1"/>
            <p:cNvSpPr/>
            <p:nvPr/>
          </p:nvSpPr>
          <p:spPr>
            <a:xfrm>
              <a:off x="7195825" y="3621675"/>
              <a:ext cx="94075" cy="47075"/>
            </a:xfrm>
            <a:custGeom>
              <a:avLst/>
              <a:gdLst/>
              <a:ahLst/>
              <a:cxnLst/>
              <a:rect l="l" t="t" r="r" b="b"/>
              <a:pathLst>
                <a:path w="3763" h="1883" extrusionOk="0">
                  <a:moveTo>
                    <a:pt x="1587" y="1"/>
                  </a:moveTo>
                  <a:cubicBezTo>
                    <a:pt x="1571" y="1"/>
                    <a:pt x="1554" y="1"/>
                    <a:pt x="1537" y="2"/>
                  </a:cubicBezTo>
                  <a:cubicBezTo>
                    <a:pt x="870" y="2"/>
                    <a:pt x="536" y="299"/>
                    <a:pt x="1" y="395"/>
                  </a:cubicBezTo>
                  <a:cubicBezTo>
                    <a:pt x="489" y="954"/>
                    <a:pt x="786" y="1669"/>
                    <a:pt x="1703" y="1883"/>
                  </a:cubicBezTo>
                  <a:cubicBezTo>
                    <a:pt x="2668" y="1502"/>
                    <a:pt x="3334" y="919"/>
                    <a:pt x="3763" y="133"/>
                  </a:cubicBezTo>
                  <a:cubicBezTo>
                    <a:pt x="3670" y="119"/>
                    <a:pt x="3586" y="113"/>
                    <a:pt x="3510" y="113"/>
                  </a:cubicBezTo>
                  <a:cubicBezTo>
                    <a:pt x="2840" y="113"/>
                    <a:pt x="2782" y="584"/>
                    <a:pt x="2215" y="680"/>
                  </a:cubicBezTo>
                  <a:cubicBezTo>
                    <a:pt x="2134" y="346"/>
                    <a:pt x="2087" y="1"/>
                    <a:pt x="15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1"/>
            <p:cNvSpPr/>
            <p:nvPr/>
          </p:nvSpPr>
          <p:spPr>
            <a:xfrm>
              <a:off x="7050275" y="1933100"/>
              <a:ext cx="31300" cy="19950"/>
            </a:xfrm>
            <a:custGeom>
              <a:avLst/>
              <a:gdLst/>
              <a:ahLst/>
              <a:cxnLst/>
              <a:rect l="l" t="t" r="r" b="b"/>
              <a:pathLst>
                <a:path w="1252" h="798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536" y="36"/>
                    <a:pt x="0" y="108"/>
                    <a:pt x="96" y="667"/>
                  </a:cubicBezTo>
                  <a:cubicBezTo>
                    <a:pt x="226" y="757"/>
                    <a:pt x="369" y="798"/>
                    <a:pt x="508" y="798"/>
                  </a:cubicBezTo>
                  <a:cubicBezTo>
                    <a:pt x="901" y="798"/>
                    <a:pt x="1252" y="468"/>
                    <a:pt x="1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1"/>
            <p:cNvSpPr/>
            <p:nvPr/>
          </p:nvSpPr>
          <p:spPr>
            <a:xfrm>
              <a:off x="7014250" y="3690975"/>
              <a:ext cx="46050" cy="26250"/>
            </a:xfrm>
            <a:custGeom>
              <a:avLst/>
              <a:gdLst/>
              <a:ahLst/>
              <a:cxnLst/>
              <a:rect l="l" t="t" r="r" b="b"/>
              <a:pathLst>
                <a:path w="1842" h="1050" extrusionOk="0">
                  <a:moveTo>
                    <a:pt x="1074" y="1"/>
                  </a:moveTo>
                  <a:cubicBezTo>
                    <a:pt x="819" y="1"/>
                    <a:pt x="569" y="98"/>
                    <a:pt x="96" y="218"/>
                  </a:cubicBezTo>
                  <a:cubicBezTo>
                    <a:pt x="1" y="647"/>
                    <a:pt x="334" y="754"/>
                    <a:pt x="418" y="1040"/>
                  </a:cubicBezTo>
                  <a:cubicBezTo>
                    <a:pt x="511" y="1046"/>
                    <a:pt x="601" y="1049"/>
                    <a:pt x="687" y="1049"/>
                  </a:cubicBezTo>
                  <a:cubicBezTo>
                    <a:pt x="1417" y="1049"/>
                    <a:pt x="1841" y="815"/>
                    <a:pt x="1799" y="218"/>
                  </a:cubicBezTo>
                  <a:cubicBezTo>
                    <a:pt x="1479" y="61"/>
                    <a:pt x="1275" y="1"/>
                    <a:pt x="10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1"/>
            <p:cNvSpPr/>
            <p:nvPr/>
          </p:nvSpPr>
          <p:spPr>
            <a:xfrm>
              <a:off x="7036500" y="2743175"/>
              <a:ext cx="34875" cy="16975"/>
            </a:xfrm>
            <a:custGeom>
              <a:avLst/>
              <a:gdLst/>
              <a:ahLst/>
              <a:cxnLst/>
              <a:rect l="l" t="t" r="r" b="b"/>
              <a:pathLst>
                <a:path w="1395" h="679" extrusionOk="0">
                  <a:moveTo>
                    <a:pt x="749" y="1"/>
                  </a:moveTo>
                  <a:cubicBezTo>
                    <a:pt x="365" y="1"/>
                    <a:pt x="1" y="153"/>
                    <a:pt x="170" y="566"/>
                  </a:cubicBezTo>
                  <a:cubicBezTo>
                    <a:pt x="286" y="642"/>
                    <a:pt x="447" y="679"/>
                    <a:pt x="612" y="679"/>
                  </a:cubicBezTo>
                  <a:cubicBezTo>
                    <a:pt x="990" y="679"/>
                    <a:pt x="1394" y="489"/>
                    <a:pt x="1361" y="149"/>
                  </a:cubicBezTo>
                  <a:cubicBezTo>
                    <a:pt x="1229" y="59"/>
                    <a:pt x="986" y="1"/>
                    <a:pt x="7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1"/>
            <p:cNvSpPr/>
            <p:nvPr/>
          </p:nvSpPr>
          <p:spPr>
            <a:xfrm>
              <a:off x="7070800" y="3679150"/>
              <a:ext cx="46475" cy="30675"/>
            </a:xfrm>
            <a:custGeom>
              <a:avLst/>
              <a:gdLst/>
              <a:ahLst/>
              <a:cxnLst/>
              <a:rect l="l" t="t" r="r" b="b"/>
              <a:pathLst>
                <a:path w="1859" h="1227" extrusionOk="0">
                  <a:moveTo>
                    <a:pt x="549" y="1"/>
                  </a:moveTo>
                  <a:cubicBezTo>
                    <a:pt x="370" y="215"/>
                    <a:pt x="1" y="286"/>
                    <a:pt x="49" y="691"/>
                  </a:cubicBezTo>
                  <a:cubicBezTo>
                    <a:pt x="584" y="810"/>
                    <a:pt x="763" y="1215"/>
                    <a:pt x="1406" y="1227"/>
                  </a:cubicBezTo>
                  <a:cubicBezTo>
                    <a:pt x="1858" y="691"/>
                    <a:pt x="1025" y="227"/>
                    <a:pt x="5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1"/>
            <p:cNvSpPr/>
            <p:nvPr/>
          </p:nvSpPr>
          <p:spPr>
            <a:xfrm>
              <a:off x="7088075" y="2150100"/>
              <a:ext cx="21750" cy="27100"/>
            </a:xfrm>
            <a:custGeom>
              <a:avLst/>
              <a:gdLst/>
              <a:ahLst/>
              <a:cxnLst/>
              <a:rect l="l" t="t" r="r" b="b"/>
              <a:pathLst>
                <a:path w="870" h="1084" extrusionOk="0">
                  <a:moveTo>
                    <a:pt x="155" y="0"/>
                  </a:moveTo>
                  <a:cubicBezTo>
                    <a:pt x="147" y="0"/>
                    <a:pt x="140" y="0"/>
                    <a:pt x="132" y="0"/>
                  </a:cubicBezTo>
                  <a:cubicBezTo>
                    <a:pt x="1" y="655"/>
                    <a:pt x="382" y="893"/>
                    <a:pt x="834" y="1084"/>
                  </a:cubicBezTo>
                  <a:cubicBezTo>
                    <a:pt x="869" y="507"/>
                    <a:pt x="835" y="0"/>
                    <a:pt x="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1"/>
            <p:cNvSpPr/>
            <p:nvPr/>
          </p:nvSpPr>
          <p:spPr>
            <a:xfrm>
              <a:off x="7284900" y="3434775"/>
              <a:ext cx="37750" cy="30700"/>
            </a:xfrm>
            <a:custGeom>
              <a:avLst/>
              <a:gdLst/>
              <a:ahLst/>
              <a:cxnLst/>
              <a:rect l="l" t="t" r="r" b="b"/>
              <a:pathLst>
                <a:path w="1510" h="1228" extrusionOk="0">
                  <a:moveTo>
                    <a:pt x="176" y="1"/>
                  </a:moveTo>
                  <a:cubicBezTo>
                    <a:pt x="1" y="305"/>
                    <a:pt x="227" y="1228"/>
                    <a:pt x="990" y="1228"/>
                  </a:cubicBezTo>
                  <a:cubicBezTo>
                    <a:pt x="1004" y="1228"/>
                    <a:pt x="1019" y="1228"/>
                    <a:pt x="1033" y="1227"/>
                  </a:cubicBezTo>
                  <a:cubicBezTo>
                    <a:pt x="1510" y="584"/>
                    <a:pt x="938" y="108"/>
                    <a:pt x="1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1"/>
            <p:cNvSpPr/>
            <p:nvPr/>
          </p:nvSpPr>
          <p:spPr>
            <a:xfrm>
              <a:off x="7072000" y="1522300"/>
              <a:ext cx="22950" cy="17325"/>
            </a:xfrm>
            <a:custGeom>
              <a:avLst/>
              <a:gdLst/>
              <a:ahLst/>
              <a:cxnLst/>
              <a:rect l="l" t="t" r="r" b="b"/>
              <a:pathLst>
                <a:path w="918" h="693" extrusionOk="0">
                  <a:moveTo>
                    <a:pt x="384" y="1"/>
                  </a:moveTo>
                  <a:cubicBezTo>
                    <a:pt x="341" y="1"/>
                    <a:pt x="293" y="5"/>
                    <a:pt x="239" y="14"/>
                  </a:cubicBezTo>
                  <a:cubicBezTo>
                    <a:pt x="84" y="169"/>
                    <a:pt x="1" y="371"/>
                    <a:pt x="72" y="693"/>
                  </a:cubicBezTo>
                  <a:cubicBezTo>
                    <a:pt x="465" y="597"/>
                    <a:pt x="858" y="514"/>
                    <a:pt x="917" y="157"/>
                  </a:cubicBezTo>
                  <a:cubicBezTo>
                    <a:pt x="707" y="117"/>
                    <a:pt x="614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1"/>
            <p:cNvSpPr/>
            <p:nvPr/>
          </p:nvSpPr>
          <p:spPr>
            <a:xfrm>
              <a:off x="7061575" y="4180700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1" y="263"/>
                    <a:pt x="84" y="929"/>
                    <a:pt x="108" y="1513"/>
                  </a:cubicBezTo>
                  <a:cubicBezTo>
                    <a:pt x="142" y="1515"/>
                    <a:pt x="175" y="1516"/>
                    <a:pt x="208" y="1516"/>
                  </a:cubicBezTo>
                  <a:cubicBezTo>
                    <a:pt x="1279" y="1516"/>
                    <a:pt x="1331" y="209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1"/>
            <p:cNvSpPr/>
            <p:nvPr/>
          </p:nvSpPr>
          <p:spPr>
            <a:xfrm>
              <a:off x="7043425" y="4119650"/>
              <a:ext cx="50025" cy="30725"/>
            </a:xfrm>
            <a:custGeom>
              <a:avLst/>
              <a:gdLst/>
              <a:ahLst/>
              <a:cxnLst/>
              <a:rect l="l" t="t" r="r" b="b"/>
              <a:pathLst>
                <a:path w="2001" h="1229" extrusionOk="0">
                  <a:moveTo>
                    <a:pt x="192" y="1"/>
                  </a:moveTo>
                  <a:cubicBezTo>
                    <a:pt x="176" y="1"/>
                    <a:pt x="160" y="1"/>
                    <a:pt x="143" y="2"/>
                  </a:cubicBezTo>
                  <a:cubicBezTo>
                    <a:pt x="1" y="145"/>
                    <a:pt x="60" y="978"/>
                    <a:pt x="298" y="1228"/>
                  </a:cubicBezTo>
                  <a:cubicBezTo>
                    <a:pt x="497" y="854"/>
                    <a:pt x="736" y="760"/>
                    <a:pt x="1113" y="760"/>
                  </a:cubicBezTo>
                  <a:cubicBezTo>
                    <a:pt x="1348" y="760"/>
                    <a:pt x="1636" y="796"/>
                    <a:pt x="2001" y="823"/>
                  </a:cubicBezTo>
                  <a:lnTo>
                    <a:pt x="2001" y="419"/>
                  </a:lnTo>
                  <a:cubicBezTo>
                    <a:pt x="1133" y="384"/>
                    <a:pt x="738" y="1"/>
                    <a:pt x="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1"/>
            <p:cNvSpPr/>
            <p:nvPr/>
          </p:nvSpPr>
          <p:spPr>
            <a:xfrm>
              <a:off x="7086000" y="4489375"/>
              <a:ext cx="89325" cy="57475"/>
            </a:xfrm>
            <a:custGeom>
              <a:avLst/>
              <a:gdLst/>
              <a:ahLst/>
              <a:cxnLst/>
              <a:rect l="l" t="t" r="r" b="b"/>
              <a:pathLst>
                <a:path w="3573" h="2299" extrusionOk="0">
                  <a:moveTo>
                    <a:pt x="1036" y="0"/>
                  </a:moveTo>
                  <a:cubicBezTo>
                    <a:pt x="655" y="477"/>
                    <a:pt x="476" y="1108"/>
                    <a:pt x="0" y="1501"/>
                  </a:cubicBezTo>
                  <a:cubicBezTo>
                    <a:pt x="60" y="1905"/>
                    <a:pt x="298" y="2167"/>
                    <a:pt x="703" y="2298"/>
                  </a:cubicBezTo>
                  <a:cubicBezTo>
                    <a:pt x="1667" y="2096"/>
                    <a:pt x="2679" y="1905"/>
                    <a:pt x="3429" y="1501"/>
                  </a:cubicBezTo>
                  <a:cubicBezTo>
                    <a:pt x="3572" y="774"/>
                    <a:pt x="2786" y="834"/>
                    <a:pt x="2905" y="143"/>
                  </a:cubicBezTo>
                  <a:cubicBezTo>
                    <a:pt x="2819" y="124"/>
                    <a:pt x="2735" y="117"/>
                    <a:pt x="2652" y="117"/>
                  </a:cubicBezTo>
                  <a:cubicBezTo>
                    <a:pt x="2333" y="117"/>
                    <a:pt x="2034" y="228"/>
                    <a:pt x="1718" y="228"/>
                  </a:cubicBezTo>
                  <a:cubicBezTo>
                    <a:pt x="1502" y="228"/>
                    <a:pt x="1279" y="176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1"/>
            <p:cNvSpPr/>
            <p:nvPr/>
          </p:nvSpPr>
          <p:spPr>
            <a:xfrm>
              <a:off x="7068850" y="4368225"/>
              <a:ext cx="24600" cy="8875"/>
            </a:xfrm>
            <a:custGeom>
              <a:avLst/>
              <a:gdLst/>
              <a:ahLst/>
              <a:cxnLst/>
              <a:rect l="l" t="t" r="r" b="b"/>
              <a:pathLst>
                <a:path w="984" h="355" extrusionOk="0">
                  <a:moveTo>
                    <a:pt x="31" y="1"/>
                  </a:moveTo>
                  <a:cubicBezTo>
                    <a:pt x="0" y="257"/>
                    <a:pt x="175" y="354"/>
                    <a:pt x="383" y="354"/>
                  </a:cubicBezTo>
                  <a:cubicBezTo>
                    <a:pt x="650" y="354"/>
                    <a:pt x="970" y="194"/>
                    <a:pt x="9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1"/>
            <p:cNvSpPr/>
            <p:nvPr/>
          </p:nvSpPr>
          <p:spPr>
            <a:xfrm>
              <a:off x="7291975" y="4416750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0" y="0"/>
                  </a:moveTo>
                  <a:cubicBezTo>
                    <a:pt x="72" y="357"/>
                    <a:pt x="548" y="381"/>
                    <a:pt x="798" y="607"/>
                  </a:cubicBezTo>
                  <a:cubicBezTo>
                    <a:pt x="798" y="546"/>
                    <a:pt x="807" y="484"/>
                    <a:pt x="902" y="484"/>
                  </a:cubicBezTo>
                  <a:cubicBezTo>
                    <a:pt x="917" y="484"/>
                    <a:pt x="934" y="485"/>
                    <a:pt x="953" y="488"/>
                  </a:cubicBezTo>
                  <a:cubicBezTo>
                    <a:pt x="905" y="405"/>
                    <a:pt x="953" y="250"/>
                    <a:pt x="798" y="250"/>
                  </a:cubicBezTo>
                  <a:cubicBezTo>
                    <a:pt x="729" y="320"/>
                    <a:pt x="700" y="347"/>
                    <a:pt x="692" y="347"/>
                  </a:cubicBezTo>
                  <a:cubicBezTo>
                    <a:pt x="668" y="347"/>
                    <a:pt x="848" y="81"/>
                    <a:pt x="6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1"/>
            <p:cNvSpPr/>
            <p:nvPr/>
          </p:nvSpPr>
          <p:spPr>
            <a:xfrm>
              <a:off x="7038025" y="4452450"/>
              <a:ext cx="28575" cy="10375"/>
            </a:xfrm>
            <a:custGeom>
              <a:avLst/>
              <a:gdLst/>
              <a:ahLst/>
              <a:cxnLst/>
              <a:rect l="l" t="t" r="r" b="b"/>
              <a:pathLst>
                <a:path w="1143" h="415" extrusionOk="0">
                  <a:moveTo>
                    <a:pt x="605" y="0"/>
                  </a:moveTo>
                  <a:cubicBezTo>
                    <a:pt x="303" y="0"/>
                    <a:pt x="0" y="126"/>
                    <a:pt x="38" y="406"/>
                  </a:cubicBezTo>
                  <a:cubicBezTo>
                    <a:pt x="89" y="391"/>
                    <a:pt x="152" y="386"/>
                    <a:pt x="222" y="386"/>
                  </a:cubicBezTo>
                  <a:cubicBezTo>
                    <a:pt x="387" y="386"/>
                    <a:pt x="590" y="415"/>
                    <a:pt x="757" y="415"/>
                  </a:cubicBezTo>
                  <a:cubicBezTo>
                    <a:pt x="982" y="415"/>
                    <a:pt x="1143" y="363"/>
                    <a:pt x="1062" y="120"/>
                  </a:cubicBezTo>
                  <a:cubicBezTo>
                    <a:pt x="953" y="42"/>
                    <a:pt x="779" y="0"/>
                    <a:pt x="6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1"/>
            <p:cNvSpPr/>
            <p:nvPr/>
          </p:nvSpPr>
          <p:spPr>
            <a:xfrm>
              <a:off x="7187800" y="4177725"/>
              <a:ext cx="25625" cy="13500"/>
            </a:xfrm>
            <a:custGeom>
              <a:avLst/>
              <a:gdLst/>
              <a:ahLst/>
              <a:cxnLst/>
              <a:rect l="l" t="t" r="r" b="b"/>
              <a:pathLst>
                <a:path w="1025" h="540" extrusionOk="0">
                  <a:moveTo>
                    <a:pt x="1024" y="1"/>
                  </a:moveTo>
                  <a:cubicBezTo>
                    <a:pt x="655" y="108"/>
                    <a:pt x="95" y="84"/>
                    <a:pt x="0" y="405"/>
                  </a:cubicBezTo>
                  <a:cubicBezTo>
                    <a:pt x="107" y="495"/>
                    <a:pt x="310" y="539"/>
                    <a:pt x="512" y="539"/>
                  </a:cubicBezTo>
                  <a:cubicBezTo>
                    <a:pt x="715" y="539"/>
                    <a:pt x="917" y="495"/>
                    <a:pt x="1024" y="405"/>
                  </a:cubicBezTo>
                  <a:lnTo>
                    <a:pt x="1024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1"/>
            <p:cNvSpPr/>
            <p:nvPr/>
          </p:nvSpPr>
          <p:spPr>
            <a:xfrm>
              <a:off x="6991350" y="4423000"/>
              <a:ext cx="50900" cy="46450"/>
            </a:xfrm>
            <a:custGeom>
              <a:avLst/>
              <a:gdLst/>
              <a:ahLst/>
              <a:cxnLst/>
              <a:rect l="l" t="t" r="r" b="b"/>
              <a:pathLst>
                <a:path w="2036" h="1858" extrusionOk="0">
                  <a:moveTo>
                    <a:pt x="2036" y="0"/>
                  </a:moveTo>
                  <a:lnTo>
                    <a:pt x="2036" y="0"/>
                  </a:lnTo>
                  <a:cubicBezTo>
                    <a:pt x="1045" y="107"/>
                    <a:pt x="1684" y="880"/>
                    <a:pt x="1037" y="880"/>
                  </a:cubicBezTo>
                  <a:cubicBezTo>
                    <a:pt x="961" y="880"/>
                    <a:pt x="867" y="869"/>
                    <a:pt x="750" y="846"/>
                  </a:cubicBezTo>
                  <a:lnTo>
                    <a:pt x="750" y="1048"/>
                  </a:lnTo>
                  <a:cubicBezTo>
                    <a:pt x="679" y="1040"/>
                    <a:pt x="602" y="1037"/>
                    <a:pt x="522" y="1037"/>
                  </a:cubicBezTo>
                  <a:cubicBezTo>
                    <a:pt x="362" y="1037"/>
                    <a:pt x="191" y="1048"/>
                    <a:pt x="24" y="1048"/>
                  </a:cubicBezTo>
                  <a:cubicBezTo>
                    <a:pt x="0" y="1560"/>
                    <a:pt x="310" y="1822"/>
                    <a:pt x="893" y="1858"/>
                  </a:cubicBezTo>
                  <a:cubicBezTo>
                    <a:pt x="964" y="1608"/>
                    <a:pt x="1369" y="1608"/>
                    <a:pt x="1250" y="1191"/>
                  </a:cubicBezTo>
                  <a:cubicBezTo>
                    <a:pt x="1905" y="1060"/>
                    <a:pt x="1560" y="477"/>
                    <a:pt x="2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1"/>
            <p:cNvSpPr/>
            <p:nvPr/>
          </p:nvSpPr>
          <p:spPr>
            <a:xfrm>
              <a:off x="7285950" y="4788550"/>
              <a:ext cx="39375" cy="18950"/>
            </a:xfrm>
            <a:custGeom>
              <a:avLst/>
              <a:gdLst/>
              <a:ahLst/>
              <a:cxnLst/>
              <a:rect l="l" t="t" r="r" b="b"/>
              <a:pathLst>
                <a:path w="1575" h="758" extrusionOk="0">
                  <a:moveTo>
                    <a:pt x="354" y="0"/>
                  </a:moveTo>
                  <a:cubicBezTo>
                    <a:pt x="256" y="0"/>
                    <a:pt x="154" y="32"/>
                    <a:pt x="39" y="118"/>
                  </a:cubicBezTo>
                  <a:cubicBezTo>
                    <a:pt x="1" y="620"/>
                    <a:pt x="361" y="758"/>
                    <a:pt x="802" y="758"/>
                  </a:cubicBezTo>
                  <a:cubicBezTo>
                    <a:pt x="1053" y="758"/>
                    <a:pt x="1329" y="713"/>
                    <a:pt x="1575" y="666"/>
                  </a:cubicBezTo>
                  <a:lnTo>
                    <a:pt x="1575" y="261"/>
                  </a:lnTo>
                  <a:cubicBezTo>
                    <a:pt x="1493" y="277"/>
                    <a:pt x="1417" y="284"/>
                    <a:pt x="1346" y="284"/>
                  </a:cubicBezTo>
                  <a:cubicBezTo>
                    <a:pt x="896" y="284"/>
                    <a:pt x="644" y="0"/>
                    <a:pt x="3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1"/>
            <p:cNvSpPr/>
            <p:nvPr/>
          </p:nvSpPr>
          <p:spPr>
            <a:xfrm>
              <a:off x="7194350" y="4682850"/>
              <a:ext cx="50025" cy="2382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453" y="0"/>
                  </a:moveTo>
                  <a:cubicBezTo>
                    <a:pt x="226" y="227"/>
                    <a:pt x="0" y="477"/>
                    <a:pt x="119" y="953"/>
                  </a:cubicBezTo>
                  <a:cubicBezTo>
                    <a:pt x="893" y="905"/>
                    <a:pt x="1619" y="798"/>
                    <a:pt x="2000" y="417"/>
                  </a:cubicBezTo>
                  <a:cubicBezTo>
                    <a:pt x="1405" y="334"/>
                    <a:pt x="1107" y="36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1"/>
            <p:cNvSpPr/>
            <p:nvPr/>
          </p:nvSpPr>
          <p:spPr>
            <a:xfrm>
              <a:off x="7197625" y="4723625"/>
              <a:ext cx="47100" cy="20575"/>
            </a:xfrm>
            <a:custGeom>
              <a:avLst/>
              <a:gdLst/>
              <a:ahLst/>
              <a:cxnLst/>
              <a:rect l="l" t="t" r="r" b="b"/>
              <a:pathLst>
                <a:path w="1884" h="823" extrusionOk="0">
                  <a:moveTo>
                    <a:pt x="643" y="1"/>
                  </a:moveTo>
                  <a:cubicBezTo>
                    <a:pt x="536" y="132"/>
                    <a:pt x="0" y="632"/>
                    <a:pt x="500" y="822"/>
                  </a:cubicBezTo>
                  <a:cubicBezTo>
                    <a:pt x="576" y="767"/>
                    <a:pt x="726" y="760"/>
                    <a:pt x="900" y="760"/>
                  </a:cubicBezTo>
                  <a:cubicBezTo>
                    <a:pt x="959" y="760"/>
                    <a:pt x="1020" y="760"/>
                    <a:pt x="1082" y="760"/>
                  </a:cubicBezTo>
                  <a:cubicBezTo>
                    <a:pt x="1468" y="760"/>
                    <a:pt x="1884" y="730"/>
                    <a:pt x="1869" y="286"/>
                  </a:cubicBezTo>
                  <a:cubicBezTo>
                    <a:pt x="1369" y="251"/>
                    <a:pt x="1155" y="36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1"/>
            <p:cNvSpPr/>
            <p:nvPr/>
          </p:nvSpPr>
          <p:spPr>
            <a:xfrm>
              <a:off x="7247700" y="4171175"/>
              <a:ext cx="13050" cy="17200"/>
            </a:xfrm>
            <a:custGeom>
              <a:avLst/>
              <a:gdLst/>
              <a:ahLst/>
              <a:cxnLst/>
              <a:rect l="l" t="t" r="r" b="b"/>
              <a:pathLst>
                <a:path w="522" h="688" extrusionOk="0">
                  <a:moveTo>
                    <a:pt x="176" y="1"/>
                  </a:moveTo>
                  <a:cubicBezTo>
                    <a:pt x="251" y="225"/>
                    <a:pt x="0" y="687"/>
                    <a:pt x="367" y="687"/>
                  </a:cubicBezTo>
                  <a:cubicBezTo>
                    <a:pt x="409" y="687"/>
                    <a:pt x="460" y="681"/>
                    <a:pt x="521" y="667"/>
                  </a:cubicBezTo>
                  <a:lnTo>
                    <a:pt x="521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1"/>
            <p:cNvSpPr/>
            <p:nvPr/>
          </p:nvSpPr>
          <p:spPr>
            <a:xfrm>
              <a:off x="7160400" y="4086200"/>
              <a:ext cx="35750" cy="27250"/>
            </a:xfrm>
            <a:custGeom>
              <a:avLst/>
              <a:gdLst/>
              <a:ahLst/>
              <a:cxnLst/>
              <a:rect l="l" t="t" r="r" b="b"/>
              <a:pathLst>
                <a:path w="1430" h="1090" extrusionOk="0">
                  <a:moveTo>
                    <a:pt x="681" y="1"/>
                  </a:moveTo>
                  <a:cubicBezTo>
                    <a:pt x="651" y="1"/>
                    <a:pt x="619" y="2"/>
                    <a:pt x="584" y="6"/>
                  </a:cubicBezTo>
                  <a:cubicBezTo>
                    <a:pt x="542" y="101"/>
                    <a:pt x="464" y="140"/>
                    <a:pt x="300" y="140"/>
                  </a:cubicBezTo>
                  <a:cubicBezTo>
                    <a:pt x="277" y="140"/>
                    <a:pt x="253" y="139"/>
                    <a:pt x="227" y="137"/>
                  </a:cubicBezTo>
                  <a:lnTo>
                    <a:pt x="227" y="137"/>
                  </a:lnTo>
                  <a:cubicBezTo>
                    <a:pt x="287" y="709"/>
                    <a:pt x="1" y="661"/>
                    <a:pt x="227" y="1090"/>
                  </a:cubicBezTo>
                  <a:cubicBezTo>
                    <a:pt x="763" y="971"/>
                    <a:pt x="1096" y="685"/>
                    <a:pt x="1430" y="411"/>
                  </a:cubicBezTo>
                  <a:cubicBezTo>
                    <a:pt x="1063" y="367"/>
                    <a:pt x="1101" y="1"/>
                    <a:pt x="6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1"/>
            <p:cNvSpPr/>
            <p:nvPr/>
          </p:nvSpPr>
          <p:spPr>
            <a:xfrm>
              <a:off x="6975275" y="2659850"/>
              <a:ext cx="30075" cy="19025"/>
            </a:xfrm>
            <a:custGeom>
              <a:avLst/>
              <a:gdLst/>
              <a:ahLst/>
              <a:cxnLst/>
              <a:rect l="l" t="t" r="r" b="b"/>
              <a:pathLst>
                <a:path w="1203" h="761" extrusionOk="0">
                  <a:moveTo>
                    <a:pt x="268" y="0"/>
                  </a:moveTo>
                  <a:cubicBezTo>
                    <a:pt x="199" y="0"/>
                    <a:pt x="130" y="23"/>
                    <a:pt x="48" y="89"/>
                  </a:cubicBezTo>
                  <a:cubicBezTo>
                    <a:pt x="0" y="399"/>
                    <a:pt x="83" y="613"/>
                    <a:pt x="226" y="756"/>
                  </a:cubicBezTo>
                  <a:cubicBezTo>
                    <a:pt x="280" y="759"/>
                    <a:pt x="331" y="761"/>
                    <a:pt x="381" y="761"/>
                  </a:cubicBezTo>
                  <a:cubicBezTo>
                    <a:pt x="888" y="761"/>
                    <a:pt x="1203" y="588"/>
                    <a:pt x="1084" y="89"/>
                  </a:cubicBezTo>
                  <a:lnTo>
                    <a:pt x="1084" y="89"/>
                  </a:lnTo>
                  <a:cubicBezTo>
                    <a:pt x="997" y="106"/>
                    <a:pt x="919" y="113"/>
                    <a:pt x="850" y="113"/>
                  </a:cubicBezTo>
                  <a:cubicBezTo>
                    <a:pt x="571" y="113"/>
                    <a:pt x="421" y="0"/>
                    <a:pt x="2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1"/>
            <p:cNvSpPr/>
            <p:nvPr/>
          </p:nvSpPr>
          <p:spPr>
            <a:xfrm>
              <a:off x="6977050" y="3238700"/>
              <a:ext cx="35150" cy="13850"/>
            </a:xfrm>
            <a:custGeom>
              <a:avLst/>
              <a:gdLst/>
              <a:ahLst/>
              <a:cxnLst/>
              <a:rect l="l" t="t" r="r" b="b"/>
              <a:pathLst>
                <a:path w="1406" h="554" extrusionOk="0">
                  <a:moveTo>
                    <a:pt x="624" y="1"/>
                  </a:moveTo>
                  <a:cubicBezTo>
                    <a:pt x="302" y="1"/>
                    <a:pt x="20" y="100"/>
                    <a:pt x="1" y="402"/>
                  </a:cubicBezTo>
                  <a:cubicBezTo>
                    <a:pt x="149" y="498"/>
                    <a:pt x="410" y="554"/>
                    <a:pt x="664" y="554"/>
                  </a:cubicBezTo>
                  <a:cubicBezTo>
                    <a:pt x="1042" y="554"/>
                    <a:pt x="1405" y="432"/>
                    <a:pt x="1370" y="140"/>
                  </a:cubicBezTo>
                  <a:cubicBezTo>
                    <a:pt x="1173" y="66"/>
                    <a:pt x="885" y="1"/>
                    <a:pt x="6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1"/>
            <p:cNvSpPr/>
            <p:nvPr/>
          </p:nvSpPr>
          <p:spPr>
            <a:xfrm>
              <a:off x="6957400" y="2424675"/>
              <a:ext cx="29850" cy="33825"/>
            </a:xfrm>
            <a:custGeom>
              <a:avLst/>
              <a:gdLst/>
              <a:ahLst/>
              <a:cxnLst/>
              <a:rect l="l" t="t" r="r" b="b"/>
              <a:pathLst>
                <a:path w="1194" h="1353" extrusionOk="0">
                  <a:moveTo>
                    <a:pt x="304" y="0"/>
                  </a:moveTo>
                  <a:cubicBezTo>
                    <a:pt x="236" y="0"/>
                    <a:pt x="163" y="6"/>
                    <a:pt x="84" y="19"/>
                  </a:cubicBezTo>
                  <a:cubicBezTo>
                    <a:pt x="1" y="769"/>
                    <a:pt x="429" y="1162"/>
                    <a:pt x="1060" y="1352"/>
                  </a:cubicBezTo>
                  <a:cubicBezTo>
                    <a:pt x="1193" y="1020"/>
                    <a:pt x="1192" y="0"/>
                    <a:pt x="3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1"/>
            <p:cNvSpPr/>
            <p:nvPr/>
          </p:nvSpPr>
          <p:spPr>
            <a:xfrm>
              <a:off x="6954825" y="2841425"/>
              <a:ext cx="35650" cy="17425"/>
            </a:xfrm>
            <a:custGeom>
              <a:avLst/>
              <a:gdLst/>
              <a:ahLst/>
              <a:cxnLst/>
              <a:rect l="l" t="t" r="r" b="b"/>
              <a:pathLst>
                <a:path w="1426" h="697" extrusionOk="0">
                  <a:moveTo>
                    <a:pt x="797" y="0"/>
                  </a:moveTo>
                  <a:cubicBezTo>
                    <a:pt x="381" y="0"/>
                    <a:pt x="1" y="205"/>
                    <a:pt x="211" y="696"/>
                  </a:cubicBezTo>
                  <a:lnTo>
                    <a:pt x="1223" y="696"/>
                  </a:lnTo>
                  <a:cubicBezTo>
                    <a:pt x="1187" y="434"/>
                    <a:pt x="1425" y="398"/>
                    <a:pt x="1401" y="160"/>
                  </a:cubicBezTo>
                  <a:cubicBezTo>
                    <a:pt x="1245" y="57"/>
                    <a:pt x="1016" y="0"/>
                    <a:pt x="7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1"/>
            <p:cNvSpPr/>
            <p:nvPr/>
          </p:nvSpPr>
          <p:spPr>
            <a:xfrm>
              <a:off x="6945300" y="2931475"/>
              <a:ext cx="33050" cy="20325"/>
            </a:xfrm>
            <a:custGeom>
              <a:avLst/>
              <a:gdLst/>
              <a:ahLst/>
              <a:cxnLst/>
              <a:rect l="l" t="t" r="r" b="b"/>
              <a:pathLst>
                <a:path w="1322" h="813" extrusionOk="0">
                  <a:moveTo>
                    <a:pt x="484" y="1"/>
                  </a:moveTo>
                  <a:cubicBezTo>
                    <a:pt x="344" y="1"/>
                    <a:pt x="201" y="24"/>
                    <a:pt x="68" y="71"/>
                  </a:cubicBezTo>
                  <a:cubicBezTo>
                    <a:pt x="1" y="636"/>
                    <a:pt x="280" y="812"/>
                    <a:pt x="694" y="812"/>
                  </a:cubicBezTo>
                  <a:cubicBezTo>
                    <a:pt x="864" y="812"/>
                    <a:pt x="1057" y="783"/>
                    <a:pt x="1259" y="737"/>
                  </a:cubicBezTo>
                  <a:cubicBezTo>
                    <a:pt x="1322" y="232"/>
                    <a:pt x="920" y="1"/>
                    <a:pt x="4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1"/>
            <p:cNvSpPr/>
            <p:nvPr/>
          </p:nvSpPr>
          <p:spPr>
            <a:xfrm>
              <a:off x="6986275" y="3727750"/>
              <a:ext cx="90225" cy="29700"/>
            </a:xfrm>
            <a:custGeom>
              <a:avLst/>
              <a:gdLst/>
              <a:ahLst/>
              <a:cxnLst/>
              <a:rect l="l" t="t" r="r" b="b"/>
              <a:pathLst>
                <a:path w="3609" h="1188" extrusionOk="0">
                  <a:moveTo>
                    <a:pt x="1013" y="0"/>
                  </a:moveTo>
                  <a:cubicBezTo>
                    <a:pt x="707" y="0"/>
                    <a:pt x="375" y="32"/>
                    <a:pt x="1" y="105"/>
                  </a:cubicBezTo>
                  <a:cubicBezTo>
                    <a:pt x="24" y="497"/>
                    <a:pt x="465" y="557"/>
                    <a:pt x="524" y="914"/>
                  </a:cubicBezTo>
                  <a:cubicBezTo>
                    <a:pt x="721" y="893"/>
                    <a:pt x="902" y="884"/>
                    <a:pt x="1071" y="884"/>
                  </a:cubicBezTo>
                  <a:cubicBezTo>
                    <a:pt x="2056" y="884"/>
                    <a:pt x="2632" y="1188"/>
                    <a:pt x="3608" y="1188"/>
                  </a:cubicBezTo>
                  <a:lnTo>
                    <a:pt x="3608" y="628"/>
                  </a:lnTo>
                  <a:cubicBezTo>
                    <a:pt x="2663" y="304"/>
                    <a:pt x="1962" y="0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1"/>
            <p:cNvSpPr/>
            <p:nvPr/>
          </p:nvSpPr>
          <p:spPr>
            <a:xfrm>
              <a:off x="6877625" y="2896000"/>
              <a:ext cx="30700" cy="20675"/>
            </a:xfrm>
            <a:custGeom>
              <a:avLst/>
              <a:gdLst/>
              <a:ahLst/>
              <a:cxnLst/>
              <a:rect l="l" t="t" r="r" b="b"/>
              <a:pathLst>
                <a:path w="1228" h="827" extrusionOk="0">
                  <a:moveTo>
                    <a:pt x="413" y="1"/>
                  </a:moveTo>
                  <a:cubicBezTo>
                    <a:pt x="402" y="1"/>
                    <a:pt x="392" y="1"/>
                    <a:pt x="382" y="1"/>
                  </a:cubicBezTo>
                  <a:cubicBezTo>
                    <a:pt x="168" y="359"/>
                    <a:pt x="1" y="418"/>
                    <a:pt x="215" y="823"/>
                  </a:cubicBezTo>
                  <a:cubicBezTo>
                    <a:pt x="255" y="825"/>
                    <a:pt x="293" y="826"/>
                    <a:pt x="330" y="826"/>
                  </a:cubicBezTo>
                  <a:cubicBezTo>
                    <a:pt x="867" y="826"/>
                    <a:pt x="1105" y="588"/>
                    <a:pt x="1227" y="287"/>
                  </a:cubicBezTo>
                  <a:cubicBezTo>
                    <a:pt x="925" y="229"/>
                    <a:pt x="816" y="1"/>
                    <a:pt x="4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1"/>
            <p:cNvSpPr/>
            <p:nvPr/>
          </p:nvSpPr>
          <p:spPr>
            <a:xfrm>
              <a:off x="6899950" y="3038225"/>
              <a:ext cx="42625" cy="27475"/>
            </a:xfrm>
            <a:custGeom>
              <a:avLst/>
              <a:gdLst/>
              <a:ahLst/>
              <a:cxnLst/>
              <a:rect l="l" t="t" r="r" b="b"/>
              <a:pathLst>
                <a:path w="1705" h="1099" extrusionOk="0">
                  <a:moveTo>
                    <a:pt x="501" y="1"/>
                  </a:moveTo>
                  <a:cubicBezTo>
                    <a:pt x="333" y="1"/>
                    <a:pt x="160" y="44"/>
                    <a:pt x="1" y="146"/>
                  </a:cubicBezTo>
                  <a:cubicBezTo>
                    <a:pt x="25" y="789"/>
                    <a:pt x="406" y="1099"/>
                    <a:pt x="1215" y="1099"/>
                  </a:cubicBezTo>
                  <a:cubicBezTo>
                    <a:pt x="1705" y="628"/>
                    <a:pt x="1137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1"/>
            <p:cNvSpPr/>
            <p:nvPr/>
          </p:nvSpPr>
          <p:spPr>
            <a:xfrm>
              <a:off x="6945075" y="2973625"/>
              <a:ext cx="38975" cy="28225"/>
            </a:xfrm>
            <a:custGeom>
              <a:avLst/>
              <a:gdLst/>
              <a:ahLst/>
              <a:cxnLst/>
              <a:rect l="l" t="t" r="r" b="b"/>
              <a:pathLst>
                <a:path w="1559" h="1129" extrusionOk="0">
                  <a:moveTo>
                    <a:pt x="1182" y="0"/>
                  </a:moveTo>
                  <a:cubicBezTo>
                    <a:pt x="452" y="0"/>
                    <a:pt x="1" y="632"/>
                    <a:pt x="434" y="1099"/>
                  </a:cubicBezTo>
                  <a:cubicBezTo>
                    <a:pt x="529" y="1119"/>
                    <a:pt x="617" y="1128"/>
                    <a:pt x="697" y="1128"/>
                  </a:cubicBezTo>
                  <a:cubicBezTo>
                    <a:pt x="1431" y="1128"/>
                    <a:pt x="1559" y="358"/>
                    <a:pt x="1280" y="4"/>
                  </a:cubicBezTo>
                  <a:cubicBezTo>
                    <a:pt x="1246" y="1"/>
                    <a:pt x="1214" y="0"/>
                    <a:pt x="11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1"/>
            <p:cNvSpPr/>
            <p:nvPr/>
          </p:nvSpPr>
          <p:spPr>
            <a:xfrm>
              <a:off x="6939250" y="3202725"/>
              <a:ext cx="33650" cy="25400"/>
            </a:xfrm>
            <a:custGeom>
              <a:avLst/>
              <a:gdLst/>
              <a:ahLst/>
              <a:cxnLst/>
              <a:rect l="l" t="t" r="r" b="b"/>
              <a:pathLst>
                <a:path w="1346" h="1016" extrusionOk="0">
                  <a:moveTo>
                    <a:pt x="879" y="1"/>
                  </a:moveTo>
                  <a:cubicBezTo>
                    <a:pt x="454" y="1"/>
                    <a:pt x="61" y="483"/>
                    <a:pt x="0" y="901"/>
                  </a:cubicBezTo>
                  <a:cubicBezTo>
                    <a:pt x="139" y="981"/>
                    <a:pt x="280" y="1015"/>
                    <a:pt x="415" y="1015"/>
                  </a:cubicBezTo>
                  <a:cubicBezTo>
                    <a:pt x="884" y="1015"/>
                    <a:pt x="1290" y="601"/>
                    <a:pt x="1346" y="222"/>
                  </a:cubicBezTo>
                  <a:cubicBezTo>
                    <a:pt x="1196" y="65"/>
                    <a:pt x="1035" y="1"/>
                    <a:pt x="8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1"/>
            <p:cNvSpPr/>
            <p:nvPr/>
          </p:nvSpPr>
          <p:spPr>
            <a:xfrm>
              <a:off x="6926750" y="3401750"/>
              <a:ext cx="25025" cy="19375"/>
            </a:xfrm>
            <a:custGeom>
              <a:avLst/>
              <a:gdLst/>
              <a:ahLst/>
              <a:cxnLst/>
              <a:rect l="l" t="t" r="r" b="b"/>
              <a:pathLst>
                <a:path w="1001" h="775" extrusionOk="0">
                  <a:moveTo>
                    <a:pt x="500" y="0"/>
                  </a:moveTo>
                  <a:cubicBezTo>
                    <a:pt x="417" y="250"/>
                    <a:pt x="0" y="238"/>
                    <a:pt x="155" y="667"/>
                  </a:cubicBezTo>
                  <a:cubicBezTo>
                    <a:pt x="249" y="747"/>
                    <a:pt x="314" y="774"/>
                    <a:pt x="372" y="774"/>
                  </a:cubicBezTo>
                  <a:cubicBezTo>
                    <a:pt x="492" y="774"/>
                    <a:pt x="584" y="657"/>
                    <a:pt x="856" y="657"/>
                  </a:cubicBezTo>
                  <a:cubicBezTo>
                    <a:pt x="899" y="657"/>
                    <a:pt x="947" y="660"/>
                    <a:pt x="1000" y="667"/>
                  </a:cubicBezTo>
                  <a:cubicBezTo>
                    <a:pt x="941" y="357"/>
                    <a:pt x="822" y="83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1"/>
            <p:cNvSpPr/>
            <p:nvPr/>
          </p:nvSpPr>
          <p:spPr>
            <a:xfrm>
              <a:off x="6935075" y="3367500"/>
              <a:ext cx="34250" cy="23850"/>
            </a:xfrm>
            <a:custGeom>
              <a:avLst/>
              <a:gdLst/>
              <a:ahLst/>
              <a:cxnLst/>
              <a:rect l="l" t="t" r="r" b="b"/>
              <a:pathLst>
                <a:path w="1370" h="954" extrusionOk="0">
                  <a:moveTo>
                    <a:pt x="1" y="1"/>
                  </a:moveTo>
                  <a:lnTo>
                    <a:pt x="1" y="1"/>
                  </a:lnTo>
                  <a:cubicBezTo>
                    <a:pt x="71" y="598"/>
                    <a:pt x="464" y="954"/>
                    <a:pt x="1327" y="954"/>
                  </a:cubicBezTo>
                  <a:cubicBezTo>
                    <a:pt x="1341" y="954"/>
                    <a:pt x="1356" y="954"/>
                    <a:pt x="1370" y="953"/>
                  </a:cubicBezTo>
                  <a:cubicBezTo>
                    <a:pt x="1310" y="322"/>
                    <a:pt x="703" y="13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1"/>
            <p:cNvSpPr/>
            <p:nvPr/>
          </p:nvSpPr>
          <p:spPr>
            <a:xfrm>
              <a:off x="7164875" y="3984250"/>
              <a:ext cx="45450" cy="61050"/>
            </a:xfrm>
            <a:custGeom>
              <a:avLst/>
              <a:gdLst/>
              <a:ahLst/>
              <a:cxnLst/>
              <a:rect l="l" t="t" r="r" b="b"/>
              <a:pathLst>
                <a:path w="1818" h="2442" extrusionOk="0">
                  <a:moveTo>
                    <a:pt x="94" y="0"/>
                  </a:moveTo>
                  <a:cubicBezTo>
                    <a:pt x="79" y="0"/>
                    <a:pt x="63" y="0"/>
                    <a:pt x="48" y="1"/>
                  </a:cubicBezTo>
                  <a:cubicBezTo>
                    <a:pt x="0" y="1155"/>
                    <a:pt x="167" y="1965"/>
                    <a:pt x="572" y="2441"/>
                  </a:cubicBezTo>
                  <a:cubicBezTo>
                    <a:pt x="1587" y="2005"/>
                    <a:pt x="1818" y="0"/>
                    <a:pt x="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1"/>
            <p:cNvSpPr/>
            <p:nvPr/>
          </p:nvSpPr>
          <p:spPr>
            <a:xfrm>
              <a:off x="7160875" y="3872375"/>
              <a:ext cx="18300" cy="20525"/>
            </a:xfrm>
            <a:custGeom>
              <a:avLst/>
              <a:gdLst/>
              <a:ahLst/>
              <a:cxnLst/>
              <a:rect l="l" t="t" r="r" b="b"/>
              <a:pathLst>
                <a:path w="732" h="821" extrusionOk="0">
                  <a:moveTo>
                    <a:pt x="606" y="0"/>
                  </a:moveTo>
                  <a:cubicBezTo>
                    <a:pt x="1" y="0"/>
                    <a:pt x="214" y="820"/>
                    <a:pt x="722" y="820"/>
                  </a:cubicBezTo>
                  <a:cubicBezTo>
                    <a:pt x="725" y="820"/>
                    <a:pt x="728" y="820"/>
                    <a:pt x="732" y="820"/>
                  </a:cubicBezTo>
                  <a:lnTo>
                    <a:pt x="732" y="11"/>
                  </a:lnTo>
                  <a:cubicBezTo>
                    <a:pt x="686" y="4"/>
                    <a:pt x="645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1"/>
            <p:cNvSpPr/>
            <p:nvPr/>
          </p:nvSpPr>
          <p:spPr>
            <a:xfrm>
              <a:off x="7011875" y="4299450"/>
              <a:ext cx="23150" cy="17475"/>
            </a:xfrm>
            <a:custGeom>
              <a:avLst/>
              <a:gdLst/>
              <a:ahLst/>
              <a:cxnLst/>
              <a:rect l="l" t="t" r="r" b="b"/>
              <a:pathLst>
                <a:path w="926" h="699" extrusionOk="0">
                  <a:moveTo>
                    <a:pt x="835" y="0"/>
                  </a:moveTo>
                  <a:cubicBezTo>
                    <a:pt x="326" y="0"/>
                    <a:pt x="0" y="380"/>
                    <a:pt x="382" y="692"/>
                  </a:cubicBezTo>
                  <a:cubicBezTo>
                    <a:pt x="422" y="696"/>
                    <a:pt x="460" y="698"/>
                    <a:pt x="495" y="698"/>
                  </a:cubicBezTo>
                  <a:cubicBezTo>
                    <a:pt x="919" y="698"/>
                    <a:pt x="926" y="375"/>
                    <a:pt x="882" y="1"/>
                  </a:cubicBezTo>
                  <a:cubicBezTo>
                    <a:pt x="866" y="1"/>
                    <a:pt x="851" y="0"/>
                    <a:pt x="8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1"/>
            <p:cNvSpPr/>
            <p:nvPr/>
          </p:nvSpPr>
          <p:spPr>
            <a:xfrm>
              <a:off x="6849050" y="3159125"/>
              <a:ext cx="64025" cy="39050"/>
            </a:xfrm>
            <a:custGeom>
              <a:avLst/>
              <a:gdLst/>
              <a:ahLst/>
              <a:cxnLst/>
              <a:rect l="l" t="t" r="r" b="b"/>
              <a:pathLst>
                <a:path w="2561" h="1562" extrusionOk="0">
                  <a:moveTo>
                    <a:pt x="658" y="1"/>
                  </a:moveTo>
                  <a:cubicBezTo>
                    <a:pt x="400" y="1"/>
                    <a:pt x="173" y="87"/>
                    <a:pt x="1" y="335"/>
                  </a:cubicBezTo>
                  <a:cubicBezTo>
                    <a:pt x="215" y="859"/>
                    <a:pt x="763" y="1097"/>
                    <a:pt x="1049" y="1561"/>
                  </a:cubicBezTo>
                  <a:cubicBezTo>
                    <a:pt x="1584" y="1228"/>
                    <a:pt x="2025" y="823"/>
                    <a:pt x="2561" y="478"/>
                  </a:cubicBezTo>
                  <a:cubicBezTo>
                    <a:pt x="1932" y="412"/>
                    <a:pt x="1220" y="1"/>
                    <a:pt x="6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1"/>
            <p:cNvSpPr/>
            <p:nvPr/>
          </p:nvSpPr>
          <p:spPr>
            <a:xfrm>
              <a:off x="7060100" y="2709700"/>
              <a:ext cx="22650" cy="16975"/>
            </a:xfrm>
            <a:custGeom>
              <a:avLst/>
              <a:gdLst/>
              <a:ahLst/>
              <a:cxnLst/>
              <a:rect l="l" t="t" r="r" b="b"/>
              <a:pathLst>
                <a:path w="906" h="679" extrusionOk="0">
                  <a:moveTo>
                    <a:pt x="84" y="0"/>
                  </a:moveTo>
                  <a:cubicBezTo>
                    <a:pt x="0" y="417"/>
                    <a:pt x="298" y="548"/>
                    <a:pt x="596" y="679"/>
                  </a:cubicBezTo>
                  <a:cubicBezTo>
                    <a:pt x="905" y="417"/>
                    <a:pt x="608" y="345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1"/>
            <p:cNvSpPr/>
            <p:nvPr/>
          </p:nvSpPr>
          <p:spPr>
            <a:xfrm>
              <a:off x="7102375" y="4144150"/>
              <a:ext cx="35450" cy="34200"/>
            </a:xfrm>
            <a:custGeom>
              <a:avLst/>
              <a:gdLst/>
              <a:ahLst/>
              <a:cxnLst/>
              <a:rect l="l" t="t" r="r" b="b"/>
              <a:pathLst>
                <a:path w="1418" h="1368" extrusionOk="0">
                  <a:moveTo>
                    <a:pt x="546" y="0"/>
                  </a:moveTo>
                  <a:cubicBezTo>
                    <a:pt x="379" y="0"/>
                    <a:pt x="192" y="77"/>
                    <a:pt x="0" y="260"/>
                  </a:cubicBezTo>
                  <a:cubicBezTo>
                    <a:pt x="500" y="510"/>
                    <a:pt x="512" y="1129"/>
                    <a:pt x="1036" y="1367"/>
                  </a:cubicBezTo>
                  <a:cubicBezTo>
                    <a:pt x="1418" y="795"/>
                    <a:pt x="1085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1"/>
            <p:cNvSpPr/>
            <p:nvPr/>
          </p:nvSpPr>
          <p:spPr>
            <a:xfrm>
              <a:off x="7153850" y="3805050"/>
              <a:ext cx="56575" cy="30400"/>
            </a:xfrm>
            <a:custGeom>
              <a:avLst/>
              <a:gdLst/>
              <a:ahLst/>
              <a:cxnLst/>
              <a:rect l="l" t="t" r="r" b="b"/>
              <a:pathLst>
                <a:path w="2263" h="1216" extrusionOk="0">
                  <a:moveTo>
                    <a:pt x="489" y="1"/>
                  </a:moveTo>
                  <a:cubicBezTo>
                    <a:pt x="418" y="251"/>
                    <a:pt x="1" y="239"/>
                    <a:pt x="168" y="680"/>
                  </a:cubicBezTo>
                  <a:cubicBezTo>
                    <a:pt x="858" y="680"/>
                    <a:pt x="1203" y="1013"/>
                    <a:pt x="2025" y="1215"/>
                  </a:cubicBezTo>
                  <a:cubicBezTo>
                    <a:pt x="2025" y="1025"/>
                    <a:pt x="2263" y="1013"/>
                    <a:pt x="2203" y="799"/>
                  </a:cubicBezTo>
                  <a:cubicBezTo>
                    <a:pt x="1656" y="525"/>
                    <a:pt x="1132" y="19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1"/>
            <p:cNvSpPr/>
            <p:nvPr/>
          </p:nvSpPr>
          <p:spPr>
            <a:xfrm>
              <a:off x="7084400" y="2722250"/>
              <a:ext cx="50725" cy="89300"/>
            </a:xfrm>
            <a:custGeom>
              <a:avLst/>
              <a:gdLst/>
              <a:ahLst/>
              <a:cxnLst/>
              <a:rect l="l" t="t" r="r" b="b"/>
              <a:pathLst>
                <a:path w="2029" h="3572" extrusionOk="0">
                  <a:moveTo>
                    <a:pt x="1834" y="1"/>
                  </a:moveTo>
                  <a:cubicBezTo>
                    <a:pt x="1488" y="1"/>
                    <a:pt x="940" y="280"/>
                    <a:pt x="481" y="320"/>
                  </a:cubicBezTo>
                  <a:cubicBezTo>
                    <a:pt x="564" y="1332"/>
                    <a:pt x="945" y="1332"/>
                    <a:pt x="1338" y="1951"/>
                  </a:cubicBezTo>
                  <a:cubicBezTo>
                    <a:pt x="993" y="2117"/>
                    <a:pt x="683" y="2320"/>
                    <a:pt x="302" y="2498"/>
                  </a:cubicBezTo>
                  <a:cubicBezTo>
                    <a:pt x="1" y="3102"/>
                    <a:pt x="650" y="3571"/>
                    <a:pt x="1245" y="3571"/>
                  </a:cubicBezTo>
                  <a:cubicBezTo>
                    <a:pt x="1589" y="3571"/>
                    <a:pt x="1915" y="3414"/>
                    <a:pt x="2029" y="3034"/>
                  </a:cubicBezTo>
                  <a:cubicBezTo>
                    <a:pt x="1731" y="2772"/>
                    <a:pt x="1314" y="2606"/>
                    <a:pt x="1505" y="1951"/>
                  </a:cubicBezTo>
                  <a:lnTo>
                    <a:pt x="2029" y="1939"/>
                  </a:lnTo>
                  <a:cubicBezTo>
                    <a:pt x="1957" y="1010"/>
                    <a:pt x="1517" y="796"/>
                    <a:pt x="2029" y="46"/>
                  </a:cubicBezTo>
                  <a:cubicBezTo>
                    <a:pt x="1975" y="14"/>
                    <a:pt x="1910" y="1"/>
                    <a:pt x="1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1"/>
            <p:cNvSpPr/>
            <p:nvPr/>
          </p:nvSpPr>
          <p:spPr>
            <a:xfrm>
              <a:off x="7136600" y="3835075"/>
              <a:ext cx="21450" cy="20625"/>
            </a:xfrm>
            <a:custGeom>
              <a:avLst/>
              <a:gdLst/>
              <a:ahLst/>
              <a:cxnLst/>
              <a:rect l="l" t="t" r="r" b="b"/>
              <a:pathLst>
                <a:path w="858" h="825" extrusionOk="0">
                  <a:moveTo>
                    <a:pt x="765" y="1"/>
                  </a:moveTo>
                  <a:cubicBezTo>
                    <a:pt x="258" y="1"/>
                    <a:pt x="23" y="190"/>
                    <a:pt x="0" y="538"/>
                  </a:cubicBezTo>
                  <a:cubicBezTo>
                    <a:pt x="226" y="586"/>
                    <a:pt x="274" y="776"/>
                    <a:pt x="500" y="824"/>
                  </a:cubicBezTo>
                  <a:cubicBezTo>
                    <a:pt x="715" y="645"/>
                    <a:pt x="596" y="181"/>
                    <a:pt x="858" y="3"/>
                  </a:cubicBezTo>
                  <a:cubicBezTo>
                    <a:pt x="826" y="1"/>
                    <a:pt x="795" y="1"/>
                    <a:pt x="7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1"/>
            <p:cNvSpPr/>
            <p:nvPr/>
          </p:nvSpPr>
          <p:spPr>
            <a:xfrm>
              <a:off x="7136600" y="4117300"/>
              <a:ext cx="55975" cy="54200"/>
            </a:xfrm>
            <a:custGeom>
              <a:avLst/>
              <a:gdLst/>
              <a:ahLst/>
              <a:cxnLst/>
              <a:rect l="l" t="t" r="r" b="b"/>
              <a:pathLst>
                <a:path w="2239" h="2168" extrusionOk="0">
                  <a:moveTo>
                    <a:pt x="1536" y="1"/>
                  </a:moveTo>
                  <a:cubicBezTo>
                    <a:pt x="703" y="1"/>
                    <a:pt x="238" y="322"/>
                    <a:pt x="0" y="810"/>
                  </a:cubicBezTo>
                  <a:cubicBezTo>
                    <a:pt x="179" y="1203"/>
                    <a:pt x="1000" y="1096"/>
                    <a:pt x="893" y="1703"/>
                  </a:cubicBezTo>
                  <a:cubicBezTo>
                    <a:pt x="846" y="1763"/>
                    <a:pt x="822" y="1822"/>
                    <a:pt x="786" y="1906"/>
                  </a:cubicBezTo>
                  <a:cubicBezTo>
                    <a:pt x="905" y="1929"/>
                    <a:pt x="988" y="2001"/>
                    <a:pt x="941" y="2144"/>
                  </a:cubicBezTo>
                  <a:cubicBezTo>
                    <a:pt x="1512" y="2108"/>
                    <a:pt x="2179" y="2168"/>
                    <a:pt x="2239" y="1763"/>
                  </a:cubicBezTo>
                  <a:cubicBezTo>
                    <a:pt x="1811" y="1752"/>
                    <a:pt x="1990" y="1276"/>
                    <a:pt x="1554" y="1276"/>
                  </a:cubicBezTo>
                  <a:cubicBezTo>
                    <a:pt x="1517" y="1276"/>
                    <a:pt x="1476" y="1279"/>
                    <a:pt x="1429" y="1286"/>
                  </a:cubicBezTo>
                  <a:cubicBezTo>
                    <a:pt x="1417" y="1310"/>
                    <a:pt x="1393" y="1310"/>
                    <a:pt x="1369" y="1322"/>
                  </a:cubicBezTo>
                  <a:cubicBezTo>
                    <a:pt x="1286" y="965"/>
                    <a:pt x="1381" y="679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1"/>
            <p:cNvSpPr/>
            <p:nvPr/>
          </p:nvSpPr>
          <p:spPr>
            <a:xfrm>
              <a:off x="7186900" y="3367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24" y="1"/>
                  </a:moveTo>
                  <a:cubicBezTo>
                    <a:pt x="465" y="275"/>
                    <a:pt x="48" y="263"/>
                    <a:pt x="0" y="549"/>
                  </a:cubicBezTo>
                  <a:cubicBezTo>
                    <a:pt x="301" y="559"/>
                    <a:pt x="250" y="831"/>
                    <a:pt x="529" y="831"/>
                  </a:cubicBezTo>
                  <a:cubicBezTo>
                    <a:pt x="571" y="831"/>
                    <a:pt x="620" y="824"/>
                    <a:pt x="679" y="811"/>
                  </a:cubicBezTo>
                  <a:cubicBezTo>
                    <a:pt x="905" y="632"/>
                    <a:pt x="965" y="13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1"/>
            <p:cNvSpPr/>
            <p:nvPr/>
          </p:nvSpPr>
          <p:spPr>
            <a:xfrm>
              <a:off x="7177975" y="3234575"/>
              <a:ext cx="37525" cy="21050"/>
            </a:xfrm>
            <a:custGeom>
              <a:avLst/>
              <a:gdLst/>
              <a:ahLst/>
              <a:cxnLst/>
              <a:rect l="l" t="t" r="r" b="b"/>
              <a:pathLst>
                <a:path w="1501" h="842" extrusionOk="0">
                  <a:moveTo>
                    <a:pt x="389" y="1"/>
                  </a:moveTo>
                  <a:cubicBezTo>
                    <a:pt x="251" y="1"/>
                    <a:pt x="118" y="36"/>
                    <a:pt x="0" y="151"/>
                  </a:cubicBezTo>
                  <a:cubicBezTo>
                    <a:pt x="632" y="197"/>
                    <a:pt x="471" y="842"/>
                    <a:pt x="1165" y="842"/>
                  </a:cubicBezTo>
                  <a:cubicBezTo>
                    <a:pt x="1177" y="842"/>
                    <a:pt x="1190" y="841"/>
                    <a:pt x="1203" y="841"/>
                  </a:cubicBezTo>
                  <a:cubicBezTo>
                    <a:pt x="1191" y="508"/>
                    <a:pt x="1500" y="436"/>
                    <a:pt x="1369" y="20"/>
                  </a:cubicBezTo>
                  <a:lnTo>
                    <a:pt x="1369" y="20"/>
                  </a:lnTo>
                  <a:cubicBezTo>
                    <a:pt x="1285" y="80"/>
                    <a:pt x="1190" y="101"/>
                    <a:pt x="1090" y="101"/>
                  </a:cubicBezTo>
                  <a:cubicBezTo>
                    <a:pt x="870" y="101"/>
                    <a:pt x="621" y="1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1"/>
            <p:cNvSpPr/>
            <p:nvPr/>
          </p:nvSpPr>
          <p:spPr>
            <a:xfrm>
              <a:off x="6121175" y="2588250"/>
              <a:ext cx="28425" cy="27675"/>
            </a:xfrm>
            <a:custGeom>
              <a:avLst/>
              <a:gdLst/>
              <a:ahLst/>
              <a:cxnLst/>
              <a:rect l="l" t="t" r="r" b="b"/>
              <a:pathLst>
                <a:path w="1137" h="110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171" y="79"/>
                    <a:pt x="1" y="1106"/>
                    <a:pt x="466" y="1106"/>
                  </a:cubicBezTo>
                  <a:cubicBezTo>
                    <a:pt x="493" y="1106"/>
                    <a:pt x="522" y="1103"/>
                    <a:pt x="553" y="1096"/>
                  </a:cubicBezTo>
                  <a:cubicBezTo>
                    <a:pt x="827" y="810"/>
                    <a:pt x="1136" y="36"/>
                    <a:pt x="3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1"/>
            <p:cNvSpPr/>
            <p:nvPr/>
          </p:nvSpPr>
          <p:spPr>
            <a:xfrm>
              <a:off x="6184100" y="3903875"/>
              <a:ext cx="39300" cy="37775"/>
            </a:xfrm>
            <a:custGeom>
              <a:avLst/>
              <a:gdLst/>
              <a:ahLst/>
              <a:cxnLst/>
              <a:rect l="l" t="t" r="r" b="b"/>
              <a:pathLst>
                <a:path w="1572" h="1511" extrusionOk="0">
                  <a:moveTo>
                    <a:pt x="334" y="1"/>
                  </a:moveTo>
                  <a:cubicBezTo>
                    <a:pt x="119" y="168"/>
                    <a:pt x="0" y="953"/>
                    <a:pt x="274" y="1251"/>
                  </a:cubicBezTo>
                  <a:cubicBezTo>
                    <a:pt x="203" y="1299"/>
                    <a:pt x="131" y="1382"/>
                    <a:pt x="119" y="1465"/>
                  </a:cubicBezTo>
                  <a:cubicBezTo>
                    <a:pt x="338" y="1494"/>
                    <a:pt x="516" y="1510"/>
                    <a:pt x="666" y="1510"/>
                  </a:cubicBezTo>
                  <a:cubicBezTo>
                    <a:pt x="1070" y="1510"/>
                    <a:pt x="1277" y="1395"/>
                    <a:pt x="1572" y="1108"/>
                  </a:cubicBezTo>
                  <a:cubicBezTo>
                    <a:pt x="1465" y="1051"/>
                    <a:pt x="1287" y="1024"/>
                    <a:pt x="1094" y="1024"/>
                  </a:cubicBezTo>
                  <a:cubicBezTo>
                    <a:pt x="964" y="1024"/>
                    <a:pt x="828" y="1036"/>
                    <a:pt x="703" y="1060"/>
                  </a:cubicBezTo>
                  <a:cubicBezTo>
                    <a:pt x="774" y="656"/>
                    <a:pt x="929" y="132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1"/>
            <p:cNvSpPr/>
            <p:nvPr/>
          </p:nvSpPr>
          <p:spPr>
            <a:xfrm>
              <a:off x="6239500" y="4739850"/>
              <a:ext cx="24100" cy="15350"/>
            </a:xfrm>
            <a:custGeom>
              <a:avLst/>
              <a:gdLst/>
              <a:ahLst/>
              <a:cxnLst/>
              <a:rect l="l" t="t" r="r" b="b"/>
              <a:pathLst>
                <a:path w="964" h="614" extrusionOk="0">
                  <a:moveTo>
                    <a:pt x="843" y="0"/>
                  </a:moveTo>
                  <a:cubicBezTo>
                    <a:pt x="326" y="0"/>
                    <a:pt x="0" y="348"/>
                    <a:pt x="332" y="614"/>
                  </a:cubicBezTo>
                  <a:cubicBezTo>
                    <a:pt x="341" y="614"/>
                    <a:pt x="350" y="614"/>
                    <a:pt x="358" y="614"/>
                  </a:cubicBezTo>
                  <a:cubicBezTo>
                    <a:pt x="822" y="614"/>
                    <a:pt x="870" y="299"/>
                    <a:pt x="963" y="6"/>
                  </a:cubicBezTo>
                  <a:cubicBezTo>
                    <a:pt x="922" y="2"/>
                    <a:pt x="882" y="0"/>
                    <a:pt x="8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1"/>
            <p:cNvSpPr/>
            <p:nvPr/>
          </p:nvSpPr>
          <p:spPr>
            <a:xfrm>
              <a:off x="6218225" y="3198425"/>
              <a:ext cx="28400" cy="17300"/>
            </a:xfrm>
            <a:custGeom>
              <a:avLst/>
              <a:gdLst/>
              <a:ahLst/>
              <a:cxnLst/>
              <a:rect l="l" t="t" r="r" b="b"/>
              <a:pathLst>
                <a:path w="1136" h="692" extrusionOk="0">
                  <a:moveTo>
                    <a:pt x="1087" y="0"/>
                  </a:moveTo>
                  <a:cubicBezTo>
                    <a:pt x="500" y="0"/>
                    <a:pt x="1" y="414"/>
                    <a:pt x="290" y="692"/>
                  </a:cubicBezTo>
                  <a:cubicBezTo>
                    <a:pt x="862" y="680"/>
                    <a:pt x="707" y="108"/>
                    <a:pt x="1136" y="1"/>
                  </a:cubicBezTo>
                  <a:cubicBezTo>
                    <a:pt x="1119" y="0"/>
                    <a:pt x="1103" y="0"/>
                    <a:pt x="10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1"/>
            <p:cNvSpPr/>
            <p:nvPr/>
          </p:nvSpPr>
          <p:spPr>
            <a:xfrm>
              <a:off x="6094800" y="3836025"/>
              <a:ext cx="54800" cy="27100"/>
            </a:xfrm>
            <a:custGeom>
              <a:avLst/>
              <a:gdLst/>
              <a:ahLst/>
              <a:cxnLst/>
              <a:rect l="l" t="t" r="r" b="b"/>
              <a:pathLst>
                <a:path w="2192" h="1084" extrusionOk="0">
                  <a:moveTo>
                    <a:pt x="643" y="0"/>
                  </a:moveTo>
                  <a:cubicBezTo>
                    <a:pt x="643" y="393"/>
                    <a:pt x="0" y="691"/>
                    <a:pt x="477" y="1072"/>
                  </a:cubicBezTo>
                  <a:cubicBezTo>
                    <a:pt x="727" y="1000"/>
                    <a:pt x="989" y="962"/>
                    <a:pt x="1249" y="962"/>
                  </a:cubicBezTo>
                  <a:cubicBezTo>
                    <a:pt x="1510" y="962"/>
                    <a:pt x="1768" y="1000"/>
                    <a:pt x="2013" y="1084"/>
                  </a:cubicBezTo>
                  <a:cubicBezTo>
                    <a:pt x="1953" y="774"/>
                    <a:pt x="2048" y="560"/>
                    <a:pt x="2191" y="417"/>
                  </a:cubicBezTo>
                  <a:cubicBezTo>
                    <a:pt x="1846" y="131"/>
                    <a:pt x="1096" y="191"/>
                    <a:pt x="6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1"/>
            <p:cNvSpPr/>
            <p:nvPr/>
          </p:nvSpPr>
          <p:spPr>
            <a:xfrm>
              <a:off x="6337600" y="3562750"/>
              <a:ext cx="17675" cy="15225"/>
            </a:xfrm>
            <a:custGeom>
              <a:avLst/>
              <a:gdLst/>
              <a:ahLst/>
              <a:cxnLst/>
              <a:rect l="l" t="t" r="r" b="b"/>
              <a:pathLst>
                <a:path w="707" h="609" extrusionOk="0">
                  <a:moveTo>
                    <a:pt x="453" y="0"/>
                  </a:moveTo>
                  <a:cubicBezTo>
                    <a:pt x="0" y="0"/>
                    <a:pt x="143" y="412"/>
                    <a:pt x="16" y="609"/>
                  </a:cubicBezTo>
                  <a:lnTo>
                    <a:pt x="635" y="609"/>
                  </a:lnTo>
                  <a:cubicBezTo>
                    <a:pt x="706" y="335"/>
                    <a:pt x="349" y="358"/>
                    <a:pt x="492" y="1"/>
                  </a:cubicBezTo>
                  <a:cubicBezTo>
                    <a:pt x="479" y="1"/>
                    <a:pt x="466" y="0"/>
                    <a:pt x="4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1"/>
            <p:cNvSpPr/>
            <p:nvPr/>
          </p:nvSpPr>
          <p:spPr>
            <a:xfrm>
              <a:off x="6344225" y="3076100"/>
              <a:ext cx="36050" cy="27125"/>
            </a:xfrm>
            <a:custGeom>
              <a:avLst/>
              <a:gdLst/>
              <a:ahLst/>
              <a:cxnLst/>
              <a:rect l="l" t="t" r="r" b="b"/>
              <a:pathLst>
                <a:path w="1442" h="1085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727" y="120"/>
                    <a:pt x="537" y="465"/>
                    <a:pt x="48" y="548"/>
                  </a:cubicBezTo>
                  <a:cubicBezTo>
                    <a:pt x="1" y="810"/>
                    <a:pt x="239" y="846"/>
                    <a:pt x="203" y="1084"/>
                  </a:cubicBezTo>
                  <a:cubicBezTo>
                    <a:pt x="1275" y="1084"/>
                    <a:pt x="1441" y="727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1"/>
            <p:cNvSpPr/>
            <p:nvPr/>
          </p:nvSpPr>
          <p:spPr>
            <a:xfrm>
              <a:off x="6966325" y="4327150"/>
              <a:ext cx="32475" cy="30375"/>
            </a:xfrm>
            <a:custGeom>
              <a:avLst/>
              <a:gdLst/>
              <a:ahLst/>
              <a:cxnLst/>
              <a:rect l="l" t="t" r="r" b="b"/>
              <a:pathLst>
                <a:path w="1299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239" y="429"/>
                    <a:pt x="60" y="1215"/>
                    <a:pt x="846" y="1215"/>
                  </a:cubicBezTo>
                  <a:cubicBezTo>
                    <a:pt x="1299" y="1203"/>
                    <a:pt x="1192" y="751"/>
                    <a:pt x="1192" y="393"/>
                  </a:cubicBezTo>
                  <a:lnTo>
                    <a:pt x="1192" y="393"/>
                  </a:lnTo>
                  <a:cubicBezTo>
                    <a:pt x="1172" y="394"/>
                    <a:pt x="1152" y="395"/>
                    <a:pt x="1134" y="395"/>
                  </a:cubicBezTo>
                  <a:cubicBezTo>
                    <a:pt x="587" y="395"/>
                    <a:pt x="450" y="70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1"/>
            <p:cNvSpPr/>
            <p:nvPr/>
          </p:nvSpPr>
          <p:spPr>
            <a:xfrm>
              <a:off x="6173375" y="2469775"/>
              <a:ext cx="33950" cy="30500"/>
            </a:xfrm>
            <a:custGeom>
              <a:avLst/>
              <a:gdLst/>
              <a:ahLst/>
              <a:cxnLst/>
              <a:rect l="l" t="t" r="r" b="b"/>
              <a:pathLst>
                <a:path w="1358" h="1220" extrusionOk="0">
                  <a:moveTo>
                    <a:pt x="846" y="1"/>
                  </a:moveTo>
                  <a:lnTo>
                    <a:pt x="846" y="1"/>
                  </a:lnTo>
                  <a:cubicBezTo>
                    <a:pt x="548" y="334"/>
                    <a:pt x="108" y="572"/>
                    <a:pt x="1" y="1084"/>
                  </a:cubicBezTo>
                  <a:cubicBezTo>
                    <a:pt x="167" y="1195"/>
                    <a:pt x="441" y="1220"/>
                    <a:pt x="744" y="1220"/>
                  </a:cubicBezTo>
                  <a:cubicBezTo>
                    <a:pt x="832" y="1220"/>
                    <a:pt x="922" y="1218"/>
                    <a:pt x="1013" y="1215"/>
                  </a:cubicBezTo>
                  <a:cubicBezTo>
                    <a:pt x="703" y="906"/>
                    <a:pt x="1358" y="334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1"/>
            <p:cNvSpPr/>
            <p:nvPr/>
          </p:nvSpPr>
          <p:spPr>
            <a:xfrm>
              <a:off x="6166225" y="2266475"/>
              <a:ext cx="39325" cy="33950"/>
            </a:xfrm>
            <a:custGeom>
              <a:avLst/>
              <a:gdLst/>
              <a:ahLst/>
              <a:cxnLst/>
              <a:rect l="l" t="t" r="r" b="b"/>
              <a:pathLst>
                <a:path w="1573" h="1358" extrusionOk="0">
                  <a:moveTo>
                    <a:pt x="799" y="1"/>
                  </a:moveTo>
                  <a:cubicBezTo>
                    <a:pt x="882" y="525"/>
                    <a:pt x="1" y="989"/>
                    <a:pt x="441" y="1358"/>
                  </a:cubicBezTo>
                  <a:cubicBezTo>
                    <a:pt x="632" y="906"/>
                    <a:pt x="1573" y="406"/>
                    <a:pt x="7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1"/>
            <p:cNvSpPr/>
            <p:nvPr/>
          </p:nvSpPr>
          <p:spPr>
            <a:xfrm>
              <a:off x="6179325" y="4050450"/>
              <a:ext cx="27400" cy="23125"/>
            </a:xfrm>
            <a:custGeom>
              <a:avLst/>
              <a:gdLst/>
              <a:ahLst/>
              <a:cxnLst/>
              <a:rect l="l" t="t" r="r" b="b"/>
              <a:pathLst>
                <a:path w="1096" h="925" extrusionOk="0">
                  <a:moveTo>
                    <a:pt x="304" y="1"/>
                  </a:moveTo>
                  <a:cubicBezTo>
                    <a:pt x="207" y="1"/>
                    <a:pt x="104" y="35"/>
                    <a:pt x="1" y="115"/>
                  </a:cubicBezTo>
                  <a:cubicBezTo>
                    <a:pt x="120" y="520"/>
                    <a:pt x="691" y="567"/>
                    <a:pt x="870" y="924"/>
                  </a:cubicBezTo>
                  <a:cubicBezTo>
                    <a:pt x="1095" y="728"/>
                    <a:pt x="756" y="1"/>
                    <a:pt x="3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1"/>
            <p:cNvSpPr/>
            <p:nvPr/>
          </p:nvSpPr>
          <p:spPr>
            <a:xfrm>
              <a:off x="6159675" y="2208725"/>
              <a:ext cx="31875" cy="26825"/>
            </a:xfrm>
            <a:custGeom>
              <a:avLst/>
              <a:gdLst/>
              <a:ahLst/>
              <a:cxnLst/>
              <a:rect l="l" t="t" r="r" b="b"/>
              <a:pathLst>
                <a:path w="1275" h="1073" extrusionOk="0">
                  <a:moveTo>
                    <a:pt x="537" y="1"/>
                  </a:moveTo>
                  <a:lnTo>
                    <a:pt x="537" y="1"/>
                  </a:lnTo>
                  <a:cubicBezTo>
                    <a:pt x="1" y="525"/>
                    <a:pt x="656" y="1013"/>
                    <a:pt x="1215" y="1072"/>
                  </a:cubicBezTo>
                  <a:cubicBezTo>
                    <a:pt x="1275" y="501"/>
                    <a:pt x="977" y="179"/>
                    <a:pt x="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1"/>
            <p:cNvSpPr/>
            <p:nvPr/>
          </p:nvSpPr>
          <p:spPr>
            <a:xfrm>
              <a:off x="6134375" y="4066700"/>
              <a:ext cx="23850" cy="37525"/>
            </a:xfrm>
            <a:custGeom>
              <a:avLst/>
              <a:gdLst/>
              <a:ahLst/>
              <a:cxnLst/>
              <a:rect l="l" t="t" r="r" b="b"/>
              <a:pathLst>
                <a:path w="954" h="1501" extrusionOk="0">
                  <a:moveTo>
                    <a:pt x="441" y="1"/>
                  </a:moveTo>
                  <a:cubicBezTo>
                    <a:pt x="358" y="655"/>
                    <a:pt x="1" y="1405"/>
                    <a:pt x="953" y="1501"/>
                  </a:cubicBezTo>
                  <a:cubicBezTo>
                    <a:pt x="656" y="1096"/>
                    <a:pt x="680" y="441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1"/>
            <p:cNvSpPr/>
            <p:nvPr/>
          </p:nvSpPr>
          <p:spPr>
            <a:xfrm>
              <a:off x="6111375" y="4005150"/>
              <a:ext cx="17075" cy="20800"/>
            </a:xfrm>
            <a:custGeom>
              <a:avLst/>
              <a:gdLst/>
              <a:ahLst/>
              <a:cxnLst/>
              <a:rect l="l" t="t" r="r" b="b"/>
              <a:pathLst>
                <a:path w="683" h="832" extrusionOk="0">
                  <a:moveTo>
                    <a:pt x="539" y="0"/>
                  </a:moveTo>
                  <a:cubicBezTo>
                    <a:pt x="80" y="0"/>
                    <a:pt x="1" y="723"/>
                    <a:pt x="338" y="831"/>
                  </a:cubicBezTo>
                  <a:cubicBezTo>
                    <a:pt x="492" y="581"/>
                    <a:pt x="635" y="343"/>
                    <a:pt x="683" y="22"/>
                  </a:cubicBezTo>
                  <a:cubicBezTo>
                    <a:pt x="631" y="7"/>
                    <a:pt x="584" y="0"/>
                    <a:pt x="5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1"/>
            <p:cNvSpPr/>
            <p:nvPr/>
          </p:nvSpPr>
          <p:spPr>
            <a:xfrm>
              <a:off x="6178600" y="2144325"/>
              <a:ext cx="24875" cy="16875"/>
            </a:xfrm>
            <a:custGeom>
              <a:avLst/>
              <a:gdLst/>
              <a:ahLst/>
              <a:cxnLst/>
              <a:rect l="l" t="t" r="r" b="b"/>
              <a:pathLst>
                <a:path w="995" h="675" extrusionOk="0">
                  <a:moveTo>
                    <a:pt x="595" y="1"/>
                  </a:moveTo>
                  <a:cubicBezTo>
                    <a:pt x="129" y="1"/>
                    <a:pt x="1" y="674"/>
                    <a:pt x="728" y="674"/>
                  </a:cubicBezTo>
                  <a:cubicBezTo>
                    <a:pt x="752" y="674"/>
                    <a:pt x="777" y="673"/>
                    <a:pt x="804" y="672"/>
                  </a:cubicBezTo>
                  <a:cubicBezTo>
                    <a:pt x="756" y="410"/>
                    <a:pt x="994" y="374"/>
                    <a:pt x="982" y="136"/>
                  </a:cubicBezTo>
                  <a:cubicBezTo>
                    <a:pt x="838" y="39"/>
                    <a:pt x="707" y="1"/>
                    <a:pt x="5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1"/>
            <p:cNvSpPr/>
            <p:nvPr/>
          </p:nvSpPr>
          <p:spPr>
            <a:xfrm>
              <a:off x="6136175" y="3598775"/>
              <a:ext cx="19675" cy="20575"/>
            </a:xfrm>
            <a:custGeom>
              <a:avLst/>
              <a:gdLst/>
              <a:ahLst/>
              <a:cxnLst/>
              <a:rect l="l" t="t" r="r" b="b"/>
              <a:pathLst>
                <a:path w="787" h="82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78"/>
                    <a:pt x="648" y="102"/>
                    <a:pt x="606" y="102"/>
                  </a:cubicBezTo>
                  <a:cubicBezTo>
                    <a:pt x="528" y="102"/>
                    <a:pt x="415" y="19"/>
                    <a:pt x="253" y="19"/>
                  </a:cubicBezTo>
                  <a:cubicBezTo>
                    <a:pt x="230" y="19"/>
                    <a:pt x="205" y="21"/>
                    <a:pt x="179" y="25"/>
                  </a:cubicBezTo>
                  <a:cubicBezTo>
                    <a:pt x="298" y="441"/>
                    <a:pt x="0" y="513"/>
                    <a:pt x="12" y="822"/>
                  </a:cubicBezTo>
                  <a:cubicBezTo>
                    <a:pt x="703" y="703"/>
                    <a:pt x="786" y="26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1"/>
            <p:cNvSpPr/>
            <p:nvPr/>
          </p:nvSpPr>
          <p:spPr>
            <a:xfrm>
              <a:off x="6157300" y="2330475"/>
              <a:ext cx="21350" cy="20725"/>
            </a:xfrm>
            <a:custGeom>
              <a:avLst/>
              <a:gdLst/>
              <a:ahLst/>
              <a:cxnLst/>
              <a:rect l="l" t="t" r="r" b="b"/>
              <a:pathLst>
                <a:path w="854" h="82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7"/>
                    <a:pt x="298" y="489"/>
                    <a:pt x="298" y="822"/>
                  </a:cubicBezTo>
                  <a:cubicBezTo>
                    <a:pt x="337" y="826"/>
                    <a:pt x="373" y="828"/>
                    <a:pt x="407" y="828"/>
                  </a:cubicBezTo>
                  <a:cubicBezTo>
                    <a:pt x="768" y="828"/>
                    <a:pt x="854" y="601"/>
                    <a:pt x="810" y="274"/>
                  </a:cubicBezTo>
                  <a:cubicBezTo>
                    <a:pt x="560" y="215"/>
                    <a:pt x="382" y="72"/>
                    <a:pt x="1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1"/>
            <p:cNvSpPr/>
            <p:nvPr/>
          </p:nvSpPr>
          <p:spPr>
            <a:xfrm>
              <a:off x="6121575" y="3670175"/>
              <a:ext cx="61950" cy="44125"/>
            </a:xfrm>
            <a:custGeom>
              <a:avLst/>
              <a:gdLst/>
              <a:ahLst/>
              <a:cxnLst/>
              <a:rect l="l" t="t" r="r" b="b"/>
              <a:pathLst>
                <a:path w="2478" h="1765" extrusionOk="0">
                  <a:moveTo>
                    <a:pt x="1666" y="1"/>
                  </a:moveTo>
                  <a:cubicBezTo>
                    <a:pt x="1647" y="1"/>
                    <a:pt x="1628" y="1"/>
                    <a:pt x="1608" y="2"/>
                  </a:cubicBezTo>
                  <a:cubicBezTo>
                    <a:pt x="1055" y="77"/>
                    <a:pt x="996" y="560"/>
                    <a:pt x="344" y="560"/>
                  </a:cubicBezTo>
                  <a:cubicBezTo>
                    <a:pt x="267" y="560"/>
                    <a:pt x="181" y="553"/>
                    <a:pt x="84" y="538"/>
                  </a:cubicBezTo>
                  <a:lnTo>
                    <a:pt x="84" y="538"/>
                  </a:lnTo>
                  <a:cubicBezTo>
                    <a:pt x="1" y="1098"/>
                    <a:pt x="239" y="1407"/>
                    <a:pt x="406" y="1765"/>
                  </a:cubicBezTo>
                  <a:cubicBezTo>
                    <a:pt x="1049" y="1360"/>
                    <a:pt x="1489" y="800"/>
                    <a:pt x="2477" y="681"/>
                  </a:cubicBezTo>
                  <a:lnTo>
                    <a:pt x="2477" y="276"/>
                  </a:lnTo>
                  <a:cubicBezTo>
                    <a:pt x="2160" y="220"/>
                    <a:pt x="2037" y="1"/>
                    <a:pt x="16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1"/>
            <p:cNvSpPr/>
            <p:nvPr/>
          </p:nvSpPr>
          <p:spPr>
            <a:xfrm>
              <a:off x="6096275" y="3506550"/>
              <a:ext cx="74150" cy="50525"/>
            </a:xfrm>
            <a:custGeom>
              <a:avLst/>
              <a:gdLst/>
              <a:ahLst/>
              <a:cxnLst/>
              <a:rect l="l" t="t" r="r" b="b"/>
              <a:pathLst>
                <a:path w="2966" h="2021" extrusionOk="0">
                  <a:moveTo>
                    <a:pt x="1328" y="1"/>
                  </a:moveTo>
                  <a:cubicBezTo>
                    <a:pt x="1269" y="1"/>
                    <a:pt x="1197" y="11"/>
                    <a:pt x="1108" y="35"/>
                  </a:cubicBezTo>
                  <a:cubicBezTo>
                    <a:pt x="1430" y="1190"/>
                    <a:pt x="1" y="975"/>
                    <a:pt x="72" y="1940"/>
                  </a:cubicBezTo>
                  <a:cubicBezTo>
                    <a:pt x="324" y="1995"/>
                    <a:pt x="561" y="2020"/>
                    <a:pt x="785" y="2020"/>
                  </a:cubicBezTo>
                  <a:cubicBezTo>
                    <a:pt x="1717" y="2020"/>
                    <a:pt x="2418" y="1589"/>
                    <a:pt x="2966" y="1118"/>
                  </a:cubicBezTo>
                  <a:cubicBezTo>
                    <a:pt x="2620" y="1071"/>
                    <a:pt x="2644" y="749"/>
                    <a:pt x="2299" y="701"/>
                  </a:cubicBezTo>
                  <a:cubicBezTo>
                    <a:pt x="2013" y="880"/>
                    <a:pt x="2287" y="1523"/>
                    <a:pt x="1775" y="1523"/>
                  </a:cubicBezTo>
                  <a:cubicBezTo>
                    <a:pt x="1775" y="1297"/>
                    <a:pt x="1299" y="1452"/>
                    <a:pt x="1275" y="1249"/>
                  </a:cubicBezTo>
                  <a:cubicBezTo>
                    <a:pt x="1061" y="630"/>
                    <a:pt x="1870" y="821"/>
                    <a:pt x="1954" y="440"/>
                  </a:cubicBezTo>
                  <a:cubicBezTo>
                    <a:pt x="1571" y="440"/>
                    <a:pt x="1718" y="1"/>
                    <a:pt x="13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1"/>
            <p:cNvSpPr/>
            <p:nvPr/>
          </p:nvSpPr>
          <p:spPr>
            <a:xfrm>
              <a:off x="6811850" y="4171175"/>
              <a:ext cx="29200" cy="20575"/>
            </a:xfrm>
            <a:custGeom>
              <a:avLst/>
              <a:gdLst/>
              <a:ahLst/>
              <a:cxnLst/>
              <a:rect l="l" t="t" r="r" b="b"/>
              <a:pathLst>
                <a:path w="1168" h="823" extrusionOk="0">
                  <a:moveTo>
                    <a:pt x="1024" y="1"/>
                  </a:moveTo>
                  <a:cubicBezTo>
                    <a:pt x="358" y="1"/>
                    <a:pt x="12" y="286"/>
                    <a:pt x="1" y="822"/>
                  </a:cubicBezTo>
                  <a:cubicBezTo>
                    <a:pt x="667" y="798"/>
                    <a:pt x="1167" y="655"/>
                    <a:pt x="10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1"/>
            <p:cNvSpPr/>
            <p:nvPr/>
          </p:nvSpPr>
          <p:spPr>
            <a:xfrm>
              <a:off x="6828725" y="4354125"/>
              <a:ext cx="41500" cy="23950"/>
            </a:xfrm>
            <a:custGeom>
              <a:avLst/>
              <a:gdLst/>
              <a:ahLst/>
              <a:cxnLst/>
              <a:rect l="l" t="t" r="r" b="b"/>
              <a:pathLst>
                <a:path w="1660" h="958" extrusionOk="0">
                  <a:moveTo>
                    <a:pt x="1280" y="0"/>
                  </a:moveTo>
                  <a:cubicBezTo>
                    <a:pt x="550" y="0"/>
                    <a:pt x="0" y="517"/>
                    <a:pt x="373" y="957"/>
                  </a:cubicBezTo>
                  <a:cubicBezTo>
                    <a:pt x="909" y="826"/>
                    <a:pt x="1659" y="362"/>
                    <a:pt x="1397" y="5"/>
                  </a:cubicBezTo>
                  <a:cubicBezTo>
                    <a:pt x="1358" y="2"/>
                    <a:pt x="1318" y="0"/>
                    <a:pt x="128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1"/>
            <p:cNvSpPr/>
            <p:nvPr/>
          </p:nvSpPr>
          <p:spPr>
            <a:xfrm>
              <a:off x="6797275" y="4284225"/>
              <a:ext cx="25025" cy="16450"/>
            </a:xfrm>
            <a:custGeom>
              <a:avLst/>
              <a:gdLst/>
              <a:ahLst/>
              <a:cxnLst/>
              <a:rect l="l" t="t" r="r" b="b"/>
              <a:pathLst>
                <a:path w="1001" h="658" extrusionOk="0">
                  <a:moveTo>
                    <a:pt x="718" y="1"/>
                  </a:moveTo>
                  <a:cubicBezTo>
                    <a:pt x="593" y="1"/>
                    <a:pt x="494" y="117"/>
                    <a:pt x="211" y="117"/>
                  </a:cubicBezTo>
                  <a:cubicBezTo>
                    <a:pt x="172" y="117"/>
                    <a:pt x="130" y="115"/>
                    <a:pt x="83" y="110"/>
                  </a:cubicBezTo>
                  <a:lnTo>
                    <a:pt x="83" y="110"/>
                  </a:lnTo>
                  <a:cubicBezTo>
                    <a:pt x="0" y="475"/>
                    <a:pt x="172" y="657"/>
                    <a:pt x="575" y="657"/>
                  </a:cubicBezTo>
                  <a:cubicBezTo>
                    <a:pt x="633" y="657"/>
                    <a:pt x="695" y="653"/>
                    <a:pt x="762" y="646"/>
                  </a:cubicBezTo>
                  <a:cubicBezTo>
                    <a:pt x="810" y="467"/>
                    <a:pt x="1000" y="372"/>
                    <a:pt x="941" y="110"/>
                  </a:cubicBezTo>
                  <a:cubicBezTo>
                    <a:pt x="845" y="28"/>
                    <a:pt x="7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1"/>
            <p:cNvSpPr/>
            <p:nvPr/>
          </p:nvSpPr>
          <p:spPr>
            <a:xfrm>
              <a:off x="6846525" y="4391750"/>
              <a:ext cx="29950" cy="16525"/>
            </a:xfrm>
            <a:custGeom>
              <a:avLst/>
              <a:gdLst/>
              <a:ahLst/>
              <a:cxnLst/>
              <a:rect l="l" t="t" r="r" b="b"/>
              <a:pathLst>
                <a:path w="1198" h="661" extrusionOk="0">
                  <a:moveTo>
                    <a:pt x="161" y="0"/>
                  </a:moveTo>
                  <a:cubicBezTo>
                    <a:pt x="1" y="441"/>
                    <a:pt x="301" y="661"/>
                    <a:pt x="600" y="661"/>
                  </a:cubicBezTo>
                  <a:cubicBezTo>
                    <a:pt x="900" y="661"/>
                    <a:pt x="1197" y="441"/>
                    <a:pt x="10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1"/>
            <p:cNvSpPr/>
            <p:nvPr/>
          </p:nvSpPr>
          <p:spPr>
            <a:xfrm>
              <a:off x="6782075" y="4222075"/>
              <a:ext cx="34275" cy="22375"/>
            </a:xfrm>
            <a:custGeom>
              <a:avLst/>
              <a:gdLst/>
              <a:ahLst/>
              <a:cxnLst/>
              <a:rect l="l" t="t" r="r" b="b"/>
              <a:pathLst>
                <a:path w="1371" h="895" extrusionOk="0">
                  <a:moveTo>
                    <a:pt x="1192" y="1"/>
                  </a:moveTo>
                  <a:cubicBezTo>
                    <a:pt x="465" y="13"/>
                    <a:pt x="168" y="370"/>
                    <a:pt x="1" y="822"/>
                  </a:cubicBezTo>
                  <a:cubicBezTo>
                    <a:pt x="79" y="873"/>
                    <a:pt x="186" y="895"/>
                    <a:pt x="307" y="895"/>
                  </a:cubicBezTo>
                  <a:cubicBezTo>
                    <a:pt x="662" y="895"/>
                    <a:pt x="1139" y="708"/>
                    <a:pt x="1370" y="548"/>
                  </a:cubicBezTo>
                  <a:cubicBezTo>
                    <a:pt x="1370" y="310"/>
                    <a:pt x="1323" y="132"/>
                    <a:pt x="119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1"/>
            <p:cNvSpPr/>
            <p:nvPr/>
          </p:nvSpPr>
          <p:spPr>
            <a:xfrm>
              <a:off x="6753450" y="4751325"/>
              <a:ext cx="16150" cy="15475"/>
            </a:xfrm>
            <a:custGeom>
              <a:avLst/>
              <a:gdLst/>
              <a:ahLst/>
              <a:cxnLst/>
              <a:rect l="l" t="t" r="r" b="b"/>
              <a:pathLst>
                <a:path w="646" h="619" extrusionOk="0">
                  <a:moveTo>
                    <a:pt x="490" y="1"/>
                  </a:moveTo>
                  <a:cubicBezTo>
                    <a:pt x="0" y="1"/>
                    <a:pt x="0" y="608"/>
                    <a:pt x="432" y="619"/>
                  </a:cubicBezTo>
                  <a:cubicBezTo>
                    <a:pt x="563" y="464"/>
                    <a:pt x="646" y="286"/>
                    <a:pt x="610" y="12"/>
                  </a:cubicBezTo>
                  <a:cubicBezTo>
                    <a:pt x="567" y="4"/>
                    <a:pt x="527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1"/>
            <p:cNvSpPr/>
            <p:nvPr/>
          </p:nvSpPr>
          <p:spPr>
            <a:xfrm>
              <a:off x="6760650" y="4083375"/>
              <a:ext cx="17000" cy="17050"/>
            </a:xfrm>
            <a:custGeom>
              <a:avLst/>
              <a:gdLst/>
              <a:ahLst/>
              <a:cxnLst/>
              <a:rect l="l" t="t" r="r" b="b"/>
              <a:pathLst>
                <a:path w="680" h="682" extrusionOk="0">
                  <a:moveTo>
                    <a:pt x="679" y="0"/>
                  </a:moveTo>
                  <a:cubicBezTo>
                    <a:pt x="251" y="0"/>
                    <a:pt x="24" y="191"/>
                    <a:pt x="1" y="536"/>
                  </a:cubicBezTo>
                  <a:cubicBezTo>
                    <a:pt x="199" y="576"/>
                    <a:pt x="290" y="681"/>
                    <a:pt x="521" y="681"/>
                  </a:cubicBezTo>
                  <a:cubicBezTo>
                    <a:pt x="567" y="681"/>
                    <a:pt x="619" y="677"/>
                    <a:pt x="679" y="667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1"/>
            <p:cNvSpPr/>
            <p:nvPr/>
          </p:nvSpPr>
          <p:spPr>
            <a:xfrm>
              <a:off x="6926750" y="4347400"/>
              <a:ext cx="20250" cy="17275"/>
            </a:xfrm>
            <a:custGeom>
              <a:avLst/>
              <a:gdLst/>
              <a:ahLst/>
              <a:cxnLst/>
              <a:rect l="l" t="t" r="r" b="b"/>
              <a:pathLst>
                <a:path w="810" h="691" extrusionOk="0">
                  <a:moveTo>
                    <a:pt x="381" y="0"/>
                  </a:moveTo>
                  <a:cubicBezTo>
                    <a:pt x="322" y="322"/>
                    <a:pt x="0" y="595"/>
                    <a:pt x="536" y="691"/>
                  </a:cubicBezTo>
                  <a:cubicBezTo>
                    <a:pt x="798" y="512"/>
                    <a:pt x="810" y="0"/>
                    <a:pt x="3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1"/>
            <p:cNvSpPr/>
            <p:nvPr/>
          </p:nvSpPr>
          <p:spPr>
            <a:xfrm>
              <a:off x="6944300" y="4052150"/>
              <a:ext cx="175350" cy="71425"/>
            </a:xfrm>
            <a:custGeom>
              <a:avLst/>
              <a:gdLst/>
              <a:ahLst/>
              <a:cxnLst/>
              <a:rect l="l" t="t" r="r" b="b"/>
              <a:pathLst>
                <a:path w="7014" h="2857" extrusionOk="0">
                  <a:moveTo>
                    <a:pt x="4089" y="1"/>
                  </a:moveTo>
                  <a:cubicBezTo>
                    <a:pt x="3933" y="1"/>
                    <a:pt x="3773" y="4"/>
                    <a:pt x="3608" y="11"/>
                  </a:cubicBezTo>
                  <a:cubicBezTo>
                    <a:pt x="3411" y="187"/>
                    <a:pt x="3436" y="555"/>
                    <a:pt x="3030" y="555"/>
                  </a:cubicBezTo>
                  <a:cubicBezTo>
                    <a:pt x="2996" y="555"/>
                    <a:pt x="2958" y="552"/>
                    <a:pt x="2918" y="547"/>
                  </a:cubicBezTo>
                  <a:lnTo>
                    <a:pt x="2918" y="547"/>
                  </a:lnTo>
                  <a:cubicBezTo>
                    <a:pt x="2799" y="785"/>
                    <a:pt x="3108" y="1345"/>
                    <a:pt x="2739" y="1368"/>
                  </a:cubicBezTo>
                  <a:cubicBezTo>
                    <a:pt x="2497" y="1328"/>
                    <a:pt x="2179" y="1299"/>
                    <a:pt x="1840" y="1299"/>
                  </a:cubicBezTo>
                  <a:cubicBezTo>
                    <a:pt x="1678" y="1299"/>
                    <a:pt x="1512" y="1305"/>
                    <a:pt x="1346" y="1321"/>
                  </a:cubicBezTo>
                  <a:cubicBezTo>
                    <a:pt x="1227" y="1142"/>
                    <a:pt x="1049" y="999"/>
                    <a:pt x="703" y="975"/>
                  </a:cubicBezTo>
                  <a:cubicBezTo>
                    <a:pt x="596" y="1095"/>
                    <a:pt x="537" y="1249"/>
                    <a:pt x="549" y="1452"/>
                  </a:cubicBezTo>
                  <a:cubicBezTo>
                    <a:pt x="358" y="1511"/>
                    <a:pt x="179" y="1571"/>
                    <a:pt x="1" y="1654"/>
                  </a:cubicBezTo>
                  <a:cubicBezTo>
                    <a:pt x="120" y="2785"/>
                    <a:pt x="1489" y="2071"/>
                    <a:pt x="2061" y="2857"/>
                  </a:cubicBezTo>
                  <a:cubicBezTo>
                    <a:pt x="1918" y="2511"/>
                    <a:pt x="2311" y="2202"/>
                    <a:pt x="2739" y="1630"/>
                  </a:cubicBezTo>
                  <a:lnTo>
                    <a:pt x="2739" y="1630"/>
                  </a:lnTo>
                  <a:cubicBezTo>
                    <a:pt x="2698" y="1813"/>
                    <a:pt x="2747" y="1863"/>
                    <a:pt x="2835" y="1863"/>
                  </a:cubicBezTo>
                  <a:cubicBezTo>
                    <a:pt x="2938" y="1863"/>
                    <a:pt x="3095" y="1795"/>
                    <a:pt x="3222" y="1795"/>
                  </a:cubicBezTo>
                  <a:cubicBezTo>
                    <a:pt x="3331" y="1795"/>
                    <a:pt x="3418" y="1846"/>
                    <a:pt x="3430" y="2035"/>
                  </a:cubicBezTo>
                  <a:cubicBezTo>
                    <a:pt x="3406" y="2261"/>
                    <a:pt x="2977" y="2142"/>
                    <a:pt x="3085" y="2452"/>
                  </a:cubicBezTo>
                  <a:cubicBezTo>
                    <a:pt x="3139" y="2441"/>
                    <a:pt x="3186" y="2436"/>
                    <a:pt x="3227" y="2436"/>
                  </a:cubicBezTo>
                  <a:cubicBezTo>
                    <a:pt x="3548" y="2436"/>
                    <a:pt x="3481" y="2738"/>
                    <a:pt x="3812" y="2738"/>
                  </a:cubicBezTo>
                  <a:cubicBezTo>
                    <a:pt x="3850" y="2738"/>
                    <a:pt x="3893" y="2734"/>
                    <a:pt x="3942" y="2726"/>
                  </a:cubicBezTo>
                  <a:cubicBezTo>
                    <a:pt x="4085" y="2154"/>
                    <a:pt x="3704" y="1595"/>
                    <a:pt x="3942" y="1380"/>
                  </a:cubicBezTo>
                  <a:lnTo>
                    <a:pt x="3942" y="1380"/>
                  </a:lnTo>
                  <a:cubicBezTo>
                    <a:pt x="4656" y="1666"/>
                    <a:pt x="5406" y="1928"/>
                    <a:pt x="5990" y="2321"/>
                  </a:cubicBezTo>
                  <a:cubicBezTo>
                    <a:pt x="6240" y="2154"/>
                    <a:pt x="6240" y="1678"/>
                    <a:pt x="5990" y="1511"/>
                  </a:cubicBezTo>
                  <a:cubicBezTo>
                    <a:pt x="6359" y="1345"/>
                    <a:pt x="6918" y="1333"/>
                    <a:pt x="7014" y="964"/>
                  </a:cubicBezTo>
                  <a:cubicBezTo>
                    <a:pt x="6585" y="714"/>
                    <a:pt x="5668" y="844"/>
                    <a:pt x="5811" y="142"/>
                  </a:cubicBezTo>
                  <a:cubicBezTo>
                    <a:pt x="5295" y="56"/>
                    <a:pt x="4725" y="1"/>
                    <a:pt x="40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1"/>
            <p:cNvSpPr/>
            <p:nvPr/>
          </p:nvSpPr>
          <p:spPr>
            <a:xfrm>
              <a:off x="6954725" y="4116100"/>
              <a:ext cx="84250" cy="82200"/>
            </a:xfrm>
            <a:custGeom>
              <a:avLst/>
              <a:gdLst/>
              <a:ahLst/>
              <a:cxnLst/>
              <a:rect l="l" t="t" r="r" b="b"/>
              <a:pathLst>
                <a:path w="3370" h="3288" extrusionOk="0">
                  <a:moveTo>
                    <a:pt x="286" y="1"/>
                  </a:moveTo>
                  <a:cubicBezTo>
                    <a:pt x="1" y="620"/>
                    <a:pt x="870" y="370"/>
                    <a:pt x="929" y="727"/>
                  </a:cubicBezTo>
                  <a:cubicBezTo>
                    <a:pt x="1048" y="918"/>
                    <a:pt x="1048" y="1132"/>
                    <a:pt x="1013" y="1299"/>
                  </a:cubicBezTo>
                  <a:cubicBezTo>
                    <a:pt x="1001" y="1275"/>
                    <a:pt x="965" y="1263"/>
                    <a:pt x="941" y="1251"/>
                  </a:cubicBezTo>
                  <a:lnTo>
                    <a:pt x="941" y="1251"/>
                  </a:lnTo>
                  <a:cubicBezTo>
                    <a:pt x="953" y="1299"/>
                    <a:pt x="965" y="1334"/>
                    <a:pt x="1001" y="1370"/>
                  </a:cubicBezTo>
                  <a:cubicBezTo>
                    <a:pt x="953" y="1632"/>
                    <a:pt x="929" y="1870"/>
                    <a:pt x="1251" y="2073"/>
                  </a:cubicBezTo>
                  <a:cubicBezTo>
                    <a:pt x="1286" y="2037"/>
                    <a:pt x="1286" y="2013"/>
                    <a:pt x="1298" y="1977"/>
                  </a:cubicBezTo>
                  <a:cubicBezTo>
                    <a:pt x="1548" y="2442"/>
                    <a:pt x="1846" y="2858"/>
                    <a:pt x="2156" y="3287"/>
                  </a:cubicBezTo>
                  <a:lnTo>
                    <a:pt x="3370" y="3287"/>
                  </a:lnTo>
                  <a:cubicBezTo>
                    <a:pt x="3013" y="2489"/>
                    <a:pt x="2215" y="2037"/>
                    <a:pt x="1465" y="1561"/>
                  </a:cubicBezTo>
                  <a:cubicBezTo>
                    <a:pt x="1477" y="1299"/>
                    <a:pt x="1405" y="1061"/>
                    <a:pt x="1584" y="715"/>
                  </a:cubicBezTo>
                  <a:cubicBezTo>
                    <a:pt x="953" y="620"/>
                    <a:pt x="774" y="20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1"/>
            <p:cNvSpPr/>
            <p:nvPr/>
          </p:nvSpPr>
          <p:spPr>
            <a:xfrm>
              <a:off x="6726850" y="4587400"/>
              <a:ext cx="37100" cy="12400"/>
            </a:xfrm>
            <a:custGeom>
              <a:avLst/>
              <a:gdLst/>
              <a:ahLst/>
              <a:cxnLst/>
              <a:rect l="l" t="t" r="r" b="b"/>
              <a:pathLst>
                <a:path w="1484" h="496" extrusionOk="0">
                  <a:moveTo>
                    <a:pt x="232" y="1"/>
                  </a:moveTo>
                  <a:cubicBezTo>
                    <a:pt x="177" y="1"/>
                    <a:pt x="118" y="3"/>
                    <a:pt x="55" y="8"/>
                  </a:cubicBezTo>
                  <a:cubicBezTo>
                    <a:pt x="0" y="392"/>
                    <a:pt x="297" y="495"/>
                    <a:pt x="640" y="495"/>
                  </a:cubicBezTo>
                  <a:cubicBezTo>
                    <a:pt x="968" y="495"/>
                    <a:pt x="1338" y="401"/>
                    <a:pt x="1484" y="366"/>
                  </a:cubicBezTo>
                  <a:cubicBezTo>
                    <a:pt x="1049" y="268"/>
                    <a:pt x="822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1"/>
            <p:cNvSpPr/>
            <p:nvPr/>
          </p:nvSpPr>
          <p:spPr>
            <a:xfrm>
              <a:off x="6882100" y="4357325"/>
              <a:ext cx="29575" cy="24675"/>
            </a:xfrm>
            <a:custGeom>
              <a:avLst/>
              <a:gdLst/>
              <a:ahLst/>
              <a:cxnLst/>
              <a:rect l="l" t="t" r="r" b="b"/>
              <a:pathLst>
                <a:path w="1183" h="987" extrusionOk="0">
                  <a:moveTo>
                    <a:pt x="534" y="0"/>
                  </a:moveTo>
                  <a:cubicBezTo>
                    <a:pt x="455" y="0"/>
                    <a:pt x="369" y="6"/>
                    <a:pt x="274" y="20"/>
                  </a:cubicBezTo>
                  <a:cubicBezTo>
                    <a:pt x="215" y="341"/>
                    <a:pt x="0" y="532"/>
                    <a:pt x="96" y="972"/>
                  </a:cubicBezTo>
                  <a:cubicBezTo>
                    <a:pt x="186" y="982"/>
                    <a:pt x="270" y="987"/>
                    <a:pt x="349" y="987"/>
                  </a:cubicBezTo>
                  <a:cubicBezTo>
                    <a:pt x="939" y="987"/>
                    <a:pt x="1183" y="709"/>
                    <a:pt x="1120" y="163"/>
                  </a:cubicBezTo>
                  <a:cubicBezTo>
                    <a:pt x="982" y="71"/>
                    <a:pt x="801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1"/>
            <p:cNvSpPr/>
            <p:nvPr/>
          </p:nvSpPr>
          <p:spPr>
            <a:xfrm>
              <a:off x="6919300" y="4659300"/>
              <a:ext cx="21750" cy="17425"/>
            </a:xfrm>
            <a:custGeom>
              <a:avLst/>
              <a:gdLst/>
              <a:ahLst/>
              <a:cxnLst/>
              <a:rect l="l" t="t" r="r" b="b"/>
              <a:pathLst>
                <a:path w="870" h="697" extrusionOk="0">
                  <a:moveTo>
                    <a:pt x="631" y="1"/>
                  </a:moveTo>
                  <a:cubicBezTo>
                    <a:pt x="141" y="1"/>
                    <a:pt x="105" y="357"/>
                    <a:pt x="1" y="680"/>
                  </a:cubicBezTo>
                  <a:cubicBezTo>
                    <a:pt x="93" y="692"/>
                    <a:pt x="178" y="697"/>
                    <a:pt x="256" y="697"/>
                  </a:cubicBezTo>
                  <a:cubicBezTo>
                    <a:pt x="513" y="697"/>
                    <a:pt x="703" y="641"/>
                    <a:pt x="858" y="550"/>
                  </a:cubicBezTo>
                  <a:cubicBezTo>
                    <a:pt x="870" y="311"/>
                    <a:pt x="810" y="133"/>
                    <a:pt x="679" y="2"/>
                  </a:cubicBezTo>
                  <a:cubicBezTo>
                    <a:pt x="663" y="1"/>
                    <a:pt x="64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1"/>
            <p:cNvSpPr/>
            <p:nvPr/>
          </p:nvSpPr>
          <p:spPr>
            <a:xfrm>
              <a:off x="6881575" y="4225375"/>
              <a:ext cx="42225" cy="23825"/>
            </a:xfrm>
            <a:custGeom>
              <a:avLst/>
              <a:gdLst/>
              <a:ahLst/>
              <a:cxnLst/>
              <a:rect l="l" t="t" r="r" b="b"/>
              <a:pathLst>
                <a:path w="1689" h="953" extrusionOk="0">
                  <a:moveTo>
                    <a:pt x="1015" y="0"/>
                  </a:moveTo>
                  <a:cubicBezTo>
                    <a:pt x="454" y="0"/>
                    <a:pt x="0" y="534"/>
                    <a:pt x="474" y="952"/>
                  </a:cubicBezTo>
                  <a:cubicBezTo>
                    <a:pt x="772" y="642"/>
                    <a:pt x="1688" y="833"/>
                    <a:pt x="1498" y="142"/>
                  </a:cubicBezTo>
                  <a:cubicBezTo>
                    <a:pt x="1341" y="43"/>
                    <a:pt x="1174" y="0"/>
                    <a:pt x="10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1"/>
            <p:cNvSpPr/>
            <p:nvPr/>
          </p:nvSpPr>
          <p:spPr>
            <a:xfrm>
              <a:off x="6510025" y="4697725"/>
              <a:ext cx="35150" cy="22050"/>
            </a:xfrm>
            <a:custGeom>
              <a:avLst/>
              <a:gdLst/>
              <a:ahLst/>
              <a:cxnLst/>
              <a:rect l="l" t="t" r="r" b="b"/>
              <a:pathLst>
                <a:path w="1406" h="882" extrusionOk="0">
                  <a:moveTo>
                    <a:pt x="810" y="1"/>
                  </a:moveTo>
                  <a:cubicBezTo>
                    <a:pt x="572" y="215"/>
                    <a:pt x="36" y="203"/>
                    <a:pt x="1" y="596"/>
                  </a:cubicBezTo>
                  <a:cubicBezTo>
                    <a:pt x="345" y="645"/>
                    <a:pt x="429" y="881"/>
                    <a:pt x="817" y="881"/>
                  </a:cubicBezTo>
                  <a:cubicBezTo>
                    <a:pt x="899" y="881"/>
                    <a:pt x="994" y="871"/>
                    <a:pt x="1108" y="846"/>
                  </a:cubicBezTo>
                  <a:cubicBezTo>
                    <a:pt x="1406" y="429"/>
                    <a:pt x="1179" y="191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1"/>
            <p:cNvSpPr/>
            <p:nvPr/>
          </p:nvSpPr>
          <p:spPr>
            <a:xfrm>
              <a:off x="6435025" y="4636425"/>
              <a:ext cx="91400" cy="31200"/>
            </a:xfrm>
            <a:custGeom>
              <a:avLst/>
              <a:gdLst/>
              <a:ahLst/>
              <a:cxnLst/>
              <a:rect l="l" t="t" r="r" b="b"/>
              <a:pathLst>
                <a:path w="3656" h="1248" extrusionOk="0">
                  <a:moveTo>
                    <a:pt x="2691" y="0"/>
                  </a:moveTo>
                  <a:cubicBezTo>
                    <a:pt x="2398" y="259"/>
                    <a:pt x="2066" y="339"/>
                    <a:pt x="1728" y="339"/>
                  </a:cubicBezTo>
                  <a:cubicBezTo>
                    <a:pt x="1180" y="339"/>
                    <a:pt x="616" y="129"/>
                    <a:pt x="178" y="129"/>
                  </a:cubicBezTo>
                  <a:cubicBezTo>
                    <a:pt x="116" y="129"/>
                    <a:pt x="57" y="133"/>
                    <a:pt x="0" y="143"/>
                  </a:cubicBezTo>
                  <a:cubicBezTo>
                    <a:pt x="119" y="572"/>
                    <a:pt x="238" y="1012"/>
                    <a:pt x="619" y="1226"/>
                  </a:cubicBezTo>
                  <a:cubicBezTo>
                    <a:pt x="839" y="1111"/>
                    <a:pt x="1069" y="1072"/>
                    <a:pt x="1316" y="1072"/>
                  </a:cubicBezTo>
                  <a:cubicBezTo>
                    <a:pt x="1839" y="1072"/>
                    <a:pt x="2439" y="1248"/>
                    <a:pt x="3189" y="1248"/>
                  </a:cubicBezTo>
                  <a:cubicBezTo>
                    <a:pt x="3331" y="1248"/>
                    <a:pt x="3478" y="1241"/>
                    <a:pt x="3632" y="1226"/>
                  </a:cubicBezTo>
                  <a:cubicBezTo>
                    <a:pt x="3655" y="679"/>
                    <a:pt x="3417" y="226"/>
                    <a:pt x="2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1"/>
            <p:cNvSpPr/>
            <p:nvPr/>
          </p:nvSpPr>
          <p:spPr>
            <a:xfrm>
              <a:off x="6560625" y="4700100"/>
              <a:ext cx="20275" cy="21475"/>
            </a:xfrm>
            <a:custGeom>
              <a:avLst/>
              <a:gdLst/>
              <a:ahLst/>
              <a:cxnLst/>
              <a:rect l="l" t="t" r="r" b="b"/>
              <a:pathLst>
                <a:path w="811" h="859" extrusionOk="0">
                  <a:moveTo>
                    <a:pt x="36" y="1"/>
                  </a:moveTo>
                  <a:cubicBezTo>
                    <a:pt x="1" y="442"/>
                    <a:pt x="144" y="739"/>
                    <a:pt x="525" y="858"/>
                  </a:cubicBezTo>
                  <a:cubicBezTo>
                    <a:pt x="810" y="596"/>
                    <a:pt x="513" y="49"/>
                    <a:pt x="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1"/>
            <p:cNvSpPr/>
            <p:nvPr/>
          </p:nvSpPr>
          <p:spPr>
            <a:xfrm>
              <a:off x="6386500" y="4662675"/>
              <a:ext cx="48050" cy="18775"/>
            </a:xfrm>
            <a:custGeom>
              <a:avLst/>
              <a:gdLst/>
              <a:ahLst/>
              <a:cxnLst/>
              <a:rect l="l" t="t" r="r" b="b"/>
              <a:pathLst>
                <a:path w="1922" h="751" extrusionOk="0">
                  <a:moveTo>
                    <a:pt x="959" y="1"/>
                  </a:moveTo>
                  <a:cubicBezTo>
                    <a:pt x="569" y="1"/>
                    <a:pt x="144" y="66"/>
                    <a:pt x="1" y="295"/>
                  </a:cubicBezTo>
                  <a:cubicBezTo>
                    <a:pt x="111" y="589"/>
                    <a:pt x="594" y="751"/>
                    <a:pt x="1019" y="751"/>
                  </a:cubicBezTo>
                  <a:cubicBezTo>
                    <a:pt x="1509" y="751"/>
                    <a:pt x="1921" y="535"/>
                    <a:pt x="1596" y="57"/>
                  </a:cubicBezTo>
                  <a:cubicBezTo>
                    <a:pt x="1459" y="29"/>
                    <a:pt x="1216" y="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1"/>
            <p:cNvSpPr/>
            <p:nvPr/>
          </p:nvSpPr>
          <p:spPr>
            <a:xfrm>
              <a:off x="6393650" y="4200600"/>
              <a:ext cx="44075" cy="14825"/>
            </a:xfrm>
            <a:custGeom>
              <a:avLst/>
              <a:gdLst/>
              <a:ahLst/>
              <a:cxnLst/>
              <a:rect l="l" t="t" r="r" b="b"/>
              <a:pathLst>
                <a:path w="1763" h="593" extrusionOk="0">
                  <a:moveTo>
                    <a:pt x="1123" y="0"/>
                  </a:moveTo>
                  <a:cubicBezTo>
                    <a:pt x="881" y="0"/>
                    <a:pt x="693" y="24"/>
                    <a:pt x="179" y="38"/>
                  </a:cubicBezTo>
                  <a:cubicBezTo>
                    <a:pt x="226" y="264"/>
                    <a:pt x="0" y="312"/>
                    <a:pt x="12" y="538"/>
                  </a:cubicBezTo>
                  <a:cubicBezTo>
                    <a:pt x="121" y="575"/>
                    <a:pt x="269" y="592"/>
                    <a:pt x="433" y="592"/>
                  </a:cubicBezTo>
                  <a:cubicBezTo>
                    <a:pt x="967" y="592"/>
                    <a:pt x="1671" y="402"/>
                    <a:pt x="1762" y="38"/>
                  </a:cubicBezTo>
                  <a:cubicBezTo>
                    <a:pt x="1459" y="10"/>
                    <a:pt x="1280" y="0"/>
                    <a:pt x="11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1"/>
            <p:cNvSpPr/>
            <p:nvPr/>
          </p:nvSpPr>
          <p:spPr>
            <a:xfrm>
              <a:off x="6390675" y="4417325"/>
              <a:ext cx="28100" cy="12225"/>
            </a:xfrm>
            <a:custGeom>
              <a:avLst/>
              <a:gdLst/>
              <a:ahLst/>
              <a:cxnLst/>
              <a:rect l="l" t="t" r="r" b="b"/>
              <a:pathLst>
                <a:path w="1124" h="489" extrusionOk="0">
                  <a:moveTo>
                    <a:pt x="693" y="0"/>
                  </a:moveTo>
                  <a:cubicBezTo>
                    <a:pt x="308" y="0"/>
                    <a:pt x="27" y="87"/>
                    <a:pt x="0" y="382"/>
                  </a:cubicBezTo>
                  <a:cubicBezTo>
                    <a:pt x="106" y="455"/>
                    <a:pt x="253" y="489"/>
                    <a:pt x="405" y="489"/>
                  </a:cubicBezTo>
                  <a:cubicBezTo>
                    <a:pt x="750" y="489"/>
                    <a:pt x="1124" y="314"/>
                    <a:pt x="1107" y="25"/>
                  </a:cubicBezTo>
                  <a:cubicBezTo>
                    <a:pt x="962" y="10"/>
                    <a:pt x="822" y="0"/>
                    <a:pt x="6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1"/>
            <p:cNvSpPr/>
            <p:nvPr/>
          </p:nvSpPr>
          <p:spPr>
            <a:xfrm>
              <a:off x="6628375" y="3434750"/>
              <a:ext cx="25725" cy="21675"/>
            </a:xfrm>
            <a:custGeom>
              <a:avLst/>
              <a:gdLst/>
              <a:ahLst/>
              <a:cxnLst/>
              <a:rect l="l" t="t" r="r" b="b"/>
              <a:pathLst>
                <a:path w="1029" h="867" extrusionOk="0">
                  <a:moveTo>
                    <a:pt x="707" y="1"/>
                  </a:moveTo>
                  <a:cubicBezTo>
                    <a:pt x="127" y="1"/>
                    <a:pt x="1" y="565"/>
                    <a:pt x="303" y="847"/>
                  </a:cubicBezTo>
                  <a:cubicBezTo>
                    <a:pt x="384" y="860"/>
                    <a:pt x="457" y="867"/>
                    <a:pt x="521" y="867"/>
                  </a:cubicBezTo>
                  <a:cubicBezTo>
                    <a:pt x="1029" y="867"/>
                    <a:pt x="1024" y="471"/>
                    <a:pt x="982" y="37"/>
                  </a:cubicBezTo>
                  <a:cubicBezTo>
                    <a:pt x="881" y="12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1"/>
            <p:cNvSpPr/>
            <p:nvPr/>
          </p:nvSpPr>
          <p:spPr>
            <a:xfrm>
              <a:off x="6641000" y="4596825"/>
              <a:ext cx="62400" cy="26200"/>
            </a:xfrm>
            <a:custGeom>
              <a:avLst/>
              <a:gdLst/>
              <a:ahLst/>
              <a:cxnLst/>
              <a:rect l="l" t="t" r="r" b="b"/>
              <a:pathLst>
                <a:path w="2496" h="1048" extrusionOk="0">
                  <a:moveTo>
                    <a:pt x="990" y="0"/>
                  </a:moveTo>
                  <a:cubicBezTo>
                    <a:pt x="634" y="0"/>
                    <a:pt x="272" y="77"/>
                    <a:pt x="0" y="239"/>
                  </a:cubicBezTo>
                  <a:cubicBezTo>
                    <a:pt x="522" y="485"/>
                    <a:pt x="1027" y="1048"/>
                    <a:pt x="1744" y="1048"/>
                  </a:cubicBezTo>
                  <a:cubicBezTo>
                    <a:pt x="1895" y="1048"/>
                    <a:pt x="2055" y="1023"/>
                    <a:pt x="2227" y="965"/>
                  </a:cubicBezTo>
                  <a:cubicBezTo>
                    <a:pt x="2495" y="355"/>
                    <a:pt x="1758" y="0"/>
                    <a:pt x="9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1"/>
            <p:cNvSpPr/>
            <p:nvPr/>
          </p:nvSpPr>
          <p:spPr>
            <a:xfrm>
              <a:off x="6636225" y="3979300"/>
              <a:ext cx="25025" cy="9750"/>
            </a:xfrm>
            <a:custGeom>
              <a:avLst/>
              <a:gdLst/>
              <a:ahLst/>
              <a:cxnLst/>
              <a:rect l="l" t="t" r="r" b="b"/>
              <a:pathLst>
                <a:path w="1001" h="390" extrusionOk="0">
                  <a:moveTo>
                    <a:pt x="551" y="1"/>
                  </a:moveTo>
                  <a:cubicBezTo>
                    <a:pt x="267" y="1"/>
                    <a:pt x="25" y="34"/>
                    <a:pt x="1" y="246"/>
                  </a:cubicBezTo>
                  <a:cubicBezTo>
                    <a:pt x="39" y="240"/>
                    <a:pt x="72" y="238"/>
                    <a:pt x="103" y="238"/>
                  </a:cubicBezTo>
                  <a:cubicBezTo>
                    <a:pt x="340" y="238"/>
                    <a:pt x="388" y="389"/>
                    <a:pt x="612" y="389"/>
                  </a:cubicBezTo>
                  <a:cubicBezTo>
                    <a:pt x="661" y="389"/>
                    <a:pt x="718" y="382"/>
                    <a:pt x="787" y="365"/>
                  </a:cubicBezTo>
                  <a:cubicBezTo>
                    <a:pt x="810" y="222"/>
                    <a:pt x="1001" y="199"/>
                    <a:pt x="953" y="8"/>
                  </a:cubicBezTo>
                  <a:cubicBezTo>
                    <a:pt x="822" y="8"/>
                    <a:pt x="682" y="1"/>
                    <a:pt x="5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1"/>
            <p:cNvSpPr/>
            <p:nvPr/>
          </p:nvSpPr>
          <p:spPr>
            <a:xfrm>
              <a:off x="6679950" y="4013125"/>
              <a:ext cx="47400" cy="28025"/>
            </a:xfrm>
            <a:custGeom>
              <a:avLst/>
              <a:gdLst/>
              <a:ahLst/>
              <a:cxnLst/>
              <a:rect l="l" t="t" r="r" b="b"/>
              <a:pathLst>
                <a:path w="1896" h="1121" extrusionOk="0">
                  <a:moveTo>
                    <a:pt x="466" y="0"/>
                  </a:moveTo>
                  <a:lnTo>
                    <a:pt x="466" y="0"/>
                  </a:lnTo>
                  <a:cubicBezTo>
                    <a:pt x="0" y="513"/>
                    <a:pt x="906" y="1120"/>
                    <a:pt x="1504" y="1120"/>
                  </a:cubicBezTo>
                  <a:cubicBezTo>
                    <a:pt x="1670" y="1120"/>
                    <a:pt x="1812" y="1073"/>
                    <a:pt x="1895" y="965"/>
                  </a:cubicBezTo>
                  <a:cubicBezTo>
                    <a:pt x="1228" y="786"/>
                    <a:pt x="1288" y="60"/>
                    <a:pt x="4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1"/>
            <p:cNvSpPr/>
            <p:nvPr/>
          </p:nvSpPr>
          <p:spPr>
            <a:xfrm>
              <a:off x="6608850" y="3350850"/>
              <a:ext cx="27100" cy="20575"/>
            </a:xfrm>
            <a:custGeom>
              <a:avLst/>
              <a:gdLst/>
              <a:ahLst/>
              <a:cxnLst/>
              <a:rect l="l" t="t" r="r" b="b"/>
              <a:pathLst>
                <a:path w="1084" h="82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560" y="36"/>
                    <a:pt x="0" y="453"/>
                    <a:pt x="381" y="810"/>
                  </a:cubicBezTo>
                  <a:cubicBezTo>
                    <a:pt x="444" y="818"/>
                    <a:pt x="502" y="823"/>
                    <a:pt x="554" y="823"/>
                  </a:cubicBezTo>
                  <a:cubicBezTo>
                    <a:pt x="1074" y="823"/>
                    <a:pt x="1084" y="411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1"/>
            <p:cNvSpPr/>
            <p:nvPr/>
          </p:nvSpPr>
          <p:spPr>
            <a:xfrm>
              <a:off x="6712425" y="4623675"/>
              <a:ext cx="19975" cy="21450"/>
            </a:xfrm>
            <a:custGeom>
              <a:avLst/>
              <a:gdLst/>
              <a:ahLst/>
              <a:cxnLst/>
              <a:rect l="l" t="t" r="r" b="b"/>
              <a:pathLst>
                <a:path w="799" h="858" extrusionOk="0">
                  <a:moveTo>
                    <a:pt x="158" y="1"/>
                  </a:moveTo>
                  <a:cubicBezTo>
                    <a:pt x="110" y="1"/>
                    <a:pt x="58" y="4"/>
                    <a:pt x="1" y="10"/>
                  </a:cubicBezTo>
                  <a:lnTo>
                    <a:pt x="1" y="855"/>
                  </a:lnTo>
                  <a:cubicBezTo>
                    <a:pt x="23" y="857"/>
                    <a:pt x="43" y="857"/>
                    <a:pt x="63" y="857"/>
                  </a:cubicBezTo>
                  <a:cubicBezTo>
                    <a:pt x="404" y="857"/>
                    <a:pt x="495" y="673"/>
                    <a:pt x="799" y="617"/>
                  </a:cubicBezTo>
                  <a:cubicBezTo>
                    <a:pt x="712" y="314"/>
                    <a:pt x="645" y="1"/>
                    <a:pt x="1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1"/>
            <p:cNvSpPr/>
            <p:nvPr/>
          </p:nvSpPr>
          <p:spPr>
            <a:xfrm>
              <a:off x="6601325" y="4432825"/>
              <a:ext cx="18550" cy="17025"/>
            </a:xfrm>
            <a:custGeom>
              <a:avLst/>
              <a:gdLst/>
              <a:ahLst/>
              <a:cxnLst/>
              <a:rect l="l" t="t" r="r" b="b"/>
              <a:pathLst>
                <a:path w="742" h="681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401"/>
                    <a:pt x="96" y="681"/>
                    <a:pt x="550" y="681"/>
                  </a:cubicBezTo>
                  <a:cubicBezTo>
                    <a:pt x="608" y="681"/>
                    <a:pt x="672" y="676"/>
                    <a:pt x="742" y="667"/>
                  </a:cubicBezTo>
                  <a:lnTo>
                    <a:pt x="742" y="262"/>
                  </a:lnTo>
                  <a:cubicBezTo>
                    <a:pt x="492" y="191"/>
                    <a:pt x="325" y="60"/>
                    <a:pt x="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1"/>
            <p:cNvSpPr/>
            <p:nvPr/>
          </p:nvSpPr>
          <p:spPr>
            <a:xfrm>
              <a:off x="6572250" y="3964300"/>
              <a:ext cx="28300" cy="34875"/>
            </a:xfrm>
            <a:custGeom>
              <a:avLst/>
              <a:gdLst/>
              <a:ahLst/>
              <a:cxnLst/>
              <a:rect l="l" t="t" r="r" b="b"/>
              <a:pathLst>
                <a:path w="1132" h="1395" extrusionOk="0">
                  <a:moveTo>
                    <a:pt x="357" y="1"/>
                  </a:moveTo>
                  <a:cubicBezTo>
                    <a:pt x="95" y="263"/>
                    <a:pt x="12" y="656"/>
                    <a:pt x="0" y="1096"/>
                  </a:cubicBezTo>
                  <a:cubicBezTo>
                    <a:pt x="285" y="1137"/>
                    <a:pt x="309" y="1395"/>
                    <a:pt x="652" y="1395"/>
                  </a:cubicBezTo>
                  <a:cubicBezTo>
                    <a:pt x="710" y="1395"/>
                    <a:pt x="778" y="1387"/>
                    <a:pt x="857" y="1370"/>
                  </a:cubicBezTo>
                  <a:cubicBezTo>
                    <a:pt x="1000" y="906"/>
                    <a:pt x="1131" y="298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1"/>
            <p:cNvSpPr/>
            <p:nvPr/>
          </p:nvSpPr>
          <p:spPr>
            <a:xfrm>
              <a:off x="6240350" y="2125100"/>
              <a:ext cx="95275" cy="78900"/>
            </a:xfrm>
            <a:custGeom>
              <a:avLst/>
              <a:gdLst/>
              <a:ahLst/>
              <a:cxnLst/>
              <a:rect l="l" t="t" r="r" b="b"/>
              <a:pathLst>
                <a:path w="3811" h="3156" extrusionOk="0">
                  <a:moveTo>
                    <a:pt x="3811" y="0"/>
                  </a:moveTo>
                  <a:lnTo>
                    <a:pt x="3811" y="0"/>
                  </a:lnTo>
                  <a:cubicBezTo>
                    <a:pt x="3686" y="48"/>
                    <a:pt x="3590" y="60"/>
                    <a:pt x="3513" y="60"/>
                  </a:cubicBezTo>
                  <a:cubicBezTo>
                    <a:pt x="3423" y="60"/>
                    <a:pt x="3359" y="43"/>
                    <a:pt x="3305" y="43"/>
                  </a:cubicBezTo>
                  <a:cubicBezTo>
                    <a:pt x="3253" y="43"/>
                    <a:pt x="3212" y="59"/>
                    <a:pt x="3168" y="119"/>
                  </a:cubicBezTo>
                  <a:cubicBezTo>
                    <a:pt x="3295" y="284"/>
                    <a:pt x="3277" y="339"/>
                    <a:pt x="3180" y="339"/>
                  </a:cubicBezTo>
                  <a:cubicBezTo>
                    <a:pt x="2981" y="339"/>
                    <a:pt x="2442" y="105"/>
                    <a:pt x="2128" y="105"/>
                  </a:cubicBezTo>
                  <a:cubicBezTo>
                    <a:pt x="2108" y="105"/>
                    <a:pt x="2090" y="105"/>
                    <a:pt x="2072" y="107"/>
                  </a:cubicBezTo>
                  <a:cubicBezTo>
                    <a:pt x="1826" y="600"/>
                    <a:pt x="1891" y="1322"/>
                    <a:pt x="1008" y="1322"/>
                  </a:cubicBezTo>
                  <a:cubicBezTo>
                    <a:pt x="994" y="1322"/>
                    <a:pt x="980" y="1322"/>
                    <a:pt x="965" y="1322"/>
                  </a:cubicBezTo>
                  <a:cubicBezTo>
                    <a:pt x="739" y="1179"/>
                    <a:pt x="858" y="750"/>
                    <a:pt x="643" y="596"/>
                  </a:cubicBezTo>
                  <a:cubicBezTo>
                    <a:pt x="607" y="591"/>
                    <a:pt x="573" y="589"/>
                    <a:pt x="542" y="589"/>
                  </a:cubicBezTo>
                  <a:cubicBezTo>
                    <a:pt x="149" y="589"/>
                    <a:pt x="177" y="918"/>
                    <a:pt x="1" y="1084"/>
                  </a:cubicBezTo>
                  <a:cubicBezTo>
                    <a:pt x="382" y="1465"/>
                    <a:pt x="703" y="1250"/>
                    <a:pt x="965" y="1584"/>
                  </a:cubicBezTo>
                  <a:cubicBezTo>
                    <a:pt x="929" y="2310"/>
                    <a:pt x="358" y="2310"/>
                    <a:pt x="632" y="3036"/>
                  </a:cubicBezTo>
                  <a:cubicBezTo>
                    <a:pt x="648" y="3035"/>
                    <a:pt x="665" y="3035"/>
                    <a:pt x="681" y="3035"/>
                  </a:cubicBezTo>
                  <a:cubicBezTo>
                    <a:pt x="877" y="3035"/>
                    <a:pt x="999" y="3100"/>
                    <a:pt x="1120" y="3155"/>
                  </a:cubicBezTo>
                  <a:cubicBezTo>
                    <a:pt x="1536" y="2846"/>
                    <a:pt x="1227" y="2751"/>
                    <a:pt x="1429" y="2310"/>
                  </a:cubicBezTo>
                  <a:cubicBezTo>
                    <a:pt x="1731" y="2281"/>
                    <a:pt x="1937" y="2172"/>
                    <a:pt x="2287" y="2172"/>
                  </a:cubicBezTo>
                  <a:cubicBezTo>
                    <a:pt x="2366" y="2172"/>
                    <a:pt x="2452" y="2178"/>
                    <a:pt x="2548" y="2191"/>
                  </a:cubicBezTo>
                  <a:cubicBezTo>
                    <a:pt x="3001" y="1489"/>
                    <a:pt x="3394" y="727"/>
                    <a:pt x="381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1"/>
            <p:cNvSpPr/>
            <p:nvPr/>
          </p:nvSpPr>
          <p:spPr>
            <a:xfrm>
              <a:off x="6280825" y="244240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477" y="0"/>
                  </a:moveTo>
                  <a:cubicBezTo>
                    <a:pt x="406" y="262"/>
                    <a:pt x="1" y="262"/>
                    <a:pt x="156" y="691"/>
                  </a:cubicBezTo>
                  <a:lnTo>
                    <a:pt x="822" y="691"/>
                  </a:lnTo>
                  <a:cubicBezTo>
                    <a:pt x="858" y="346"/>
                    <a:pt x="870" y="36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1"/>
            <p:cNvSpPr/>
            <p:nvPr/>
          </p:nvSpPr>
          <p:spPr>
            <a:xfrm>
              <a:off x="6437700" y="2744175"/>
              <a:ext cx="30675" cy="20625"/>
            </a:xfrm>
            <a:custGeom>
              <a:avLst/>
              <a:gdLst/>
              <a:ahLst/>
              <a:cxnLst/>
              <a:rect l="l" t="t" r="r" b="b"/>
              <a:pathLst>
                <a:path w="1227" h="825" extrusionOk="0">
                  <a:moveTo>
                    <a:pt x="440" y="1"/>
                  </a:moveTo>
                  <a:cubicBezTo>
                    <a:pt x="421" y="1"/>
                    <a:pt x="402" y="1"/>
                    <a:pt x="381" y="2"/>
                  </a:cubicBezTo>
                  <a:cubicBezTo>
                    <a:pt x="96" y="359"/>
                    <a:pt x="0" y="526"/>
                    <a:pt x="381" y="824"/>
                  </a:cubicBezTo>
                  <a:cubicBezTo>
                    <a:pt x="398" y="824"/>
                    <a:pt x="413" y="824"/>
                    <a:pt x="429" y="824"/>
                  </a:cubicBezTo>
                  <a:cubicBezTo>
                    <a:pt x="945" y="824"/>
                    <a:pt x="1204" y="634"/>
                    <a:pt x="1227" y="276"/>
                  </a:cubicBezTo>
                  <a:cubicBezTo>
                    <a:pt x="920" y="219"/>
                    <a:pt x="820" y="1"/>
                    <a:pt x="44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1"/>
            <p:cNvSpPr/>
            <p:nvPr/>
          </p:nvSpPr>
          <p:spPr>
            <a:xfrm>
              <a:off x="6289075" y="2343875"/>
              <a:ext cx="31675" cy="27125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349" y="0"/>
                  </a:moveTo>
                  <a:cubicBezTo>
                    <a:pt x="0" y="338"/>
                    <a:pt x="186" y="1085"/>
                    <a:pt x="795" y="1085"/>
                  </a:cubicBezTo>
                  <a:cubicBezTo>
                    <a:pt x="809" y="1085"/>
                    <a:pt x="823" y="1085"/>
                    <a:pt x="838" y="1084"/>
                  </a:cubicBezTo>
                  <a:cubicBezTo>
                    <a:pt x="1266" y="691"/>
                    <a:pt x="921" y="12"/>
                    <a:pt x="3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1"/>
            <p:cNvSpPr/>
            <p:nvPr/>
          </p:nvSpPr>
          <p:spPr>
            <a:xfrm>
              <a:off x="6351075" y="1499725"/>
              <a:ext cx="26525" cy="20650"/>
            </a:xfrm>
            <a:custGeom>
              <a:avLst/>
              <a:gdLst/>
              <a:ahLst/>
              <a:cxnLst/>
              <a:rect l="l" t="t" r="r" b="b"/>
              <a:pathLst>
                <a:path w="1061" h="826" extrusionOk="0">
                  <a:moveTo>
                    <a:pt x="703" y="0"/>
                  </a:moveTo>
                  <a:cubicBezTo>
                    <a:pt x="691" y="357"/>
                    <a:pt x="36" y="191"/>
                    <a:pt x="1" y="548"/>
                  </a:cubicBezTo>
                  <a:cubicBezTo>
                    <a:pt x="108" y="548"/>
                    <a:pt x="215" y="560"/>
                    <a:pt x="191" y="679"/>
                  </a:cubicBezTo>
                  <a:cubicBezTo>
                    <a:pt x="202" y="752"/>
                    <a:pt x="212" y="826"/>
                    <a:pt x="304" y="826"/>
                  </a:cubicBezTo>
                  <a:cubicBezTo>
                    <a:pt x="317" y="826"/>
                    <a:pt x="330" y="825"/>
                    <a:pt x="346" y="822"/>
                  </a:cubicBezTo>
                  <a:cubicBezTo>
                    <a:pt x="375" y="698"/>
                    <a:pt x="524" y="681"/>
                    <a:pt x="697" y="681"/>
                  </a:cubicBezTo>
                  <a:cubicBezTo>
                    <a:pt x="764" y="681"/>
                    <a:pt x="835" y="684"/>
                    <a:pt x="904" y="684"/>
                  </a:cubicBezTo>
                  <a:cubicBezTo>
                    <a:pt x="949" y="684"/>
                    <a:pt x="994" y="683"/>
                    <a:pt x="1037" y="679"/>
                  </a:cubicBezTo>
                  <a:cubicBezTo>
                    <a:pt x="1060" y="357"/>
                    <a:pt x="1060" y="24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1"/>
            <p:cNvSpPr/>
            <p:nvPr/>
          </p:nvSpPr>
          <p:spPr>
            <a:xfrm>
              <a:off x="6301075" y="2038775"/>
              <a:ext cx="81575" cy="74725"/>
            </a:xfrm>
            <a:custGeom>
              <a:avLst/>
              <a:gdLst/>
              <a:ahLst/>
              <a:cxnLst/>
              <a:rect l="l" t="t" r="r" b="b"/>
              <a:pathLst>
                <a:path w="3263" h="2989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417" y="12"/>
                    <a:pt x="1108" y="727"/>
                    <a:pt x="1024" y="1227"/>
                  </a:cubicBezTo>
                  <a:cubicBezTo>
                    <a:pt x="596" y="1346"/>
                    <a:pt x="48" y="1358"/>
                    <a:pt x="0" y="1774"/>
                  </a:cubicBezTo>
                  <a:cubicBezTo>
                    <a:pt x="381" y="2334"/>
                    <a:pt x="1262" y="2501"/>
                    <a:pt x="1727" y="2989"/>
                  </a:cubicBezTo>
                  <a:cubicBezTo>
                    <a:pt x="3263" y="1786"/>
                    <a:pt x="1286" y="146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1"/>
            <p:cNvSpPr/>
            <p:nvPr/>
          </p:nvSpPr>
          <p:spPr>
            <a:xfrm>
              <a:off x="6225775" y="2102400"/>
              <a:ext cx="51925" cy="27900"/>
            </a:xfrm>
            <a:custGeom>
              <a:avLst/>
              <a:gdLst/>
              <a:ahLst/>
              <a:cxnLst/>
              <a:rect l="l" t="t" r="r" b="b"/>
              <a:pathLst>
                <a:path w="2077" h="1116" extrusionOk="0">
                  <a:moveTo>
                    <a:pt x="1079" y="0"/>
                  </a:moveTo>
                  <a:cubicBezTo>
                    <a:pt x="861" y="0"/>
                    <a:pt x="669" y="45"/>
                    <a:pt x="619" y="170"/>
                  </a:cubicBezTo>
                  <a:cubicBezTo>
                    <a:pt x="1131" y="349"/>
                    <a:pt x="0" y="301"/>
                    <a:pt x="286" y="718"/>
                  </a:cubicBezTo>
                  <a:cubicBezTo>
                    <a:pt x="455" y="1001"/>
                    <a:pt x="722" y="1116"/>
                    <a:pt x="990" y="1116"/>
                  </a:cubicBezTo>
                  <a:cubicBezTo>
                    <a:pt x="1532" y="1116"/>
                    <a:pt x="2077" y="648"/>
                    <a:pt x="1822" y="170"/>
                  </a:cubicBezTo>
                  <a:cubicBezTo>
                    <a:pt x="1732" y="87"/>
                    <a:pt x="1381" y="0"/>
                    <a:pt x="10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1"/>
            <p:cNvSpPr/>
            <p:nvPr/>
          </p:nvSpPr>
          <p:spPr>
            <a:xfrm>
              <a:off x="6417750" y="3099625"/>
              <a:ext cx="67900" cy="20150"/>
            </a:xfrm>
            <a:custGeom>
              <a:avLst/>
              <a:gdLst/>
              <a:ahLst/>
              <a:cxnLst/>
              <a:rect l="l" t="t" r="r" b="b"/>
              <a:pathLst>
                <a:path w="2716" h="806" extrusionOk="0">
                  <a:moveTo>
                    <a:pt x="1" y="12"/>
                  </a:moveTo>
                  <a:lnTo>
                    <a:pt x="1" y="679"/>
                  </a:lnTo>
                  <a:cubicBezTo>
                    <a:pt x="240" y="766"/>
                    <a:pt x="520" y="805"/>
                    <a:pt x="808" y="805"/>
                  </a:cubicBezTo>
                  <a:cubicBezTo>
                    <a:pt x="1582" y="805"/>
                    <a:pt x="2420" y="525"/>
                    <a:pt x="2715" y="143"/>
                  </a:cubicBezTo>
                  <a:cubicBezTo>
                    <a:pt x="1870" y="0"/>
                    <a:pt x="1120" y="107"/>
                    <a:pt x="1" y="1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1"/>
            <p:cNvSpPr/>
            <p:nvPr/>
          </p:nvSpPr>
          <p:spPr>
            <a:xfrm>
              <a:off x="6539500" y="2716325"/>
              <a:ext cx="27100" cy="17450"/>
            </a:xfrm>
            <a:custGeom>
              <a:avLst/>
              <a:gdLst/>
              <a:ahLst/>
              <a:cxnLst/>
              <a:rect l="l" t="t" r="r" b="b"/>
              <a:pathLst>
                <a:path w="1084" h="698" extrusionOk="0">
                  <a:moveTo>
                    <a:pt x="469" y="0"/>
                  </a:moveTo>
                  <a:cubicBezTo>
                    <a:pt x="402" y="0"/>
                    <a:pt x="322" y="10"/>
                    <a:pt x="227" y="33"/>
                  </a:cubicBezTo>
                  <a:cubicBezTo>
                    <a:pt x="167" y="211"/>
                    <a:pt x="0" y="283"/>
                    <a:pt x="60" y="568"/>
                  </a:cubicBezTo>
                  <a:cubicBezTo>
                    <a:pt x="168" y="659"/>
                    <a:pt x="321" y="698"/>
                    <a:pt x="476" y="698"/>
                  </a:cubicBezTo>
                  <a:cubicBezTo>
                    <a:pt x="732" y="698"/>
                    <a:pt x="995" y="593"/>
                    <a:pt x="1084" y="438"/>
                  </a:cubicBezTo>
                  <a:cubicBezTo>
                    <a:pt x="820" y="336"/>
                    <a:pt x="859" y="0"/>
                    <a:pt x="4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1"/>
            <p:cNvSpPr/>
            <p:nvPr/>
          </p:nvSpPr>
          <p:spPr>
            <a:xfrm>
              <a:off x="6536250" y="3147175"/>
              <a:ext cx="29500" cy="17100"/>
            </a:xfrm>
            <a:custGeom>
              <a:avLst/>
              <a:gdLst/>
              <a:ahLst/>
              <a:cxnLst/>
              <a:rect l="l" t="t" r="r" b="b"/>
              <a:pathLst>
                <a:path w="1180" h="684" extrusionOk="0">
                  <a:moveTo>
                    <a:pt x="444" y="0"/>
                  </a:moveTo>
                  <a:cubicBezTo>
                    <a:pt x="370" y="0"/>
                    <a:pt x="289" y="5"/>
                    <a:pt x="202" y="15"/>
                  </a:cubicBezTo>
                  <a:cubicBezTo>
                    <a:pt x="1" y="443"/>
                    <a:pt x="347" y="684"/>
                    <a:pt x="665" y="684"/>
                  </a:cubicBezTo>
                  <a:cubicBezTo>
                    <a:pt x="932" y="684"/>
                    <a:pt x="1179" y="515"/>
                    <a:pt x="1071" y="146"/>
                  </a:cubicBezTo>
                  <a:cubicBezTo>
                    <a:pt x="903" y="62"/>
                    <a:pt x="713" y="0"/>
                    <a:pt x="4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1"/>
            <p:cNvSpPr/>
            <p:nvPr/>
          </p:nvSpPr>
          <p:spPr>
            <a:xfrm>
              <a:off x="6472825" y="3059425"/>
              <a:ext cx="24425" cy="16700"/>
            </a:xfrm>
            <a:custGeom>
              <a:avLst/>
              <a:gdLst/>
              <a:ahLst/>
              <a:cxnLst/>
              <a:rect l="l" t="t" r="r" b="b"/>
              <a:pathLst>
                <a:path w="977" h="668" extrusionOk="0">
                  <a:moveTo>
                    <a:pt x="24" y="1"/>
                  </a:moveTo>
                  <a:cubicBezTo>
                    <a:pt x="0" y="465"/>
                    <a:pt x="512" y="489"/>
                    <a:pt x="869" y="668"/>
                  </a:cubicBezTo>
                  <a:cubicBezTo>
                    <a:pt x="977" y="144"/>
                    <a:pt x="500" y="72"/>
                    <a:pt x="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1"/>
            <p:cNvSpPr/>
            <p:nvPr/>
          </p:nvSpPr>
          <p:spPr>
            <a:xfrm>
              <a:off x="6490375" y="2930300"/>
              <a:ext cx="74150" cy="68150"/>
            </a:xfrm>
            <a:custGeom>
              <a:avLst/>
              <a:gdLst/>
              <a:ahLst/>
              <a:cxnLst/>
              <a:rect l="l" t="t" r="r" b="b"/>
              <a:pathLst>
                <a:path w="2966" h="2726" extrusionOk="0">
                  <a:moveTo>
                    <a:pt x="2212" y="1"/>
                  </a:moveTo>
                  <a:cubicBezTo>
                    <a:pt x="2162" y="1"/>
                    <a:pt x="2108" y="4"/>
                    <a:pt x="2049" y="10"/>
                  </a:cubicBezTo>
                  <a:cubicBezTo>
                    <a:pt x="1453" y="820"/>
                    <a:pt x="144" y="1023"/>
                    <a:pt x="1" y="2189"/>
                  </a:cubicBezTo>
                  <a:cubicBezTo>
                    <a:pt x="703" y="2177"/>
                    <a:pt x="906" y="1737"/>
                    <a:pt x="1180" y="1368"/>
                  </a:cubicBezTo>
                  <a:lnTo>
                    <a:pt x="1180" y="1368"/>
                  </a:lnTo>
                  <a:cubicBezTo>
                    <a:pt x="1060" y="1832"/>
                    <a:pt x="1822" y="1594"/>
                    <a:pt x="1858" y="1904"/>
                  </a:cubicBezTo>
                  <a:cubicBezTo>
                    <a:pt x="2120" y="2296"/>
                    <a:pt x="1418" y="2606"/>
                    <a:pt x="1870" y="2725"/>
                  </a:cubicBezTo>
                  <a:cubicBezTo>
                    <a:pt x="2025" y="2511"/>
                    <a:pt x="2442" y="2511"/>
                    <a:pt x="2739" y="2451"/>
                  </a:cubicBezTo>
                  <a:cubicBezTo>
                    <a:pt x="2620" y="1856"/>
                    <a:pt x="2311" y="1427"/>
                    <a:pt x="2215" y="820"/>
                  </a:cubicBezTo>
                  <a:cubicBezTo>
                    <a:pt x="2549" y="761"/>
                    <a:pt x="2965" y="772"/>
                    <a:pt x="2906" y="415"/>
                  </a:cubicBezTo>
                  <a:cubicBezTo>
                    <a:pt x="2768" y="203"/>
                    <a:pt x="262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1"/>
            <p:cNvSpPr/>
            <p:nvPr/>
          </p:nvSpPr>
          <p:spPr>
            <a:xfrm>
              <a:off x="6475900" y="3611425"/>
              <a:ext cx="18675" cy="15375"/>
            </a:xfrm>
            <a:custGeom>
              <a:avLst/>
              <a:gdLst/>
              <a:ahLst/>
              <a:cxnLst/>
              <a:rect l="l" t="t" r="r" b="b"/>
              <a:pathLst>
                <a:path w="747" h="615" extrusionOk="0">
                  <a:moveTo>
                    <a:pt x="408" y="0"/>
                  </a:moveTo>
                  <a:cubicBezTo>
                    <a:pt x="75" y="0"/>
                    <a:pt x="1" y="203"/>
                    <a:pt x="44" y="483"/>
                  </a:cubicBezTo>
                  <a:cubicBezTo>
                    <a:pt x="258" y="495"/>
                    <a:pt x="389" y="555"/>
                    <a:pt x="520" y="614"/>
                  </a:cubicBezTo>
                  <a:cubicBezTo>
                    <a:pt x="746" y="447"/>
                    <a:pt x="735" y="174"/>
                    <a:pt x="520" y="7"/>
                  </a:cubicBezTo>
                  <a:cubicBezTo>
                    <a:pt x="480" y="2"/>
                    <a:pt x="443" y="0"/>
                    <a:pt x="4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1"/>
            <p:cNvSpPr/>
            <p:nvPr/>
          </p:nvSpPr>
          <p:spPr>
            <a:xfrm>
              <a:off x="6484725" y="4198575"/>
              <a:ext cx="27700" cy="18475"/>
            </a:xfrm>
            <a:custGeom>
              <a:avLst/>
              <a:gdLst/>
              <a:ahLst/>
              <a:cxnLst/>
              <a:rect l="l" t="t" r="r" b="b"/>
              <a:pathLst>
                <a:path w="1108" h="739" extrusionOk="0">
                  <a:moveTo>
                    <a:pt x="822" y="0"/>
                  </a:moveTo>
                  <a:lnTo>
                    <a:pt x="822" y="0"/>
                  </a:lnTo>
                  <a:cubicBezTo>
                    <a:pt x="405" y="24"/>
                    <a:pt x="1" y="36"/>
                    <a:pt x="36" y="357"/>
                  </a:cubicBezTo>
                  <a:cubicBezTo>
                    <a:pt x="239" y="560"/>
                    <a:pt x="584" y="679"/>
                    <a:pt x="989" y="738"/>
                  </a:cubicBezTo>
                  <a:cubicBezTo>
                    <a:pt x="1108" y="357"/>
                    <a:pt x="703" y="357"/>
                    <a:pt x="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1"/>
            <p:cNvSpPr/>
            <p:nvPr/>
          </p:nvSpPr>
          <p:spPr>
            <a:xfrm>
              <a:off x="6342750" y="1069300"/>
              <a:ext cx="28250" cy="20825"/>
            </a:xfrm>
            <a:custGeom>
              <a:avLst/>
              <a:gdLst/>
              <a:ahLst/>
              <a:cxnLst/>
              <a:rect l="l" t="t" r="r" b="b"/>
              <a:pathLst>
                <a:path w="1130" h="833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46" y="275"/>
                    <a:pt x="143" y="537"/>
                    <a:pt x="0" y="810"/>
                  </a:cubicBezTo>
                  <a:cubicBezTo>
                    <a:pt x="65" y="825"/>
                    <a:pt x="128" y="832"/>
                    <a:pt x="188" y="832"/>
                  </a:cubicBezTo>
                  <a:cubicBezTo>
                    <a:pt x="800" y="832"/>
                    <a:pt x="1129" y="120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1"/>
            <p:cNvSpPr/>
            <p:nvPr/>
          </p:nvSpPr>
          <p:spPr>
            <a:xfrm>
              <a:off x="6529175" y="4240400"/>
              <a:ext cx="27025" cy="19075"/>
            </a:xfrm>
            <a:custGeom>
              <a:avLst/>
              <a:gdLst/>
              <a:ahLst/>
              <a:cxnLst/>
              <a:rect l="l" t="t" r="r" b="b"/>
              <a:pathLst>
                <a:path w="1081" h="763" extrusionOk="0">
                  <a:moveTo>
                    <a:pt x="316" y="1"/>
                  </a:moveTo>
                  <a:cubicBezTo>
                    <a:pt x="216" y="1"/>
                    <a:pt x="122" y="27"/>
                    <a:pt x="44" y="89"/>
                  </a:cubicBezTo>
                  <a:cubicBezTo>
                    <a:pt x="1" y="535"/>
                    <a:pt x="235" y="762"/>
                    <a:pt x="747" y="762"/>
                  </a:cubicBezTo>
                  <a:cubicBezTo>
                    <a:pt x="796" y="762"/>
                    <a:pt x="848" y="760"/>
                    <a:pt x="901" y="756"/>
                  </a:cubicBezTo>
                  <a:cubicBezTo>
                    <a:pt x="901" y="565"/>
                    <a:pt x="997" y="458"/>
                    <a:pt x="1080" y="351"/>
                  </a:cubicBezTo>
                  <a:cubicBezTo>
                    <a:pt x="922" y="202"/>
                    <a:pt x="596" y="1"/>
                    <a:pt x="3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1"/>
            <p:cNvSpPr/>
            <p:nvPr/>
          </p:nvSpPr>
          <p:spPr>
            <a:xfrm>
              <a:off x="6481750" y="3177600"/>
              <a:ext cx="136650" cy="100175"/>
            </a:xfrm>
            <a:custGeom>
              <a:avLst/>
              <a:gdLst/>
              <a:ahLst/>
              <a:cxnLst/>
              <a:rect l="l" t="t" r="r" b="b"/>
              <a:pathLst>
                <a:path w="5466" h="4007" extrusionOk="0">
                  <a:moveTo>
                    <a:pt x="1536" y="1"/>
                  </a:moveTo>
                  <a:cubicBezTo>
                    <a:pt x="453" y="167"/>
                    <a:pt x="608" y="1346"/>
                    <a:pt x="1" y="1906"/>
                  </a:cubicBezTo>
                  <a:cubicBezTo>
                    <a:pt x="584" y="2489"/>
                    <a:pt x="2096" y="3013"/>
                    <a:pt x="1203" y="3954"/>
                  </a:cubicBezTo>
                  <a:cubicBezTo>
                    <a:pt x="1334" y="3990"/>
                    <a:pt x="1449" y="4007"/>
                    <a:pt x="1551" y="4007"/>
                  </a:cubicBezTo>
                  <a:cubicBezTo>
                    <a:pt x="2172" y="4007"/>
                    <a:pt x="2308" y="3390"/>
                    <a:pt x="2584" y="3001"/>
                  </a:cubicBezTo>
                  <a:cubicBezTo>
                    <a:pt x="4049" y="2894"/>
                    <a:pt x="4882" y="2299"/>
                    <a:pt x="5465" y="1489"/>
                  </a:cubicBezTo>
                  <a:lnTo>
                    <a:pt x="5465" y="1489"/>
                  </a:lnTo>
                  <a:cubicBezTo>
                    <a:pt x="5133" y="1609"/>
                    <a:pt x="4852" y="1657"/>
                    <a:pt x="4605" y="1657"/>
                  </a:cubicBezTo>
                  <a:cubicBezTo>
                    <a:pt x="3574" y="1657"/>
                    <a:pt x="3122" y="816"/>
                    <a:pt x="1895" y="816"/>
                  </a:cubicBezTo>
                  <a:cubicBezTo>
                    <a:pt x="1836" y="816"/>
                    <a:pt x="1777" y="818"/>
                    <a:pt x="1715" y="822"/>
                  </a:cubicBezTo>
                  <a:cubicBezTo>
                    <a:pt x="1834" y="405"/>
                    <a:pt x="1536" y="334"/>
                    <a:pt x="1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1"/>
            <p:cNvSpPr/>
            <p:nvPr/>
          </p:nvSpPr>
          <p:spPr>
            <a:xfrm>
              <a:off x="6528775" y="3618700"/>
              <a:ext cx="39025" cy="12025"/>
            </a:xfrm>
            <a:custGeom>
              <a:avLst/>
              <a:gdLst/>
              <a:ahLst/>
              <a:cxnLst/>
              <a:rect l="l" t="t" r="r" b="b"/>
              <a:pathLst>
                <a:path w="1561" h="481" extrusionOk="0">
                  <a:moveTo>
                    <a:pt x="547" y="0"/>
                  </a:moveTo>
                  <a:cubicBezTo>
                    <a:pt x="337" y="0"/>
                    <a:pt x="146" y="29"/>
                    <a:pt x="1" y="85"/>
                  </a:cubicBezTo>
                  <a:cubicBezTo>
                    <a:pt x="86" y="225"/>
                    <a:pt x="646" y="481"/>
                    <a:pt x="1076" y="481"/>
                  </a:cubicBezTo>
                  <a:cubicBezTo>
                    <a:pt x="1306" y="481"/>
                    <a:pt x="1498" y="407"/>
                    <a:pt x="1560" y="204"/>
                  </a:cubicBezTo>
                  <a:cubicBezTo>
                    <a:pt x="1236" y="67"/>
                    <a:pt x="868" y="0"/>
                    <a:pt x="5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1"/>
            <p:cNvSpPr/>
            <p:nvPr/>
          </p:nvSpPr>
          <p:spPr>
            <a:xfrm>
              <a:off x="6601325" y="1885100"/>
              <a:ext cx="21900" cy="21425"/>
            </a:xfrm>
            <a:custGeom>
              <a:avLst/>
              <a:gdLst/>
              <a:ahLst/>
              <a:cxnLst/>
              <a:rect l="l" t="t" r="r" b="b"/>
              <a:pathLst>
                <a:path w="876" h="857" extrusionOk="0">
                  <a:moveTo>
                    <a:pt x="571" y="0"/>
                  </a:moveTo>
                  <a:cubicBezTo>
                    <a:pt x="19" y="0"/>
                    <a:pt x="1" y="615"/>
                    <a:pt x="278" y="849"/>
                  </a:cubicBezTo>
                  <a:cubicBezTo>
                    <a:pt x="319" y="854"/>
                    <a:pt x="357" y="856"/>
                    <a:pt x="392" y="856"/>
                  </a:cubicBezTo>
                  <a:cubicBezTo>
                    <a:pt x="875" y="856"/>
                    <a:pt x="812" y="416"/>
                    <a:pt x="790" y="28"/>
                  </a:cubicBezTo>
                  <a:cubicBezTo>
                    <a:pt x="709" y="9"/>
                    <a:pt x="636" y="0"/>
                    <a:pt x="57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1"/>
            <p:cNvSpPr/>
            <p:nvPr/>
          </p:nvSpPr>
          <p:spPr>
            <a:xfrm>
              <a:off x="6266950" y="1336775"/>
              <a:ext cx="25525" cy="17425"/>
            </a:xfrm>
            <a:custGeom>
              <a:avLst/>
              <a:gdLst/>
              <a:ahLst/>
              <a:cxnLst/>
              <a:rect l="l" t="t" r="r" b="b"/>
              <a:pathLst>
                <a:path w="1021" h="697" extrusionOk="0">
                  <a:moveTo>
                    <a:pt x="509" y="1"/>
                  </a:moveTo>
                  <a:cubicBezTo>
                    <a:pt x="14" y="1"/>
                    <a:pt x="1" y="685"/>
                    <a:pt x="461" y="696"/>
                  </a:cubicBezTo>
                  <a:cubicBezTo>
                    <a:pt x="615" y="446"/>
                    <a:pt x="1020" y="291"/>
                    <a:pt x="651" y="17"/>
                  </a:cubicBezTo>
                  <a:cubicBezTo>
                    <a:pt x="600" y="6"/>
                    <a:pt x="553" y="1"/>
                    <a:pt x="5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1"/>
            <p:cNvSpPr/>
            <p:nvPr/>
          </p:nvSpPr>
          <p:spPr>
            <a:xfrm>
              <a:off x="7356200" y="4512225"/>
              <a:ext cx="16650" cy="17875"/>
            </a:xfrm>
            <a:custGeom>
              <a:avLst/>
              <a:gdLst/>
              <a:ahLst/>
              <a:cxnLst/>
              <a:rect l="l" t="t" r="r" b="b"/>
              <a:pathLst>
                <a:path w="666" h="715" extrusionOk="0">
                  <a:moveTo>
                    <a:pt x="379" y="1"/>
                  </a:moveTo>
                  <a:cubicBezTo>
                    <a:pt x="1" y="1"/>
                    <a:pt x="120" y="401"/>
                    <a:pt x="110" y="706"/>
                  </a:cubicBezTo>
                  <a:cubicBezTo>
                    <a:pt x="157" y="712"/>
                    <a:pt x="199" y="715"/>
                    <a:pt x="239" y="715"/>
                  </a:cubicBezTo>
                  <a:cubicBezTo>
                    <a:pt x="650" y="715"/>
                    <a:pt x="666" y="387"/>
                    <a:pt x="622" y="39"/>
                  </a:cubicBezTo>
                  <a:cubicBezTo>
                    <a:pt x="524" y="13"/>
                    <a:pt x="444" y="1"/>
                    <a:pt x="3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1"/>
            <p:cNvSpPr/>
            <p:nvPr/>
          </p:nvSpPr>
          <p:spPr>
            <a:xfrm>
              <a:off x="6325175" y="1031500"/>
              <a:ext cx="39025" cy="27700"/>
            </a:xfrm>
            <a:custGeom>
              <a:avLst/>
              <a:gdLst/>
              <a:ahLst/>
              <a:cxnLst/>
              <a:rect l="l" t="t" r="r" b="b"/>
              <a:pathLst>
                <a:path w="1561" h="1108" extrusionOk="0">
                  <a:moveTo>
                    <a:pt x="1025" y="1"/>
                  </a:moveTo>
                  <a:cubicBezTo>
                    <a:pt x="763" y="346"/>
                    <a:pt x="108" y="358"/>
                    <a:pt x="1" y="822"/>
                  </a:cubicBezTo>
                  <a:cubicBezTo>
                    <a:pt x="317" y="886"/>
                    <a:pt x="456" y="1108"/>
                    <a:pt x="857" y="1108"/>
                  </a:cubicBezTo>
                  <a:cubicBezTo>
                    <a:pt x="908" y="1108"/>
                    <a:pt x="964" y="1104"/>
                    <a:pt x="1025" y="1096"/>
                  </a:cubicBezTo>
                  <a:cubicBezTo>
                    <a:pt x="834" y="644"/>
                    <a:pt x="1561" y="263"/>
                    <a:pt x="10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1"/>
            <p:cNvSpPr/>
            <p:nvPr/>
          </p:nvSpPr>
          <p:spPr>
            <a:xfrm>
              <a:off x="7351800" y="4464975"/>
              <a:ext cx="28300" cy="12325"/>
            </a:xfrm>
            <a:custGeom>
              <a:avLst/>
              <a:gdLst/>
              <a:ahLst/>
              <a:cxnLst/>
              <a:rect l="l" t="t" r="r" b="b"/>
              <a:pathLst>
                <a:path w="1132" h="493" extrusionOk="0">
                  <a:moveTo>
                    <a:pt x="953" y="0"/>
                  </a:moveTo>
                  <a:lnTo>
                    <a:pt x="953" y="0"/>
                  </a:lnTo>
                  <a:cubicBezTo>
                    <a:pt x="548" y="24"/>
                    <a:pt x="203" y="60"/>
                    <a:pt x="0" y="238"/>
                  </a:cubicBezTo>
                  <a:cubicBezTo>
                    <a:pt x="9" y="238"/>
                    <a:pt x="17" y="238"/>
                    <a:pt x="25" y="238"/>
                  </a:cubicBezTo>
                  <a:cubicBezTo>
                    <a:pt x="433" y="238"/>
                    <a:pt x="526" y="493"/>
                    <a:pt x="937" y="493"/>
                  </a:cubicBezTo>
                  <a:cubicBezTo>
                    <a:pt x="995" y="493"/>
                    <a:pt x="1059" y="488"/>
                    <a:pt x="1132" y="476"/>
                  </a:cubicBezTo>
                  <a:lnTo>
                    <a:pt x="1132" y="226"/>
                  </a:lnTo>
                  <a:cubicBezTo>
                    <a:pt x="1121" y="182"/>
                    <a:pt x="1099" y="118"/>
                    <a:pt x="983" y="118"/>
                  </a:cubicBezTo>
                  <a:cubicBezTo>
                    <a:pt x="974" y="118"/>
                    <a:pt x="964" y="118"/>
                    <a:pt x="953" y="119"/>
                  </a:cubicBezTo>
                  <a:cubicBezTo>
                    <a:pt x="953" y="167"/>
                    <a:pt x="910" y="210"/>
                    <a:pt x="867" y="210"/>
                  </a:cubicBezTo>
                  <a:cubicBezTo>
                    <a:pt x="835" y="210"/>
                    <a:pt x="802" y="186"/>
                    <a:pt x="786" y="119"/>
                  </a:cubicBezTo>
                  <a:cubicBezTo>
                    <a:pt x="893" y="107"/>
                    <a:pt x="977" y="107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1"/>
            <p:cNvSpPr/>
            <p:nvPr/>
          </p:nvSpPr>
          <p:spPr>
            <a:xfrm>
              <a:off x="7339000" y="3997050"/>
              <a:ext cx="24425" cy="25875"/>
            </a:xfrm>
            <a:custGeom>
              <a:avLst/>
              <a:gdLst/>
              <a:ahLst/>
              <a:cxnLst/>
              <a:rect l="l" t="t" r="r" b="b"/>
              <a:pathLst>
                <a:path w="977" h="1035" extrusionOk="0">
                  <a:moveTo>
                    <a:pt x="334" y="0"/>
                  </a:moveTo>
                  <a:cubicBezTo>
                    <a:pt x="167" y="286"/>
                    <a:pt x="60" y="596"/>
                    <a:pt x="1" y="965"/>
                  </a:cubicBezTo>
                  <a:cubicBezTo>
                    <a:pt x="29" y="960"/>
                    <a:pt x="56" y="958"/>
                    <a:pt x="81" y="958"/>
                  </a:cubicBezTo>
                  <a:cubicBezTo>
                    <a:pt x="235" y="958"/>
                    <a:pt x="332" y="1035"/>
                    <a:pt x="399" y="1035"/>
                  </a:cubicBezTo>
                  <a:cubicBezTo>
                    <a:pt x="431" y="1035"/>
                    <a:pt x="456" y="1017"/>
                    <a:pt x="477" y="965"/>
                  </a:cubicBezTo>
                  <a:cubicBezTo>
                    <a:pt x="120" y="715"/>
                    <a:pt x="977" y="298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1"/>
            <p:cNvSpPr/>
            <p:nvPr/>
          </p:nvSpPr>
          <p:spPr>
            <a:xfrm>
              <a:off x="7316375" y="4326925"/>
              <a:ext cx="44025" cy="22700"/>
            </a:xfrm>
            <a:custGeom>
              <a:avLst/>
              <a:gdLst/>
              <a:ahLst/>
              <a:cxnLst/>
              <a:rect l="l" t="t" r="r" b="b"/>
              <a:pathLst>
                <a:path w="1761" h="908" extrusionOk="0">
                  <a:moveTo>
                    <a:pt x="1037" y="1"/>
                  </a:moveTo>
                  <a:cubicBezTo>
                    <a:pt x="557" y="1"/>
                    <a:pt x="123" y="195"/>
                    <a:pt x="1" y="545"/>
                  </a:cubicBezTo>
                  <a:cubicBezTo>
                    <a:pt x="139" y="789"/>
                    <a:pt x="456" y="908"/>
                    <a:pt x="779" y="908"/>
                  </a:cubicBezTo>
                  <a:cubicBezTo>
                    <a:pt x="1262" y="908"/>
                    <a:pt x="1760" y="642"/>
                    <a:pt x="1703" y="129"/>
                  </a:cubicBezTo>
                  <a:cubicBezTo>
                    <a:pt x="1489" y="42"/>
                    <a:pt x="1258" y="1"/>
                    <a:pt x="1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1"/>
            <p:cNvSpPr/>
            <p:nvPr/>
          </p:nvSpPr>
          <p:spPr>
            <a:xfrm>
              <a:off x="7315200" y="1847975"/>
              <a:ext cx="45850" cy="27400"/>
            </a:xfrm>
            <a:custGeom>
              <a:avLst/>
              <a:gdLst/>
              <a:ahLst/>
              <a:cxnLst/>
              <a:rect l="l" t="t" r="r" b="b"/>
              <a:pathLst>
                <a:path w="1834" h="1096" extrusionOk="0">
                  <a:moveTo>
                    <a:pt x="1286" y="1"/>
                  </a:moveTo>
                  <a:cubicBezTo>
                    <a:pt x="1214" y="405"/>
                    <a:pt x="0" y="858"/>
                    <a:pt x="774" y="1096"/>
                  </a:cubicBezTo>
                  <a:cubicBezTo>
                    <a:pt x="774" y="667"/>
                    <a:pt x="1834" y="417"/>
                    <a:pt x="1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1"/>
            <p:cNvSpPr/>
            <p:nvPr/>
          </p:nvSpPr>
          <p:spPr>
            <a:xfrm>
              <a:off x="7353300" y="3325000"/>
              <a:ext cx="28575" cy="37775"/>
            </a:xfrm>
            <a:custGeom>
              <a:avLst/>
              <a:gdLst/>
              <a:ahLst/>
              <a:cxnLst/>
              <a:rect l="l" t="t" r="r" b="b"/>
              <a:pathLst>
                <a:path w="1143" h="1511" extrusionOk="0">
                  <a:moveTo>
                    <a:pt x="296" y="0"/>
                  </a:moveTo>
                  <a:cubicBezTo>
                    <a:pt x="198" y="0"/>
                    <a:pt x="99" y="15"/>
                    <a:pt x="0" y="46"/>
                  </a:cubicBezTo>
                  <a:cubicBezTo>
                    <a:pt x="83" y="760"/>
                    <a:pt x="536" y="1189"/>
                    <a:pt x="1143" y="1510"/>
                  </a:cubicBezTo>
                  <a:lnTo>
                    <a:pt x="1143" y="355"/>
                  </a:lnTo>
                  <a:cubicBezTo>
                    <a:pt x="907" y="147"/>
                    <a:pt x="609" y="0"/>
                    <a:pt x="2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1"/>
            <p:cNvSpPr/>
            <p:nvPr/>
          </p:nvSpPr>
          <p:spPr>
            <a:xfrm>
              <a:off x="6584150" y="1202600"/>
              <a:ext cx="25025" cy="16150"/>
            </a:xfrm>
            <a:custGeom>
              <a:avLst/>
              <a:gdLst/>
              <a:ahLst/>
              <a:cxnLst/>
              <a:rect l="l" t="t" r="r" b="b"/>
              <a:pathLst>
                <a:path w="1001" h="646" extrusionOk="0">
                  <a:moveTo>
                    <a:pt x="401" y="1"/>
                  </a:moveTo>
                  <a:cubicBezTo>
                    <a:pt x="349" y="1"/>
                    <a:pt x="288" y="8"/>
                    <a:pt x="215" y="27"/>
                  </a:cubicBezTo>
                  <a:cubicBezTo>
                    <a:pt x="0" y="324"/>
                    <a:pt x="226" y="241"/>
                    <a:pt x="36" y="646"/>
                  </a:cubicBezTo>
                  <a:cubicBezTo>
                    <a:pt x="393" y="479"/>
                    <a:pt x="905" y="479"/>
                    <a:pt x="1000" y="146"/>
                  </a:cubicBezTo>
                  <a:lnTo>
                    <a:pt x="1000" y="146"/>
                  </a:lnTo>
                  <a:cubicBezTo>
                    <a:pt x="977" y="148"/>
                    <a:pt x="954" y="149"/>
                    <a:pt x="933" y="149"/>
                  </a:cubicBezTo>
                  <a:cubicBezTo>
                    <a:pt x="687" y="149"/>
                    <a:pt x="631" y="1"/>
                    <a:pt x="4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1"/>
            <p:cNvSpPr/>
            <p:nvPr/>
          </p:nvSpPr>
          <p:spPr>
            <a:xfrm>
              <a:off x="7288100" y="4512000"/>
              <a:ext cx="87250" cy="70175"/>
            </a:xfrm>
            <a:custGeom>
              <a:avLst/>
              <a:gdLst/>
              <a:ahLst/>
              <a:cxnLst/>
              <a:rect l="l" t="t" r="r" b="b"/>
              <a:pathLst>
                <a:path w="3490" h="2807" extrusionOk="0">
                  <a:moveTo>
                    <a:pt x="2691" y="203"/>
                  </a:moveTo>
                  <a:lnTo>
                    <a:pt x="2691" y="203"/>
                  </a:lnTo>
                  <a:cubicBezTo>
                    <a:pt x="1727" y="381"/>
                    <a:pt x="1" y="0"/>
                    <a:pt x="310" y="1179"/>
                  </a:cubicBezTo>
                  <a:cubicBezTo>
                    <a:pt x="405" y="1186"/>
                    <a:pt x="507" y="1189"/>
                    <a:pt x="611" y="1189"/>
                  </a:cubicBezTo>
                  <a:cubicBezTo>
                    <a:pt x="926" y="1189"/>
                    <a:pt x="1273" y="1164"/>
                    <a:pt x="1589" y="1164"/>
                  </a:cubicBezTo>
                  <a:cubicBezTo>
                    <a:pt x="2010" y="1164"/>
                    <a:pt x="2376" y="1209"/>
                    <a:pt x="2537" y="1417"/>
                  </a:cubicBezTo>
                  <a:cubicBezTo>
                    <a:pt x="2548" y="2322"/>
                    <a:pt x="1346" y="2286"/>
                    <a:pt x="786" y="2751"/>
                  </a:cubicBezTo>
                  <a:cubicBezTo>
                    <a:pt x="1000" y="2789"/>
                    <a:pt x="1204" y="2807"/>
                    <a:pt x="1396" y="2807"/>
                  </a:cubicBezTo>
                  <a:cubicBezTo>
                    <a:pt x="2350" y="2807"/>
                    <a:pt x="3043" y="2361"/>
                    <a:pt x="3489" y="1667"/>
                  </a:cubicBezTo>
                  <a:cubicBezTo>
                    <a:pt x="2596" y="1667"/>
                    <a:pt x="2656" y="917"/>
                    <a:pt x="2691" y="203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1"/>
            <p:cNvSpPr/>
            <p:nvPr/>
          </p:nvSpPr>
          <p:spPr>
            <a:xfrm>
              <a:off x="6450200" y="2597250"/>
              <a:ext cx="63500" cy="62200"/>
            </a:xfrm>
            <a:custGeom>
              <a:avLst/>
              <a:gdLst/>
              <a:ahLst/>
              <a:cxnLst/>
              <a:rect l="l" t="t" r="r" b="b"/>
              <a:pathLst>
                <a:path w="2540" h="2488" extrusionOk="0">
                  <a:moveTo>
                    <a:pt x="1123" y="1"/>
                  </a:moveTo>
                  <a:cubicBezTo>
                    <a:pt x="942" y="1"/>
                    <a:pt x="790" y="19"/>
                    <a:pt x="715" y="45"/>
                  </a:cubicBezTo>
                  <a:cubicBezTo>
                    <a:pt x="1048" y="569"/>
                    <a:pt x="1227" y="1402"/>
                    <a:pt x="227" y="1402"/>
                  </a:cubicBezTo>
                  <a:cubicBezTo>
                    <a:pt x="346" y="1903"/>
                    <a:pt x="0" y="2057"/>
                    <a:pt x="48" y="2486"/>
                  </a:cubicBezTo>
                  <a:cubicBezTo>
                    <a:pt x="76" y="2487"/>
                    <a:pt x="103" y="2488"/>
                    <a:pt x="130" y="2488"/>
                  </a:cubicBezTo>
                  <a:cubicBezTo>
                    <a:pt x="785" y="2488"/>
                    <a:pt x="925" y="2076"/>
                    <a:pt x="1405" y="1938"/>
                  </a:cubicBezTo>
                  <a:cubicBezTo>
                    <a:pt x="1146" y="1474"/>
                    <a:pt x="1230" y="834"/>
                    <a:pt x="1993" y="834"/>
                  </a:cubicBezTo>
                  <a:cubicBezTo>
                    <a:pt x="2072" y="834"/>
                    <a:pt x="2157" y="840"/>
                    <a:pt x="2251" y="855"/>
                  </a:cubicBezTo>
                  <a:cubicBezTo>
                    <a:pt x="2539" y="179"/>
                    <a:pt x="1688" y="1"/>
                    <a:pt x="11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1"/>
            <p:cNvSpPr/>
            <p:nvPr/>
          </p:nvSpPr>
          <p:spPr>
            <a:xfrm>
              <a:off x="6350775" y="939475"/>
              <a:ext cx="38725" cy="67925"/>
            </a:xfrm>
            <a:custGeom>
              <a:avLst/>
              <a:gdLst/>
              <a:ahLst/>
              <a:cxnLst/>
              <a:rect l="l" t="t" r="r" b="b"/>
              <a:pathLst>
                <a:path w="1549" h="2717" extrusionOk="0">
                  <a:moveTo>
                    <a:pt x="635" y="0"/>
                  </a:moveTo>
                  <a:cubicBezTo>
                    <a:pt x="124" y="0"/>
                    <a:pt x="211" y="474"/>
                    <a:pt x="1" y="705"/>
                  </a:cubicBezTo>
                  <a:cubicBezTo>
                    <a:pt x="1049" y="1027"/>
                    <a:pt x="501" y="1943"/>
                    <a:pt x="179" y="2598"/>
                  </a:cubicBezTo>
                  <a:cubicBezTo>
                    <a:pt x="290" y="2684"/>
                    <a:pt x="391" y="2717"/>
                    <a:pt x="486" y="2717"/>
                  </a:cubicBezTo>
                  <a:cubicBezTo>
                    <a:pt x="790" y="2717"/>
                    <a:pt x="1040" y="2382"/>
                    <a:pt x="1394" y="2336"/>
                  </a:cubicBezTo>
                  <a:cubicBezTo>
                    <a:pt x="1346" y="1812"/>
                    <a:pt x="1394" y="1336"/>
                    <a:pt x="1549" y="979"/>
                  </a:cubicBezTo>
                  <a:cubicBezTo>
                    <a:pt x="929" y="884"/>
                    <a:pt x="560" y="515"/>
                    <a:pt x="870" y="27"/>
                  </a:cubicBezTo>
                  <a:cubicBezTo>
                    <a:pt x="780" y="9"/>
                    <a:pt x="702" y="0"/>
                    <a:pt x="6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1"/>
            <p:cNvSpPr/>
            <p:nvPr/>
          </p:nvSpPr>
          <p:spPr>
            <a:xfrm>
              <a:off x="6566575" y="919875"/>
              <a:ext cx="57475" cy="27725"/>
            </a:xfrm>
            <a:custGeom>
              <a:avLst/>
              <a:gdLst/>
              <a:ahLst/>
              <a:cxnLst/>
              <a:rect l="l" t="t" r="r" b="b"/>
              <a:pathLst>
                <a:path w="2299" h="1109" extrusionOk="0">
                  <a:moveTo>
                    <a:pt x="2299" y="1"/>
                  </a:moveTo>
                  <a:cubicBezTo>
                    <a:pt x="1773" y="90"/>
                    <a:pt x="1534" y="339"/>
                    <a:pt x="1093" y="339"/>
                  </a:cubicBezTo>
                  <a:cubicBezTo>
                    <a:pt x="944" y="339"/>
                    <a:pt x="773" y="311"/>
                    <a:pt x="560" y="239"/>
                  </a:cubicBezTo>
                  <a:lnTo>
                    <a:pt x="560" y="239"/>
                  </a:lnTo>
                  <a:cubicBezTo>
                    <a:pt x="644" y="572"/>
                    <a:pt x="1" y="942"/>
                    <a:pt x="406" y="1108"/>
                  </a:cubicBezTo>
                  <a:cubicBezTo>
                    <a:pt x="882" y="620"/>
                    <a:pt x="2108" y="715"/>
                    <a:pt x="22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1"/>
            <p:cNvSpPr/>
            <p:nvPr/>
          </p:nvSpPr>
          <p:spPr>
            <a:xfrm>
              <a:off x="6463300" y="1370525"/>
              <a:ext cx="24975" cy="21500"/>
            </a:xfrm>
            <a:custGeom>
              <a:avLst/>
              <a:gdLst/>
              <a:ahLst/>
              <a:cxnLst/>
              <a:rect l="l" t="t" r="r" b="b"/>
              <a:pathLst>
                <a:path w="999" h="86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22" y="239"/>
                    <a:pt x="0" y="358"/>
                    <a:pt x="131" y="822"/>
                  </a:cubicBezTo>
                  <a:cubicBezTo>
                    <a:pt x="218" y="848"/>
                    <a:pt x="297" y="859"/>
                    <a:pt x="369" y="859"/>
                  </a:cubicBezTo>
                  <a:cubicBezTo>
                    <a:pt x="968" y="859"/>
                    <a:pt x="998" y="54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1"/>
            <p:cNvSpPr/>
            <p:nvPr/>
          </p:nvSpPr>
          <p:spPr>
            <a:xfrm>
              <a:off x="6604675" y="1093700"/>
              <a:ext cx="28000" cy="24150"/>
            </a:xfrm>
            <a:custGeom>
              <a:avLst/>
              <a:gdLst/>
              <a:ahLst/>
              <a:cxnLst/>
              <a:rect l="l" t="t" r="r" b="b"/>
              <a:pathLst>
                <a:path w="1120" h="966" extrusionOk="0">
                  <a:moveTo>
                    <a:pt x="185" y="1"/>
                  </a:moveTo>
                  <a:cubicBezTo>
                    <a:pt x="175" y="1"/>
                    <a:pt x="165" y="1"/>
                    <a:pt x="156" y="1"/>
                  </a:cubicBezTo>
                  <a:cubicBezTo>
                    <a:pt x="132" y="108"/>
                    <a:pt x="156" y="239"/>
                    <a:pt x="1" y="239"/>
                  </a:cubicBezTo>
                  <a:cubicBezTo>
                    <a:pt x="227" y="596"/>
                    <a:pt x="465" y="942"/>
                    <a:pt x="1120" y="966"/>
                  </a:cubicBezTo>
                  <a:lnTo>
                    <a:pt x="1120" y="120"/>
                  </a:lnTo>
                  <a:cubicBezTo>
                    <a:pt x="1037" y="137"/>
                    <a:pt x="965" y="144"/>
                    <a:pt x="901" y="144"/>
                  </a:cubicBezTo>
                  <a:cubicBezTo>
                    <a:pt x="607" y="144"/>
                    <a:pt x="478" y="1"/>
                    <a:pt x="18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1"/>
            <p:cNvSpPr/>
            <p:nvPr/>
          </p:nvSpPr>
          <p:spPr>
            <a:xfrm>
              <a:off x="7125150" y="1783675"/>
              <a:ext cx="25750" cy="25375"/>
            </a:xfrm>
            <a:custGeom>
              <a:avLst/>
              <a:gdLst/>
              <a:ahLst/>
              <a:cxnLst/>
              <a:rect l="l" t="t" r="r" b="b"/>
              <a:pathLst>
                <a:path w="1030" h="1015" extrusionOk="0">
                  <a:moveTo>
                    <a:pt x="1030" y="1"/>
                  </a:moveTo>
                  <a:cubicBezTo>
                    <a:pt x="432" y="115"/>
                    <a:pt x="1" y="1014"/>
                    <a:pt x="476" y="1014"/>
                  </a:cubicBezTo>
                  <a:cubicBezTo>
                    <a:pt x="598" y="1014"/>
                    <a:pt x="778" y="956"/>
                    <a:pt x="1030" y="810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1"/>
            <p:cNvSpPr/>
            <p:nvPr/>
          </p:nvSpPr>
          <p:spPr>
            <a:xfrm>
              <a:off x="6676125" y="1561225"/>
              <a:ext cx="21450" cy="15500"/>
            </a:xfrm>
            <a:custGeom>
              <a:avLst/>
              <a:gdLst/>
              <a:ahLst/>
              <a:cxnLst/>
              <a:rect l="l" t="t" r="r" b="b"/>
              <a:pathLst>
                <a:path w="858" h="620" extrusionOk="0">
                  <a:moveTo>
                    <a:pt x="236" y="0"/>
                  </a:moveTo>
                  <a:cubicBezTo>
                    <a:pt x="168" y="0"/>
                    <a:pt x="92" y="29"/>
                    <a:pt x="0" y="100"/>
                  </a:cubicBezTo>
                  <a:cubicBezTo>
                    <a:pt x="9" y="326"/>
                    <a:pt x="408" y="619"/>
                    <a:pt x="668" y="619"/>
                  </a:cubicBezTo>
                  <a:cubicBezTo>
                    <a:pt x="751" y="619"/>
                    <a:pt x="820" y="589"/>
                    <a:pt x="858" y="517"/>
                  </a:cubicBezTo>
                  <a:cubicBezTo>
                    <a:pt x="605" y="395"/>
                    <a:pt x="484" y="0"/>
                    <a:pt x="2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1"/>
            <p:cNvSpPr/>
            <p:nvPr/>
          </p:nvSpPr>
          <p:spPr>
            <a:xfrm>
              <a:off x="7175450" y="2250900"/>
              <a:ext cx="26350" cy="17975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553" y="0"/>
                  </a:moveTo>
                  <a:cubicBezTo>
                    <a:pt x="88" y="0"/>
                    <a:pt x="1" y="308"/>
                    <a:pt x="54" y="719"/>
                  </a:cubicBezTo>
                  <a:lnTo>
                    <a:pt x="923" y="695"/>
                  </a:lnTo>
                  <a:cubicBezTo>
                    <a:pt x="1054" y="326"/>
                    <a:pt x="685" y="350"/>
                    <a:pt x="756" y="16"/>
                  </a:cubicBezTo>
                  <a:cubicBezTo>
                    <a:pt x="682" y="5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1"/>
            <p:cNvSpPr/>
            <p:nvPr/>
          </p:nvSpPr>
          <p:spPr>
            <a:xfrm>
              <a:off x="7112475" y="2129850"/>
              <a:ext cx="59850" cy="30750"/>
            </a:xfrm>
            <a:custGeom>
              <a:avLst/>
              <a:gdLst/>
              <a:ahLst/>
              <a:cxnLst/>
              <a:rect l="l" t="t" r="r" b="b"/>
              <a:pathLst>
                <a:path w="2394" h="1230" extrusionOk="0">
                  <a:moveTo>
                    <a:pt x="1727" y="1"/>
                  </a:moveTo>
                  <a:cubicBezTo>
                    <a:pt x="1203" y="322"/>
                    <a:pt x="120" y="179"/>
                    <a:pt x="1" y="810"/>
                  </a:cubicBezTo>
                  <a:cubicBezTo>
                    <a:pt x="98" y="786"/>
                    <a:pt x="178" y="776"/>
                    <a:pt x="244" y="776"/>
                  </a:cubicBezTo>
                  <a:cubicBezTo>
                    <a:pt x="680" y="776"/>
                    <a:pt x="542" y="1230"/>
                    <a:pt x="989" y="1230"/>
                  </a:cubicBezTo>
                  <a:cubicBezTo>
                    <a:pt x="1008" y="1230"/>
                    <a:pt x="1028" y="1229"/>
                    <a:pt x="1049" y="1227"/>
                  </a:cubicBezTo>
                  <a:cubicBezTo>
                    <a:pt x="1549" y="882"/>
                    <a:pt x="2394" y="537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1"/>
            <p:cNvSpPr/>
            <p:nvPr/>
          </p:nvSpPr>
          <p:spPr>
            <a:xfrm>
              <a:off x="6785050" y="3174025"/>
              <a:ext cx="155125" cy="105700"/>
            </a:xfrm>
            <a:custGeom>
              <a:avLst/>
              <a:gdLst/>
              <a:ahLst/>
              <a:cxnLst/>
              <a:rect l="l" t="t" r="r" b="b"/>
              <a:pathLst>
                <a:path w="6205" h="4228" extrusionOk="0">
                  <a:moveTo>
                    <a:pt x="5645" y="1"/>
                  </a:moveTo>
                  <a:cubicBezTo>
                    <a:pt x="4942" y="358"/>
                    <a:pt x="4930" y="1227"/>
                    <a:pt x="3918" y="1346"/>
                  </a:cubicBezTo>
                  <a:cubicBezTo>
                    <a:pt x="3807" y="1168"/>
                    <a:pt x="3619" y="1093"/>
                    <a:pt x="3422" y="1093"/>
                  </a:cubicBezTo>
                  <a:cubicBezTo>
                    <a:pt x="3140" y="1093"/>
                    <a:pt x="2842" y="1247"/>
                    <a:pt x="2735" y="1472"/>
                  </a:cubicBezTo>
                  <a:lnTo>
                    <a:pt x="2735" y="1472"/>
                  </a:lnTo>
                  <a:cubicBezTo>
                    <a:pt x="2883" y="1115"/>
                    <a:pt x="2320" y="624"/>
                    <a:pt x="1786" y="624"/>
                  </a:cubicBezTo>
                  <a:cubicBezTo>
                    <a:pt x="1697" y="624"/>
                    <a:pt x="1609" y="637"/>
                    <a:pt x="1525" y="668"/>
                  </a:cubicBezTo>
                  <a:cubicBezTo>
                    <a:pt x="1299" y="1168"/>
                    <a:pt x="751" y="1394"/>
                    <a:pt x="1" y="1489"/>
                  </a:cubicBezTo>
                  <a:lnTo>
                    <a:pt x="13" y="2739"/>
                  </a:lnTo>
                  <a:cubicBezTo>
                    <a:pt x="775" y="2418"/>
                    <a:pt x="1049" y="1739"/>
                    <a:pt x="2061" y="1632"/>
                  </a:cubicBezTo>
                  <a:lnTo>
                    <a:pt x="2061" y="1632"/>
                  </a:lnTo>
                  <a:cubicBezTo>
                    <a:pt x="2597" y="2120"/>
                    <a:pt x="1799" y="2442"/>
                    <a:pt x="1537" y="2739"/>
                  </a:cubicBezTo>
                  <a:cubicBezTo>
                    <a:pt x="1882" y="3537"/>
                    <a:pt x="2668" y="4013"/>
                    <a:pt x="3763" y="4227"/>
                  </a:cubicBezTo>
                  <a:cubicBezTo>
                    <a:pt x="4156" y="3632"/>
                    <a:pt x="4942" y="3346"/>
                    <a:pt x="5466" y="2858"/>
                  </a:cubicBezTo>
                  <a:cubicBezTo>
                    <a:pt x="5359" y="2346"/>
                    <a:pt x="4823" y="2180"/>
                    <a:pt x="4775" y="1632"/>
                  </a:cubicBezTo>
                  <a:cubicBezTo>
                    <a:pt x="4752" y="894"/>
                    <a:pt x="6204" y="727"/>
                    <a:pt x="56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1"/>
            <p:cNvSpPr/>
            <p:nvPr/>
          </p:nvSpPr>
          <p:spPr>
            <a:xfrm>
              <a:off x="6670050" y="1601150"/>
              <a:ext cx="37050" cy="34025"/>
            </a:xfrm>
            <a:custGeom>
              <a:avLst/>
              <a:gdLst/>
              <a:ahLst/>
              <a:cxnLst/>
              <a:rect l="l" t="t" r="r" b="b"/>
              <a:pathLst>
                <a:path w="1482" h="1361" extrusionOk="0">
                  <a:moveTo>
                    <a:pt x="1346" y="1"/>
                  </a:moveTo>
                  <a:cubicBezTo>
                    <a:pt x="441" y="1"/>
                    <a:pt x="1" y="887"/>
                    <a:pt x="243" y="1361"/>
                  </a:cubicBezTo>
                  <a:cubicBezTo>
                    <a:pt x="791" y="1015"/>
                    <a:pt x="1482" y="777"/>
                    <a:pt x="1434" y="3"/>
                  </a:cubicBezTo>
                  <a:cubicBezTo>
                    <a:pt x="1404" y="1"/>
                    <a:pt x="1375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1"/>
            <p:cNvSpPr/>
            <p:nvPr/>
          </p:nvSpPr>
          <p:spPr>
            <a:xfrm>
              <a:off x="6802625" y="2655825"/>
              <a:ext cx="20850" cy="19950"/>
            </a:xfrm>
            <a:custGeom>
              <a:avLst/>
              <a:gdLst/>
              <a:ahLst/>
              <a:cxnLst/>
              <a:rect l="l" t="t" r="r" b="b"/>
              <a:pathLst>
                <a:path w="834" h="798" extrusionOk="0">
                  <a:moveTo>
                    <a:pt x="274" y="0"/>
                  </a:moveTo>
                  <a:cubicBezTo>
                    <a:pt x="60" y="155"/>
                    <a:pt x="0" y="798"/>
                    <a:pt x="477" y="798"/>
                  </a:cubicBezTo>
                  <a:cubicBezTo>
                    <a:pt x="536" y="548"/>
                    <a:pt x="834" y="452"/>
                    <a:pt x="786" y="131"/>
                  </a:cubicBezTo>
                  <a:cubicBezTo>
                    <a:pt x="548" y="131"/>
                    <a:pt x="429" y="60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1"/>
            <p:cNvSpPr/>
            <p:nvPr/>
          </p:nvSpPr>
          <p:spPr>
            <a:xfrm>
              <a:off x="6723750" y="1895900"/>
              <a:ext cx="27100" cy="23825"/>
            </a:xfrm>
            <a:custGeom>
              <a:avLst/>
              <a:gdLst/>
              <a:ahLst/>
              <a:cxnLst/>
              <a:rect l="l" t="t" r="r" b="b"/>
              <a:pathLst>
                <a:path w="1084" h="953" extrusionOk="0">
                  <a:moveTo>
                    <a:pt x="1036" y="0"/>
                  </a:moveTo>
                  <a:cubicBezTo>
                    <a:pt x="619" y="48"/>
                    <a:pt x="322" y="167"/>
                    <a:pt x="0" y="274"/>
                  </a:cubicBezTo>
                  <a:cubicBezTo>
                    <a:pt x="72" y="667"/>
                    <a:pt x="357" y="893"/>
                    <a:pt x="858" y="953"/>
                  </a:cubicBezTo>
                  <a:cubicBezTo>
                    <a:pt x="1084" y="774"/>
                    <a:pt x="1024" y="358"/>
                    <a:pt x="10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1"/>
            <p:cNvSpPr/>
            <p:nvPr/>
          </p:nvSpPr>
          <p:spPr>
            <a:xfrm>
              <a:off x="6740125" y="2102775"/>
              <a:ext cx="27400" cy="27100"/>
            </a:xfrm>
            <a:custGeom>
              <a:avLst/>
              <a:gdLst/>
              <a:ahLst/>
              <a:cxnLst/>
              <a:rect l="l" t="t" r="r" b="b"/>
              <a:pathLst>
                <a:path w="1096" h="108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393"/>
                    <a:pt x="72" y="893"/>
                    <a:pt x="548" y="1084"/>
                  </a:cubicBezTo>
                  <a:cubicBezTo>
                    <a:pt x="774" y="631"/>
                    <a:pt x="1096" y="119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1"/>
            <p:cNvSpPr/>
            <p:nvPr/>
          </p:nvSpPr>
          <p:spPr>
            <a:xfrm>
              <a:off x="6730300" y="1953950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60" y="0"/>
                  </a:moveTo>
                  <a:cubicBezTo>
                    <a:pt x="0" y="405"/>
                    <a:pt x="247" y="607"/>
                    <a:pt x="494" y="607"/>
                  </a:cubicBezTo>
                  <a:cubicBezTo>
                    <a:pt x="741" y="607"/>
                    <a:pt x="988" y="405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1"/>
            <p:cNvSpPr/>
            <p:nvPr/>
          </p:nvSpPr>
          <p:spPr>
            <a:xfrm>
              <a:off x="6706475" y="2031850"/>
              <a:ext cx="25925" cy="16925"/>
            </a:xfrm>
            <a:custGeom>
              <a:avLst/>
              <a:gdLst/>
              <a:ahLst/>
              <a:cxnLst/>
              <a:rect l="l" t="t" r="r" b="b"/>
              <a:pathLst>
                <a:path w="1037" h="677" extrusionOk="0">
                  <a:moveTo>
                    <a:pt x="197" y="0"/>
                  </a:moveTo>
                  <a:cubicBezTo>
                    <a:pt x="127" y="0"/>
                    <a:pt x="62" y="33"/>
                    <a:pt x="1" y="123"/>
                  </a:cubicBezTo>
                  <a:cubicBezTo>
                    <a:pt x="263" y="158"/>
                    <a:pt x="167" y="456"/>
                    <a:pt x="167" y="670"/>
                  </a:cubicBezTo>
                  <a:cubicBezTo>
                    <a:pt x="216" y="675"/>
                    <a:pt x="262" y="677"/>
                    <a:pt x="305" y="677"/>
                  </a:cubicBezTo>
                  <a:cubicBezTo>
                    <a:pt x="735" y="677"/>
                    <a:pt x="896" y="470"/>
                    <a:pt x="1037" y="254"/>
                  </a:cubicBezTo>
                  <a:lnTo>
                    <a:pt x="1037" y="254"/>
                  </a:lnTo>
                  <a:cubicBezTo>
                    <a:pt x="995" y="266"/>
                    <a:pt x="954" y="272"/>
                    <a:pt x="914" y="272"/>
                  </a:cubicBezTo>
                  <a:cubicBezTo>
                    <a:pt x="632" y="272"/>
                    <a:pt x="396" y="0"/>
                    <a:pt x="1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1"/>
            <p:cNvSpPr/>
            <p:nvPr/>
          </p:nvSpPr>
          <p:spPr>
            <a:xfrm>
              <a:off x="6741675" y="2177425"/>
              <a:ext cx="31200" cy="40850"/>
            </a:xfrm>
            <a:custGeom>
              <a:avLst/>
              <a:gdLst/>
              <a:ahLst/>
              <a:cxnLst/>
              <a:rect l="l" t="t" r="r" b="b"/>
              <a:pathLst>
                <a:path w="1248" h="1634" extrusionOk="0">
                  <a:moveTo>
                    <a:pt x="943" y="0"/>
                  </a:moveTo>
                  <a:cubicBezTo>
                    <a:pt x="1" y="0"/>
                    <a:pt x="335" y="1494"/>
                    <a:pt x="1010" y="1634"/>
                  </a:cubicBezTo>
                  <a:cubicBezTo>
                    <a:pt x="1248" y="1039"/>
                    <a:pt x="1117" y="646"/>
                    <a:pt x="1010" y="3"/>
                  </a:cubicBezTo>
                  <a:cubicBezTo>
                    <a:pt x="987" y="1"/>
                    <a:pt x="965" y="0"/>
                    <a:pt x="9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1"/>
            <p:cNvSpPr/>
            <p:nvPr/>
          </p:nvSpPr>
          <p:spPr>
            <a:xfrm>
              <a:off x="6716625" y="3879200"/>
              <a:ext cx="109825" cy="80350"/>
            </a:xfrm>
            <a:custGeom>
              <a:avLst/>
              <a:gdLst/>
              <a:ahLst/>
              <a:cxnLst/>
              <a:rect l="l" t="t" r="r" b="b"/>
              <a:pathLst>
                <a:path w="4393" h="3214" extrusionOk="0">
                  <a:moveTo>
                    <a:pt x="3727" y="1"/>
                  </a:moveTo>
                  <a:cubicBezTo>
                    <a:pt x="3692" y="1"/>
                    <a:pt x="3652" y="4"/>
                    <a:pt x="3607" y="12"/>
                  </a:cubicBezTo>
                  <a:cubicBezTo>
                    <a:pt x="2800" y="477"/>
                    <a:pt x="2130" y="1267"/>
                    <a:pt x="1041" y="1267"/>
                  </a:cubicBezTo>
                  <a:cubicBezTo>
                    <a:pt x="763" y="1267"/>
                    <a:pt x="459" y="1216"/>
                    <a:pt x="119" y="1095"/>
                  </a:cubicBezTo>
                  <a:lnTo>
                    <a:pt x="119" y="1095"/>
                  </a:lnTo>
                  <a:cubicBezTo>
                    <a:pt x="1" y="1566"/>
                    <a:pt x="680" y="1865"/>
                    <a:pt x="1421" y="1865"/>
                  </a:cubicBezTo>
                  <a:cubicBezTo>
                    <a:pt x="1728" y="1865"/>
                    <a:pt x="2046" y="1814"/>
                    <a:pt x="2321" y="1702"/>
                  </a:cubicBezTo>
                  <a:lnTo>
                    <a:pt x="2321" y="1702"/>
                  </a:lnTo>
                  <a:cubicBezTo>
                    <a:pt x="2969" y="2212"/>
                    <a:pt x="1591" y="3214"/>
                    <a:pt x="2297" y="3214"/>
                  </a:cubicBezTo>
                  <a:cubicBezTo>
                    <a:pt x="2383" y="3214"/>
                    <a:pt x="2500" y="3199"/>
                    <a:pt x="2655" y="3167"/>
                  </a:cubicBezTo>
                  <a:cubicBezTo>
                    <a:pt x="2178" y="2643"/>
                    <a:pt x="3202" y="2214"/>
                    <a:pt x="3762" y="2083"/>
                  </a:cubicBezTo>
                  <a:cubicBezTo>
                    <a:pt x="3083" y="1440"/>
                    <a:pt x="3917" y="928"/>
                    <a:pt x="4393" y="488"/>
                  </a:cubicBezTo>
                  <a:cubicBezTo>
                    <a:pt x="3976" y="477"/>
                    <a:pt x="4146" y="1"/>
                    <a:pt x="3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1"/>
            <p:cNvSpPr/>
            <p:nvPr/>
          </p:nvSpPr>
          <p:spPr>
            <a:xfrm>
              <a:off x="6762200" y="2024150"/>
              <a:ext cx="23775" cy="20900"/>
            </a:xfrm>
            <a:custGeom>
              <a:avLst/>
              <a:gdLst/>
              <a:ahLst/>
              <a:cxnLst/>
              <a:rect l="l" t="t" r="r" b="b"/>
              <a:pathLst>
                <a:path w="951" h="836" extrusionOk="0">
                  <a:moveTo>
                    <a:pt x="629" y="0"/>
                  </a:moveTo>
                  <a:cubicBezTo>
                    <a:pt x="40" y="0"/>
                    <a:pt x="1" y="782"/>
                    <a:pt x="510" y="835"/>
                  </a:cubicBezTo>
                  <a:cubicBezTo>
                    <a:pt x="617" y="562"/>
                    <a:pt x="951" y="454"/>
                    <a:pt x="867" y="38"/>
                  </a:cubicBezTo>
                  <a:cubicBezTo>
                    <a:pt x="780" y="12"/>
                    <a:pt x="700" y="0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1"/>
            <p:cNvSpPr/>
            <p:nvPr/>
          </p:nvSpPr>
          <p:spPr>
            <a:xfrm>
              <a:off x="6647850" y="2798100"/>
              <a:ext cx="33950" cy="27100"/>
            </a:xfrm>
            <a:custGeom>
              <a:avLst/>
              <a:gdLst/>
              <a:ahLst/>
              <a:cxnLst/>
              <a:rect l="l" t="t" r="r" b="b"/>
              <a:pathLst>
                <a:path w="1358" h="1084" extrusionOk="0">
                  <a:moveTo>
                    <a:pt x="679" y="0"/>
                  </a:moveTo>
                  <a:cubicBezTo>
                    <a:pt x="846" y="453"/>
                    <a:pt x="131" y="191"/>
                    <a:pt x="0" y="417"/>
                  </a:cubicBezTo>
                  <a:cubicBezTo>
                    <a:pt x="12" y="762"/>
                    <a:pt x="310" y="881"/>
                    <a:pt x="500" y="1084"/>
                  </a:cubicBezTo>
                  <a:cubicBezTo>
                    <a:pt x="545" y="1023"/>
                    <a:pt x="608" y="1007"/>
                    <a:pt x="686" y="1007"/>
                  </a:cubicBezTo>
                  <a:cubicBezTo>
                    <a:pt x="776" y="1007"/>
                    <a:pt x="886" y="1029"/>
                    <a:pt x="1010" y="1029"/>
                  </a:cubicBezTo>
                  <a:cubicBezTo>
                    <a:pt x="1116" y="1029"/>
                    <a:pt x="1233" y="1013"/>
                    <a:pt x="1358" y="953"/>
                  </a:cubicBezTo>
                  <a:cubicBezTo>
                    <a:pt x="1238" y="560"/>
                    <a:pt x="1084" y="167"/>
                    <a:pt x="6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1"/>
            <p:cNvSpPr/>
            <p:nvPr/>
          </p:nvSpPr>
          <p:spPr>
            <a:xfrm>
              <a:off x="6742200" y="3798800"/>
              <a:ext cx="23825" cy="23250"/>
            </a:xfrm>
            <a:custGeom>
              <a:avLst/>
              <a:gdLst/>
              <a:ahLst/>
              <a:cxnLst/>
              <a:rect l="l" t="t" r="r" b="b"/>
              <a:pathLst>
                <a:path w="953" h="930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370"/>
                    <a:pt x="84" y="775"/>
                    <a:pt x="536" y="930"/>
                  </a:cubicBezTo>
                  <a:cubicBezTo>
                    <a:pt x="577" y="849"/>
                    <a:pt x="660" y="793"/>
                    <a:pt x="809" y="793"/>
                  </a:cubicBezTo>
                  <a:cubicBezTo>
                    <a:pt x="835" y="793"/>
                    <a:pt x="863" y="795"/>
                    <a:pt x="893" y="799"/>
                  </a:cubicBezTo>
                  <a:cubicBezTo>
                    <a:pt x="953" y="299"/>
                    <a:pt x="762" y="1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1"/>
            <p:cNvSpPr/>
            <p:nvPr/>
          </p:nvSpPr>
          <p:spPr>
            <a:xfrm>
              <a:off x="6731475" y="4040200"/>
              <a:ext cx="39625" cy="14625"/>
            </a:xfrm>
            <a:custGeom>
              <a:avLst/>
              <a:gdLst/>
              <a:ahLst/>
              <a:cxnLst/>
              <a:rect l="l" t="t" r="r" b="b"/>
              <a:pathLst>
                <a:path w="1585" h="585" extrusionOk="0">
                  <a:moveTo>
                    <a:pt x="1584" y="1"/>
                  </a:moveTo>
                  <a:cubicBezTo>
                    <a:pt x="1144" y="191"/>
                    <a:pt x="453" y="191"/>
                    <a:pt x="1" y="370"/>
                  </a:cubicBezTo>
                  <a:cubicBezTo>
                    <a:pt x="107" y="522"/>
                    <a:pt x="297" y="584"/>
                    <a:pt x="510" y="584"/>
                  </a:cubicBezTo>
                  <a:cubicBezTo>
                    <a:pt x="963" y="584"/>
                    <a:pt x="1520" y="301"/>
                    <a:pt x="15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1"/>
            <p:cNvSpPr/>
            <p:nvPr/>
          </p:nvSpPr>
          <p:spPr>
            <a:xfrm>
              <a:off x="6665400" y="3506500"/>
              <a:ext cx="26225" cy="31000"/>
            </a:xfrm>
            <a:custGeom>
              <a:avLst/>
              <a:gdLst/>
              <a:ahLst/>
              <a:cxnLst/>
              <a:rect l="l" t="t" r="r" b="b"/>
              <a:pathLst>
                <a:path w="1049" h="1240" extrusionOk="0">
                  <a:moveTo>
                    <a:pt x="1020" y="1"/>
                  </a:moveTo>
                  <a:cubicBezTo>
                    <a:pt x="175" y="1"/>
                    <a:pt x="1" y="533"/>
                    <a:pt x="13" y="1239"/>
                  </a:cubicBezTo>
                  <a:cubicBezTo>
                    <a:pt x="656" y="1049"/>
                    <a:pt x="870" y="537"/>
                    <a:pt x="1048" y="1"/>
                  </a:cubicBezTo>
                  <a:cubicBezTo>
                    <a:pt x="1039" y="1"/>
                    <a:pt x="1030" y="1"/>
                    <a:pt x="102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1"/>
            <p:cNvSpPr/>
            <p:nvPr/>
          </p:nvSpPr>
          <p:spPr>
            <a:xfrm>
              <a:off x="6645575" y="2547100"/>
              <a:ext cx="27900" cy="27425"/>
            </a:xfrm>
            <a:custGeom>
              <a:avLst/>
              <a:gdLst/>
              <a:ahLst/>
              <a:cxnLst/>
              <a:rect l="l" t="t" r="r" b="b"/>
              <a:pathLst>
                <a:path w="1116" h="1097" extrusionOk="0">
                  <a:moveTo>
                    <a:pt x="1041" y="1"/>
                  </a:moveTo>
                  <a:cubicBezTo>
                    <a:pt x="621" y="1"/>
                    <a:pt x="572" y="270"/>
                    <a:pt x="182" y="270"/>
                  </a:cubicBezTo>
                  <a:cubicBezTo>
                    <a:pt x="154" y="270"/>
                    <a:pt x="124" y="268"/>
                    <a:pt x="91" y="265"/>
                  </a:cubicBezTo>
                  <a:lnTo>
                    <a:pt x="91" y="265"/>
                  </a:lnTo>
                  <a:cubicBezTo>
                    <a:pt x="91" y="661"/>
                    <a:pt x="0" y="1096"/>
                    <a:pt x="462" y="1096"/>
                  </a:cubicBezTo>
                  <a:cubicBezTo>
                    <a:pt x="501" y="1096"/>
                    <a:pt x="544" y="1093"/>
                    <a:pt x="591" y="1087"/>
                  </a:cubicBezTo>
                  <a:cubicBezTo>
                    <a:pt x="1056" y="956"/>
                    <a:pt x="984" y="384"/>
                    <a:pt x="1115" y="3"/>
                  </a:cubicBezTo>
                  <a:cubicBezTo>
                    <a:pt x="1089" y="2"/>
                    <a:pt x="1065" y="1"/>
                    <a:pt x="10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1"/>
            <p:cNvSpPr/>
            <p:nvPr/>
          </p:nvSpPr>
          <p:spPr>
            <a:xfrm>
              <a:off x="6645425" y="2917000"/>
              <a:ext cx="28350" cy="17025"/>
            </a:xfrm>
            <a:custGeom>
              <a:avLst/>
              <a:gdLst/>
              <a:ahLst/>
              <a:cxnLst/>
              <a:rect l="l" t="t" r="r" b="b"/>
              <a:pathLst>
                <a:path w="1134" h="681" extrusionOk="0">
                  <a:moveTo>
                    <a:pt x="451" y="1"/>
                  </a:moveTo>
                  <a:cubicBezTo>
                    <a:pt x="336" y="1"/>
                    <a:pt x="227" y="32"/>
                    <a:pt x="121" y="126"/>
                  </a:cubicBezTo>
                  <a:cubicBezTo>
                    <a:pt x="1" y="580"/>
                    <a:pt x="312" y="680"/>
                    <a:pt x="743" y="680"/>
                  </a:cubicBezTo>
                  <a:cubicBezTo>
                    <a:pt x="866" y="680"/>
                    <a:pt x="998" y="672"/>
                    <a:pt x="1133" y="662"/>
                  </a:cubicBezTo>
                  <a:lnTo>
                    <a:pt x="1133" y="126"/>
                  </a:lnTo>
                  <a:cubicBezTo>
                    <a:pt x="880" y="103"/>
                    <a:pt x="657" y="1"/>
                    <a:pt x="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1"/>
            <p:cNvSpPr/>
            <p:nvPr/>
          </p:nvSpPr>
          <p:spPr>
            <a:xfrm>
              <a:off x="6669875" y="3041875"/>
              <a:ext cx="75425" cy="29950"/>
            </a:xfrm>
            <a:custGeom>
              <a:avLst/>
              <a:gdLst/>
              <a:ahLst/>
              <a:cxnLst/>
              <a:rect l="l" t="t" r="r" b="b"/>
              <a:pathLst>
                <a:path w="3017" h="1198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1727" y="477"/>
                    <a:pt x="572" y="822"/>
                    <a:pt x="0" y="1108"/>
                  </a:cubicBezTo>
                  <a:cubicBezTo>
                    <a:pt x="147" y="1166"/>
                    <a:pt x="387" y="1197"/>
                    <a:pt x="664" y="1197"/>
                  </a:cubicBezTo>
                  <a:cubicBezTo>
                    <a:pt x="1620" y="1197"/>
                    <a:pt x="3016" y="832"/>
                    <a:pt x="2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1"/>
            <p:cNvSpPr/>
            <p:nvPr/>
          </p:nvSpPr>
          <p:spPr>
            <a:xfrm>
              <a:off x="6905625" y="3940475"/>
              <a:ext cx="34250" cy="13825"/>
            </a:xfrm>
            <a:custGeom>
              <a:avLst/>
              <a:gdLst/>
              <a:ahLst/>
              <a:cxnLst/>
              <a:rect l="l" t="t" r="r" b="b"/>
              <a:pathLst>
                <a:path w="1370" h="553" extrusionOk="0">
                  <a:moveTo>
                    <a:pt x="345" y="1"/>
                  </a:moveTo>
                  <a:cubicBezTo>
                    <a:pt x="209" y="1"/>
                    <a:pt x="88" y="39"/>
                    <a:pt x="0" y="144"/>
                  </a:cubicBezTo>
                  <a:cubicBezTo>
                    <a:pt x="99" y="327"/>
                    <a:pt x="552" y="553"/>
                    <a:pt x="917" y="553"/>
                  </a:cubicBezTo>
                  <a:cubicBezTo>
                    <a:pt x="1123" y="553"/>
                    <a:pt x="1300" y="481"/>
                    <a:pt x="1369" y="287"/>
                  </a:cubicBezTo>
                  <a:cubicBezTo>
                    <a:pt x="1122" y="244"/>
                    <a:pt x="686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1"/>
            <p:cNvSpPr/>
            <p:nvPr/>
          </p:nvSpPr>
          <p:spPr>
            <a:xfrm>
              <a:off x="6905325" y="3713225"/>
              <a:ext cx="77100" cy="17200"/>
            </a:xfrm>
            <a:custGeom>
              <a:avLst/>
              <a:gdLst/>
              <a:ahLst/>
              <a:cxnLst/>
              <a:rect l="l" t="t" r="r" b="b"/>
              <a:pathLst>
                <a:path w="3084" h="688" extrusionOk="0">
                  <a:moveTo>
                    <a:pt x="248" y="1"/>
                  </a:moveTo>
                  <a:cubicBezTo>
                    <a:pt x="153" y="1"/>
                    <a:pt x="69" y="3"/>
                    <a:pt x="0" y="7"/>
                  </a:cubicBezTo>
                  <a:cubicBezTo>
                    <a:pt x="232" y="358"/>
                    <a:pt x="1260" y="688"/>
                    <a:pt x="2100" y="688"/>
                  </a:cubicBezTo>
                  <a:cubicBezTo>
                    <a:pt x="2512" y="688"/>
                    <a:pt x="2880" y="608"/>
                    <a:pt x="3084" y="412"/>
                  </a:cubicBezTo>
                  <a:cubicBezTo>
                    <a:pt x="2450" y="127"/>
                    <a:pt x="994" y="1"/>
                    <a:pt x="2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1"/>
            <p:cNvSpPr/>
            <p:nvPr/>
          </p:nvSpPr>
          <p:spPr>
            <a:xfrm>
              <a:off x="6876150" y="3840525"/>
              <a:ext cx="61625" cy="50575"/>
            </a:xfrm>
            <a:custGeom>
              <a:avLst/>
              <a:gdLst/>
              <a:ahLst/>
              <a:cxnLst/>
              <a:rect l="l" t="t" r="r" b="b"/>
              <a:pathLst>
                <a:path w="2465" h="2023" extrusionOk="0">
                  <a:moveTo>
                    <a:pt x="483" y="1"/>
                  </a:moveTo>
                  <a:cubicBezTo>
                    <a:pt x="360" y="1"/>
                    <a:pt x="228" y="22"/>
                    <a:pt x="84" y="70"/>
                  </a:cubicBezTo>
                  <a:cubicBezTo>
                    <a:pt x="0" y="832"/>
                    <a:pt x="941" y="797"/>
                    <a:pt x="1358" y="1166"/>
                  </a:cubicBezTo>
                  <a:cubicBezTo>
                    <a:pt x="1453" y="1725"/>
                    <a:pt x="989" y="1928"/>
                    <a:pt x="1691" y="2023"/>
                  </a:cubicBezTo>
                  <a:cubicBezTo>
                    <a:pt x="2024" y="1761"/>
                    <a:pt x="1596" y="1678"/>
                    <a:pt x="1667" y="1285"/>
                  </a:cubicBezTo>
                  <a:lnTo>
                    <a:pt x="1667" y="1285"/>
                  </a:lnTo>
                  <a:cubicBezTo>
                    <a:pt x="1712" y="1287"/>
                    <a:pt x="1755" y="1289"/>
                    <a:pt x="1796" y="1289"/>
                  </a:cubicBezTo>
                  <a:cubicBezTo>
                    <a:pt x="2124" y="1289"/>
                    <a:pt x="2327" y="1204"/>
                    <a:pt x="2465" y="1035"/>
                  </a:cubicBezTo>
                  <a:cubicBezTo>
                    <a:pt x="1672" y="870"/>
                    <a:pt x="1271" y="1"/>
                    <a:pt x="4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1"/>
            <p:cNvSpPr/>
            <p:nvPr/>
          </p:nvSpPr>
          <p:spPr>
            <a:xfrm>
              <a:off x="6915725" y="4000900"/>
              <a:ext cx="81350" cy="41425"/>
            </a:xfrm>
            <a:custGeom>
              <a:avLst/>
              <a:gdLst/>
              <a:ahLst/>
              <a:cxnLst/>
              <a:rect l="l" t="t" r="r" b="b"/>
              <a:pathLst>
                <a:path w="3254" h="1657" extrusionOk="0">
                  <a:moveTo>
                    <a:pt x="771" y="1"/>
                  </a:moveTo>
                  <a:cubicBezTo>
                    <a:pt x="664" y="1"/>
                    <a:pt x="561" y="9"/>
                    <a:pt x="465" y="25"/>
                  </a:cubicBezTo>
                  <a:cubicBezTo>
                    <a:pt x="60" y="370"/>
                    <a:pt x="1" y="1168"/>
                    <a:pt x="298" y="1644"/>
                  </a:cubicBezTo>
                  <a:cubicBezTo>
                    <a:pt x="385" y="1647"/>
                    <a:pt x="466" y="1648"/>
                    <a:pt x="542" y="1648"/>
                  </a:cubicBezTo>
                  <a:cubicBezTo>
                    <a:pt x="1153" y="1648"/>
                    <a:pt x="1450" y="1571"/>
                    <a:pt x="1769" y="1571"/>
                  </a:cubicBezTo>
                  <a:cubicBezTo>
                    <a:pt x="1935" y="1571"/>
                    <a:pt x="2108" y="1592"/>
                    <a:pt x="2334" y="1656"/>
                  </a:cubicBezTo>
                  <a:cubicBezTo>
                    <a:pt x="3254" y="770"/>
                    <a:pt x="1826" y="1"/>
                    <a:pt x="7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1"/>
            <p:cNvSpPr/>
            <p:nvPr/>
          </p:nvSpPr>
          <p:spPr>
            <a:xfrm>
              <a:off x="6860425" y="3475725"/>
              <a:ext cx="24325" cy="20575"/>
            </a:xfrm>
            <a:custGeom>
              <a:avLst/>
              <a:gdLst/>
              <a:ahLst/>
              <a:cxnLst/>
              <a:rect l="l" t="t" r="r" b="b"/>
              <a:pathLst>
                <a:path w="973" h="823" extrusionOk="0">
                  <a:moveTo>
                    <a:pt x="565" y="1"/>
                  </a:moveTo>
                  <a:cubicBezTo>
                    <a:pt x="526" y="1"/>
                    <a:pt x="480" y="6"/>
                    <a:pt x="427" y="18"/>
                  </a:cubicBezTo>
                  <a:cubicBezTo>
                    <a:pt x="0" y="197"/>
                    <a:pt x="294" y="822"/>
                    <a:pt x="698" y="822"/>
                  </a:cubicBezTo>
                  <a:cubicBezTo>
                    <a:pt x="723" y="822"/>
                    <a:pt x="747" y="820"/>
                    <a:pt x="772" y="815"/>
                  </a:cubicBezTo>
                  <a:cubicBezTo>
                    <a:pt x="674" y="576"/>
                    <a:pt x="973" y="1"/>
                    <a:pt x="5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1"/>
            <p:cNvSpPr/>
            <p:nvPr/>
          </p:nvSpPr>
          <p:spPr>
            <a:xfrm>
              <a:off x="6871075" y="3553850"/>
              <a:ext cx="64325" cy="17525"/>
            </a:xfrm>
            <a:custGeom>
              <a:avLst/>
              <a:gdLst/>
              <a:ahLst/>
              <a:cxnLst/>
              <a:rect l="l" t="t" r="r" b="b"/>
              <a:pathLst>
                <a:path w="2573" h="701" extrusionOk="0">
                  <a:moveTo>
                    <a:pt x="2573" y="0"/>
                  </a:moveTo>
                  <a:lnTo>
                    <a:pt x="2573" y="0"/>
                  </a:lnTo>
                  <a:cubicBezTo>
                    <a:pt x="1549" y="107"/>
                    <a:pt x="358" y="36"/>
                    <a:pt x="1" y="667"/>
                  </a:cubicBezTo>
                  <a:cubicBezTo>
                    <a:pt x="161" y="686"/>
                    <a:pt x="376" y="700"/>
                    <a:pt x="615" y="700"/>
                  </a:cubicBezTo>
                  <a:cubicBezTo>
                    <a:pt x="1393" y="700"/>
                    <a:pt x="2418" y="556"/>
                    <a:pt x="25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1"/>
            <p:cNvSpPr/>
            <p:nvPr/>
          </p:nvSpPr>
          <p:spPr>
            <a:xfrm>
              <a:off x="6827025" y="4069650"/>
              <a:ext cx="25125" cy="28425"/>
            </a:xfrm>
            <a:custGeom>
              <a:avLst/>
              <a:gdLst/>
              <a:ahLst/>
              <a:cxnLst/>
              <a:rect l="l" t="t" r="r" b="b"/>
              <a:pathLst>
                <a:path w="1005" h="1137" extrusionOk="0">
                  <a:moveTo>
                    <a:pt x="550" y="1"/>
                  </a:moveTo>
                  <a:cubicBezTo>
                    <a:pt x="1" y="1"/>
                    <a:pt x="8" y="565"/>
                    <a:pt x="346" y="776"/>
                  </a:cubicBezTo>
                  <a:lnTo>
                    <a:pt x="322" y="776"/>
                  </a:lnTo>
                  <a:lnTo>
                    <a:pt x="322" y="1133"/>
                  </a:lnTo>
                  <a:cubicBezTo>
                    <a:pt x="367" y="1135"/>
                    <a:pt x="411" y="1137"/>
                    <a:pt x="454" y="1137"/>
                  </a:cubicBezTo>
                  <a:cubicBezTo>
                    <a:pt x="779" y="1137"/>
                    <a:pt x="1005" y="1049"/>
                    <a:pt x="941" y="776"/>
                  </a:cubicBezTo>
                  <a:lnTo>
                    <a:pt x="465" y="776"/>
                  </a:lnTo>
                  <a:cubicBezTo>
                    <a:pt x="620" y="609"/>
                    <a:pt x="596" y="311"/>
                    <a:pt x="584" y="2"/>
                  </a:cubicBezTo>
                  <a:cubicBezTo>
                    <a:pt x="573" y="1"/>
                    <a:pt x="561" y="1"/>
                    <a:pt x="5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1"/>
            <p:cNvSpPr/>
            <p:nvPr/>
          </p:nvSpPr>
          <p:spPr>
            <a:xfrm>
              <a:off x="6790275" y="3252250"/>
              <a:ext cx="15950" cy="17375"/>
            </a:xfrm>
            <a:custGeom>
              <a:avLst/>
              <a:gdLst/>
              <a:ahLst/>
              <a:cxnLst/>
              <a:rect l="l" t="t" r="r" b="b"/>
              <a:pathLst>
                <a:path w="638" h="695" extrusionOk="0">
                  <a:moveTo>
                    <a:pt x="503" y="0"/>
                  </a:moveTo>
                  <a:cubicBezTo>
                    <a:pt x="0" y="0"/>
                    <a:pt x="3" y="694"/>
                    <a:pt x="513" y="694"/>
                  </a:cubicBezTo>
                  <a:cubicBezTo>
                    <a:pt x="551" y="694"/>
                    <a:pt x="593" y="690"/>
                    <a:pt x="637" y="682"/>
                  </a:cubicBezTo>
                  <a:lnTo>
                    <a:pt x="637" y="15"/>
                  </a:lnTo>
                  <a:cubicBezTo>
                    <a:pt x="589" y="5"/>
                    <a:pt x="544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1"/>
            <p:cNvSpPr/>
            <p:nvPr/>
          </p:nvSpPr>
          <p:spPr>
            <a:xfrm>
              <a:off x="6972000" y="3947050"/>
              <a:ext cx="30675" cy="27400"/>
            </a:xfrm>
            <a:custGeom>
              <a:avLst/>
              <a:gdLst/>
              <a:ahLst/>
              <a:cxnLst/>
              <a:rect l="l" t="t" r="r" b="b"/>
              <a:pathLst>
                <a:path w="1227" h="1096" extrusionOk="0">
                  <a:moveTo>
                    <a:pt x="1107" y="0"/>
                  </a:moveTo>
                  <a:cubicBezTo>
                    <a:pt x="453" y="95"/>
                    <a:pt x="500" y="0"/>
                    <a:pt x="83" y="143"/>
                  </a:cubicBezTo>
                  <a:cubicBezTo>
                    <a:pt x="0" y="679"/>
                    <a:pt x="155" y="988"/>
                    <a:pt x="595" y="1096"/>
                  </a:cubicBezTo>
                  <a:cubicBezTo>
                    <a:pt x="1036" y="941"/>
                    <a:pt x="1226" y="596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1"/>
            <p:cNvSpPr/>
            <p:nvPr/>
          </p:nvSpPr>
          <p:spPr>
            <a:xfrm>
              <a:off x="6842325" y="4038475"/>
              <a:ext cx="27000" cy="24375"/>
            </a:xfrm>
            <a:custGeom>
              <a:avLst/>
              <a:gdLst/>
              <a:ahLst/>
              <a:cxnLst/>
              <a:rect l="l" t="t" r="r" b="b"/>
              <a:pathLst>
                <a:path w="1080" h="975" extrusionOk="0">
                  <a:moveTo>
                    <a:pt x="518" y="1"/>
                  </a:moveTo>
                  <a:cubicBezTo>
                    <a:pt x="25" y="1"/>
                    <a:pt x="1" y="844"/>
                    <a:pt x="317" y="975"/>
                  </a:cubicBezTo>
                  <a:cubicBezTo>
                    <a:pt x="496" y="677"/>
                    <a:pt x="1079" y="368"/>
                    <a:pt x="663" y="22"/>
                  </a:cubicBezTo>
                  <a:cubicBezTo>
                    <a:pt x="611" y="8"/>
                    <a:pt x="563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1"/>
            <p:cNvSpPr/>
            <p:nvPr/>
          </p:nvSpPr>
          <p:spPr>
            <a:xfrm>
              <a:off x="6992625" y="3797875"/>
              <a:ext cx="28500" cy="14125"/>
            </a:xfrm>
            <a:custGeom>
              <a:avLst/>
              <a:gdLst/>
              <a:ahLst/>
              <a:cxnLst/>
              <a:rect l="l" t="t" r="r" b="b"/>
              <a:pathLst>
                <a:path w="1140" h="565" extrusionOk="0">
                  <a:moveTo>
                    <a:pt x="455" y="1"/>
                  </a:moveTo>
                  <a:cubicBezTo>
                    <a:pt x="338" y="1"/>
                    <a:pt x="219" y="37"/>
                    <a:pt x="104" y="133"/>
                  </a:cubicBezTo>
                  <a:cubicBezTo>
                    <a:pt x="0" y="425"/>
                    <a:pt x="316" y="565"/>
                    <a:pt x="625" y="565"/>
                  </a:cubicBezTo>
                  <a:cubicBezTo>
                    <a:pt x="885" y="565"/>
                    <a:pt x="1140" y="466"/>
                    <a:pt x="1140" y="276"/>
                  </a:cubicBezTo>
                  <a:cubicBezTo>
                    <a:pt x="946" y="163"/>
                    <a:pt x="703" y="1"/>
                    <a:pt x="4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1"/>
            <p:cNvSpPr/>
            <p:nvPr/>
          </p:nvSpPr>
          <p:spPr>
            <a:xfrm>
              <a:off x="6669375" y="3568325"/>
              <a:ext cx="31175" cy="17200"/>
            </a:xfrm>
            <a:custGeom>
              <a:avLst/>
              <a:gdLst/>
              <a:ahLst/>
              <a:cxnLst/>
              <a:rect l="l" t="t" r="r" b="b"/>
              <a:pathLst>
                <a:path w="1247" h="688" extrusionOk="0">
                  <a:moveTo>
                    <a:pt x="838" y="1"/>
                  </a:moveTo>
                  <a:cubicBezTo>
                    <a:pt x="432" y="1"/>
                    <a:pt x="0" y="266"/>
                    <a:pt x="44" y="659"/>
                  </a:cubicBezTo>
                  <a:cubicBezTo>
                    <a:pt x="166" y="678"/>
                    <a:pt x="277" y="687"/>
                    <a:pt x="377" y="687"/>
                  </a:cubicBezTo>
                  <a:cubicBezTo>
                    <a:pt x="901" y="687"/>
                    <a:pt x="1137" y="442"/>
                    <a:pt x="1247" y="112"/>
                  </a:cubicBezTo>
                  <a:cubicBezTo>
                    <a:pt x="1130" y="36"/>
                    <a:pt x="985" y="1"/>
                    <a:pt x="8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1"/>
            <p:cNvSpPr/>
            <p:nvPr/>
          </p:nvSpPr>
          <p:spPr>
            <a:xfrm>
              <a:off x="6537575" y="2488975"/>
              <a:ext cx="21250" cy="17600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591" y="0"/>
                  </a:moveTo>
                  <a:cubicBezTo>
                    <a:pt x="92" y="0"/>
                    <a:pt x="1" y="468"/>
                    <a:pt x="304" y="697"/>
                  </a:cubicBezTo>
                  <a:cubicBezTo>
                    <a:pt x="343" y="702"/>
                    <a:pt x="380" y="704"/>
                    <a:pt x="414" y="704"/>
                  </a:cubicBezTo>
                  <a:cubicBezTo>
                    <a:pt x="841" y="704"/>
                    <a:pt x="849" y="372"/>
                    <a:pt x="827" y="30"/>
                  </a:cubicBezTo>
                  <a:cubicBezTo>
                    <a:pt x="740" y="10"/>
                    <a:pt x="662" y="0"/>
                    <a:pt x="5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1"/>
            <p:cNvSpPr/>
            <p:nvPr/>
          </p:nvSpPr>
          <p:spPr>
            <a:xfrm>
              <a:off x="6493375" y="2424875"/>
              <a:ext cx="25000" cy="21125"/>
            </a:xfrm>
            <a:custGeom>
              <a:avLst/>
              <a:gdLst/>
              <a:ahLst/>
              <a:cxnLst/>
              <a:rect l="l" t="t" r="r" b="b"/>
              <a:pathLst>
                <a:path w="1000" h="845" extrusionOk="0">
                  <a:moveTo>
                    <a:pt x="695" y="0"/>
                  </a:moveTo>
                  <a:cubicBezTo>
                    <a:pt x="125" y="0"/>
                    <a:pt x="1" y="790"/>
                    <a:pt x="512" y="844"/>
                  </a:cubicBezTo>
                  <a:cubicBezTo>
                    <a:pt x="667" y="606"/>
                    <a:pt x="1000" y="487"/>
                    <a:pt x="869" y="23"/>
                  </a:cubicBezTo>
                  <a:cubicBezTo>
                    <a:pt x="807" y="7"/>
                    <a:pt x="749" y="0"/>
                    <a:pt x="6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1"/>
            <p:cNvSpPr/>
            <p:nvPr/>
          </p:nvSpPr>
          <p:spPr>
            <a:xfrm>
              <a:off x="6381200" y="2048775"/>
              <a:ext cx="19600" cy="17100"/>
            </a:xfrm>
            <a:custGeom>
              <a:avLst/>
              <a:gdLst/>
              <a:ahLst/>
              <a:cxnLst/>
              <a:rect l="l" t="t" r="r" b="b"/>
              <a:pathLst>
                <a:path w="784" h="684" extrusionOk="0">
                  <a:moveTo>
                    <a:pt x="452" y="1"/>
                  </a:moveTo>
                  <a:cubicBezTo>
                    <a:pt x="9" y="1"/>
                    <a:pt x="0" y="327"/>
                    <a:pt x="34" y="684"/>
                  </a:cubicBezTo>
                  <a:lnTo>
                    <a:pt x="724" y="684"/>
                  </a:lnTo>
                  <a:cubicBezTo>
                    <a:pt x="784" y="362"/>
                    <a:pt x="713" y="148"/>
                    <a:pt x="546" y="5"/>
                  </a:cubicBezTo>
                  <a:cubicBezTo>
                    <a:pt x="512" y="2"/>
                    <a:pt x="481" y="1"/>
                    <a:pt x="4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1"/>
            <p:cNvSpPr/>
            <p:nvPr/>
          </p:nvSpPr>
          <p:spPr>
            <a:xfrm>
              <a:off x="6390375" y="1218725"/>
              <a:ext cx="52700" cy="23850"/>
            </a:xfrm>
            <a:custGeom>
              <a:avLst/>
              <a:gdLst/>
              <a:ahLst/>
              <a:cxnLst/>
              <a:rect l="l" t="t" r="r" b="b"/>
              <a:pathLst>
                <a:path w="2108" h="954" extrusionOk="0">
                  <a:moveTo>
                    <a:pt x="1119" y="108"/>
                  </a:moveTo>
                  <a:cubicBezTo>
                    <a:pt x="643" y="429"/>
                    <a:pt x="131" y="1"/>
                    <a:pt x="0" y="596"/>
                  </a:cubicBezTo>
                  <a:cubicBezTo>
                    <a:pt x="655" y="608"/>
                    <a:pt x="977" y="894"/>
                    <a:pt x="1905" y="953"/>
                  </a:cubicBezTo>
                  <a:cubicBezTo>
                    <a:pt x="1917" y="810"/>
                    <a:pt x="2108" y="787"/>
                    <a:pt x="2048" y="596"/>
                  </a:cubicBezTo>
                  <a:lnTo>
                    <a:pt x="1608" y="596"/>
                  </a:lnTo>
                  <a:cubicBezTo>
                    <a:pt x="1250" y="572"/>
                    <a:pt x="1262" y="287"/>
                    <a:pt x="1119" y="10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1"/>
            <p:cNvSpPr/>
            <p:nvPr/>
          </p:nvSpPr>
          <p:spPr>
            <a:xfrm>
              <a:off x="6488900" y="1913175"/>
              <a:ext cx="29075" cy="21150"/>
            </a:xfrm>
            <a:custGeom>
              <a:avLst/>
              <a:gdLst/>
              <a:ahLst/>
              <a:cxnLst/>
              <a:rect l="l" t="t" r="r" b="b"/>
              <a:pathLst>
                <a:path w="1163" h="846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346" y="12"/>
                    <a:pt x="0" y="274"/>
                    <a:pt x="0" y="810"/>
                  </a:cubicBezTo>
                  <a:cubicBezTo>
                    <a:pt x="142" y="834"/>
                    <a:pt x="271" y="846"/>
                    <a:pt x="384" y="846"/>
                  </a:cubicBezTo>
                  <a:cubicBezTo>
                    <a:pt x="947" y="846"/>
                    <a:pt x="1163" y="555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1"/>
            <p:cNvSpPr/>
            <p:nvPr/>
          </p:nvSpPr>
          <p:spPr>
            <a:xfrm>
              <a:off x="6417150" y="2430300"/>
              <a:ext cx="46775" cy="21950"/>
            </a:xfrm>
            <a:custGeom>
              <a:avLst/>
              <a:gdLst/>
              <a:ahLst/>
              <a:cxnLst/>
              <a:rect l="l" t="t" r="r" b="b"/>
              <a:pathLst>
                <a:path w="1871" h="878" extrusionOk="0">
                  <a:moveTo>
                    <a:pt x="1275" y="1"/>
                  </a:moveTo>
                  <a:cubicBezTo>
                    <a:pt x="899" y="1"/>
                    <a:pt x="467" y="68"/>
                    <a:pt x="1" y="210"/>
                  </a:cubicBezTo>
                  <a:lnTo>
                    <a:pt x="1" y="877"/>
                  </a:lnTo>
                  <a:cubicBezTo>
                    <a:pt x="799" y="758"/>
                    <a:pt x="1430" y="484"/>
                    <a:pt x="1870" y="68"/>
                  </a:cubicBezTo>
                  <a:cubicBezTo>
                    <a:pt x="1694" y="24"/>
                    <a:pt x="1494" y="1"/>
                    <a:pt x="1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1"/>
            <p:cNvSpPr/>
            <p:nvPr/>
          </p:nvSpPr>
          <p:spPr>
            <a:xfrm>
              <a:off x="6408225" y="2625325"/>
              <a:ext cx="25925" cy="17400"/>
            </a:xfrm>
            <a:custGeom>
              <a:avLst/>
              <a:gdLst/>
              <a:ahLst/>
              <a:cxnLst/>
              <a:rect l="l" t="t" r="r" b="b"/>
              <a:pathLst>
                <a:path w="1037" h="696" extrusionOk="0">
                  <a:moveTo>
                    <a:pt x="763" y="1"/>
                  </a:moveTo>
                  <a:cubicBezTo>
                    <a:pt x="442" y="1"/>
                    <a:pt x="159" y="27"/>
                    <a:pt x="1" y="148"/>
                  </a:cubicBezTo>
                  <a:cubicBezTo>
                    <a:pt x="21" y="521"/>
                    <a:pt x="312" y="696"/>
                    <a:pt x="803" y="696"/>
                  </a:cubicBezTo>
                  <a:cubicBezTo>
                    <a:pt x="876" y="696"/>
                    <a:pt x="954" y="692"/>
                    <a:pt x="1037" y="684"/>
                  </a:cubicBezTo>
                  <a:lnTo>
                    <a:pt x="1037" y="6"/>
                  </a:lnTo>
                  <a:cubicBezTo>
                    <a:pt x="943" y="3"/>
                    <a:pt x="851" y="1"/>
                    <a:pt x="7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1"/>
            <p:cNvSpPr/>
            <p:nvPr/>
          </p:nvSpPr>
          <p:spPr>
            <a:xfrm>
              <a:off x="6402575" y="2950800"/>
              <a:ext cx="20750" cy="23275"/>
            </a:xfrm>
            <a:custGeom>
              <a:avLst/>
              <a:gdLst/>
              <a:ahLst/>
              <a:cxnLst/>
              <a:rect l="l" t="t" r="r" b="b"/>
              <a:pathLst>
                <a:path w="830" h="931" extrusionOk="0">
                  <a:moveTo>
                    <a:pt x="762" y="0"/>
                  </a:moveTo>
                  <a:lnTo>
                    <a:pt x="762" y="0"/>
                  </a:lnTo>
                  <a:cubicBezTo>
                    <a:pt x="0" y="83"/>
                    <a:pt x="453" y="357"/>
                    <a:pt x="250" y="929"/>
                  </a:cubicBezTo>
                  <a:cubicBezTo>
                    <a:pt x="269" y="930"/>
                    <a:pt x="288" y="931"/>
                    <a:pt x="305" y="931"/>
                  </a:cubicBezTo>
                  <a:cubicBezTo>
                    <a:pt x="829" y="931"/>
                    <a:pt x="762" y="426"/>
                    <a:pt x="7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1"/>
            <p:cNvSpPr/>
            <p:nvPr/>
          </p:nvSpPr>
          <p:spPr>
            <a:xfrm>
              <a:off x="6392150" y="2991200"/>
              <a:ext cx="63725" cy="28075"/>
            </a:xfrm>
            <a:custGeom>
              <a:avLst/>
              <a:gdLst/>
              <a:ahLst/>
              <a:cxnLst/>
              <a:rect l="l" t="t" r="r" b="b"/>
              <a:pathLst>
                <a:path w="2549" h="1123" extrusionOk="0">
                  <a:moveTo>
                    <a:pt x="458" y="0"/>
                  </a:moveTo>
                  <a:cubicBezTo>
                    <a:pt x="377" y="0"/>
                    <a:pt x="281" y="12"/>
                    <a:pt x="167" y="39"/>
                  </a:cubicBezTo>
                  <a:cubicBezTo>
                    <a:pt x="132" y="134"/>
                    <a:pt x="167" y="301"/>
                    <a:pt x="1" y="301"/>
                  </a:cubicBezTo>
                  <a:cubicBezTo>
                    <a:pt x="370" y="1123"/>
                    <a:pt x="953" y="968"/>
                    <a:pt x="2215" y="1099"/>
                  </a:cubicBezTo>
                  <a:cubicBezTo>
                    <a:pt x="2180" y="563"/>
                    <a:pt x="2549" y="480"/>
                    <a:pt x="2215" y="170"/>
                  </a:cubicBezTo>
                  <a:lnTo>
                    <a:pt x="2215" y="170"/>
                  </a:lnTo>
                  <a:cubicBezTo>
                    <a:pt x="2096" y="432"/>
                    <a:pt x="1775" y="527"/>
                    <a:pt x="1370" y="575"/>
                  </a:cubicBezTo>
                  <a:cubicBezTo>
                    <a:pt x="905" y="503"/>
                    <a:pt x="987" y="0"/>
                    <a:pt x="4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1"/>
            <p:cNvSpPr/>
            <p:nvPr/>
          </p:nvSpPr>
          <p:spPr>
            <a:xfrm>
              <a:off x="6382625" y="2346650"/>
              <a:ext cx="22650" cy="17825"/>
            </a:xfrm>
            <a:custGeom>
              <a:avLst/>
              <a:gdLst/>
              <a:ahLst/>
              <a:cxnLst/>
              <a:rect l="l" t="t" r="r" b="b"/>
              <a:pathLst>
                <a:path w="906" h="713" extrusionOk="0">
                  <a:moveTo>
                    <a:pt x="608" y="0"/>
                  </a:moveTo>
                  <a:cubicBezTo>
                    <a:pt x="164" y="0"/>
                    <a:pt x="21" y="233"/>
                    <a:pt x="1" y="580"/>
                  </a:cubicBezTo>
                  <a:cubicBezTo>
                    <a:pt x="27" y="577"/>
                    <a:pt x="52" y="575"/>
                    <a:pt x="76" y="575"/>
                  </a:cubicBezTo>
                  <a:cubicBezTo>
                    <a:pt x="306" y="575"/>
                    <a:pt x="386" y="713"/>
                    <a:pt x="627" y="713"/>
                  </a:cubicBezTo>
                  <a:cubicBezTo>
                    <a:pt x="644" y="713"/>
                    <a:pt x="661" y="712"/>
                    <a:pt x="679" y="711"/>
                  </a:cubicBezTo>
                  <a:cubicBezTo>
                    <a:pt x="810" y="544"/>
                    <a:pt x="906" y="354"/>
                    <a:pt x="858" y="20"/>
                  </a:cubicBezTo>
                  <a:cubicBezTo>
                    <a:pt x="766" y="7"/>
                    <a:pt x="683" y="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1"/>
            <p:cNvSpPr/>
            <p:nvPr/>
          </p:nvSpPr>
          <p:spPr>
            <a:xfrm>
              <a:off x="6382625" y="2286400"/>
              <a:ext cx="32325" cy="30700"/>
            </a:xfrm>
            <a:custGeom>
              <a:avLst/>
              <a:gdLst/>
              <a:ahLst/>
              <a:cxnLst/>
              <a:rect l="l" t="t" r="r" b="b"/>
              <a:pathLst>
                <a:path w="1293" h="1228" extrusionOk="0">
                  <a:moveTo>
                    <a:pt x="274" y="1"/>
                  </a:moveTo>
                  <a:cubicBezTo>
                    <a:pt x="180" y="1"/>
                    <a:pt x="86" y="40"/>
                    <a:pt x="1" y="132"/>
                  </a:cubicBezTo>
                  <a:cubicBezTo>
                    <a:pt x="322" y="382"/>
                    <a:pt x="632" y="621"/>
                    <a:pt x="501" y="1228"/>
                  </a:cubicBezTo>
                  <a:cubicBezTo>
                    <a:pt x="1292" y="1108"/>
                    <a:pt x="777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1"/>
            <p:cNvSpPr/>
            <p:nvPr/>
          </p:nvSpPr>
          <p:spPr>
            <a:xfrm>
              <a:off x="6363575" y="2167650"/>
              <a:ext cx="23550" cy="18750"/>
            </a:xfrm>
            <a:custGeom>
              <a:avLst/>
              <a:gdLst/>
              <a:ahLst/>
              <a:cxnLst/>
              <a:rect l="l" t="t" r="r" b="b"/>
              <a:pathLst>
                <a:path w="942" h="750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38"/>
                    <a:pt x="53" y="749"/>
                    <a:pt x="568" y="749"/>
                  </a:cubicBezTo>
                  <a:cubicBezTo>
                    <a:pt x="635" y="749"/>
                    <a:pt x="712" y="742"/>
                    <a:pt x="798" y="727"/>
                  </a:cubicBezTo>
                  <a:cubicBezTo>
                    <a:pt x="941" y="179"/>
                    <a:pt x="525" y="37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1"/>
            <p:cNvSpPr/>
            <p:nvPr/>
          </p:nvSpPr>
          <p:spPr>
            <a:xfrm>
              <a:off x="6695775" y="3208250"/>
              <a:ext cx="42875" cy="32750"/>
            </a:xfrm>
            <a:custGeom>
              <a:avLst/>
              <a:gdLst/>
              <a:ahLst/>
              <a:cxnLst/>
              <a:rect l="l" t="t" r="r" b="b"/>
              <a:pathLst>
                <a:path w="1715" h="1310" extrusionOk="0">
                  <a:moveTo>
                    <a:pt x="1715" y="1"/>
                  </a:moveTo>
                  <a:cubicBezTo>
                    <a:pt x="1024" y="275"/>
                    <a:pt x="60" y="322"/>
                    <a:pt x="0" y="1084"/>
                  </a:cubicBezTo>
                  <a:cubicBezTo>
                    <a:pt x="89" y="1064"/>
                    <a:pt x="171" y="1055"/>
                    <a:pt x="246" y="1055"/>
                  </a:cubicBezTo>
                  <a:cubicBezTo>
                    <a:pt x="654" y="1055"/>
                    <a:pt x="878" y="1310"/>
                    <a:pt x="1117" y="1310"/>
                  </a:cubicBezTo>
                  <a:cubicBezTo>
                    <a:pt x="1194" y="1310"/>
                    <a:pt x="1272" y="1284"/>
                    <a:pt x="1357" y="1215"/>
                  </a:cubicBezTo>
                  <a:cubicBezTo>
                    <a:pt x="1012" y="537"/>
                    <a:pt x="1500" y="549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1"/>
            <p:cNvSpPr/>
            <p:nvPr/>
          </p:nvSpPr>
          <p:spPr>
            <a:xfrm>
              <a:off x="6754100" y="2306075"/>
              <a:ext cx="35150" cy="31175"/>
            </a:xfrm>
            <a:custGeom>
              <a:avLst/>
              <a:gdLst/>
              <a:ahLst/>
              <a:cxnLst/>
              <a:rect l="l" t="t" r="r" b="b"/>
              <a:pathLst>
                <a:path w="1406" h="1247" extrusionOk="0">
                  <a:moveTo>
                    <a:pt x="513" y="0"/>
                  </a:moveTo>
                  <a:cubicBezTo>
                    <a:pt x="227" y="191"/>
                    <a:pt x="84" y="476"/>
                    <a:pt x="1" y="810"/>
                  </a:cubicBezTo>
                  <a:cubicBezTo>
                    <a:pt x="358" y="894"/>
                    <a:pt x="363" y="1247"/>
                    <a:pt x="834" y="1247"/>
                  </a:cubicBezTo>
                  <a:cubicBezTo>
                    <a:pt x="896" y="1247"/>
                    <a:pt x="967" y="1241"/>
                    <a:pt x="1048" y="1227"/>
                  </a:cubicBezTo>
                  <a:cubicBezTo>
                    <a:pt x="1406" y="846"/>
                    <a:pt x="1108" y="72"/>
                    <a:pt x="5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1"/>
            <p:cNvSpPr/>
            <p:nvPr/>
          </p:nvSpPr>
          <p:spPr>
            <a:xfrm>
              <a:off x="6762750" y="2234925"/>
              <a:ext cx="13700" cy="33950"/>
            </a:xfrm>
            <a:custGeom>
              <a:avLst/>
              <a:gdLst/>
              <a:ahLst/>
              <a:cxnLst/>
              <a:rect l="l" t="t" r="r" b="b"/>
              <a:pathLst>
                <a:path w="548" h="1358" extrusionOk="0">
                  <a:moveTo>
                    <a:pt x="0" y="1"/>
                  </a:moveTo>
                  <a:cubicBezTo>
                    <a:pt x="36" y="560"/>
                    <a:pt x="36" y="1156"/>
                    <a:pt x="512" y="1358"/>
                  </a:cubicBezTo>
                  <a:cubicBezTo>
                    <a:pt x="524" y="763"/>
                    <a:pt x="548" y="167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1"/>
            <p:cNvSpPr/>
            <p:nvPr/>
          </p:nvSpPr>
          <p:spPr>
            <a:xfrm>
              <a:off x="6691575" y="3125550"/>
              <a:ext cx="37850" cy="11600"/>
            </a:xfrm>
            <a:custGeom>
              <a:avLst/>
              <a:gdLst/>
              <a:ahLst/>
              <a:cxnLst/>
              <a:rect l="l" t="t" r="r" b="b"/>
              <a:pathLst>
                <a:path w="1514" h="464" extrusionOk="0">
                  <a:moveTo>
                    <a:pt x="597" y="0"/>
                  </a:moveTo>
                  <a:cubicBezTo>
                    <a:pt x="217" y="0"/>
                    <a:pt x="0" y="87"/>
                    <a:pt x="335" y="463"/>
                  </a:cubicBezTo>
                  <a:cubicBezTo>
                    <a:pt x="398" y="377"/>
                    <a:pt x="499" y="351"/>
                    <a:pt x="616" y="351"/>
                  </a:cubicBezTo>
                  <a:cubicBezTo>
                    <a:pt x="794" y="351"/>
                    <a:pt x="1010" y="412"/>
                    <a:pt x="1186" y="412"/>
                  </a:cubicBezTo>
                  <a:cubicBezTo>
                    <a:pt x="1373" y="412"/>
                    <a:pt x="1514" y="343"/>
                    <a:pt x="1514" y="59"/>
                  </a:cubicBezTo>
                  <a:cubicBezTo>
                    <a:pt x="1217" y="44"/>
                    <a:pt x="866" y="0"/>
                    <a:pt x="5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11"/>
            <p:cNvSpPr/>
            <p:nvPr/>
          </p:nvSpPr>
          <p:spPr>
            <a:xfrm>
              <a:off x="6735400" y="2676050"/>
              <a:ext cx="19325" cy="17400"/>
            </a:xfrm>
            <a:custGeom>
              <a:avLst/>
              <a:gdLst/>
              <a:ahLst/>
              <a:cxnLst/>
              <a:rect l="l" t="t" r="r" b="b"/>
              <a:pathLst>
                <a:path w="773" h="696" extrusionOk="0">
                  <a:moveTo>
                    <a:pt x="249" y="1"/>
                  </a:moveTo>
                  <a:lnTo>
                    <a:pt x="249" y="1"/>
                  </a:lnTo>
                  <a:cubicBezTo>
                    <a:pt x="0" y="206"/>
                    <a:pt x="95" y="695"/>
                    <a:pt x="604" y="695"/>
                  </a:cubicBezTo>
                  <a:cubicBezTo>
                    <a:pt x="656" y="695"/>
                    <a:pt x="712" y="690"/>
                    <a:pt x="773" y="679"/>
                  </a:cubicBezTo>
                  <a:lnTo>
                    <a:pt x="773" y="144"/>
                  </a:lnTo>
                  <a:cubicBezTo>
                    <a:pt x="534" y="144"/>
                    <a:pt x="392" y="84"/>
                    <a:pt x="2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11"/>
            <p:cNvSpPr/>
            <p:nvPr/>
          </p:nvSpPr>
          <p:spPr>
            <a:xfrm>
              <a:off x="6832125" y="2804625"/>
              <a:ext cx="24400" cy="17525"/>
            </a:xfrm>
            <a:custGeom>
              <a:avLst/>
              <a:gdLst/>
              <a:ahLst/>
              <a:cxnLst/>
              <a:rect l="l" t="t" r="r" b="b"/>
              <a:pathLst>
                <a:path w="976" h="701" extrusionOk="0">
                  <a:moveTo>
                    <a:pt x="534" y="0"/>
                  </a:moveTo>
                  <a:cubicBezTo>
                    <a:pt x="0" y="0"/>
                    <a:pt x="7" y="700"/>
                    <a:pt x="556" y="700"/>
                  </a:cubicBezTo>
                  <a:cubicBezTo>
                    <a:pt x="590" y="700"/>
                    <a:pt x="627" y="698"/>
                    <a:pt x="666" y="692"/>
                  </a:cubicBezTo>
                  <a:cubicBezTo>
                    <a:pt x="678" y="358"/>
                    <a:pt x="975" y="263"/>
                    <a:pt x="666" y="13"/>
                  </a:cubicBezTo>
                  <a:cubicBezTo>
                    <a:pt x="619" y="4"/>
                    <a:pt x="575" y="0"/>
                    <a:pt x="5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11"/>
            <p:cNvSpPr/>
            <p:nvPr/>
          </p:nvSpPr>
          <p:spPr>
            <a:xfrm>
              <a:off x="6661825" y="3990475"/>
              <a:ext cx="30675" cy="25050"/>
            </a:xfrm>
            <a:custGeom>
              <a:avLst/>
              <a:gdLst/>
              <a:ahLst/>
              <a:cxnLst/>
              <a:rect l="l" t="t" r="r" b="b"/>
              <a:pathLst>
                <a:path w="1227" h="1002" extrusionOk="0">
                  <a:moveTo>
                    <a:pt x="212" y="1"/>
                  </a:moveTo>
                  <a:cubicBezTo>
                    <a:pt x="138" y="1"/>
                    <a:pt x="66" y="16"/>
                    <a:pt x="1" y="49"/>
                  </a:cubicBezTo>
                  <a:cubicBezTo>
                    <a:pt x="203" y="442"/>
                    <a:pt x="346" y="883"/>
                    <a:pt x="858" y="1002"/>
                  </a:cubicBezTo>
                  <a:cubicBezTo>
                    <a:pt x="1227" y="572"/>
                    <a:pt x="671" y="1"/>
                    <a:pt x="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11"/>
            <p:cNvSpPr/>
            <p:nvPr/>
          </p:nvSpPr>
          <p:spPr>
            <a:xfrm>
              <a:off x="6557050" y="22478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491" y="1"/>
                  </a:moveTo>
                  <a:cubicBezTo>
                    <a:pt x="0" y="1"/>
                    <a:pt x="145" y="596"/>
                    <a:pt x="571" y="596"/>
                  </a:cubicBezTo>
                  <a:cubicBezTo>
                    <a:pt x="613" y="596"/>
                    <a:pt x="657" y="590"/>
                    <a:pt x="703" y="578"/>
                  </a:cubicBezTo>
                  <a:lnTo>
                    <a:pt x="703" y="30"/>
                  </a:lnTo>
                  <a:cubicBezTo>
                    <a:pt x="622" y="10"/>
                    <a:pt x="552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11"/>
            <p:cNvSpPr/>
            <p:nvPr/>
          </p:nvSpPr>
          <p:spPr>
            <a:xfrm>
              <a:off x="6605625" y="1750350"/>
              <a:ext cx="19925" cy="20975"/>
            </a:xfrm>
            <a:custGeom>
              <a:avLst/>
              <a:gdLst/>
              <a:ahLst/>
              <a:cxnLst/>
              <a:rect l="l" t="t" r="r" b="b"/>
              <a:pathLst>
                <a:path w="797" h="839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240"/>
                    <a:pt x="67" y="838"/>
                    <a:pt x="627" y="838"/>
                  </a:cubicBezTo>
                  <a:cubicBezTo>
                    <a:pt x="679" y="838"/>
                    <a:pt x="735" y="833"/>
                    <a:pt x="796" y="822"/>
                  </a:cubicBezTo>
                  <a:cubicBezTo>
                    <a:pt x="725" y="477"/>
                    <a:pt x="558" y="215"/>
                    <a:pt x="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11"/>
            <p:cNvSpPr/>
            <p:nvPr/>
          </p:nvSpPr>
          <p:spPr>
            <a:xfrm>
              <a:off x="6614200" y="2580825"/>
              <a:ext cx="45875" cy="47625"/>
            </a:xfrm>
            <a:custGeom>
              <a:avLst/>
              <a:gdLst/>
              <a:ahLst/>
              <a:cxnLst/>
              <a:rect l="l" t="t" r="r" b="b"/>
              <a:pathLst>
                <a:path w="1835" h="1905" extrusionOk="0">
                  <a:moveTo>
                    <a:pt x="612" y="1"/>
                  </a:moveTo>
                  <a:cubicBezTo>
                    <a:pt x="570" y="1"/>
                    <a:pt x="525" y="8"/>
                    <a:pt x="477" y="23"/>
                  </a:cubicBezTo>
                  <a:cubicBezTo>
                    <a:pt x="477" y="571"/>
                    <a:pt x="1" y="1452"/>
                    <a:pt x="477" y="1905"/>
                  </a:cubicBezTo>
                  <a:cubicBezTo>
                    <a:pt x="929" y="1464"/>
                    <a:pt x="1834" y="702"/>
                    <a:pt x="1346" y="274"/>
                  </a:cubicBezTo>
                  <a:lnTo>
                    <a:pt x="1346" y="274"/>
                  </a:lnTo>
                  <a:cubicBezTo>
                    <a:pt x="1301" y="355"/>
                    <a:pt x="1259" y="387"/>
                    <a:pt x="1217" y="387"/>
                  </a:cubicBezTo>
                  <a:cubicBezTo>
                    <a:pt x="1071" y="387"/>
                    <a:pt x="925" y="1"/>
                    <a:pt x="6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11"/>
            <p:cNvSpPr/>
            <p:nvPr/>
          </p:nvSpPr>
          <p:spPr>
            <a:xfrm>
              <a:off x="6637125" y="4042300"/>
              <a:ext cx="50625" cy="34250"/>
            </a:xfrm>
            <a:custGeom>
              <a:avLst/>
              <a:gdLst/>
              <a:ahLst/>
              <a:cxnLst/>
              <a:rect l="l" t="t" r="r" b="b"/>
              <a:pathLst>
                <a:path w="2025" h="1370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155" y="84"/>
                    <a:pt x="1" y="977"/>
                    <a:pt x="501" y="1369"/>
                  </a:cubicBezTo>
                  <a:cubicBezTo>
                    <a:pt x="1263" y="1358"/>
                    <a:pt x="2025" y="215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11"/>
            <p:cNvSpPr/>
            <p:nvPr/>
          </p:nvSpPr>
          <p:spPr>
            <a:xfrm>
              <a:off x="6694350" y="3326425"/>
              <a:ext cx="30900" cy="21000"/>
            </a:xfrm>
            <a:custGeom>
              <a:avLst/>
              <a:gdLst/>
              <a:ahLst/>
              <a:cxnLst/>
              <a:rect l="l" t="t" r="r" b="b"/>
              <a:pathLst>
                <a:path w="1236" h="840" extrusionOk="0">
                  <a:moveTo>
                    <a:pt x="45" y="1"/>
                  </a:moveTo>
                  <a:cubicBezTo>
                    <a:pt x="1" y="544"/>
                    <a:pt x="194" y="839"/>
                    <a:pt x="768" y="839"/>
                  </a:cubicBezTo>
                  <a:cubicBezTo>
                    <a:pt x="810" y="839"/>
                    <a:pt x="855" y="838"/>
                    <a:pt x="902" y="834"/>
                  </a:cubicBezTo>
                  <a:cubicBezTo>
                    <a:pt x="1105" y="810"/>
                    <a:pt x="1164" y="679"/>
                    <a:pt x="1236" y="560"/>
                  </a:cubicBezTo>
                  <a:cubicBezTo>
                    <a:pt x="998" y="465"/>
                    <a:pt x="926" y="263"/>
                    <a:pt x="9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11"/>
            <p:cNvSpPr/>
            <p:nvPr/>
          </p:nvSpPr>
          <p:spPr>
            <a:xfrm>
              <a:off x="6551925" y="2343525"/>
              <a:ext cx="23025" cy="17450"/>
            </a:xfrm>
            <a:custGeom>
              <a:avLst/>
              <a:gdLst/>
              <a:ahLst/>
              <a:cxnLst/>
              <a:rect l="l" t="t" r="r" b="b"/>
              <a:pathLst>
                <a:path w="921" h="698" extrusionOk="0">
                  <a:moveTo>
                    <a:pt x="552" y="0"/>
                  </a:moveTo>
                  <a:cubicBezTo>
                    <a:pt x="77" y="0"/>
                    <a:pt x="1" y="280"/>
                    <a:pt x="75" y="681"/>
                  </a:cubicBezTo>
                  <a:cubicBezTo>
                    <a:pt x="182" y="690"/>
                    <a:pt x="288" y="697"/>
                    <a:pt x="386" y="697"/>
                  </a:cubicBezTo>
                  <a:cubicBezTo>
                    <a:pt x="670" y="697"/>
                    <a:pt x="894" y="640"/>
                    <a:pt x="920" y="419"/>
                  </a:cubicBezTo>
                  <a:cubicBezTo>
                    <a:pt x="730" y="383"/>
                    <a:pt x="742" y="193"/>
                    <a:pt x="753" y="14"/>
                  </a:cubicBezTo>
                  <a:cubicBezTo>
                    <a:pt x="679" y="5"/>
                    <a:pt x="612" y="0"/>
                    <a:pt x="55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11"/>
            <p:cNvSpPr/>
            <p:nvPr/>
          </p:nvSpPr>
          <p:spPr>
            <a:xfrm>
              <a:off x="4604725" y="2798450"/>
              <a:ext cx="17300" cy="15450"/>
            </a:xfrm>
            <a:custGeom>
              <a:avLst/>
              <a:gdLst/>
              <a:ahLst/>
              <a:cxnLst/>
              <a:rect l="l" t="t" r="r" b="b"/>
              <a:pathLst>
                <a:path w="692" h="618" extrusionOk="0">
                  <a:moveTo>
                    <a:pt x="456" y="0"/>
                  </a:moveTo>
                  <a:cubicBezTo>
                    <a:pt x="192" y="0"/>
                    <a:pt x="40" y="72"/>
                    <a:pt x="1" y="248"/>
                  </a:cubicBezTo>
                  <a:cubicBezTo>
                    <a:pt x="179" y="272"/>
                    <a:pt x="84" y="379"/>
                    <a:pt x="1" y="498"/>
                  </a:cubicBezTo>
                  <a:cubicBezTo>
                    <a:pt x="28" y="495"/>
                    <a:pt x="54" y="494"/>
                    <a:pt x="78" y="494"/>
                  </a:cubicBezTo>
                  <a:cubicBezTo>
                    <a:pt x="258" y="494"/>
                    <a:pt x="372" y="565"/>
                    <a:pt x="477" y="617"/>
                  </a:cubicBezTo>
                  <a:cubicBezTo>
                    <a:pt x="691" y="320"/>
                    <a:pt x="465" y="379"/>
                    <a:pt x="644" y="10"/>
                  </a:cubicBezTo>
                  <a:cubicBezTo>
                    <a:pt x="576" y="4"/>
                    <a:pt x="514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11"/>
            <p:cNvSpPr/>
            <p:nvPr/>
          </p:nvSpPr>
          <p:spPr>
            <a:xfrm>
              <a:off x="4466250" y="2992125"/>
              <a:ext cx="142675" cy="46800"/>
            </a:xfrm>
            <a:custGeom>
              <a:avLst/>
              <a:gdLst/>
              <a:ahLst/>
              <a:cxnLst/>
              <a:rect l="l" t="t" r="r" b="b"/>
              <a:pathLst>
                <a:path w="5707" h="1872" extrusionOk="0">
                  <a:moveTo>
                    <a:pt x="1564" y="1"/>
                  </a:moveTo>
                  <a:cubicBezTo>
                    <a:pt x="687" y="1"/>
                    <a:pt x="1" y="299"/>
                    <a:pt x="480" y="1026"/>
                  </a:cubicBezTo>
                  <a:cubicBezTo>
                    <a:pt x="658" y="728"/>
                    <a:pt x="992" y="538"/>
                    <a:pt x="1587" y="538"/>
                  </a:cubicBezTo>
                  <a:cubicBezTo>
                    <a:pt x="1718" y="955"/>
                    <a:pt x="1968" y="1169"/>
                    <a:pt x="2277" y="1312"/>
                  </a:cubicBezTo>
                  <a:cubicBezTo>
                    <a:pt x="2206" y="1312"/>
                    <a:pt x="2123" y="1312"/>
                    <a:pt x="2015" y="1288"/>
                  </a:cubicBezTo>
                  <a:lnTo>
                    <a:pt x="2015" y="1288"/>
                  </a:lnTo>
                  <a:cubicBezTo>
                    <a:pt x="1987" y="1569"/>
                    <a:pt x="2204" y="1659"/>
                    <a:pt x="2503" y="1659"/>
                  </a:cubicBezTo>
                  <a:cubicBezTo>
                    <a:pt x="2711" y="1659"/>
                    <a:pt x="2960" y="1616"/>
                    <a:pt x="3194" y="1562"/>
                  </a:cubicBezTo>
                  <a:cubicBezTo>
                    <a:pt x="3504" y="1633"/>
                    <a:pt x="3825" y="1705"/>
                    <a:pt x="4147" y="1871"/>
                  </a:cubicBezTo>
                  <a:cubicBezTo>
                    <a:pt x="4290" y="1264"/>
                    <a:pt x="5183" y="1217"/>
                    <a:pt x="5706" y="907"/>
                  </a:cubicBezTo>
                  <a:cubicBezTo>
                    <a:pt x="5337" y="621"/>
                    <a:pt x="4873" y="431"/>
                    <a:pt x="4290" y="300"/>
                  </a:cubicBezTo>
                  <a:cubicBezTo>
                    <a:pt x="4052" y="375"/>
                    <a:pt x="4274" y="803"/>
                    <a:pt x="3937" y="803"/>
                  </a:cubicBezTo>
                  <a:cubicBezTo>
                    <a:pt x="3902" y="803"/>
                    <a:pt x="3861" y="798"/>
                    <a:pt x="3813" y="788"/>
                  </a:cubicBezTo>
                  <a:cubicBezTo>
                    <a:pt x="3543" y="308"/>
                    <a:pt x="2455" y="1"/>
                    <a:pt x="156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11"/>
            <p:cNvSpPr/>
            <p:nvPr/>
          </p:nvSpPr>
          <p:spPr>
            <a:xfrm>
              <a:off x="4529650" y="2737400"/>
              <a:ext cx="15575" cy="19050"/>
            </a:xfrm>
            <a:custGeom>
              <a:avLst/>
              <a:gdLst/>
              <a:ahLst/>
              <a:cxnLst/>
              <a:rect l="l" t="t" r="r" b="b"/>
              <a:pathLst>
                <a:path w="623" h="762" extrusionOk="0">
                  <a:moveTo>
                    <a:pt x="481" y="0"/>
                  </a:moveTo>
                  <a:cubicBezTo>
                    <a:pt x="68" y="0"/>
                    <a:pt x="0" y="654"/>
                    <a:pt x="313" y="761"/>
                  </a:cubicBezTo>
                  <a:cubicBezTo>
                    <a:pt x="432" y="511"/>
                    <a:pt x="563" y="309"/>
                    <a:pt x="622" y="23"/>
                  </a:cubicBezTo>
                  <a:cubicBezTo>
                    <a:pt x="571" y="7"/>
                    <a:pt x="524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11"/>
            <p:cNvSpPr/>
            <p:nvPr/>
          </p:nvSpPr>
          <p:spPr>
            <a:xfrm>
              <a:off x="4461850" y="2646875"/>
              <a:ext cx="25450" cy="18425"/>
            </a:xfrm>
            <a:custGeom>
              <a:avLst/>
              <a:gdLst/>
              <a:ahLst/>
              <a:cxnLst/>
              <a:rect l="l" t="t" r="r" b="b"/>
              <a:pathLst>
                <a:path w="1018" h="737" extrusionOk="0">
                  <a:moveTo>
                    <a:pt x="953" y="1"/>
                  </a:moveTo>
                  <a:cubicBezTo>
                    <a:pt x="322" y="1"/>
                    <a:pt x="1" y="239"/>
                    <a:pt x="1" y="727"/>
                  </a:cubicBezTo>
                  <a:cubicBezTo>
                    <a:pt x="72" y="733"/>
                    <a:pt x="139" y="736"/>
                    <a:pt x="203" y="736"/>
                  </a:cubicBezTo>
                  <a:cubicBezTo>
                    <a:pt x="773" y="736"/>
                    <a:pt x="1018" y="494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11"/>
            <p:cNvSpPr/>
            <p:nvPr/>
          </p:nvSpPr>
          <p:spPr>
            <a:xfrm>
              <a:off x="4895850" y="1992925"/>
              <a:ext cx="34250" cy="37250"/>
            </a:xfrm>
            <a:custGeom>
              <a:avLst/>
              <a:gdLst/>
              <a:ahLst/>
              <a:cxnLst/>
              <a:rect l="l" t="t" r="r" b="b"/>
              <a:pathLst>
                <a:path w="1370" h="1490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429" y="108"/>
                    <a:pt x="83" y="703"/>
                    <a:pt x="0" y="1489"/>
                  </a:cubicBezTo>
                  <a:cubicBezTo>
                    <a:pt x="869" y="1334"/>
                    <a:pt x="1286" y="810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11"/>
            <p:cNvSpPr/>
            <p:nvPr/>
          </p:nvSpPr>
          <p:spPr>
            <a:xfrm>
              <a:off x="4749700" y="1613125"/>
              <a:ext cx="26200" cy="30925"/>
            </a:xfrm>
            <a:custGeom>
              <a:avLst/>
              <a:gdLst/>
              <a:ahLst/>
              <a:cxnLst/>
              <a:rect l="l" t="t" r="r" b="b"/>
              <a:pathLst>
                <a:path w="1048" h="1237" extrusionOk="0">
                  <a:moveTo>
                    <a:pt x="524" y="1"/>
                  </a:moveTo>
                  <a:cubicBezTo>
                    <a:pt x="0" y="1"/>
                    <a:pt x="95" y="477"/>
                    <a:pt x="0" y="822"/>
                  </a:cubicBezTo>
                  <a:cubicBezTo>
                    <a:pt x="61" y="810"/>
                    <a:pt x="113" y="804"/>
                    <a:pt x="157" y="804"/>
                  </a:cubicBezTo>
                  <a:cubicBezTo>
                    <a:pt x="550" y="804"/>
                    <a:pt x="375" y="1237"/>
                    <a:pt x="759" y="1237"/>
                  </a:cubicBezTo>
                  <a:cubicBezTo>
                    <a:pt x="791" y="1237"/>
                    <a:pt x="828" y="1234"/>
                    <a:pt x="869" y="1227"/>
                  </a:cubicBezTo>
                  <a:cubicBezTo>
                    <a:pt x="1048" y="489"/>
                    <a:pt x="60" y="596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11"/>
            <p:cNvSpPr/>
            <p:nvPr/>
          </p:nvSpPr>
          <p:spPr>
            <a:xfrm>
              <a:off x="4822025" y="1643775"/>
              <a:ext cx="85450" cy="52175"/>
            </a:xfrm>
            <a:custGeom>
              <a:avLst/>
              <a:gdLst/>
              <a:ahLst/>
              <a:cxnLst/>
              <a:rect l="l" t="t" r="r" b="b"/>
              <a:pathLst>
                <a:path w="3418" h="2087" extrusionOk="0">
                  <a:moveTo>
                    <a:pt x="2572" y="1"/>
                  </a:moveTo>
                  <a:cubicBezTo>
                    <a:pt x="2235" y="1"/>
                    <a:pt x="2112" y="166"/>
                    <a:pt x="1778" y="166"/>
                  </a:cubicBezTo>
                  <a:cubicBezTo>
                    <a:pt x="1711" y="166"/>
                    <a:pt x="1635" y="160"/>
                    <a:pt x="1548" y="144"/>
                  </a:cubicBezTo>
                  <a:lnTo>
                    <a:pt x="1548" y="144"/>
                  </a:lnTo>
                  <a:cubicBezTo>
                    <a:pt x="1334" y="680"/>
                    <a:pt x="2108" y="418"/>
                    <a:pt x="1893" y="965"/>
                  </a:cubicBezTo>
                  <a:cubicBezTo>
                    <a:pt x="1797" y="985"/>
                    <a:pt x="1715" y="993"/>
                    <a:pt x="1642" y="993"/>
                  </a:cubicBezTo>
                  <a:cubicBezTo>
                    <a:pt x="1320" y="993"/>
                    <a:pt x="1188" y="834"/>
                    <a:pt x="858" y="834"/>
                  </a:cubicBezTo>
                  <a:cubicBezTo>
                    <a:pt x="1179" y="1644"/>
                    <a:pt x="0" y="1287"/>
                    <a:pt x="191" y="2037"/>
                  </a:cubicBezTo>
                  <a:cubicBezTo>
                    <a:pt x="261" y="2034"/>
                    <a:pt x="327" y="2033"/>
                    <a:pt x="391" y="2033"/>
                  </a:cubicBezTo>
                  <a:cubicBezTo>
                    <a:pt x="822" y="2033"/>
                    <a:pt x="1108" y="2086"/>
                    <a:pt x="1371" y="2086"/>
                  </a:cubicBezTo>
                  <a:cubicBezTo>
                    <a:pt x="1595" y="2086"/>
                    <a:pt x="1803" y="2048"/>
                    <a:pt x="2072" y="1906"/>
                  </a:cubicBezTo>
                  <a:cubicBezTo>
                    <a:pt x="2167" y="1668"/>
                    <a:pt x="1858" y="1108"/>
                    <a:pt x="2227" y="1084"/>
                  </a:cubicBezTo>
                  <a:cubicBezTo>
                    <a:pt x="2620" y="1191"/>
                    <a:pt x="3108" y="1203"/>
                    <a:pt x="3417" y="1346"/>
                  </a:cubicBezTo>
                  <a:cubicBezTo>
                    <a:pt x="3215" y="834"/>
                    <a:pt x="2810" y="477"/>
                    <a:pt x="2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11"/>
            <p:cNvSpPr/>
            <p:nvPr/>
          </p:nvSpPr>
          <p:spPr>
            <a:xfrm>
              <a:off x="4622600" y="2518350"/>
              <a:ext cx="39600" cy="24375"/>
            </a:xfrm>
            <a:custGeom>
              <a:avLst/>
              <a:gdLst/>
              <a:ahLst/>
              <a:cxnLst/>
              <a:rect l="l" t="t" r="r" b="b"/>
              <a:pathLst>
                <a:path w="1584" h="975" extrusionOk="0">
                  <a:moveTo>
                    <a:pt x="554" y="0"/>
                  </a:moveTo>
                  <a:cubicBezTo>
                    <a:pt x="498" y="0"/>
                    <a:pt x="434" y="7"/>
                    <a:pt x="357" y="22"/>
                  </a:cubicBezTo>
                  <a:cubicBezTo>
                    <a:pt x="429" y="558"/>
                    <a:pt x="0" y="737"/>
                    <a:pt x="524" y="975"/>
                  </a:cubicBezTo>
                  <a:cubicBezTo>
                    <a:pt x="726" y="641"/>
                    <a:pt x="1584" y="808"/>
                    <a:pt x="1369" y="153"/>
                  </a:cubicBezTo>
                  <a:lnTo>
                    <a:pt x="1369" y="153"/>
                  </a:lnTo>
                  <a:cubicBezTo>
                    <a:pt x="1308" y="163"/>
                    <a:pt x="1254" y="167"/>
                    <a:pt x="1207" y="167"/>
                  </a:cubicBezTo>
                  <a:cubicBezTo>
                    <a:pt x="906" y="167"/>
                    <a:pt x="838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11"/>
            <p:cNvSpPr/>
            <p:nvPr/>
          </p:nvSpPr>
          <p:spPr>
            <a:xfrm>
              <a:off x="4392200" y="2948025"/>
              <a:ext cx="49725" cy="38800"/>
            </a:xfrm>
            <a:custGeom>
              <a:avLst/>
              <a:gdLst/>
              <a:ahLst/>
              <a:cxnLst/>
              <a:rect l="l" t="t" r="r" b="b"/>
              <a:pathLst>
                <a:path w="1989" h="1552" extrusionOk="0">
                  <a:moveTo>
                    <a:pt x="1486" y="1"/>
                  </a:moveTo>
                  <a:cubicBezTo>
                    <a:pt x="1403" y="1"/>
                    <a:pt x="1316" y="22"/>
                    <a:pt x="1048" y="63"/>
                  </a:cubicBezTo>
                  <a:cubicBezTo>
                    <a:pt x="1406" y="945"/>
                    <a:pt x="1" y="1135"/>
                    <a:pt x="358" y="1552"/>
                  </a:cubicBezTo>
                  <a:cubicBezTo>
                    <a:pt x="870" y="1242"/>
                    <a:pt x="1251" y="1028"/>
                    <a:pt x="1727" y="1016"/>
                  </a:cubicBezTo>
                  <a:cubicBezTo>
                    <a:pt x="1584" y="552"/>
                    <a:pt x="1989" y="492"/>
                    <a:pt x="1906" y="63"/>
                  </a:cubicBezTo>
                  <a:cubicBezTo>
                    <a:pt x="1650" y="22"/>
                    <a:pt x="1569" y="1"/>
                    <a:pt x="14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11"/>
            <p:cNvSpPr/>
            <p:nvPr/>
          </p:nvSpPr>
          <p:spPr>
            <a:xfrm>
              <a:off x="4629725" y="1938400"/>
              <a:ext cx="18200" cy="17350"/>
            </a:xfrm>
            <a:custGeom>
              <a:avLst/>
              <a:gdLst/>
              <a:ahLst/>
              <a:cxnLst/>
              <a:rect l="l" t="t" r="r" b="b"/>
              <a:pathLst>
                <a:path w="728" h="694" extrusionOk="0">
                  <a:moveTo>
                    <a:pt x="208" y="1"/>
                  </a:moveTo>
                  <a:cubicBezTo>
                    <a:pt x="161" y="1"/>
                    <a:pt x="108" y="5"/>
                    <a:pt x="48" y="15"/>
                  </a:cubicBezTo>
                  <a:cubicBezTo>
                    <a:pt x="1" y="360"/>
                    <a:pt x="1" y="682"/>
                    <a:pt x="382" y="694"/>
                  </a:cubicBezTo>
                  <a:cubicBezTo>
                    <a:pt x="477" y="491"/>
                    <a:pt x="644" y="360"/>
                    <a:pt x="727" y="146"/>
                  </a:cubicBezTo>
                  <a:cubicBezTo>
                    <a:pt x="539" y="106"/>
                    <a:pt x="441" y="1"/>
                    <a:pt x="2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11"/>
            <p:cNvSpPr/>
            <p:nvPr/>
          </p:nvSpPr>
          <p:spPr>
            <a:xfrm>
              <a:off x="4474650" y="3207100"/>
              <a:ext cx="33675" cy="13825"/>
            </a:xfrm>
            <a:custGeom>
              <a:avLst/>
              <a:gdLst/>
              <a:ahLst/>
              <a:cxnLst/>
              <a:rect l="l" t="t" r="r" b="b"/>
              <a:pathLst>
                <a:path w="1347" h="553" extrusionOk="0">
                  <a:moveTo>
                    <a:pt x="611" y="1"/>
                  </a:moveTo>
                  <a:cubicBezTo>
                    <a:pt x="291" y="1"/>
                    <a:pt x="14" y="99"/>
                    <a:pt x="1" y="404"/>
                  </a:cubicBezTo>
                  <a:cubicBezTo>
                    <a:pt x="118" y="529"/>
                    <a:pt x="366" y="552"/>
                    <a:pt x="646" y="552"/>
                  </a:cubicBezTo>
                  <a:cubicBezTo>
                    <a:pt x="817" y="552"/>
                    <a:pt x="1001" y="543"/>
                    <a:pt x="1174" y="543"/>
                  </a:cubicBezTo>
                  <a:cubicBezTo>
                    <a:pt x="1233" y="543"/>
                    <a:pt x="1290" y="544"/>
                    <a:pt x="1346" y="547"/>
                  </a:cubicBezTo>
                  <a:lnTo>
                    <a:pt x="1346" y="130"/>
                  </a:lnTo>
                  <a:cubicBezTo>
                    <a:pt x="1146" y="62"/>
                    <a:pt x="865" y="1"/>
                    <a:pt x="61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11"/>
            <p:cNvSpPr/>
            <p:nvPr/>
          </p:nvSpPr>
          <p:spPr>
            <a:xfrm>
              <a:off x="5013325" y="2043250"/>
              <a:ext cx="23925" cy="17550"/>
            </a:xfrm>
            <a:custGeom>
              <a:avLst/>
              <a:gdLst/>
              <a:ahLst/>
              <a:cxnLst/>
              <a:rect l="l" t="t" r="r" b="b"/>
              <a:pathLst>
                <a:path w="957" h="702" extrusionOk="0">
                  <a:moveTo>
                    <a:pt x="254" y="0"/>
                  </a:moveTo>
                  <a:cubicBezTo>
                    <a:pt x="1" y="198"/>
                    <a:pt x="2" y="701"/>
                    <a:pt x="474" y="701"/>
                  </a:cubicBezTo>
                  <a:cubicBezTo>
                    <a:pt x="512" y="701"/>
                    <a:pt x="554" y="698"/>
                    <a:pt x="599" y="691"/>
                  </a:cubicBezTo>
                  <a:cubicBezTo>
                    <a:pt x="956" y="417"/>
                    <a:pt x="599" y="107"/>
                    <a:pt x="2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11"/>
            <p:cNvSpPr/>
            <p:nvPr/>
          </p:nvSpPr>
          <p:spPr>
            <a:xfrm>
              <a:off x="4474050" y="3163325"/>
              <a:ext cx="71475" cy="24425"/>
            </a:xfrm>
            <a:custGeom>
              <a:avLst/>
              <a:gdLst/>
              <a:ahLst/>
              <a:cxnLst/>
              <a:rect l="l" t="t" r="r" b="b"/>
              <a:pathLst>
                <a:path w="2859" h="977" extrusionOk="0">
                  <a:moveTo>
                    <a:pt x="1" y="0"/>
                  </a:moveTo>
                  <a:cubicBezTo>
                    <a:pt x="179" y="381"/>
                    <a:pt x="656" y="464"/>
                    <a:pt x="644" y="976"/>
                  </a:cubicBezTo>
                  <a:cubicBezTo>
                    <a:pt x="1039" y="809"/>
                    <a:pt x="1524" y="714"/>
                    <a:pt x="2147" y="714"/>
                  </a:cubicBezTo>
                  <a:cubicBezTo>
                    <a:pt x="2275" y="714"/>
                    <a:pt x="2409" y="718"/>
                    <a:pt x="2549" y="726"/>
                  </a:cubicBezTo>
                  <a:cubicBezTo>
                    <a:pt x="2632" y="548"/>
                    <a:pt x="2775" y="429"/>
                    <a:pt x="2858" y="238"/>
                  </a:cubicBezTo>
                  <a:cubicBezTo>
                    <a:pt x="2629" y="127"/>
                    <a:pt x="2391" y="93"/>
                    <a:pt x="2143" y="93"/>
                  </a:cubicBezTo>
                  <a:cubicBezTo>
                    <a:pt x="1760" y="93"/>
                    <a:pt x="1354" y="175"/>
                    <a:pt x="927" y="175"/>
                  </a:cubicBezTo>
                  <a:cubicBezTo>
                    <a:pt x="629" y="175"/>
                    <a:pt x="320" y="13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11"/>
            <p:cNvSpPr/>
            <p:nvPr/>
          </p:nvSpPr>
          <p:spPr>
            <a:xfrm>
              <a:off x="4963400" y="1616400"/>
              <a:ext cx="31875" cy="20675"/>
            </a:xfrm>
            <a:custGeom>
              <a:avLst/>
              <a:gdLst/>
              <a:ahLst/>
              <a:cxnLst/>
              <a:rect l="l" t="t" r="r" b="b"/>
              <a:pathLst>
                <a:path w="1275" h="827" extrusionOk="0">
                  <a:moveTo>
                    <a:pt x="346" y="0"/>
                  </a:moveTo>
                  <a:cubicBezTo>
                    <a:pt x="310" y="155"/>
                    <a:pt x="156" y="227"/>
                    <a:pt x="1" y="286"/>
                  </a:cubicBezTo>
                  <a:cubicBezTo>
                    <a:pt x="34" y="627"/>
                    <a:pt x="260" y="826"/>
                    <a:pt x="726" y="826"/>
                  </a:cubicBezTo>
                  <a:cubicBezTo>
                    <a:pt x="765" y="826"/>
                    <a:pt x="805" y="825"/>
                    <a:pt x="846" y="822"/>
                  </a:cubicBezTo>
                  <a:cubicBezTo>
                    <a:pt x="1275" y="465"/>
                    <a:pt x="667" y="167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11"/>
            <p:cNvSpPr/>
            <p:nvPr/>
          </p:nvSpPr>
          <p:spPr>
            <a:xfrm>
              <a:off x="4980375" y="1719900"/>
              <a:ext cx="31300" cy="14925"/>
            </a:xfrm>
            <a:custGeom>
              <a:avLst/>
              <a:gdLst/>
              <a:ahLst/>
              <a:cxnLst/>
              <a:rect l="l" t="t" r="r" b="b"/>
              <a:pathLst>
                <a:path w="1252" h="597" extrusionOk="0">
                  <a:moveTo>
                    <a:pt x="491" y="1"/>
                  </a:moveTo>
                  <a:cubicBezTo>
                    <a:pt x="236" y="1"/>
                    <a:pt x="39" y="121"/>
                    <a:pt x="0" y="480"/>
                  </a:cubicBezTo>
                  <a:cubicBezTo>
                    <a:pt x="196" y="520"/>
                    <a:pt x="502" y="597"/>
                    <a:pt x="758" y="597"/>
                  </a:cubicBezTo>
                  <a:cubicBezTo>
                    <a:pt x="1034" y="597"/>
                    <a:pt x="1252" y="509"/>
                    <a:pt x="1215" y="194"/>
                  </a:cubicBezTo>
                  <a:cubicBezTo>
                    <a:pt x="973" y="90"/>
                    <a:pt x="710" y="1"/>
                    <a:pt x="4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11"/>
            <p:cNvSpPr/>
            <p:nvPr/>
          </p:nvSpPr>
          <p:spPr>
            <a:xfrm>
              <a:off x="4959650" y="1941375"/>
              <a:ext cx="18750" cy="17625"/>
            </a:xfrm>
            <a:custGeom>
              <a:avLst/>
              <a:gdLst/>
              <a:ahLst/>
              <a:cxnLst/>
              <a:rect l="l" t="t" r="r" b="b"/>
              <a:pathLst>
                <a:path w="750" h="705" extrusionOk="0">
                  <a:moveTo>
                    <a:pt x="342" y="1"/>
                  </a:moveTo>
                  <a:cubicBezTo>
                    <a:pt x="1" y="1"/>
                    <a:pt x="226" y="473"/>
                    <a:pt x="163" y="694"/>
                  </a:cubicBezTo>
                  <a:cubicBezTo>
                    <a:pt x="207" y="701"/>
                    <a:pt x="248" y="704"/>
                    <a:pt x="286" y="704"/>
                  </a:cubicBezTo>
                  <a:cubicBezTo>
                    <a:pt x="748" y="704"/>
                    <a:pt x="750" y="203"/>
                    <a:pt x="508" y="27"/>
                  </a:cubicBezTo>
                  <a:cubicBezTo>
                    <a:pt x="441" y="9"/>
                    <a:pt x="387" y="1"/>
                    <a:pt x="3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11"/>
            <p:cNvSpPr/>
            <p:nvPr/>
          </p:nvSpPr>
          <p:spPr>
            <a:xfrm>
              <a:off x="4928575" y="1591925"/>
              <a:ext cx="34850" cy="23725"/>
            </a:xfrm>
            <a:custGeom>
              <a:avLst/>
              <a:gdLst/>
              <a:ahLst/>
              <a:cxnLst/>
              <a:rect l="l" t="t" r="r" b="b"/>
              <a:pathLst>
                <a:path w="1394" h="949" extrusionOk="0">
                  <a:moveTo>
                    <a:pt x="368" y="1"/>
                  </a:moveTo>
                  <a:cubicBezTo>
                    <a:pt x="315" y="1"/>
                    <a:pt x="257" y="5"/>
                    <a:pt x="191" y="15"/>
                  </a:cubicBezTo>
                  <a:cubicBezTo>
                    <a:pt x="1" y="182"/>
                    <a:pt x="13" y="503"/>
                    <a:pt x="36" y="837"/>
                  </a:cubicBezTo>
                  <a:cubicBezTo>
                    <a:pt x="222" y="910"/>
                    <a:pt x="423" y="949"/>
                    <a:pt x="615" y="949"/>
                  </a:cubicBezTo>
                  <a:cubicBezTo>
                    <a:pt x="951" y="949"/>
                    <a:pt x="1257" y="828"/>
                    <a:pt x="1394" y="563"/>
                  </a:cubicBezTo>
                  <a:cubicBezTo>
                    <a:pt x="848" y="552"/>
                    <a:pt x="953" y="1"/>
                    <a:pt x="3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11"/>
            <p:cNvSpPr/>
            <p:nvPr/>
          </p:nvSpPr>
          <p:spPr>
            <a:xfrm>
              <a:off x="4922550" y="1643200"/>
              <a:ext cx="32850" cy="2202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623" y="0"/>
                  </a:moveTo>
                  <a:cubicBezTo>
                    <a:pt x="0" y="235"/>
                    <a:pt x="663" y="880"/>
                    <a:pt x="1113" y="880"/>
                  </a:cubicBezTo>
                  <a:cubicBezTo>
                    <a:pt x="1188" y="880"/>
                    <a:pt x="1257" y="862"/>
                    <a:pt x="1313" y="822"/>
                  </a:cubicBezTo>
                  <a:cubicBezTo>
                    <a:pt x="980" y="619"/>
                    <a:pt x="1158" y="36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11"/>
            <p:cNvSpPr/>
            <p:nvPr/>
          </p:nvSpPr>
          <p:spPr>
            <a:xfrm>
              <a:off x="4925000" y="1796175"/>
              <a:ext cx="24575" cy="18450"/>
            </a:xfrm>
            <a:custGeom>
              <a:avLst/>
              <a:gdLst/>
              <a:ahLst/>
              <a:cxnLst/>
              <a:rect l="l" t="t" r="r" b="b"/>
              <a:pathLst>
                <a:path w="983" h="738" extrusionOk="0">
                  <a:moveTo>
                    <a:pt x="703" y="1"/>
                  </a:moveTo>
                  <a:lnTo>
                    <a:pt x="703" y="1"/>
                  </a:lnTo>
                  <a:cubicBezTo>
                    <a:pt x="263" y="13"/>
                    <a:pt x="25" y="203"/>
                    <a:pt x="1" y="537"/>
                  </a:cubicBezTo>
                  <a:cubicBezTo>
                    <a:pt x="132" y="678"/>
                    <a:pt x="279" y="738"/>
                    <a:pt x="413" y="738"/>
                  </a:cubicBezTo>
                  <a:cubicBezTo>
                    <a:pt x="739" y="738"/>
                    <a:pt x="982" y="381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11"/>
            <p:cNvSpPr/>
            <p:nvPr/>
          </p:nvSpPr>
          <p:spPr>
            <a:xfrm>
              <a:off x="4627950" y="3047825"/>
              <a:ext cx="52700" cy="39900"/>
            </a:xfrm>
            <a:custGeom>
              <a:avLst/>
              <a:gdLst/>
              <a:ahLst/>
              <a:cxnLst/>
              <a:rect l="l" t="t" r="r" b="b"/>
              <a:pathLst>
                <a:path w="2108" h="1596" extrusionOk="0">
                  <a:moveTo>
                    <a:pt x="846" y="1"/>
                  </a:moveTo>
                  <a:cubicBezTo>
                    <a:pt x="818" y="84"/>
                    <a:pt x="761" y="131"/>
                    <a:pt x="648" y="131"/>
                  </a:cubicBezTo>
                  <a:cubicBezTo>
                    <a:pt x="615" y="131"/>
                    <a:pt x="578" y="128"/>
                    <a:pt x="536" y="120"/>
                  </a:cubicBezTo>
                  <a:lnTo>
                    <a:pt x="536" y="120"/>
                  </a:lnTo>
                  <a:cubicBezTo>
                    <a:pt x="608" y="584"/>
                    <a:pt x="0" y="1013"/>
                    <a:pt x="369" y="1596"/>
                  </a:cubicBezTo>
                  <a:cubicBezTo>
                    <a:pt x="709" y="1534"/>
                    <a:pt x="1065" y="1467"/>
                    <a:pt x="1406" y="1467"/>
                  </a:cubicBezTo>
                  <a:cubicBezTo>
                    <a:pt x="1651" y="1467"/>
                    <a:pt x="1889" y="1501"/>
                    <a:pt x="2108" y="1596"/>
                  </a:cubicBezTo>
                  <a:cubicBezTo>
                    <a:pt x="2024" y="810"/>
                    <a:pt x="1441" y="405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11"/>
            <p:cNvSpPr/>
            <p:nvPr/>
          </p:nvSpPr>
          <p:spPr>
            <a:xfrm>
              <a:off x="4841375" y="1800050"/>
              <a:ext cx="24125" cy="16700"/>
            </a:xfrm>
            <a:custGeom>
              <a:avLst/>
              <a:gdLst/>
              <a:ahLst/>
              <a:cxnLst/>
              <a:rect l="l" t="t" r="r" b="b"/>
              <a:pathLst>
                <a:path w="965" h="668" extrusionOk="0">
                  <a:moveTo>
                    <a:pt x="286" y="1"/>
                  </a:moveTo>
                  <a:cubicBezTo>
                    <a:pt x="0" y="191"/>
                    <a:pt x="286" y="560"/>
                    <a:pt x="607" y="667"/>
                  </a:cubicBezTo>
                  <a:cubicBezTo>
                    <a:pt x="965" y="394"/>
                    <a:pt x="607" y="84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11"/>
            <p:cNvSpPr/>
            <p:nvPr/>
          </p:nvSpPr>
          <p:spPr>
            <a:xfrm>
              <a:off x="4923225" y="1820000"/>
              <a:ext cx="27700" cy="24425"/>
            </a:xfrm>
            <a:custGeom>
              <a:avLst/>
              <a:gdLst/>
              <a:ahLst/>
              <a:cxnLst/>
              <a:rect l="l" t="t" r="r" b="b"/>
              <a:pathLst>
                <a:path w="1108" h="977" extrusionOk="0">
                  <a:moveTo>
                    <a:pt x="1108" y="0"/>
                  </a:moveTo>
                  <a:cubicBezTo>
                    <a:pt x="643" y="227"/>
                    <a:pt x="0" y="298"/>
                    <a:pt x="72" y="953"/>
                  </a:cubicBezTo>
                  <a:cubicBezTo>
                    <a:pt x="154" y="970"/>
                    <a:pt x="223" y="977"/>
                    <a:pt x="282" y="977"/>
                  </a:cubicBezTo>
                  <a:cubicBezTo>
                    <a:pt x="660" y="977"/>
                    <a:pt x="645" y="685"/>
                    <a:pt x="1015" y="685"/>
                  </a:cubicBezTo>
                  <a:cubicBezTo>
                    <a:pt x="1044" y="685"/>
                    <a:pt x="1074" y="687"/>
                    <a:pt x="1108" y="691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11"/>
            <p:cNvSpPr/>
            <p:nvPr/>
          </p:nvSpPr>
          <p:spPr>
            <a:xfrm>
              <a:off x="4830950" y="1768675"/>
              <a:ext cx="17575" cy="24250"/>
            </a:xfrm>
            <a:custGeom>
              <a:avLst/>
              <a:gdLst/>
              <a:ahLst/>
              <a:cxnLst/>
              <a:rect l="l" t="t" r="r" b="b"/>
              <a:pathLst>
                <a:path w="703" h="970" extrusionOk="0">
                  <a:moveTo>
                    <a:pt x="142" y="1"/>
                  </a:moveTo>
                  <a:cubicBezTo>
                    <a:pt x="102" y="1"/>
                    <a:pt x="56" y="6"/>
                    <a:pt x="0" y="17"/>
                  </a:cubicBezTo>
                  <a:cubicBezTo>
                    <a:pt x="72" y="494"/>
                    <a:pt x="60" y="839"/>
                    <a:pt x="179" y="970"/>
                  </a:cubicBezTo>
                  <a:cubicBezTo>
                    <a:pt x="239" y="684"/>
                    <a:pt x="643" y="696"/>
                    <a:pt x="703" y="422"/>
                  </a:cubicBezTo>
                  <a:lnTo>
                    <a:pt x="703" y="422"/>
                  </a:lnTo>
                  <a:cubicBezTo>
                    <a:pt x="689" y="423"/>
                    <a:pt x="675" y="424"/>
                    <a:pt x="662" y="424"/>
                  </a:cubicBezTo>
                  <a:cubicBezTo>
                    <a:pt x="299" y="424"/>
                    <a:pt x="502" y="1"/>
                    <a:pt x="1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11"/>
            <p:cNvSpPr/>
            <p:nvPr/>
          </p:nvSpPr>
          <p:spPr>
            <a:xfrm>
              <a:off x="4840775" y="2376325"/>
              <a:ext cx="80975" cy="37300"/>
            </a:xfrm>
            <a:custGeom>
              <a:avLst/>
              <a:gdLst/>
              <a:ahLst/>
              <a:cxnLst/>
              <a:rect l="l" t="t" r="r" b="b"/>
              <a:pathLst>
                <a:path w="3239" h="1492" extrusionOk="0">
                  <a:moveTo>
                    <a:pt x="334" y="0"/>
                  </a:moveTo>
                  <a:cubicBezTo>
                    <a:pt x="298" y="381"/>
                    <a:pt x="48" y="345"/>
                    <a:pt x="0" y="953"/>
                  </a:cubicBezTo>
                  <a:cubicBezTo>
                    <a:pt x="722" y="1149"/>
                    <a:pt x="1698" y="1492"/>
                    <a:pt x="2503" y="1492"/>
                  </a:cubicBezTo>
                  <a:cubicBezTo>
                    <a:pt x="2773" y="1492"/>
                    <a:pt x="3023" y="1453"/>
                    <a:pt x="3239" y="1357"/>
                  </a:cubicBezTo>
                  <a:cubicBezTo>
                    <a:pt x="2989" y="1238"/>
                    <a:pt x="2989" y="905"/>
                    <a:pt x="2894" y="667"/>
                  </a:cubicBezTo>
                  <a:cubicBezTo>
                    <a:pt x="1810" y="619"/>
                    <a:pt x="1155" y="250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11"/>
            <p:cNvSpPr/>
            <p:nvPr/>
          </p:nvSpPr>
          <p:spPr>
            <a:xfrm>
              <a:off x="4416025" y="4208200"/>
              <a:ext cx="51500" cy="26450"/>
            </a:xfrm>
            <a:custGeom>
              <a:avLst/>
              <a:gdLst/>
              <a:ahLst/>
              <a:cxnLst/>
              <a:rect l="l" t="t" r="r" b="b"/>
              <a:pathLst>
                <a:path w="2060" h="1058" extrusionOk="0">
                  <a:moveTo>
                    <a:pt x="1662" y="1"/>
                  </a:moveTo>
                  <a:cubicBezTo>
                    <a:pt x="937" y="1"/>
                    <a:pt x="395" y="669"/>
                    <a:pt x="0" y="1044"/>
                  </a:cubicBezTo>
                  <a:cubicBezTo>
                    <a:pt x="56" y="1053"/>
                    <a:pt x="114" y="1058"/>
                    <a:pt x="172" y="1058"/>
                  </a:cubicBezTo>
                  <a:cubicBezTo>
                    <a:pt x="835" y="1058"/>
                    <a:pt x="1633" y="472"/>
                    <a:pt x="2060" y="67"/>
                  </a:cubicBezTo>
                  <a:cubicBezTo>
                    <a:pt x="1922" y="21"/>
                    <a:pt x="1789" y="1"/>
                    <a:pt x="16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11"/>
            <p:cNvSpPr/>
            <p:nvPr/>
          </p:nvSpPr>
          <p:spPr>
            <a:xfrm>
              <a:off x="4479725" y="4051225"/>
              <a:ext cx="19350" cy="20975"/>
            </a:xfrm>
            <a:custGeom>
              <a:avLst/>
              <a:gdLst/>
              <a:ahLst/>
              <a:cxnLst/>
              <a:rect l="l" t="t" r="r" b="b"/>
              <a:pathLst>
                <a:path w="774" h="839" extrusionOk="0">
                  <a:moveTo>
                    <a:pt x="345" y="0"/>
                  </a:moveTo>
                  <a:cubicBezTo>
                    <a:pt x="286" y="203"/>
                    <a:pt x="48" y="239"/>
                    <a:pt x="0" y="417"/>
                  </a:cubicBezTo>
                  <a:cubicBezTo>
                    <a:pt x="14" y="416"/>
                    <a:pt x="27" y="415"/>
                    <a:pt x="40" y="415"/>
                  </a:cubicBezTo>
                  <a:cubicBezTo>
                    <a:pt x="394" y="415"/>
                    <a:pt x="189" y="839"/>
                    <a:pt x="540" y="839"/>
                  </a:cubicBezTo>
                  <a:cubicBezTo>
                    <a:pt x="579" y="839"/>
                    <a:pt x="625" y="833"/>
                    <a:pt x="679" y="822"/>
                  </a:cubicBezTo>
                  <a:cubicBezTo>
                    <a:pt x="679" y="453"/>
                    <a:pt x="774" y="36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11"/>
            <p:cNvSpPr/>
            <p:nvPr/>
          </p:nvSpPr>
          <p:spPr>
            <a:xfrm>
              <a:off x="4410825" y="3835825"/>
              <a:ext cx="28425" cy="27575"/>
            </a:xfrm>
            <a:custGeom>
              <a:avLst/>
              <a:gdLst/>
              <a:ahLst/>
              <a:cxnLst/>
              <a:rect l="l" t="t" r="r" b="b"/>
              <a:pathLst>
                <a:path w="1137" h="1103" extrusionOk="0">
                  <a:moveTo>
                    <a:pt x="1046" y="1"/>
                  </a:moveTo>
                  <a:cubicBezTo>
                    <a:pt x="407" y="1"/>
                    <a:pt x="1" y="1102"/>
                    <a:pt x="831" y="1102"/>
                  </a:cubicBezTo>
                  <a:cubicBezTo>
                    <a:pt x="878" y="1102"/>
                    <a:pt x="928" y="1099"/>
                    <a:pt x="982" y="1092"/>
                  </a:cubicBezTo>
                  <a:cubicBezTo>
                    <a:pt x="756" y="556"/>
                    <a:pt x="970" y="461"/>
                    <a:pt x="1137" y="8"/>
                  </a:cubicBezTo>
                  <a:cubicBezTo>
                    <a:pt x="1106" y="3"/>
                    <a:pt x="1076" y="1"/>
                    <a:pt x="10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11"/>
            <p:cNvSpPr/>
            <p:nvPr/>
          </p:nvSpPr>
          <p:spPr>
            <a:xfrm>
              <a:off x="4395175" y="3662450"/>
              <a:ext cx="32475" cy="18400"/>
            </a:xfrm>
            <a:custGeom>
              <a:avLst/>
              <a:gdLst/>
              <a:ahLst/>
              <a:cxnLst/>
              <a:rect l="l" t="t" r="r" b="b"/>
              <a:pathLst>
                <a:path w="1299" h="736" extrusionOk="0">
                  <a:moveTo>
                    <a:pt x="1067" y="0"/>
                  </a:moveTo>
                  <a:cubicBezTo>
                    <a:pt x="456" y="0"/>
                    <a:pt x="484" y="494"/>
                    <a:pt x="1" y="609"/>
                  </a:cubicBezTo>
                  <a:cubicBezTo>
                    <a:pt x="130" y="702"/>
                    <a:pt x="249" y="736"/>
                    <a:pt x="363" y="736"/>
                  </a:cubicBezTo>
                  <a:cubicBezTo>
                    <a:pt x="661" y="736"/>
                    <a:pt x="931" y="507"/>
                    <a:pt x="1275" y="490"/>
                  </a:cubicBezTo>
                  <a:cubicBezTo>
                    <a:pt x="1298" y="276"/>
                    <a:pt x="1251" y="109"/>
                    <a:pt x="1132" y="2"/>
                  </a:cubicBezTo>
                  <a:cubicBezTo>
                    <a:pt x="1109" y="1"/>
                    <a:pt x="1088" y="0"/>
                    <a:pt x="10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11"/>
            <p:cNvSpPr/>
            <p:nvPr/>
          </p:nvSpPr>
          <p:spPr>
            <a:xfrm>
              <a:off x="4527050" y="4352025"/>
              <a:ext cx="22150" cy="18900"/>
            </a:xfrm>
            <a:custGeom>
              <a:avLst/>
              <a:gdLst/>
              <a:ahLst/>
              <a:cxnLst/>
              <a:rect l="l" t="t" r="r" b="b"/>
              <a:pathLst>
                <a:path w="886" h="756" extrusionOk="0">
                  <a:moveTo>
                    <a:pt x="515" y="0"/>
                  </a:moveTo>
                  <a:cubicBezTo>
                    <a:pt x="471" y="0"/>
                    <a:pt x="416" y="9"/>
                    <a:pt x="345" y="29"/>
                  </a:cubicBezTo>
                  <a:cubicBezTo>
                    <a:pt x="0" y="41"/>
                    <a:pt x="262" y="553"/>
                    <a:pt x="179" y="756"/>
                  </a:cubicBezTo>
                  <a:cubicBezTo>
                    <a:pt x="221" y="751"/>
                    <a:pt x="267" y="750"/>
                    <a:pt x="315" y="750"/>
                  </a:cubicBezTo>
                  <a:cubicBezTo>
                    <a:pt x="367" y="750"/>
                    <a:pt x="422" y="752"/>
                    <a:pt x="475" y="752"/>
                  </a:cubicBezTo>
                  <a:cubicBezTo>
                    <a:pt x="637" y="752"/>
                    <a:pt x="785" y="739"/>
                    <a:pt x="822" y="637"/>
                  </a:cubicBezTo>
                  <a:lnTo>
                    <a:pt x="822" y="637"/>
                  </a:lnTo>
                  <a:cubicBezTo>
                    <a:pt x="818" y="637"/>
                    <a:pt x="815" y="637"/>
                    <a:pt x="812" y="637"/>
                  </a:cubicBezTo>
                  <a:cubicBezTo>
                    <a:pt x="425" y="637"/>
                    <a:pt x="886" y="0"/>
                    <a:pt x="5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11"/>
            <p:cNvSpPr/>
            <p:nvPr/>
          </p:nvSpPr>
          <p:spPr>
            <a:xfrm>
              <a:off x="4785100" y="2612950"/>
              <a:ext cx="17300" cy="17600"/>
            </a:xfrm>
            <a:custGeom>
              <a:avLst/>
              <a:gdLst/>
              <a:ahLst/>
              <a:cxnLst/>
              <a:rect l="l" t="t" r="r" b="b"/>
              <a:pathLst>
                <a:path w="692" h="704" extrusionOk="0">
                  <a:moveTo>
                    <a:pt x="524" y="1"/>
                  </a:moveTo>
                  <a:cubicBezTo>
                    <a:pt x="49" y="1"/>
                    <a:pt x="1" y="337"/>
                    <a:pt x="1" y="703"/>
                  </a:cubicBezTo>
                  <a:cubicBezTo>
                    <a:pt x="10" y="703"/>
                    <a:pt x="19" y="703"/>
                    <a:pt x="28" y="703"/>
                  </a:cubicBezTo>
                  <a:cubicBezTo>
                    <a:pt x="561" y="703"/>
                    <a:pt x="586" y="352"/>
                    <a:pt x="691" y="12"/>
                  </a:cubicBezTo>
                  <a:cubicBezTo>
                    <a:pt x="631" y="4"/>
                    <a:pt x="575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11"/>
            <p:cNvSpPr/>
            <p:nvPr/>
          </p:nvSpPr>
          <p:spPr>
            <a:xfrm>
              <a:off x="4792550" y="2837975"/>
              <a:ext cx="23850" cy="18175"/>
            </a:xfrm>
            <a:custGeom>
              <a:avLst/>
              <a:gdLst/>
              <a:ahLst/>
              <a:cxnLst/>
              <a:rect l="l" t="t" r="r" b="b"/>
              <a:pathLst>
                <a:path w="954" h="727" extrusionOk="0">
                  <a:moveTo>
                    <a:pt x="153" y="0"/>
                  </a:moveTo>
                  <a:cubicBezTo>
                    <a:pt x="142" y="0"/>
                    <a:pt x="131" y="0"/>
                    <a:pt x="120" y="1"/>
                  </a:cubicBezTo>
                  <a:cubicBezTo>
                    <a:pt x="1" y="513"/>
                    <a:pt x="584" y="465"/>
                    <a:pt x="774" y="727"/>
                  </a:cubicBezTo>
                  <a:cubicBezTo>
                    <a:pt x="739" y="489"/>
                    <a:pt x="953" y="465"/>
                    <a:pt x="941" y="239"/>
                  </a:cubicBezTo>
                  <a:cubicBezTo>
                    <a:pt x="606" y="193"/>
                    <a:pt x="529" y="0"/>
                    <a:pt x="1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11"/>
            <p:cNvSpPr/>
            <p:nvPr/>
          </p:nvSpPr>
          <p:spPr>
            <a:xfrm>
              <a:off x="4745825" y="2850775"/>
              <a:ext cx="26675" cy="21300"/>
            </a:xfrm>
            <a:custGeom>
              <a:avLst/>
              <a:gdLst/>
              <a:ahLst/>
              <a:cxnLst/>
              <a:rect l="l" t="t" r="r" b="b"/>
              <a:pathLst>
                <a:path w="1067" h="852" extrusionOk="0">
                  <a:moveTo>
                    <a:pt x="727" y="1"/>
                  </a:moveTo>
                  <a:lnTo>
                    <a:pt x="727" y="1"/>
                  </a:lnTo>
                  <a:cubicBezTo>
                    <a:pt x="191" y="24"/>
                    <a:pt x="0" y="322"/>
                    <a:pt x="48" y="810"/>
                  </a:cubicBezTo>
                  <a:cubicBezTo>
                    <a:pt x="161" y="839"/>
                    <a:pt x="263" y="852"/>
                    <a:pt x="354" y="852"/>
                  </a:cubicBezTo>
                  <a:cubicBezTo>
                    <a:pt x="943" y="852"/>
                    <a:pt x="1067" y="310"/>
                    <a:pt x="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11"/>
            <p:cNvSpPr/>
            <p:nvPr/>
          </p:nvSpPr>
          <p:spPr>
            <a:xfrm>
              <a:off x="4493400" y="3079750"/>
              <a:ext cx="28300" cy="16925"/>
            </a:xfrm>
            <a:custGeom>
              <a:avLst/>
              <a:gdLst/>
              <a:ahLst/>
              <a:cxnLst/>
              <a:rect l="l" t="t" r="r" b="b"/>
              <a:pathLst>
                <a:path w="1132" h="677" extrusionOk="0">
                  <a:moveTo>
                    <a:pt x="457" y="1"/>
                  </a:moveTo>
                  <a:cubicBezTo>
                    <a:pt x="310" y="1"/>
                    <a:pt x="173" y="51"/>
                    <a:pt x="36" y="188"/>
                  </a:cubicBezTo>
                  <a:cubicBezTo>
                    <a:pt x="1" y="498"/>
                    <a:pt x="275" y="569"/>
                    <a:pt x="501" y="676"/>
                  </a:cubicBezTo>
                  <a:cubicBezTo>
                    <a:pt x="644" y="462"/>
                    <a:pt x="1072" y="486"/>
                    <a:pt x="1132" y="188"/>
                  </a:cubicBezTo>
                  <a:cubicBezTo>
                    <a:pt x="872" y="92"/>
                    <a:pt x="656" y="1"/>
                    <a:pt x="4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11"/>
            <p:cNvSpPr/>
            <p:nvPr/>
          </p:nvSpPr>
          <p:spPr>
            <a:xfrm>
              <a:off x="4456800" y="2807025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46" y="346"/>
                    <a:pt x="72" y="417"/>
                    <a:pt x="0" y="691"/>
                  </a:cubicBezTo>
                  <a:cubicBezTo>
                    <a:pt x="58" y="694"/>
                    <a:pt x="112" y="696"/>
                    <a:pt x="164" y="696"/>
                  </a:cubicBezTo>
                  <a:cubicBezTo>
                    <a:pt x="468" y="696"/>
                    <a:pt x="683" y="638"/>
                    <a:pt x="846" y="536"/>
                  </a:cubicBezTo>
                  <a:lnTo>
                    <a:pt x="858" y="131"/>
                  </a:lnTo>
                  <a:lnTo>
                    <a:pt x="858" y="131"/>
                  </a:lnTo>
                  <a:cubicBezTo>
                    <a:pt x="832" y="134"/>
                    <a:pt x="808" y="135"/>
                    <a:pt x="784" y="135"/>
                  </a:cubicBezTo>
                  <a:cubicBezTo>
                    <a:pt x="591" y="135"/>
                    <a:pt x="472" y="54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11"/>
            <p:cNvSpPr/>
            <p:nvPr/>
          </p:nvSpPr>
          <p:spPr>
            <a:xfrm>
              <a:off x="4866375" y="2423950"/>
              <a:ext cx="29775" cy="19950"/>
            </a:xfrm>
            <a:custGeom>
              <a:avLst/>
              <a:gdLst/>
              <a:ahLst/>
              <a:cxnLst/>
              <a:rect l="l" t="t" r="r" b="b"/>
              <a:pathLst>
                <a:path w="1191" h="798" extrusionOk="0">
                  <a:moveTo>
                    <a:pt x="818" y="0"/>
                  </a:moveTo>
                  <a:cubicBezTo>
                    <a:pt x="406" y="0"/>
                    <a:pt x="188" y="544"/>
                    <a:pt x="0" y="798"/>
                  </a:cubicBezTo>
                  <a:cubicBezTo>
                    <a:pt x="715" y="583"/>
                    <a:pt x="762" y="345"/>
                    <a:pt x="1191" y="131"/>
                  </a:cubicBezTo>
                  <a:cubicBezTo>
                    <a:pt x="1051" y="39"/>
                    <a:pt x="928" y="0"/>
                    <a:pt x="81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11"/>
            <p:cNvSpPr/>
            <p:nvPr/>
          </p:nvSpPr>
          <p:spPr>
            <a:xfrm>
              <a:off x="4588650" y="2747200"/>
              <a:ext cx="36775" cy="19075"/>
            </a:xfrm>
            <a:custGeom>
              <a:avLst/>
              <a:gdLst/>
              <a:ahLst/>
              <a:cxnLst/>
              <a:rect l="l" t="t" r="r" b="b"/>
              <a:pathLst>
                <a:path w="1471" h="763" extrusionOk="0">
                  <a:moveTo>
                    <a:pt x="440" y="0"/>
                  </a:moveTo>
                  <a:cubicBezTo>
                    <a:pt x="275" y="0"/>
                    <a:pt x="119" y="32"/>
                    <a:pt x="1" y="95"/>
                  </a:cubicBezTo>
                  <a:cubicBezTo>
                    <a:pt x="179" y="548"/>
                    <a:pt x="691" y="727"/>
                    <a:pt x="1382" y="762"/>
                  </a:cubicBezTo>
                  <a:cubicBezTo>
                    <a:pt x="1471" y="266"/>
                    <a:pt x="919" y="0"/>
                    <a:pt x="4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11"/>
            <p:cNvSpPr/>
            <p:nvPr/>
          </p:nvSpPr>
          <p:spPr>
            <a:xfrm>
              <a:off x="4874700" y="2447450"/>
              <a:ext cx="30975" cy="20325"/>
            </a:xfrm>
            <a:custGeom>
              <a:avLst/>
              <a:gdLst/>
              <a:ahLst/>
              <a:cxnLst/>
              <a:rect l="l" t="t" r="r" b="b"/>
              <a:pathLst>
                <a:path w="1239" h="813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440"/>
                    <a:pt x="222" y="812"/>
                    <a:pt x="822" y="812"/>
                  </a:cubicBezTo>
                  <a:cubicBezTo>
                    <a:pt x="888" y="812"/>
                    <a:pt x="960" y="808"/>
                    <a:pt x="1037" y="798"/>
                  </a:cubicBezTo>
                  <a:cubicBezTo>
                    <a:pt x="1239" y="96"/>
                    <a:pt x="560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11"/>
            <p:cNvSpPr/>
            <p:nvPr/>
          </p:nvSpPr>
          <p:spPr>
            <a:xfrm>
              <a:off x="4773950" y="2399825"/>
              <a:ext cx="56425" cy="41250"/>
            </a:xfrm>
            <a:custGeom>
              <a:avLst/>
              <a:gdLst/>
              <a:ahLst/>
              <a:cxnLst/>
              <a:rect l="l" t="t" r="r" b="b"/>
              <a:pathLst>
                <a:path w="2257" h="1650" extrusionOk="0">
                  <a:moveTo>
                    <a:pt x="959" y="1"/>
                  </a:moveTo>
                  <a:lnTo>
                    <a:pt x="959" y="1"/>
                  </a:lnTo>
                  <a:cubicBezTo>
                    <a:pt x="234" y="413"/>
                    <a:pt x="0" y="1650"/>
                    <a:pt x="1360" y="1650"/>
                  </a:cubicBezTo>
                  <a:cubicBezTo>
                    <a:pt x="1453" y="1650"/>
                    <a:pt x="1553" y="1644"/>
                    <a:pt x="1661" y="1632"/>
                  </a:cubicBezTo>
                  <a:cubicBezTo>
                    <a:pt x="1721" y="1227"/>
                    <a:pt x="2257" y="1215"/>
                    <a:pt x="2161" y="679"/>
                  </a:cubicBezTo>
                  <a:lnTo>
                    <a:pt x="2161" y="679"/>
                  </a:lnTo>
                  <a:cubicBezTo>
                    <a:pt x="2085" y="691"/>
                    <a:pt x="2018" y="696"/>
                    <a:pt x="1957" y="696"/>
                  </a:cubicBezTo>
                  <a:cubicBezTo>
                    <a:pt x="1330" y="696"/>
                    <a:pt x="1436" y="131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11"/>
            <p:cNvSpPr/>
            <p:nvPr/>
          </p:nvSpPr>
          <p:spPr>
            <a:xfrm>
              <a:off x="4873525" y="2636750"/>
              <a:ext cx="32125" cy="27425"/>
            </a:xfrm>
            <a:custGeom>
              <a:avLst/>
              <a:gdLst/>
              <a:ahLst/>
              <a:cxnLst/>
              <a:rect l="l" t="t" r="r" b="b"/>
              <a:pathLst>
                <a:path w="1285" h="1097" extrusionOk="0">
                  <a:moveTo>
                    <a:pt x="262" y="1"/>
                  </a:moveTo>
                  <a:cubicBezTo>
                    <a:pt x="198" y="1"/>
                    <a:pt x="131" y="4"/>
                    <a:pt x="60" y="13"/>
                  </a:cubicBezTo>
                  <a:cubicBezTo>
                    <a:pt x="0" y="561"/>
                    <a:pt x="60" y="1013"/>
                    <a:pt x="572" y="1096"/>
                  </a:cubicBezTo>
                  <a:cubicBezTo>
                    <a:pt x="1284" y="840"/>
                    <a:pt x="1184" y="1"/>
                    <a:pt x="2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11"/>
            <p:cNvSpPr/>
            <p:nvPr/>
          </p:nvSpPr>
          <p:spPr>
            <a:xfrm>
              <a:off x="4696400" y="2535550"/>
              <a:ext cx="51525" cy="64325"/>
            </a:xfrm>
            <a:custGeom>
              <a:avLst/>
              <a:gdLst/>
              <a:ahLst/>
              <a:cxnLst/>
              <a:rect l="l" t="t" r="r" b="b"/>
              <a:pathLst>
                <a:path w="2061" h="2573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013" y="132"/>
                    <a:pt x="1084" y="739"/>
                    <a:pt x="489" y="822"/>
                  </a:cubicBezTo>
                  <a:cubicBezTo>
                    <a:pt x="429" y="1275"/>
                    <a:pt x="477" y="1656"/>
                    <a:pt x="834" y="1763"/>
                  </a:cubicBezTo>
                  <a:cubicBezTo>
                    <a:pt x="780" y="1758"/>
                    <a:pt x="730" y="1755"/>
                    <a:pt x="682" y="1755"/>
                  </a:cubicBezTo>
                  <a:cubicBezTo>
                    <a:pt x="104" y="1755"/>
                    <a:pt x="12" y="2144"/>
                    <a:pt x="1" y="2573"/>
                  </a:cubicBezTo>
                  <a:cubicBezTo>
                    <a:pt x="418" y="2346"/>
                    <a:pt x="1049" y="2239"/>
                    <a:pt x="1513" y="2025"/>
                  </a:cubicBezTo>
                  <a:cubicBezTo>
                    <a:pt x="775" y="1275"/>
                    <a:pt x="2061" y="168"/>
                    <a:pt x="1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11"/>
            <p:cNvSpPr/>
            <p:nvPr/>
          </p:nvSpPr>
          <p:spPr>
            <a:xfrm>
              <a:off x="4741075" y="2556075"/>
              <a:ext cx="35725" cy="20300"/>
            </a:xfrm>
            <a:custGeom>
              <a:avLst/>
              <a:gdLst/>
              <a:ahLst/>
              <a:cxnLst/>
              <a:rect l="l" t="t" r="r" b="b"/>
              <a:pathLst>
                <a:path w="1429" h="812" extrusionOk="0">
                  <a:moveTo>
                    <a:pt x="881" y="1"/>
                  </a:moveTo>
                  <a:cubicBezTo>
                    <a:pt x="358" y="1"/>
                    <a:pt x="0" y="788"/>
                    <a:pt x="47" y="811"/>
                  </a:cubicBezTo>
                  <a:cubicBezTo>
                    <a:pt x="512" y="680"/>
                    <a:pt x="1429" y="478"/>
                    <a:pt x="905" y="1"/>
                  </a:cubicBezTo>
                  <a:cubicBezTo>
                    <a:pt x="897" y="1"/>
                    <a:pt x="889" y="1"/>
                    <a:pt x="8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11"/>
            <p:cNvSpPr/>
            <p:nvPr/>
          </p:nvSpPr>
          <p:spPr>
            <a:xfrm>
              <a:off x="4757375" y="2450900"/>
              <a:ext cx="24475" cy="16825"/>
            </a:xfrm>
            <a:custGeom>
              <a:avLst/>
              <a:gdLst/>
              <a:ahLst/>
              <a:cxnLst/>
              <a:rect l="l" t="t" r="r" b="b"/>
              <a:pathLst>
                <a:path w="979" h="673" extrusionOk="0">
                  <a:moveTo>
                    <a:pt x="868" y="0"/>
                  </a:moveTo>
                  <a:cubicBezTo>
                    <a:pt x="354" y="0"/>
                    <a:pt x="1" y="582"/>
                    <a:pt x="610" y="672"/>
                  </a:cubicBezTo>
                  <a:cubicBezTo>
                    <a:pt x="681" y="422"/>
                    <a:pt x="979" y="339"/>
                    <a:pt x="955" y="6"/>
                  </a:cubicBezTo>
                  <a:cubicBezTo>
                    <a:pt x="926" y="2"/>
                    <a:pt x="897" y="0"/>
                    <a:pt x="86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11"/>
            <p:cNvSpPr/>
            <p:nvPr/>
          </p:nvSpPr>
          <p:spPr>
            <a:xfrm>
              <a:off x="4676475" y="2169125"/>
              <a:ext cx="48525" cy="40825"/>
            </a:xfrm>
            <a:custGeom>
              <a:avLst/>
              <a:gdLst/>
              <a:ahLst/>
              <a:cxnLst/>
              <a:rect l="l" t="t" r="r" b="b"/>
              <a:pathLst>
                <a:path w="1941" h="1633" extrusionOk="0">
                  <a:moveTo>
                    <a:pt x="1178" y="0"/>
                  </a:moveTo>
                  <a:cubicBezTo>
                    <a:pt x="841" y="0"/>
                    <a:pt x="467" y="81"/>
                    <a:pt x="226" y="144"/>
                  </a:cubicBezTo>
                  <a:cubicBezTo>
                    <a:pt x="83" y="490"/>
                    <a:pt x="0" y="871"/>
                    <a:pt x="48" y="1371"/>
                  </a:cubicBezTo>
                  <a:cubicBezTo>
                    <a:pt x="822" y="1073"/>
                    <a:pt x="1941" y="1633"/>
                    <a:pt x="1762" y="144"/>
                  </a:cubicBezTo>
                  <a:cubicBezTo>
                    <a:pt x="1622" y="38"/>
                    <a:pt x="1409" y="0"/>
                    <a:pt x="11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11"/>
            <p:cNvSpPr/>
            <p:nvPr/>
          </p:nvSpPr>
          <p:spPr>
            <a:xfrm>
              <a:off x="4662775" y="2731725"/>
              <a:ext cx="49425" cy="27400"/>
            </a:xfrm>
            <a:custGeom>
              <a:avLst/>
              <a:gdLst/>
              <a:ahLst/>
              <a:cxnLst/>
              <a:rect l="l" t="t" r="r" b="b"/>
              <a:pathLst>
                <a:path w="1977" h="1096" extrusionOk="0">
                  <a:moveTo>
                    <a:pt x="393" y="0"/>
                  </a:moveTo>
                  <a:cubicBezTo>
                    <a:pt x="0" y="441"/>
                    <a:pt x="572" y="1024"/>
                    <a:pt x="1179" y="1095"/>
                  </a:cubicBezTo>
                  <a:cubicBezTo>
                    <a:pt x="1441" y="857"/>
                    <a:pt x="1858" y="726"/>
                    <a:pt x="1977" y="369"/>
                  </a:cubicBezTo>
                  <a:cubicBezTo>
                    <a:pt x="1072" y="310"/>
                    <a:pt x="1132" y="453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11"/>
            <p:cNvSpPr/>
            <p:nvPr/>
          </p:nvSpPr>
          <p:spPr>
            <a:xfrm>
              <a:off x="4192775" y="2376325"/>
              <a:ext cx="41825" cy="23700"/>
            </a:xfrm>
            <a:custGeom>
              <a:avLst/>
              <a:gdLst/>
              <a:ahLst/>
              <a:cxnLst/>
              <a:rect l="l" t="t" r="r" b="b"/>
              <a:pathLst>
                <a:path w="1673" h="948" extrusionOk="0">
                  <a:moveTo>
                    <a:pt x="893" y="0"/>
                  </a:moveTo>
                  <a:lnTo>
                    <a:pt x="893" y="0"/>
                  </a:lnTo>
                  <a:cubicBezTo>
                    <a:pt x="631" y="286"/>
                    <a:pt x="0" y="298"/>
                    <a:pt x="96" y="845"/>
                  </a:cubicBezTo>
                  <a:cubicBezTo>
                    <a:pt x="239" y="917"/>
                    <a:pt x="384" y="947"/>
                    <a:pt x="521" y="947"/>
                  </a:cubicBezTo>
                  <a:cubicBezTo>
                    <a:pt x="1185" y="947"/>
                    <a:pt x="1673" y="237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11"/>
            <p:cNvSpPr/>
            <p:nvPr/>
          </p:nvSpPr>
          <p:spPr>
            <a:xfrm>
              <a:off x="4202900" y="2342675"/>
              <a:ext cx="25025" cy="21450"/>
            </a:xfrm>
            <a:custGeom>
              <a:avLst/>
              <a:gdLst/>
              <a:ahLst/>
              <a:cxnLst/>
              <a:rect l="l" t="t" r="r" b="b"/>
              <a:pathLst>
                <a:path w="1001" h="858" extrusionOk="0">
                  <a:moveTo>
                    <a:pt x="488" y="1"/>
                  </a:moveTo>
                  <a:cubicBezTo>
                    <a:pt x="250" y="167"/>
                    <a:pt x="0" y="584"/>
                    <a:pt x="334" y="858"/>
                  </a:cubicBezTo>
                  <a:lnTo>
                    <a:pt x="965" y="858"/>
                  </a:lnTo>
                  <a:cubicBezTo>
                    <a:pt x="1000" y="417"/>
                    <a:pt x="858" y="120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11"/>
            <p:cNvSpPr/>
            <p:nvPr/>
          </p:nvSpPr>
          <p:spPr>
            <a:xfrm>
              <a:off x="4032925" y="2912700"/>
              <a:ext cx="22350" cy="23825"/>
            </a:xfrm>
            <a:custGeom>
              <a:avLst/>
              <a:gdLst/>
              <a:ahLst/>
              <a:cxnLst/>
              <a:rect l="l" t="t" r="r" b="b"/>
              <a:pathLst>
                <a:path w="894" h="953" extrusionOk="0">
                  <a:moveTo>
                    <a:pt x="382" y="0"/>
                  </a:moveTo>
                  <a:cubicBezTo>
                    <a:pt x="1" y="345"/>
                    <a:pt x="382" y="893"/>
                    <a:pt x="894" y="953"/>
                  </a:cubicBezTo>
                  <a:cubicBezTo>
                    <a:pt x="703" y="655"/>
                    <a:pt x="858" y="83"/>
                    <a:pt x="3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11"/>
            <p:cNvSpPr/>
            <p:nvPr/>
          </p:nvSpPr>
          <p:spPr>
            <a:xfrm>
              <a:off x="4067450" y="2644800"/>
              <a:ext cx="48800" cy="20900"/>
            </a:xfrm>
            <a:custGeom>
              <a:avLst/>
              <a:gdLst/>
              <a:ahLst/>
              <a:cxnLst/>
              <a:rect l="l" t="t" r="r" b="b"/>
              <a:pathLst>
                <a:path w="1952" h="836" extrusionOk="0">
                  <a:moveTo>
                    <a:pt x="1025" y="1"/>
                  </a:moveTo>
                  <a:cubicBezTo>
                    <a:pt x="1055" y="462"/>
                    <a:pt x="912" y="560"/>
                    <a:pt x="722" y="560"/>
                  </a:cubicBezTo>
                  <a:cubicBezTo>
                    <a:pt x="581" y="560"/>
                    <a:pt x="415" y="506"/>
                    <a:pt x="274" y="506"/>
                  </a:cubicBezTo>
                  <a:cubicBezTo>
                    <a:pt x="153" y="506"/>
                    <a:pt x="52" y="545"/>
                    <a:pt x="1" y="691"/>
                  </a:cubicBezTo>
                  <a:cubicBezTo>
                    <a:pt x="191" y="790"/>
                    <a:pt x="427" y="836"/>
                    <a:pt x="666" y="836"/>
                  </a:cubicBezTo>
                  <a:cubicBezTo>
                    <a:pt x="1295" y="836"/>
                    <a:pt x="1951" y="518"/>
                    <a:pt x="1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11"/>
            <p:cNvSpPr/>
            <p:nvPr/>
          </p:nvSpPr>
          <p:spPr>
            <a:xfrm>
              <a:off x="3999300" y="3356625"/>
              <a:ext cx="35150" cy="21025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75" y="0"/>
                  </a:moveTo>
                  <a:cubicBezTo>
                    <a:pt x="650" y="0"/>
                    <a:pt x="517" y="8"/>
                    <a:pt x="381" y="19"/>
                  </a:cubicBezTo>
                  <a:cubicBezTo>
                    <a:pt x="155" y="364"/>
                    <a:pt x="0" y="424"/>
                    <a:pt x="203" y="841"/>
                  </a:cubicBezTo>
                  <a:cubicBezTo>
                    <a:pt x="530" y="841"/>
                    <a:pt x="651" y="675"/>
                    <a:pt x="978" y="675"/>
                  </a:cubicBezTo>
                  <a:cubicBezTo>
                    <a:pt x="1044" y="675"/>
                    <a:pt x="1118" y="682"/>
                    <a:pt x="1203" y="698"/>
                  </a:cubicBezTo>
                  <a:cubicBezTo>
                    <a:pt x="1179" y="436"/>
                    <a:pt x="1405" y="400"/>
                    <a:pt x="1393" y="150"/>
                  </a:cubicBezTo>
                  <a:cubicBezTo>
                    <a:pt x="1271" y="36"/>
                    <a:pt x="1044" y="0"/>
                    <a:pt x="7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11"/>
            <p:cNvSpPr/>
            <p:nvPr/>
          </p:nvSpPr>
          <p:spPr>
            <a:xfrm>
              <a:off x="4074050" y="2620800"/>
              <a:ext cx="23675" cy="20900"/>
            </a:xfrm>
            <a:custGeom>
              <a:avLst/>
              <a:gdLst/>
              <a:ahLst/>
              <a:cxnLst/>
              <a:rect l="l" t="t" r="r" b="b"/>
              <a:pathLst>
                <a:path w="947" h="836" extrusionOk="0">
                  <a:moveTo>
                    <a:pt x="490" y="1"/>
                  </a:moveTo>
                  <a:cubicBezTo>
                    <a:pt x="1" y="1"/>
                    <a:pt x="94" y="441"/>
                    <a:pt x="94" y="830"/>
                  </a:cubicBezTo>
                  <a:cubicBezTo>
                    <a:pt x="152" y="833"/>
                    <a:pt x="204" y="835"/>
                    <a:pt x="252" y="835"/>
                  </a:cubicBezTo>
                  <a:cubicBezTo>
                    <a:pt x="947" y="835"/>
                    <a:pt x="662" y="442"/>
                    <a:pt x="606" y="8"/>
                  </a:cubicBezTo>
                  <a:cubicBezTo>
                    <a:pt x="564" y="3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11"/>
            <p:cNvSpPr/>
            <p:nvPr/>
          </p:nvSpPr>
          <p:spPr>
            <a:xfrm>
              <a:off x="4741375" y="1504175"/>
              <a:ext cx="20550" cy="18925"/>
            </a:xfrm>
            <a:custGeom>
              <a:avLst/>
              <a:gdLst/>
              <a:ahLst/>
              <a:cxnLst/>
              <a:rect l="l" t="t" r="r" b="b"/>
              <a:pathLst>
                <a:path w="822" h="757" extrusionOk="0">
                  <a:moveTo>
                    <a:pt x="425" y="0"/>
                  </a:moveTo>
                  <a:cubicBezTo>
                    <a:pt x="1" y="0"/>
                    <a:pt x="24" y="757"/>
                    <a:pt x="460" y="757"/>
                  </a:cubicBezTo>
                  <a:cubicBezTo>
                    <a:pt x="524" y="757"/>
                    <a:pt x="597" y="741"/>
                    <a:pt x="678" y="703"/>
                  </a:cubicBezTo>
                  <a:cubicBezTo>
                    <a:pt x="821" y="322"/>
                    <a:pt x="440" y="358"/>
                    <a:pt x="524" y="13"/>
                  </a:cubicBezTo>
                  <a:cubicBezTo>
                    <a:pt x="488" y="4"/>
                    <a:pt x="455" y="0"/>
                    <a:pt x="4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11"/>
            <p:cNvSpPr/>
            <p:nvPr/>
          </p:nvSpPr>
          <p:spPr>
            <a:xfrm>
              <a:off x="4463350" y="1463975"/>
              <a:ext cx="17275" cy="17025"/>
            </a:xfrm>
            <a:custGeom>
              <a:avLst/>
              <a:gdLst/>
              <a:ahLst/>
              <a:cxnLst/>
              <a:rect l="l" t="t" r="r" b="b"/>
              <a:pathLst>
                <a:path w="691" h="681" extrusionOk="0">
                  <a:moveTo>
                    <a:pt x="28" y="1"/>
                  </a:moveTo>
                  <a:cubicBezTo>
                    <a:pt x="19" y="1"/>
                    <a:pt x="10" y="1"/>
                    <a:pt x="0" y="2"/>
                  </a:cubicBezTo>
                  <a:cubicBezTo>
                    <a:pt x="0" y="406"/>
                    <a:pt x="369" y="502"/>
                    <a:pt x="691" y="680"/>
                  </a:cubicBezTo>
                  <a:lnTo>
                    <a:pt x="691" y="144"/>
                  </a:lnTo>
                  <a:cubicBezTo>
                    <a:pt x="670" y="146"/>
                    <a:pt x="650" y="147"/>
                    <a:pt x="631" y="147"/>
                  </a:cubicBezTo>
                  <a:cubicBezTo>
                    <a:pt x="359" y="147"/>
                    <a:pt x="284" y="1"/>
                    <a:pt x="2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11"/>
            <p:cNvSpPr/>
            <p:nvPr/>
          </p:nvSpPr>
          <p:spPr>
            <a:xfrm>
              <a:off x="4651750" y="1402975"/>
              <a:ext cx="54500" cy="57775"/>
            </a:xfrm>
            <a:custGeom>
              <a:avLst/>
              <a:gdLst/>
              <a:ahLst/>
              <a:cxnLst/>
              <a:rect l="l" t="t" r="r" b="b"/>
              <a:pathLst>
                <a:path w="2180" h="2311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322" y="382"/>
                    <a:pt x="1" y="1691"/>
                    <a:pt x="156" y="2311"/>
                  </a:cubicBezTo>
                  <a:cubicBezTo>
                    <a:pt x="166" y="2311"/>
                    <a:pt x="177" y="2311"/>
                    <a:pt x="187" y="2311"/>
                  </a:cubicBezTo>
                  <a:cubicBezTo>
                    <a:pt x="942" y="2311"/>
                    <a:pt x="1206" y="1904"/>
                    <a:pt x="1946" y="1904"/>
                  </a:cubicBezTo>
                  <a:cubicBezTo>
                    <a:pt x="1975" y="1904"/>
                    <a:pt x="2006" y="1904"/>
                    <a:pt x="2037" y="1906"/>
                  </a:cubicBezTo>
                  <a:cubicBezTo>
                    <a:pt x="2180" y="1429"/>
                    <a:pt x="1799" y="1382"/>
                    <a:pt x="1870" y="953"/>
                  </a:cubicBezTo>
                  <a:cubicBezTo>
                    <a:pt x="1773" y="923"/>
                    <a:pt x="1697" y="910"/>
                    <a:pt x="1637" y="910"/>
                  </a:cubicBezTo>
                  <a:cubicBezTo>
                    <a:pt x="1365" y="910"/>
                    <a:pt x="1406" y="1166"/>
                    <a:pt x="1192" y="1215"/>
                  </a:cubicBezTo>
                  <a:cubicBezTo>
                    <a:pt x="858" y="715"/>
                    <a:pt x="965" y="727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11"/>
            <p:cNvSpPr/>
            <p:nvPr/>
          </p:nvSpPr>
          <p:spPr>
            <a:xfrm>
              <a:off x="4436250" y="1620575"/>
              <a:ext cx="52725" cy="37225"/>
            </a:xfrm>
            <a:custGeom>
              <a:avLst/>
              <a:gdLst/>
              <a:ahLst/>
              <a:cxnLst/>
              <a:rect l="l" t="t" r="r" b="b"/>
              <a:pathLst>
                <a:path w="2109" h="1489" extrusionOk="0">
                  <a:moveTo>
                    <a:pt x="584" y="0"/>
                  </a:moveTo>
                  <a:cubicBezTo>
                    <a:pt x="179" y="488"/>
                    <a:pt x="1" y="893"/>
                    <a:pt x="417" y="1488"/>
                  </a:cubicBezTo>
                  <a:cubicBezTo>
                    <a:pt x="1334" y="1465"/>
                    <a:pt x="1691" y="965"/>
                    <a:pt x="2108" y="536"/>
                  </a:cubicBezTo>
                  <a:cubicBezTo>
                    <a:pt x="1811" y="191"/>
                    <a:pt x="1215" y="72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11"/>
            <p:cNvSpPr/>
            <p:nvPr/>
          </p:nvSpPr>
          <p:spPr>
            <a:xfrm>
              <a:off x="4753850" y="1327800"/>
              <a:ext cx="35025" cy="21175"/>
            </a:xfrm>
            <a:custGeom>
              <a:avLst/>
              <a:gdLst/>
              <a:ahLst/>
              <a:cxnLst/>
              <a:rect l="l" t="t" r="r" b="b"/>
              <a:pathLst>
                <a:path w="1401" h="847" extrusionOk="0">
                  <a:moveTo>
                    <a:pt x="295" y="0"/>
                  </a:moveTo>
                  <a:cubicBezTo>
                    <a:pt x="210" y="0"/>
                    <a:pt x="113" y="10"/>
                    <a:pt x="1" y="31"/>
                  </a:cubicBezTo>
                  <a:lnTo>
                    <a:pt x="1" y="698"/>
                  </a:lnTo>
                  <a:cubicBezTo>
                    <a:pt x="137" y="790"/>
                    <a:pt x="399" y="847"/>
                    <a:pt x="658" y="847"/>
                  </a:cubicBezTo>
                  <a:cubicBezTo>
                    <a:pt x="1033" y="847"/>
                    <a:pt x="1400" y="727"/>
                    <a:pt x="1358" y="424"/>
                  </a:cubicBezTo>
                  <a:cubicBezTo>
                    <a:pt x="907" y="363"/>
                    <a:pt x="827" y="0"/>
                    <a:pt x="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11"/>
            <p:cNvSpPr/>
            <p:nvPr/>
          </p:nvSpPr>
          <p:spPr>
            <a:xfrm>
              <a:off x="4349925" y="2674825"/>
              <a:ext cx="22050" cy="20300"/>
            </a:xfrm>
            <a:custGeom>
              <a:avLst/>
              <a:gdLst/>
              <a:ahLst/>
              <a:cxnLst/>
              <a:rect l="l" t="t" r="r" b="b"/>
              <a:pathLst>
                <a:path w="882" h="812" extrusionOk="0">
                  <a:moveTo>
                    <a:pt x="472" y="0"/>
                  </a:moveTo>
                  <a:cubicBezTo>
                    <a:pt x="202" y="0"/>
                    <a:pt x="20" y="84"/>
                    <a:pt x="1" y="276"/>
                  </a:cubicBezTo>
                  <a:cubicBezTo>
                    <a:pt x="370" y="371"/>
                    <a:pt x="430" y="728"/>
                    <a:pt x="846" y="812"/>
                  </a:cubicBezTo>
                  <a:cubicBezTo>
                    <a:pt x="858" y="490"/>
                    <a:pt x="882" y="157"/>
                    <a:pt x="680" y="14"/>
                  </a:cubicBezTo>
                  <a:cubicBezTo>
                    <a:pt x="606" y="5"/>
                    <a:pt x="537" y="0"/>
                    <a:pt x="4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11"/>
            <p:cNvSpPr/>
            <p:nvPr/>
          </p:nvSpPr>
          <p:spPr>
            <a:xfrm>
              <a:off x="4084175" y="3024800"/>
              <a:ext cx="18800" cy="20175"/>
            </a:xfrm>
            <a:custGeom>
              <a:avLst/>
              <a:gdLst/>
              <a:ahLst/>
              <a:cxnLst/>
              <a:rect l="l" t="t" r="r" b="b"/>
              <a:pathLst>
                <a:path w="752" h="807" extrusionOk="0">
                  <a:moveTo>
                    <a:pt x="463" y="1"/>
                  </a:moveTo>
                  <a:cubicBezTo>
                    <a:pt x="1" y="1"/>
                    <a:pt x="262" y="575"/>
                    <a:pt x="46" y="802"/>
                  </a:cubicBezTo>
                  <a:cubicBezTo>
                    <a:pt x="70" y="805"/>
                    <a:pt x="94" y="806"/>
                    <a:pt x="116" y="806"/>
                  </a:cubicBezTo>
                  <a:cubicBezTo>
                    <a:pt x="651" y="806"/>
                    <a:pt x="752" y="153"/>
                    <a:pt x="534" y="5"/>
                  </a:cubicBezTo>
                  <a:cubicBezTo>
                    <a:pt x="509" y="2"/>
                    <a:pt x="485" y="1"/>
                    <a:pt x="4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11"/>
            <p:cNvSpPr/>
            <p:nvPr/>
          </p:nvSpPr>
          <p:spPr>
            <a:xfrm>
              <a:off x="4067450" y="3078450"/>
              <a:ext cx="90375" cy="71500"/>
            </a:xfrm>
            <a:custGeom>
              <a:avLst/>
              <a:gdLst/>
              <a:ahLst/>
              <a:cxnLst/>
              <a:rect l="l" t="t" r="r" b="b"/>
              <a:pathLst>
                <a:path w="3615" h="2860" extrusionOk="0">
                  <a:moveTo>
                    <a:pt x="1496" y="1"/>
                  </a:moveTo>
                  <a:cubicBezTo>
                    <a:pt x="1411" y="1"/>
                    <a:pt x="1322" y="5"/>
                    <a:pt x="1227" y="14"/>
                  </a:cubicBezTo>
                  <a:cubicBezTo>
                    <a:pt x="1489" y="1073"/>
                    <a:pt x="1" y="2335"/>
                    <a:pt x="1418" y="2859"/>
                  </a:cubicBezTo>
                  <a:cubicBezTo>
                    <a:pt x="2643" y="2630"/>
                    <a:pt x="3615" y="1"/>
                    <a:pt x="1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11"/>
            <p:cNvSpPr/>
            <p:nvPr/>
          </p:nvSpPr>
          <p:spPr>
            <a:xfrm>
              <a:off x="4077275" y="3302625"/>
              <a:ext cx="42300" cy="47650"/>
            </a:xfrm>
            <a:custGeom>
              <a:avLst/>
              <a:gdLst/>
              <a:ahLst/>
              <a:cxnLst/>
              <a:rect l="l" t="t" r="r" b="b"/>
              <a:pathLst>
                <a:path w="1692" h="1906" extrusionOk="0">
                  <a:moveTo>
                    <a:pt x="1507" y="0"/>
                  </a:moveTo>
                  <a:cubicBezTo>
                    <a:pt x="665" y="0"/>
                    <a:pt x="878" y="823"/>
                    <a:pt x="53" y="823"/>
                  </a:cubicBezTo>
                  <a:cubicBezTo>
                    <a:pt x="36" y="823"/>
                    <a:pt x="19" y="823"/>
                    <a:pt x="1" y="822"/>
                  </a:cubicBezTo>
                  <a:lnTo>
                    <a:pt x="1" y="1905"/>
                  </a:lnTo>
                  <a:cubicBezTo>
                    <a:pt x="429" y="1274"/>
                    <a:pt x="1692" y="655"/>
                    <a:pt x="1525" y="0"/>
                  </a:cubicBezTo>
                  <a:cubicBezTo>
                    <a:pt x="1519" y="0"/>
                    <a:pt x="1513" y="0"/>
                    <a:pt x="15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11"/>
            <p:cNvSpPr/>
            <p:nvPr/>
          </p:nvSpPr>
          <p:spPr>
            <a:xfrm>
              <a:off x="4038600" y="3200825"/>
              <a:ext cx="41050" cy="30575"/>
            </a:xfrm>
            <a:custGeom>
              <a:avLst/>
              <a:gdLst/>
              <a:ahLst/>
              <a:cxnLst/>
              <a:rect l="l" t="t" r="r" b="b"/>
              <a:pathLst>
                <a:path w="1642" h="1223" extrusionOk="0">
                  <a:moveTo>
                    <a:pt x="1357" y="0"/>
                  </a:moveTo>
                  <a:lnTo>
                    <a:pt x="1357" y="0"/>
                  </a:lnTo>
                  <a:cubicBezTo>
                    <a:pt x="1083" y="500"/>
                    <a:pt x="60" y="429"/>
                    <a:pt x="0" y="1084"/>
                  </a:cubicBezTo>
                  <a:cubicBezTo>
                    <a:pt x="152" y="1181"/>
                    <a:pt x="304" y="1222"/>
                    <a:pt x="448" y="1222"/>
                  </a:cubicBezTo>
                  <a:cubicBezTo>
                    <a:pt x="1120" y="1222"/>
                    <a:pt x="1641" y="333"/>
                    <a:pt x="13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11"/>
            <p:cNvSpPr/>
            <p:nvPr/>
          </p:nvSpPr>
          <p:spPr>
            <a:xfrm>
              <a:off x="4118950" y="2607300"/>
              <a:ext cx="27700" cy="27100"/>
            </a:xfrm>
            <a:custGeom>
              <a:avLst/>
              <a:gdLst/>
              <a:ahLst/>
              <a:cxnLst/>
              <a:rect l="l" t="t" r="r" b="b"/>
              <a:pathLst>
                <a:path w="1108" h="1084" extrusionOk="0">
                  <a:moveTo>
                    <a:pt x="1" y="0"/>
                  </a:moveTo>
                  <a:cubicBezTo>
                    <a:pt x="310" y="346"/>
                    <a:pt x="370" y="869"/>
                    <a:pt x="846" y="1084"/>
                  </a:cubicBezTo>
                  <a:cubicBezTo>
                    <a:pt x="1108" y="643"/>
                    <a:pt x="858" y="286"/>
                    <a:pt x="501" y="12"/>
                  </a:cubicBezTo>
                  <a:cubicBezTo>
                    <a:pt x="482" y="93"/>
                    <a:pt x="418" y="123"/>
                    <a:pt x="341" y="123"/>
                  </a:cubicBezTo>
                  <a:cubicBezTo>
                    <a:pt x="226" y="123"/>
                    <a:pt x="79" y="5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11"/>
            <p:cNvSpPr/>
            <p:nvPr/>
          </p:nvSpPr>
          <p:spPr>
            <a:xfrm>
              <a:off x="4077575" y="2736475"/>
              <a:ext cx="46300" cy="30625"/>
            </a:xfrm>
            <a:custGeom>
              <a:avLst/>
              <a:gdLst/>
              <a:ahLst/>
              <a:cxnLst/>
              <a:rect l="l" t="t" r="r" b="b"/>
              <a:pathLst>
                <a:path w="1852" h="1225" extrusionOk="0">
                  <a:moveTo>
                    <a:pt x="1310" y="1"/>
                  </a:moveTo>
                  <a:cubicBezTo>
                    <a:pt x="846" y="227"/>
                    <a:pt x="1" y="679"/>
                    <a:pt x="465" y="1215"/>
                  </a:cubicBezTo>
                  <a:cubicBezTo>
                    <a:pt x="514" y="1222"/>
                    <a:pt x="559" y="1225"/>
                    <a:pt x="601" y="1225"/>
                  </a:cubicBezTo>
                  <a:cubicBezTo>
                    <a:pt x="1165" y="1225"/>
                    <a:pt x="1059" y="667"/>
                    <a:pt x="1650" y="667"/>
                  </a:cubicBezTo>
                  <a:cubicBezTo>
                    <a:pt x="1656" y="667"/>
                    <a:pt x="1662" y="667"/>
                    <a:pt x="1668" y="667"/>
                  </a:cubicBezTo>
                  <a:cubicBezTo>
                    <a:pt x="1668" y="727"/>
                    <a:pt x="1698" y="757"/>
                    <a:pt x="1732" y="757"/>
                  </a:cubicBezTo>
                  <a:cubicBezTo>
                    <a:pt x="1787" y="757"/>
                    <a:pt x="1852" y="682"/>
                    <a:pt x="1822" y="536"/>
                  </a:cubicBezTo>
                  <a:lnTo>
                    <a:pt x="1822" y="536"/>
                  </a:lnTo>
                  <a:cubicBezTo>
                    <a:pt x="1747" y="551"/>
                    <a:pt x="1678" y="558"/>
                    <a:pt x="1615" y="558"/>
                  </a:cubicBezTo>
                  <a:cubicBezTo>
                    <a:pt x="1165" y="558"/>
                    <a:pt x="1018" y="220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11"/>
            <p:cNvSpPr/>
            <p:nvPr/>
          </p:nvSpPr>
          <p:spPr>
            <a:xfrm>
              <a:off x="4121925" y="4196475"/>
              <a:ext cx="19975" cy="16700"/>
            </a:xfrm>
            <a:custGeom>
              <a:avLst/>
              <a:gdLst/>
              <a:ahLst/>
              <a:cxnLst/>
              <a:rect l="l" t="t" r="r" b="b"/>
              <a:pathLst>
                <a:path w="799" h="668" extrusionOk="0">
                  <a:moveTo>
                    <a:pt x="404" y="1"/>
                  </a:moveTo>
                  <a:cubicBezTo>
                    <a:pt x="295" y="1"/>
                    <a:pt x="185" y="60"/>
                    <a:pt x="1" y="179"/>
                  </a:cubicBezTo>
                  <a:cubicBezTo>
                    <a:pt x="1" y="489"/>
                    <a:pt x="251" y="548"/>
                    <a:pt x="477" y="667"/>
                  </a:cubicBezTo>
                  <a:cubicBezTo>
                    <a:pt x="370" y="346"/>
                    <a:pt x="798" y="417"/>
                    <a:pt x="798" y="179"/>
                  </a:cubicBezTo>
                  <a:cubicBezTo>
                    <a:pt x="620" y="60"/>
                    <a:pt x="513" y="1"/>
                    <a:pt x="4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11"/>
            <p:cNvSpPr/>
            <p:nvPr/>
          </p:nvSpPr>
          <p:spPr>
            <a:xfrm>
              <a:off x="4080100" y="3170275"/>
              <a:ext cx="23175" cy="18600"/>
            </a:xfrm>
            <a:custGeom>
              <a:avLst/>
              <a:gdLst/>
              <a:ahLst/>
              <a:cxnLst/>
              <a:rect l="l" t="t" r="r" b="b"/>
              <a:pathLst>
                <a:path w="927" h="744" extrusionOk="0">
                  <a:moveTo>
                    <a:pt x="536" y="1"/>
                  </a:moveTo>
                  <a:cubicBezTo>
                    <a:pt x="246" y="1"/>
                    <a:pt x="1" y="231"/>
                    <a:pt x="43" y="532"/>
                  </a:cubicBezTo>
                  <a:cubicBezTo>
                    <a:pt x="173" y="675"/>
                    <a:pt x="326" y="744"/>
                    <a:pt x="468" y="744"/>
                  </a:cubicBezTo>
                  <a:cubicBezTo>
                    <a:pt x="716" y="744"/>
                    <a:pt x="927" y="533"/>
                    <a:pt x="912" y="139"/>
                  </a:cubicBezTo>
                  <a:cubicBezTo>
                    <a:pt x="791" y="43"/>
                    <a:pt x="659" y="1"/>
                    <a:pt x="5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1"/>
            <p:cNvSpPr/>
            <p:nvPr/>
          </p:nvSpPr>
          <p:spPr>
            <a:xfrm>
              <a:off x="4064175" y="3122825"/>
              <a:ext cx="21100" cy="27425"/>
            </a:xfrm>
            <a:custGeom>
              <a:avLst/>
              <a:gdLst/>
              <a:ahLst/>
              <a:cxnLst/>
              <a:rect l="l" t="t" r="r" b="b"/>
              <a:pathLst>
                <a:path w="844" h="1097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44" y="441"/>
                    <a:pt x="275" y="584"/>
                    <a:pt x="1" y="1096"/>
                  </a:cubicBezTo>
                  <a:cubicBezTo>
                    <a:pt x="8" y="1096"/>
                    <a:pt x="14" y="1096"/>
                    <a:pt x="21" y="1096"/>
                  </a:cubicBezTo>
                  <a:cubicBezTo>
                    <a:pt x="844" y="1096"/>
                    <a:pt x="700" y="367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1"/>
            <p:cNvSpPr/>
            <p:nvPr/>
          </p:nvSpPr>
          <p:spPr>
            <a:xfrm>
              <a:off x="5889125" y="4393225"/>
              <a:ext cx="68475" cy="25025"/>
            </a:xfrm>
            <a:custGeom>
              <a:avLst/>
              <a:gdLst/>
              <a:ahLst/>
              <a:cxnLst/>
              <a:rect l="l" t="t" r="r" b="b"/>
              <a:pathLst>
                <a:path w="2739" h="1001" extrusionOk="0">
                  <a:moveTo>
                    <a:pt x="1310" y="1"/>
                  </a:moveTo>
                  <a:cubicBezTo>
                    <a:pt x="1262" y="286"/>
                    <a:pt x="1143" y="525"/>
                    <a:pt x="834" y="608"/>
                  </a:cubicBezTo>
                  <a:cubicBezTo>
                    <a:pt x="785" y="616"/>
                    <a:pt x="741" y="620"/>
                    <a:pt x="702" y="620"/>
                  </a:cubicBezTo>
                  <a:cubicBezTo>
                    <a:pt x="345" y="620"/>
                    <a:pt x="379" y="307"/>
                    <a:pt x="36" y="275"/>
                  </a:cubicBezTo>
                  <a:lnTo>
                    <a:pt x="36" y="275"/>
                  </a:lnTo>
                  <a:cubicBezTo>
                    <a:pt x="0" y="572"/>
                    <a:pt x="0" y="846"/>
                    <a:pt x="191" y="1001"/>
                  </a:cubicBezTo>
                  <a:cubicBezTo>
                    <a:pt x="334" y="867"/>
                    <a:pt x="582" y="834"/>
                    <a:pt x="868" y="834"/>
                  </a:cubicBezTo>
                  <a:cubicBezTo>
                    <a:pt x="1158" y="834"/>
                    <a:pt x="1487" y="868"/>
                    <a:pt x="1789" y="868"/>
                  </a:cubicBezTo>
                  <a:cubicBezTo>
                    <a:pt x="2255" y="868"/>
                    <a:pt x="2655" y="786"/>
                    <a:pt x="2739" y="370"/>
                  </a:cubicBezTo>
                  <a:cubicBezTo>
                    <a:pt x="2512" y="346"/>
                    <a:pt x="2548" y="108"/>
                    <a:pt x="2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11"/>
            <p:cNvSpPr/>
            <p:nvPr/>
          </p:nvSpPr>
          <p:spPr>
            <a:xfrm>
              <a:off x="5903700" y="3849875"/>
              <a:ext cx="28000" cy="16825"/>
            </a:xfrm>
            <a:custGeom>
              <a:avLst/>
              <a:gdLst/>
              <a:ahLst/>
              <a:cxnLst/>
              <a:rect l="l" t="t" r="r" b="b"/>
              <a:pathLst>
                <a:path w="1120" h="673" extrusionOk="0">
                  <a:moveTo>
                    <a:pt x="365" y="1"/>
                  </a:moveTo>
                  <a:cubicBezTo>
                    <a:pt x="333" y="1"/>
                    <a:pt x="299" y="2"/>
                    <a:pt x="263" y="6"/>
                  </a:cubicBezTo>
                  <a:cubicBezTo>
                    <a:pt x="24" y="173"/>
                    <a:pt x="1" y="673"/>
                    <a:pt x="429" y="673"/>
                  </a:cubicBezTo>
                  <a:cubicBezTo>
                    <a:pt x="497" y="517"/>
                    <a:pt x="618" y="484"/>
                    <a:pt x="739" y="484"/>
                  </a:cubicBezTo>
                  <a:cubicBezTo>
                    <a:pt x="824" y="484"/>
                    <a:pt x="910" y="500"/>
                    <a:pt x="979" y="500"/>
                  </a:cubicBezTo>
                  <a:cubicBezTo>
                    <a:pt x="1052" y="500"/>
                    <a:pt x="1105" y="483"/>
                    <a:pt x="1120" y="411"/>
                  </a:cubicBezTo>
                  <a:cubicBezTo>
                    <a:pt x="866" y="267"/>
                    <a:pt x="776" y="1"/>
                    <a:pt x="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11"/>
            <p:cNvSpPr/>
            <p:nvPr/>
          </p:nvSpPr>
          <p:spPr>
            <a:xfrm>
              <a:off x="4719625" y="1551700"/>
              <a:ext cx="183975" cy="55325"/>
            </a:xfrm>
            <a:custGeom>
              <a:avLst/>
              <a:gdLst/>
              <a:ahLst/>
              <a:cxnLst/>
              <a:rect l="l" t="t" r="r" b="b"/>
              <a:pathLst>
                <a:path w="7359" h="2213" extrusionOk="0">
                  <a:moveTo>
                    <a:pt x="240" y="0"/>
                  </a:moveTo>
                  <a:cubicBezTo>
                    <a:pt x="162" y="0"/>
                    <a:pt x="83" y="5"/>
                    <a:pt x="1" y="17"/>
                  </a:cubicBezTo>
                  <a:cubicBezTo>
                    <a:pt x="862" y="1143"/>
                    <a:pt x="1877" y="2213"/>
                    <a:pt x="3680" y="2213"/>
                  </a:cubicBezTo>
                  <a:cubicBezTo>
                    <a:pt x="4070" y="2213"/>
                    <a:pt x="4496" y="2163"/>
                    <a:pt x="4965" y="2053"/>
                  </a:cubicBezTo>
                  <a:cubicBezTo>
                    <a:pt x="5072" y="1469"/>
                    <a:pt x="5672" y="1272"/>
                    <a:pt x="6379" y="1272"/>
                  </a:cubicBezTo>
                  <a:cubicBezTo>
                    <a:pt x="6696" y="1272"/>
                    <a:pt x="7034" y="1311"/>
                    <a:pt x="7359" y="1374"/>
                  </a:cubicBezTo>
                  <a:cubicBezTo>
                    <a:pt x="7221" y="1055"/>
                    <a:pt x="6917" y="979"/>
                    <a:pt x="6530" y="979"/>
                  </a:cubicBezTo>
                  <a:cubicBezTo>
                    <a:pt x="6180" y="979"/>
                    <a:pt x="5761" y="1041"/>
                    <a:pt x="5337" y="1041"/>
                  </a:cubicBezTo>
                  <a:cubicBezTo>
                    <a:pt x="5096" y="1041"/>
                    <a:pt x="4853" y="1021"/>
                    <a:pt x="4620" y="957"/>
                  </a:cubicBezTo>
                  <a:cubicBezTo>
                    <a:pt x="4584" y="1517"/>
                    <a:pt x="4025" y="1648"/>
                    <a:pt x="3430" y="1767"/>
                  </a:cubicBezTo>
                  <a:cubicBezTo>
                    <a:pt x="3144" y="1029"/>
                    <a:pt x="2572" y="731"/>
                    <a:pt x="3096" y="148"/>
                  </a:cubicBezTo>
                  <a:lnTo>
                    <a:pt x="3096" y="148"/>
                  </a:lnTo>
                  <a:cubicBezTo>
                    <a:pt x="2782" y="445"/>
                    <a:pt x="2501" y="549"/>
                    <a:pt x="2231" y="549"/>
                  </a:cubicBezTo>
                  <a:cubicBezTo>
                    <a:pt x="1608" y="549"/>
                    <a:pt x="1040" y="0"/>
                    <a:pt x="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1"/>
            <p:cNvSpPr/>
            <p:nvPr/>
          </p:nvSpPr>
          <p:spPr>
            <a:xfrm>
              <a:off x="6059075" y="3507400"/>
              <a:ext cx="30975" cy="17125"/>
            </a:xfrm>
            <a:custGeom>
              <a:avLst/>
              <a:gdLst/>
              <a:ahLst/>
              <a:cxnLst/>
              <a:rect l="l" t="t" r="r" b="b"/>
              <a:pathLst>
                <a:path w="1239" h="685" extrusionOk="0">
                  <a:moveTo>
                    <a:pt x="691" y="1"/>
                  </a:moveTo>
                  <a:cubicBezTo>
                    <a:pt x="679" y="358"/>
                    <a:pt x="36" y="191"/>
                    <a:pt x="1" y="548"/>
                  </a:cubicBezTo>
                  <a:cubicBezTo>
                    <a:pt x="164" y="630"/>
                    <a:pt x="348" y="684"/>
                    <a:pt x="611" y="684"/>
                  </a:cubicBezTo>
                  <a:cubicBezTo>
                    <a:pt x="693" y="684"/>
                    <a:pt x="783" y="679"/>
                    <a:pt x="882" y="667"/>
                  </a:cubicBezTo>
                  <a:cubicBezTo>
                    <a:pt x="917" y="358"/>
                    <a:pt x="1239" y="8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1"/>
            <p:cNvSpPr/>
            <p:nvPr/>
          </p:nvSpPr>
          <p:spPr>
            <a:xfrm>
              <a:off x="6060500" y="4063375"/>
              <a:ext cx="33725" cy="20625"/>
            </a:xfrm>
            <a:custGeom>
              <a:avLst/>
              <a:gdLst/>
              <a:ahLst/>
              <a:cxnLst/>
              <a:rect l="l" t="t" r="r" b="b"/>
              <a:pathLst>
                <a:path w="1349" h="825" extrusionOk="0">
                  <a:moveTo>
                    <a:pt x="804" y="0"/>
                  </a:moveTo>
                  <a:cubicBezTo>
                    <a:pt x="0" y="0"/>
                    <a:pt x="383" y="825"/>
                    <a:pt x="980" y="825"/>
                  </a:cubicBezTo>
                  <a:cubicBezTo>
                    <a:pt x="988" y="825"/>
                    <a:pt x="995" y="824"/>
                    <a:pt x="1003" y="824"/>
                  </a:cubicBezTo>
                  <a:cubicBezTo>
                    <a:pt x="1349" y="574"/>
                    <a:pt x="1063" y="324"/>
                    <a:pt x="1003" y="14"/>
                  </a:cubicBezTo>
                  <a:cubicBezTo>
                    <a:pt x="930" y="5"/>
                    <a:pt x="864" y="0"/>
                    <a:pt x="80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1"/>
            <p:cNvSpPr/>
            <p:nvPr/>
          </p:nvSpPr>
          <p:spPr>
            <a:xfrm>
              <a:off x="6083775" y="2398650"/>
              <a:ext cx="31575" cy="37525"/>
            </a:xfrm>
            <a:custGeom>
              <a:avLst/>
              <a:gdLst/>
              <a:ahLst/>
              <a:cxnLst/>
              <a:rect l="l" t="t" r="r" b="b"/>
              <a:pathLst>
                <a:path w="1263" h="1501" extrusionOk="0">
                  <a:moveTo>
                    <a:pt x="1013" y="0"/>
                  </a:moveTo>
                  <a:cubicBezTo>
                    <a:pt x="358" y="250"/>
                    <a:pt x="168" y="857"/>
                    <a:pt x="1" y="1500"/>
                  </a:cubicBezTo>
                  <a:cubicBezTo>
                    <a:pt x="846" y="1441"/>
                    <a:pt x="1263" y="476"/>
                    <a:pt x="101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1"/>
            <p:cNvSpPr/>
            <p:nvPr/>
          </p:nvSpPr>
          <p:spPr>
            <a:xfrm>
              <a:off x="6011150" y="2215575"/>
              <a:ext cx="21400" cy="17225"/>
            </a:xfrm>
            <a:custGeom>
              <a:avLst/>
              <a:gdLst/>
              <a:ahLst/>
              <a:cxnLst/>
              <a:rect l="l" t="t" r="r" b="b"/>
              <a:pathLst>
                <a:path w="856" h="689" extrusionOk="0">
                  <a:moveTo>
                    <a:pt x="489" y="1"/>
                  </a:moveTo>
                  <a:cubicBezTo>
                    <a:pt x="417" y="251"/>
                    <a:pt x="1" y="239"/>
                    <a:pt x="156" y="679"/>
                  </a:cubicBezTo>
                  <a:cubicBezTo>
                    <a:pt x="184" y="686"/>
                    <a:pt x="212" y="689"/>
                    <a:pt x="239" y="689"/>
                  </a:cubicBezTo>
                  <a:cubicBezTo>
                    <a:pt x="621" y="689"/>
                    <a:pt x="856" y="101"/>
                    <a:pt x="4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1"/>
            <p:cNvSpPr/>
            <p:nvPr/>
          </p:nvSpPr>
          <p:spPr>
            <a:xfrm>
              <a:off x="6016525" y="3256475"/>
              <a:ext cx="26800" cy="17525"/>
            </a:xfrm>
            <a:custGeom>
              <a:avLst/>
              <a:gdLst/>
              <a:ahLst/>
              <a:cxnLst/>
              <a:rect l="l" t="t" r="r" b="b"/>
              <a:pathLst>
                <a:path w="1072" h="701" extrusionOk="0">
                  <a:moveTo>
                    <a:pt x="333" y="1"/>
                  </a:moveTo>
                  <a:cubicBezTo>
                    <a:pt x="310" y="203"/>
                    <a:pt x="60" y="227"/>
                    <a:pt x="0" y="418"/>
                  </a:cubicBezTo>
                  <a:cubicBezTo>
                    <a:pt x="320" y="492"/>
                    <a:pt x="458" y="700"/>
                    <a:pt x="868" y="700"/>
                  </a:cubicBezTo>
                  <a:cubicBezTo>
                    <a:pt x="916" y="700"/>
                    <a:pt x="968" y="698"/>
                    <a:pt x="1024" y="691"/>
                  </a:cubicBezTo>
                  <a:cubicBezTo>
                    <a:pt x="1072" y="227"/>
                    <a:pt x="833" y="13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1"/>
            <p:cNvSpPr/>
            <p:nvPr/>
          </p:nvSpPr>
          <p:spPr>
            <a:xfrm>
              <a:off x="5984650" y="3985450"/>
              <a:ext cx="39925" cy="24975"/>
            </a:xfrm>
            <a:custGeom>
              <a:avLst/>
              <a:gdLst/>
              <a:ahLst/>
              <a:cxnLst/>
              <a:rect l="l" t="t" r="r" b="b"/>
              <a:pathLst>
                <a:path w="1597" h="999" extrusionOk="0">
                  <a:moveTo>
                    <a:pt x="108" y="0"/>
                  </a:moveTo>
                  <a:cubicBezTo>
                    <a:pt x="0" y="581"/>
                    <a:pt x="567" y="998"/>
                    <a:pt x="1035" y="998"/>
                  </a:cubicBezTo>
                  <a:cubicBezTo>
                    <a:pt x="1134" y="998"/>
                    <a:pt x="1228" y="980"/>
                    <a:pt x="1311" y="941"/>
                  </a:cubicBezTo>
                  <a:cubicBezTo>
                    <a:pt x="1597" y="643"/>
                    <a:pt x="775" y="0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1"/>
            <p:cNvSpPr/>
            <p:nvPr/>
          </p:nvSpPr>
          <p:spPr>
            <a:xfrm>
              <a:off x="5896375" y="3426150"/>
              <a:ext cx="25800" cy="22425"/>
            </a:xfrm>
            <a:custGeom>
              <a:avLst/>
              <a:gdLst/>
              <a:ahLst/>
              <a:cxnLst/>
              <a:rect l="l" t="t" r="r" b="b"/>
              <a:pathLst>
                <a:path w="1032" h="897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36" y="384"/>
                    <a:pt x="1" y="897"/>
                    <a:pt x="178" y="897"/>
                  </a:cubicBezTo>
                  <a:cubicBezTo>
                    <a:pt x="216" y="897"/>
                    <a:pt x="272" y="874"/>
                    <a:pt x="353" y="822"/>
                  </a:cubicBezTo>
                  <a:cubicBezTo>
                    <a:pt x="20" y="774"/>
                    <a:pt x="1032" y="96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1"/>
            <p:cNvSpPr/>
            <p:nvPr/>
          </p:nvSpPr>
          <p:spPr>
            <a:xfrm>
              <a:off x="5087825" y="1572050"/>
              <a:ext cx="65800" cy="30675"/>
            </a:xfrm>
            <a:custGeom>
              <a:avLst/>
              <a:gdLst/>
              <a:ahLst/>
              <a:cxnLst/>
              <a:rect l="l" t="t" r="r" b="b"/>
              <a:pathLst>
                <a:path w="2632" h="1227" extrusionOk="0">
                  <a:moveTo>
                    <a:pt x="2037" y="0"/>
                  </a:moveTo>
                  <a:lnTo>
                    <a:pt x="2037" y="0"/>
                  </a:lnTo>
                  <a:cubicBezTo>
                    <a:pt x="1858" y="429"/>
                    <a:pt x="1620" y="762"/>
                    <a:pt x="1013" y="822"/>
                  </a:cubicBezTo>
                  <a:cubicBezTo>
                    <a:pt x="633" y="789"/>
                    <a:pt x="672" y="400"/>
                    <a:pt x="238" y="400"/>
                  </a:cubicBezTo>
                  <a:cubicBezTo>
                    <a:pt x="209" y="400"/>
                    <a:pt x="177" y="402"/>
                    <a:pt x="143" y="405"/>
                  </a:cubicBezTo>
                  <a:cubicBezTo>
                    <a:pt x="1" y="810"/>
                    <a:pt x="1" y="822"/>
                    <a:pt x="143" y="1227"/>
                  </a:cubicBezTo>
                  <a:cubicBezTo>
                    <a:pt x="1132" y="1215"/>
                    <a:pt x="1144" y="953"/>
                    <a:pt x="1858" y="953"/>
                  </a:cubicBezTo>
                  <a:cubicBezTo>
                    <a:pt x="1620" y="489"/>
                    <a:pt x="2632" y="322"/>
                    <a:pt x="20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1"/>
            <p:cNvSpPr/>
            <p:nvPr/>
          </p:nvSpPr>
          <p:spPr>
            <a:xfrm>
              <a:off x="5103600" y="1504475"/>
              <a:ext cx="40200" cy="40525"/>
            </a:xfrm>
            <a:custGeom>
              <a:avLst/>
              <a:gdLst/>
              <a:ahLst/>
              <a:cxnLst/>
              <a:rect l="l" t="t" r="r" b="b"/>
              <a:pathLst>
                <a:path w="1608" h="1621" extrusionOk="0">
                  <a:moveTo>
                    <a:pt x="203" y="1"/>
                  </a:moveTo>
                  <a:lnTo>
                    <a:pt x="203" y="1"/>
                  </a:lnTo>
                  <a:cubicBezTo>
                    <a:pt x="834" y="608"/>
                    <a:pt x="1" y="1013"/>
                    <a:pt x="358" y="1620"/>
                  </a:cubicBezTo>
                  <a:cubicBezTo>
                    <a:pt x="1608" y="1489"/>
                    <a:pt x="1155" y="167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1"/>
            <p:cNvSpPr/>
            <p:nvPr/>
          </p:nvSpPr>
          <p:spPr>
            <a:xfrm>
              <a:off x="4914600" y="1470550"/>
              <a:ext cx="20550" cy="17000"/>
            </a:xfrm>
            <a:custGeom>
              <a:avLst/>
              <a:gdLst/>
              <a:ahLst/>
              <a:cxnLst/>
              <a:rect l="l" t="t" r="r" b="b"/>
              <a:pathLst>
                <a:path w="822" h="680" extrusionOk="0">
                  <a:moveTo>
                    <a:pt x="238" y="0"/>
                  </a:moveTo>
                  <a:cubicBezTo>
                    <a:pt x="95" y="167"/>
                    <a:pt x="0" y="381"/>
                    <a:pt x="83" y="679"/>
                  </a:cubicBezTo>
                  <a:lnTo>
                    <a:pt x="405" y="679"/>
                  </a:lnTo>
                  <a:cubicBezTo>
                    <a:pt x="822" y="596"/>
                    <a:pt x="441" y="48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1"/>
            <p:cNvSpPr/>
            <p:nvPr/>
          </p:nvSpPr>
          <p:spPr>
            <a:xfrm>
              <a:off x="4903575" y="1444200"/>
              <a:ext cx="111950" cy="124600"/>
            </a:xfrm>
            <a:custGeom>
              <a:avLst/>
              <a:gdLst/>
              <a:ahLst/>
              <a:cxnLst/>
              <a:rect l="l" t="t" r="r" b="b"/>
              <a:pathLst>
                <a:path w="4478" h="4984" extrusionOk="0">
                  <a:moveTo>
                    <a:pt x="2541" y="1"/>
                  </a:moveTo>
                  <a:cubicBezTo>
                    <a:pt x="2385" y="1"/>
                    <a:pt x="2223" y="29"/>
                    <a:pt x="2048" y="102"/>
                  </a:cubicBezTo>
                  <a:cubicBezTo>
                    <a:pt x="2151" y="493"/>
                    <a:pt x="2343" y="804"/>
                    <a:pt x="2932" y="804"/>
                  </a:cubicBezTo>
                  <a:cubicBezTo>
                    <a:pt x="3025" y="804"/>
                    <a:pt x="3126" y="797"/>
                    <a:pt x="3239" y="781"/>
                  </a:cubicBezTo>
                  <a:lnTo>
                    <a:pt x="3239" y="781"/>
                  </a:lnTo>
                  <a:cubicBezTo>
                    <a:pt x="3656" y="1233"/>
                    <a:pt x="2977" y="1709"/>
                    <a:pt x="3418" y="2126"/>
                  </a:cubicBezTo>
                  <a:cubicBezTo>
                    <a:pt x="3166" y="2205"/>
                    <a:pt x="2962" y="2235"/>
                    <a:pt x="2779" y="2235"/>
                  </a:cubicBezTo>
                  <a:cubicBezTo>
                    <a:pt x="2359" y="2235"/>
                    <a:pt x="2055" y="2075"/>
                    <a:pt x="1548" y="1983"/>
                  </a:cubicBezTo>
                  <a:lnTo>
                    <a:pt x="1548" y="1983"/>
                  </a:lnTo>
                  <a:cubicBezTo>
                    <a:pt x="1417" y="2459"/>
                    <a:pt x="1798" y="2507"/>
                    <a:pt x="1715" y="2936"/>
                  </a:cubicBezTo>
                  <a:cubicBezTo>
                    <a:pt x="1548" y="3602"/>
                    <a:pt x="227" y="3305"/>
                    <a:pt x="1" y="3900"/>
                  </a:cubicBezTo>
                  <a:cubicBezTo>
                    <a:pt x="822" y="4019"/>
                    <a:pt x="846" y="4769"/>
                    <a:pt x="1548" y="4984"/>
                  </a:cubicBezTo>
                  <a:cubicBezTo>
                    <a:pt x="2263" y="4912"/>
                    <a:pt x="2429" y="4424"/>
                    <a:pt x="2572" y="3900"/>
                  </a:cubicBezTo>
                  <a:cubicBezTo>
                    <a:pt x="2322" y="3757"/>
                    <a:pt x="1798" y="3781"/>
                    <a:pt x="1870" y="3364"/>
                  </a:cubicBezTo>
                  <a:cubicBezTo>
                    <a:pt x="2186" y="3364"/>
                    <a:pt x="2120" y="3654"/>
                    <a:pt x="2431" y="3654"/>
                  </a:cubicBezTo>
                  <a:cubicBezTo>
                    <a:pt x="2471" y="3654"/>
                    <a:pt x="2518" y="3649"/>
                    <a:pt x="2572" y="3638"/>
                  </a:cubicBezTo>
                  <a:cubicBezTo>
                    <a:pt x="3299" y="3174"/>
                    <a:pt x="3263" y="2102"/>
                    <a:pt x="4287" y="1876"/>
                  </a:cubicBezTo>
                  <a:cubicBezTo>
                    <a:pt x="4477" y="1138"/>
                    <a:pt x="3739" y="1138"/>
                    <a:pt x="3930" y="376"/>
                  </a:cubicBezTo>
                  <a:cubicBezTo>
                    <a:pt x="3443" y="277"/>
                    <a:pt x="3025" y="1"/>
                    <a:pt x="25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1"/>
            <p:cNvSpPr/>
            <p:nvPr/>
          </p:nvSpPr>
          <p:spPr>
            <a:xfrm>
              <a:off x="5001800" y="1596150"/>
              <a:ext cx="30100" cy="27125"/>
            </a:xfrm>
            <a:custGeom>
              <a:avLst/>
              <a:gdLst/>
              <a:ahLst/>
              <a:cxnLst/>
              <a:rect l="l" t="t" r="r" b="b"/>
              <a:pathLst>
                <a:path w="1204" h="1085" extrusionOk="0">
                  <a:moveTo>
                    <a:pt x="1" y="1"/>
                  </a:moveTo>
                  <a:cubicBezTo>
                    <a:pt x="108" y="310"/>
                    <a:pt x="251" y="608"/>
                    <a:pt x="179" y="1084"/>
                  </a:cubicBezTo>
                  <a:cubicBezTo>
                    <a:pt x="679" y="1025"/>
                    <a:pt x="1025" y="846"/>
                    <a:pt x="1203" y="537"/>
                  </a:cubicBezTo>
                  <a:cubicBezTo>
                    <a:pt x="894" y="501"/>
                    <a:pt x="822" y="310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1"/>
            <p:cNvSpPr/>
            <p:nvPr/>
          </p:nvSpPr>
          <p:spPr>
            <a:xfrm>
              <a:off x="4644350" y="3704600"/>
              <a:ext cx="34925" cy="9725"/>
            </a:xfrm>
            <a:custGeom>
              <a:avLst/>
              <a:gdLst/>
              <a:ahLst/>
              <a:cxnLst/>
              <a:rect l="l" t="t" r="r" b="b"/>
              <a:pathLst>
                <a:path w="1397" h="389" extrusionOk="0">
                  <a:moveTo>
                    <a:pt x="792" y="0"/>
                  </a:moveTo>
                  <a:cubicBezTo>
                    <a:pt x="593" y="0"/>
                    <a:pt x="368" y="21"/>
                    <a:pt x="171" y="21"/>
                  </a:cubicBezTo>
                  <a:cubicBezTo>
                    <a:pt x="136" y="21"/>
                    <a:pt x="103" y="20"/>
                    <a:pt x="71" y="18"/>
                  </a:cubicBezTo>
                  <a:lnTo>
                    <a:pt x="71" y="18"/>
                  </a:lnTo>
                  <a:cubicBezTo>
                    <a:pt x="1" y="333"/>
                    <a:pt x="263" y="389"/>
                    <a:pt x="599" y="389"/>
                  </a:cubicBezTo>
                  <a:cubicBezTo>
                    <a:pt x="787" y="389"/>
                    <a:pt x="998" y="371"/>
                    <a:pt x="1188" y="371"/>
                  </a:cubicBezTo>
                  <a:cubicBezTo>
                    <a:pt x="1238" y="371"/>
                    <a:pt x="1286" y="373"/>
                    <a:pt x="1333" y="376"/>
                  </a:cubicBezTo>
                  <a:cubicBezTo>
                    <a:pt x="1396" y="59"/>
                    <a:pt x="1131" y="0"/>
                    <a:pt x="7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1"/>
            <p:cNvSpPr/>
            <p:nvPr/>
          </p:nvSpPr>
          <p:spPr>
            <a:xfrm>
              <a:off x="5025925" y="4154050"/>
              <a:ext cx="46450" cy="36650"/>
            </a:xfrm>
            <a:custGeom>
              <a:avLst/>
              <a:gdLst/>
              <a:ahLst/>
              <a:cxnLst/>
              <a:rect l="l" t="t" r="r" b="b"/>
              <a:pathLst>
                <a:path w="1858" h="1466" extrusionOk="0">
                  <a:moveTo>
                    <a:pt x="738" y="1"/>
                  </a:moveTo>
                  <a:cubicBezTo>
                    <a:pt x="682" y="1"/>
                    <a:pt x="619" y="6"/>
                    <a:pt x="548" y="19"/>
                  </a:cubicBezTo>
                  <a:cubicBezTo>
                    <a:pt x="548" y="257"/>
                    <a:pt x="607" y="448"/>
                    <a:pt x="714" y="626"/>
                  </a:cubicBezTo>
                  <a:lnTo>
                    <a:pt x="12" y="626"/>
                  </a:lnTo>
                  <a:cubicBezTo>
                    <a:pt x="0" y="948"/>
                    <a:pt x="0" y="1293"/>
                    <a:pt x="191" y="1448"/>
                  </a:cubicBezTo>
                  <a:cubicBezTo>
                    <a:pt x="282" y="1460"/>
                    <a:pt x="365" y="1465"/>
                    <a:pt x="440" y="1465"/>
                  </a:cubicBezTo>
                  <a:cubicBezTo>
                    <a:pt x="740" y="1465"/>
                    <a:pt x="924" y="1376"/>
                    <a:pt x="1048" y="1233"/>
                  </a:cubicBezTo>
                  <a:cubicBezTo>
                    <a:pt x="1595" y="1233"/>
                    <a:pt x="1857" y="1055"/>
                    <a:pt x="1822" y="626"/>
                  </a:cubicBezTo>
                  <a:lnTo>
                    <a:pt x="1822" y="626"/>
                  </a:lnTo>
                  <a:cubicBezTo>
                    <a:pt x="1769" y="634"/>
                    <a:pt x="1721" y="637"/>
                    <a:pt x="1677" y="637"/>
                  </a:cubicBezTo>
                  <a:cubicBezTo>
                    <a:pt x="1094" y="637"/>
                    <a:pt x="1322" y="1"/>
                    <a:pt x="7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1"/>
            <p:cNvSpPr/>
            <p:nvPr/>
          </p:nvSpPr>
          <p:spPr>
            <a:xfrm>
              <a:off x="5142900" y="3904925"/>
              <a:ext cx="27700" cy="9950"/>
            </a:xfrm>
            <a:custGeom>
              <a:avLst/>
              <a:gdLst/>
              <a:ahLst/>
              <a:cxnLst/>
              <a:rect l="l" t="t" r="r" b="b"/>
              <a:pathLst>
                <a:path w="1108" h="398" extrusionOk="0">
                  <a:moveTo>
                    <a:pt x="338" y="1"/>
                  </a:moveTo>
                  <a:cubicBezTo>
                    <a:pt x="180" y="1"/>
                    <a:pt x="50" y="63"/>
                    <a:pt x="0" y="245"/>
                  </a:cubicBezTo>
                  <a:cubicBezTo>
                    <a:pt x="77" y="315"/>
                    <a:pt x="415" y="397"/>
                    <a:pt x="699" y="397"/>
                  </a:cubicBezTo>
                  <a:cubicBezTo>
                    <a:pt x="897" y="397"/>
                    <a:pt x="1068" y="357"/>
                    <a:pt x="1107" y="245"/>
                  </a:cubicBezTo>
                  <a:cubicBezTo>
                    <a:pt x="923" y="164"/>
                    <a:pt x="594" y="1"/>
                    <a:pt x="3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1"/>
            <p:cNvSpPr/>
            <p:nvPr/>
          </p:nvSpPr>
          <p:spPr>
            <a:xfrm>
              <a:off x="4269875" y="4048250"/>
              <a:ext cx="106875" cy="75925"/>
            </a:xfrm>
            <a:custGeom>
              <a:avLst/>
              <a:gdLst/>
              <a:ahLst/>
              <a:cxnLst/>
              <a:rect l="l" t="t" r="r" b="b"/>
              <a:pathLst>
                <a:path w="4275" h="3037" extrusionOk="0">
                  <a:moveTo>
                    <a:pt x="286" y="0"/>
                  </a:moveTo>
                  <a:cubicBezTo>
                    <a:pt x="0" y="572"/>
                    <a:pt x="48" y="1358"/>
                    <a:pt x="131" y="2560"/>
                  </a:cubicBezTo>
                  <a:cubicBezTo>
                    <a:pt x="391" y="2491"/>
                    <a:pt x="652" y="2453"/>
                    <a:pt x="891" y="2453"/>
                  </a:cubicBezTo>
                  <a:cubicBezTo>
                    <a:pt x="1396" y="2453"/>
                    <a:pt x="1800" y="2624"/>
                    <a:pt x="1881" y="3036"/>
                  </a:cubicBezTo>
                  <a:cubicBezTo>
                    <a:pt x="2512" y="2775"/>
                    <a:pt x="2965" y="2667"/>
                    <a:pt x="3620" y="2667"/>
                  </a:cubicBezTo>
                  <a:cubicBezTo>
                    <a:pt x="3405" y="2132"/>
                    <a:pt x="4275" y="2013"/>
                    <a:pt x="3786" y="1596"/>
                  </a:cubicBezTo>
                  <a:lnTo>
                    <a:pt x="3786" y="1596"/>
                  </a:lnTo>
                  <a:cubicBezTo>
                    <a:pt x="2905" y="1608"/>
                    <a:pt x="3167" y="2501"/>
                    <a:pt x="2358" y="2584"/>
                  </a:cubicBezTo>
                  <a:cubicBezTo>
                    <a:pt x="2179" y="2263"/>
                    <a:pt x="1893" y="2001"/>
                    <a:pt x="1643" y="1762"/>
                  </a:cubicBezTo>
                  <a:cubicBezTo>
                    <a:pt x="1738" y="1596"/>
                    <a:pt x="1774" y="1417"/>
                    <a:pt x="1405" y="1358"/>
                  </a:cubicBezTo>
                  <a:cubicBezTo>
                    <a:pt x="1369" y="1393"/>
                    <a:pt x="1357" y="1405"/>
                    <a:pt x="1310" y="1429"/>
                  </a:cubicBezTo>
                  <a:cubicBezTo>
                    <a:pt x="881" y="1012"/>
                    <a:pt x="488" y="596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1"/>
            <p:cNvSpPr/>
            <p:nvPr/>
          </p:nvSpPr>
          <p:spPr>
            <a:xfrm>
              <a:off x="4182950" y="2684975"/>
              <a:ext cx="37825" cy="34300"/>
            </a:xfrm>
            <a:custGeom>
              <a:avLst/>
              <a:gdLst/>
              <a:ahLst/>
              <a:cxnLst/>
              <a:rect l="l" t="t" r="r" b="b"/>
              <a:pathLst>
                <a:path w="1513" h="137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929" y="739"/>
                    <a:pt x="251" y="739"/>
                    <a:pt x="1" y="1096"/>
                  </a:cubicBezTo>
                  <a:cubicBezTo>
                    <a:pt x="307" y="1153"/>
                    <a:pt x="429" y="1372"/>
                    <a:pt x="801" y="1372"/>
                  </a:cubicBezTo>
                  <a:cubicBezTo>
                    <a:pt x="819" y="1372"/>
                    <a:pt x="838" y="1371"/>
                    <a:pt x="858" y="1370"/>
                  </a:cubicBezTo>
                  <a:cubicBezTo>
                    <a:pt x="715" y="930"/>
                    <a:pt x="1513" y="108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1"/>
            <p:cNvSpPr/>
            <p:nvPr/>
          </p:nvSpPr>
          <p:spPr>
            <a:xfrm>
              <a:off x="4209150" y="3038600"/>
              <a:ext cx="21750" cy="16100"/>
            </a:xfrm>
            <a:custGeom>
              <a:avLst/>
              <a:gdLst/>
              <a:ahLst/>
              <a:cxnLst/>
              <a:rect l="l" t="t" r="r" b="b"/>
              <a:pathLst>
                <a:path w="870" h="644" extrusionOk="0">
                  <a:moveTo>
                    <a:pt x="275" y="1"/>
                  </a:moveTo>
                  <a:cubicBezTo>
                    <a:pt x="149" y="1"/>
                    <a:pt x="53" y="55"/>
                    <a:pt x="0" y="239"/>
                  </a:cubicBezTo>
                  <a:cubicBezTo>
                    <a:pt x="310" y="358"/>
                    <a:pt x="703" y="417"/>
                    <a:pt x="869" y="643"/>
                  </a:cubicBezTo>
                  <a:lnTo>
                    <a:pt x="869" y="108"/>
                  </a:lnTo>
                  <a:cubicBezTo>
                    <a:pt x="643" y="88"/>
                    <a:pt x="435" y="1"/>
                    <a:pt x="2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1"/>
            <p:cNvSpPr/>
            <p:nvPr/>
          </p:nvSpPr>
          <p:spPr>
            <a:xfrm>
              <a:off x="4424350" y="4364725"/>
              <a:ext cx="39900" cy="17200"/>
            </a:xfrm>
            <a:custGeom>
              <a:avLst/>
              <a:gdLst/>
              <a:ahLst/>
              <a:cxnLst/>
              <a:rect l="l" t="t" r="r" b="b"/>
              <a:pathLst>
                <a:path w="1596" h="688" extrusionOk="0">
                  <a:moveTo>
                    <a:pt x="1272" y="0"/>
                  </a:moveTo>
                  <a:cubicBezTo>
                    <a:pt x="575" y="0"/>
                    <a:pt x="63" y="151"/>
                    <a:pt x="1" y="617"/>
                  </a:cubicBezTo>
                  <a:cubicBezTo>
                    <a:pt x="170" y="667"/>
                    <a:pt x="313" y="687"/>
                    <a:pt x="439" y="687"/>
                  </a:cubicBezTo>
                  <a:cubicBezTo>
                    <a:pt x="855" y="687"/>
                    <a:pt x="1103" y="470"/>
                    <a:pt x="1596" y="379"/>
                  </a:cubicBezTo>
                  <a:lnTo>
                    <a:pt x="1596" y="10"/>
                  </a:lnTo>
                  <a:cubicBezTo>
                    <a:pt x="1484" y="3"/>
                    <a:pt x="1376" y="0"/>
                    <a:pt x="12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1"/>
            <p:cNvSpPr/>
            <p:nvPr/>
          </p:nvSpPr>
          <p:spPr>
            <a:xfrm>
              <a:off x="4291950" y="4324550"/>
              <a:ext cx="24975" cy="16075"/>
            </a:xfrm>
            <a:custGeom>
              <a:avLst/>
              <a:gdLst/>
              <a:ahLst/>
              <a:cxnLst/>
              <a:rect l="l" t="t" r="r" b="b"/>
              <a:pathLst>
                <a:path w="999" h="643" extrusionOk="0">
                  <a:moveTo>
                    <a:pt x="231" y="1"/>
                  </a:moveTo>
                  <a:cubicBezTo>
                    <a:pt x="179" y="1"/>
                    <a:pt x="118" y="7"/>
                    <a:pt x="46" y="21"/>
                  </a:cubicBezTo>
                  <a:cubicBezTo>
                    <a:pt x="1" y="439"/>
                    <a:pt x="244" y="642"/>
                    <a:pt x="756" y="642"/>
                  </a:cubicBezTo>
                  <a:cubicBezTo>
                    <a:pt x="784" y="642"/>
                    <a:pt x="814" y="642"/>
                    <a:pt x="844" y="640"/>
                  </a:cubicBezTo>
                  <a:cubicBezTo>
                    <a:pt x="832" y="474"/>
                    <a:pt x="903" y="366"/>
                    <a:pt x="998" y="259"/>
                  </a:cubicBezTo>
                  <a:lnTo>
                    <a:pt x="998" y="259"/>
                  </a:lnTo>
                  <a:cubicBezTo>
                    <a:pt x="955" y="267"/>
                    <a:pt x="916" y="270"/>
                    <a:pt x="881" y="270"/>
                  </a:cubicBezTo>
                  <a:cubicBezTo>
                    <a:pt x="566" y="270"/>
                    <a:pt x="578" y="1"/>
                    <a:pt x="2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1"/>
            <p:cNvSpPr/>
            <p:nvPr/>
          </p:nvSpPr>
          <p:spPr>
            <a:xfrm>
              <a:off x="4050425" y="2984875"/>
              <a:ext cx="26275" cy="12375"/>
            </a:xfrm>
            <a:custGeom>
              <a:avLst/>
              <a:gdLst/>
              <a:ahLst/>
              <a:cxnLst/>
              <a:rect l="l" t="t" r="r" b="b"/>
              <a:pathLst>
                <a:path w="1051" h="495" extrusionOk="0">
                  <a:moveTo>
                    <a:pt x="535" y="0"/>
                  </a:moveTo>
                  <a:cubicBezTo>
                    <a:pt x="402" y="0"/>
                    <a:pt x="271" y="30"/>
                    <a:pt x="27" y="90"/>
                  </a:cubicBezTo>
                  <a:cubicBezTo>
                    <a:pt x="1" y="401"/>
                    <a:pt x="157" y="469"/>
                    <a:pt x="358" y="469"/>
                  </a:cubicBezTo>
                  <a:cubicBezTo>
                    <a:pt x="513" y="469"/>
                    <a:pt x="696" y="428"/>
                    <a:pt x="841" y="428"/>
                  </a:cubicBezTo>
                  <a:cubicBezTo>
                    <a:pt x="930" y="428"/>
                    <a:pt x="1005" y="444"/>
                    <a:pt x="1051" y="494"/>
                  </a:cubicBezTo>
                  <a:lnTo>
                    <a:pt x="1051" y="90"/>
                  </a:lnTo>
                  <a:cubicBezTo>
                    <a:pt x="801" y="30"/>
                    <a:pt x="667" y="0"/>
                    <a:pt x="5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1"/>
            <p:cNvSpPr/>
            <p:nvPr/>
          </p:nvSpPr>
          <p:spPr>
            <a:xfrm>
              <a:off x="4154075" y="4395150"/>
              <a:ext cx="28000" cy="12950"/>
            </a:xfrm>
            <a:custGeom>
              <a:avLst/>
              <a:gdLst/>
              <a:ahLst/>
              <a:cxnLst/>
              <a:rect l="l" t="t" r="r" b="b"/>
              <a:pathLst>
                <a:path w="1120" h="518" extrusionOk="0">
                  <a:moveTo>
                    <a:pt x="307" y="0"/>
                  </a:moveTo>
                  <a:cubicBezTo>
                    <a:pt x="189" y="0"/>
                    <a:pt x="81" y="37"/>
                    <a:pt x="1" y="138"/>
                  </a:cubicBezTo>
                  <a:cubicBezTo>
                    <a:pt x="123" y="203"/>
                    <a:pt x="539" y="518"/>
                    <a:pt x="832" y="518"/>
                  </a:cubicBezTo>
                  <a:cubicBezTo>
                    <a:pt x="968" y="518"/>
                    <a:pt x="1078" y="450"/>
                    <a:pt x="1120" y="257"/>
                  </a:cubicBezTo>
                  <a:cubicBezTo>
                    <a:pt x="943" y="215"/>
                    <a:pt x="593" y="0"/>
                    <a:pt x="3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1"/>
            <p:cNvSpPr/>
            <p:nvPr/>
          </p:nvSpPr>
          <p:spPr>
            <a:xfrm>
              <a:off x="4101700" y="2519200"/>
              <a:ext cx="50325" cy="64600"/>
            </a:xfrm>
            <a:custGeom>
              <a:avLst/>
              <a:gdLst/>
              <a:ahLst/>
              <a:cxnLst/>
              <a:rect l="l" t="t" r="r" b="b"/>
              <a:pathLst>
                <a:path w="2013" h="2584" extrusionOk="0">
                  <a:moveTo>
                    <a:pt x="1536" y="0"/>
                  </a:moveTo>
                  <a:lnTo>
                    <a:pt x="1536" y="0"/>
                  </a:lnTo>
                  <a:cubicBezTo>
                    <a:pt x="965" y="822"/>
                    <a:pt x="524" y="1738"/>
                    <a:pt x="0" y="2584"/>
                  </a:cubicBezTo>
                  <a:cubicBezTo>
                    <a:pt x="512" y="2548"/>
                    <a:pt x="774" y="2286"/>
                    <a:pt x="1191" y="2167"/>
                  </a:cubicBezTo>
                  <a:cubicBezTo>
                    <a:pt x="917" y="1238"/>
                    <a:pt x="2012" y="655"/>
                    <a:pt x="1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1"/>
            <p:cNvSpPr/>
            <p:nvPr/>
          </p:nvSpPr>
          <p:spPr>
            <a:xfrm>
              <a:off x="4147225" y="3197250"/>
              <a:ext cx="49750" cy="23825"/>
            </a:xfrm>
            <a:custGeom>
              <a:avLst/>
              <a:gdLst/>
              <a:ahLst/>
              <a:cxnLst/>
              <a:rect l="l" t="t" r="r" b="b"/>
              <a:pathLst>
                <a:path w="1990" h="953" extrusionOk="0">
                  <a:moveTo>
                    <a:pt x="263" y="0"/>
                  </a:moveTo>
                  <a:cubicBezTo>
                    <a:pt x="203" y="334"/>
                    <a:pt x="1" y="512"/>
                    <a:pt x="84" y="953"/>
                  </a:cubicBezTo>
                  <a:cubicBezTo>
                    <a:pt x="1013" y="941"/>
                    <a:pt x="1739" y="810"/>
                    <a:pt x="1989" y="274"/>
                  </a:cubicBezTo>
                  <a:cubicBezTo>
                    <a:pt x="1862" y="255"/>
                    <a:pt x="1748" y="248"/>
                    <a:pt x="1643" y="248"/>
                  </a:cubicBezTo>
                  <a:cubicBezTo>
                    <a:pt x="1396" y="248"/>
                    <a:pt x="1203" y="286"/>
                    <a:pt x="1013" y="286"/>
                  </a:cubicBezTo>
                  <a:cubicBezTo>
                    <a:pt x="787" y="286"/>
                    <a:pt x="566" y="233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1"/>
            <p:cNvSpPr/>
            <p:nvPr/>
          </p:nvSpPr>
          <p:spPr>
            <a:xfrm>
              <a:off x="4170500" y="2397325"/>
              <a:ext cx="19575" cy="16025"/>
            </a:xfrm>
            <a:custGeom>
              <a:avLst/>
              <a:gdLst/>
              <a:ahLst/>
              <a:cxnLst/>
              <a:rect l="l" t="t" r="r" b="b"/>
              <a:pathLst>
                <a:path w="783" h="641" extrusionOk="0">
                  <a:moveTo>
                    <a:pt x="429" y="1"/>
                  </a:moveTo>
                  <a:cubicBezTo>
                    <a:pt x="19" y="1"/>
                    <a:pt x="1" y="302"/>
                    <a:pt x="34" y="613"/>
                  </a:cubicBezTo>
                  <a:cubicBezTo>
                    <a:pt x="116" y="632"/>
                    <a:pt x="190" y="641"/>
                    <a:pt x="256" y="641"/>
                  </a:cubicBezTo>
                  <a:cubicBezTo>
                    <a:pt x="715" y="641"/>
                    <a:pt x="783" y="214"/>
                    <a:pt x="522" y="5"/>
                  </a:cubicBezTo>
                  <a:cubicBezTo>
                    <a:pt x="489" y="2"/>
                    <a:pt x="458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1"/>
            <p:cNvSpPr/>
            <p:nvPr/>
          </p:nvSpPr>
          <p:spPr>
            <a:xfrm>
              <a:off x="4152800" y="3248375"/>
              <a:ext cx="22725" cy="15950"/>
            </a:xfrm>
            <a:custGeom>
              <a:avLst/>
              <a:gdLst/>
              <a:ahLst/>
              <a:cxnLst/>
              <a:rect l="l" t="t" r="r" b="b"/>
              <a:pathLst>
                <a:path w="909" h="638" extrusionOk="0">
                  <a:moveTo>
                    <a:pt x="330" y="1"/>
                  </a:moveTo>
                  <a:cubicBezTo>
                    <a:pt x="246" y="1"/>
                    <a:pt x="151" y="39"/>
                    <a:pt x="40" y="134"/>
                  </a:cubicBezTo>
                  <a:cubicBezTo>
                    <a:pt x="1" y="414"/>
                    <a:pt x="341" y="637"/>
                    <a:pt x="610" y="637"/>
                  </a:cubicBezTo>
                  <a:cubicBezTo>
                    <a:pt x="753" y="637"/>
                    <a:pt x="876" y="573"/>
                    <a:pt x="909" y="420"/>
                  </a:cubicBezTo>
                  <a:cubicBezTo>
                    <a:pt x="708" y="281"/>
                    <a:pt x="559" y="1"/>
                    <a:pt x="3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1"/>
            <p:cNvSpPr/>
            <p:nvPr/>
          </p:nvSpPr>
          <p:spPr>
            <a:xfrm>
              <a:off x="4189200" y="3875675"/>
              <a:ext cx="23550" cy="9550"/>
            </a:xfrm>
            <a:custGeom>
              <a:avLst/>
              <a:gdLst/>
              <a:ahLst/>
              <a:cxnLst/>
              <a:rect l="l" t="t" r="r" b="b"/>
              <a:pathLst>
                <a:path w="942" h="382" extrusionOk="0">
                  <a:moveTo>
                    <a:pt x="327" y="1"/>
                  </a:moveTo>
                  <a:cubicBezTo>
                    <a:pt x="177" y="1"/>
                    <a:pt x="48" y="62"/>
                    <a:pt x="1" y="236"/>
                  </a:cubicBezTo>
                  <a:cubicBezTo>
                    <a:pt x="13" y="234"/>
                    <a:pt x="25" y="233"/>
                    <a:pt x="38" y="233"/>
                  </a:cubicBezTo>
                  <a:cubicBezTo>
                    <a:pt x="220" y="233"/>
                    <a:pt x="501" y="382"/>
                    <a:pt x="709" y="382"/>
                  </a:cubicBezTo>
                  <a:cubicBezTo>
                    <a:pt x="811" y="382"/>
                    <a:pt x="896" y="345"/>
                    <a:pt x="941" y="236"/>
                  </a:cubicBezTo>
                  <a:cubicBezTo>
                    <a:pt x="833" y="142"/>
                    <a:pt x="556" y="1"/>
                    <a:pt x="3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1"/>
            <p:cNvSpPr/>
            <p:nvPr/>
          </p:nvSpPr>
          <p:spPr>
            <a:xfrm>
              <a:off x="4173125" y="4200950"/>
              <a:ext cx="24150" cy="21150"/>
            </a:xfrm>
            <a:custGeom>
              <a:avLst/>
              <a:gdLst/>
              <a:ahLst/>
              <a:cxnLst/>
              <a:rect l="l" t="t" r="r" b="b"/>
              <a:pathLst>
                <a:path w="966" h="84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" y="619"/>
                    <a:pt x="655" y="607"/>
                    <a:pt x="965" y="846"/>
                  </a:cubicBezTo>
                  <a:cubicBezTo>
                    <a:pt x="846" y="477"/>
                    <a:pt x="525" y="238"/>
                    <a:pt x="1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1"/>
            <p:cNvSpPr/>
            <p:nvPr/>
          </p:nvSpPr>
          <p:spPr>
            <a:xfrm>
              <a:off x="4119250" y="2739325"/>
              <a:ext cx="85150" cy="98375"/>
            </a:xfrm>
            <a:custGeom>
              <a:avLst/>
              <a:gdLst/>
              <a:ahLst/>
              <a:cxnLst/>
              <a:rect l="l" t="t" r="r" b="b"/>
              <a:pathLst>
                <a:path w="3406" h="3935" extrusionOk="0">
                  <a:moveTo>
                    <a:pt x="3041" y="0"/>
                  </a:moveTo>
                  <a:cubicBezTo>
                    <a:pt x="2417" y="0"/>
                    <a:pt x="2176" y="1363"/>
                    <a:pt x="1537" y="1637"/>
                  </a:cubicBezTo>
                  <a:cubicBezTo>
                    <a:pt x="786" y="1637"/>
                    <a:pt x="608" y="2077"/>
                    <a:pt x="1" y="2173"/>
                  </a:cubicBezTo>
                  <a:cubicBezTo>
                    <a:pt x="84" y="2911"/>
                    <a:pt x="382" y="3458"/>
                    <a:pt x="322" y="3935"/>
                  </a:cubicBezTo>
                  <a:cubicBezTo>
                    <a:pt x="1358" y="3756"/>
                    <a:pt x="1656" y="2994"/>
                    <a:pt x="2382" y="2577"/>
                  </a:cubicBezTo>
                  <a:cubicBezTo>
                    <a:pt x="2132" y="2458"/>
                    <a:pt x="2013" y="2232"/>
                    <a:pt x="2037" y="1911"/>
                  </a:cubicBezTo>
                  <a:cubicBezTo>
                    <a:pt x="2799" y="1565"/>
                    <a:pt x="2846" y="649"/>
                    <a:pt x="3406" y="137"/>
                  </a:cubicBezTo>
                  <a:cubicBezTo>
                    <a:pt x="3270" y="41"/>
                    <a:pt x="3150" y="0"/>
                    <a:pt x="30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1"/>
            <p:cNvSpPr/>
            <p:nvPr/>
          </p:nvSpPr>
          <p:spPr>
            <a:xfrm>
              <a:off x="4424650" y="4453050"/>
              <a:ext cx="21775" cy="15625"/>
            </a:xfrm>
            <a:custGeom>
              <a:avLst/>
              <a:gdLst/>
              <a:ahLst/>
              <a:cxnLst/>
              <a:rect l="l" t="t" r="r" b="b"/>
              <a:pathLst>
                <a:path w="871" h="625" extrusionOk="0">
                  <a:moveTo>
                    <a:pt x="477" y="1"/>
                  </a:moveTo>
                  <a:cubicBezTo>
                    <a:pt x="441" y="108"/>
                    <a:pt x="305" y="121"/>
                    <a:pt x="154" y="121"/>
                  </a:cubicBezTo>
                  <a:cubicBezTo>
                    <a:pt x="103" y="121"/>
                    <a:pt x="51" y="120"/>
                    <a:pt x="0" y="120"/>
                  </a:cubicBezTo>
                  <a:lnTo>
                    <a:pt x="0" y="620"/>
                  </a:lnTo>
                  <a:cubicBezTo>
                    <a:pt x="23" y="623"/>
                    <a:pt x="46" y="625"/>
                    <a:pt x="69" y="625"/>
                  </a:cubicBezTo>
                  <a:cubicBezTo>
                    <a:pt x="457" y="625"/>
                    <a:pt x="870" y="169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1"/>
            <p:cNvSpPr/>
            <p:nvPr/>
          </p:nvSpPr>
          <p:spPr>
            <a:xfrm>
              <a:off x="4668900" y="4382200"/>
              <a:ext cx="28725" cy="19025"/>
            </a:xfrm>
            <a:custGeom>
              <a:avLst/>
              <a:gdLst/>
              <a:ahLst/>
              <a:cxnLst/>
              <a:rect l="l" t="t" r="r" b="b"/>
              <a:pathLst>
                <a:path w="1149" h="761" extrusionOk="0">
                  <a:moveTo>
                    <a:pt x="392" y="0"/>
                  </a:moveTo>
                  <a:cubicBezTo>
                    <a:pt x="294" y="0"/>
                    <a:pt x="185" y="8"/>
                    <a:pt x="65" y="25"/>
                  </a:cubicBezTo>
                  <a:cubicBezTo>
                    <a:pt x="1" y="518"/>
                    <a:pt x="245" y="760"/>
                    <a:pt x="816" y="760"/>
                  </a:cubicBezTo>
                  <a:cubicBezTo>
                    <a:pt x="879" y="760"/>
                    <a:pt x="946" y="757"/>
                    <a:pt x="1017" y="751"/>
                  </a:cubicBezTo>
                  <a:cubicBezTo>
                    <a:pt x="1148" y="248"/>
                    <a:pt x="930" y="0"/>
                    <a:pt x="3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1"/>
            <p:cNvSpPr/>
            <p:nvPr/>
          </p:nvSpPr>
          <p:spPr>
            <a:xfrm>
              <a:off x="4654725" y="4346500"/>
              <a:ext cx="34975" cy="20625"/>
            </a:xfrm>
            <a:custGeom>
              <a:avLst/>
              <a:gdLst/>
              <a:ahLst/>
              <a:cxnLst/>
              <a:rect l="l" t="t" r="r" b="b"/>
              <a:pathLst>
                <a:path w="1399" h="825" extrusionOk="0">
                  <a:moveTo>
                    <a:pt x="1096" y="0"/>
                  </a:moveTo>
                  <a:cubicBezTo>
                    <a:pt x="430" y="12"/>
                    <a:pt x="156" y="322"/>
                    <a:pt x="1" y="739"/>
                  </a:cubicBezTo>
                  <a:cubicBezTo>
                    <a:pt x="94" y="799"/>
                    <a:pt x="201" y="825"/>
                    <a:pt x="312" y="825"/>
                  </a:cubicBezTo>
                  <a:cubicBezTo>
                    <a:pt x="815" y="825"/>
                    <a:pt x="1399" y="293"/>
                    <a:pt x="10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1"/>
            <p:cNvSpPr/>
            <p:nvPr/>
          </p:nvSpPr>
          <p:spPr>
            <a:xfrm>
              <a:off x="4567250" y="4421950"/>
              <a:ext cx="27975" cy="13150"/>
            </a:xfrm>
            <a:custGeom>
              <a:avLst/>
              <a:gdLst/>
              <a:ahLst/>
              <a:cxnLst/>
              <a:rect l="l" t="t" r="r" b="b"/>
              <a:pathLst>
                <a:path w="1119" h="526" extrusionOk="0">
                  <a:moveTo>
                    <a:pt x="379" y="0"/>
                  </a:moveTo>
                  <a:cubicBezTo>
                    <a:pt x="312" y="0"/>
                    <a:pt x="238" y="6"/>
                    <a:pt x="154" y="18"/>
                  </a:cubicBezTo>
                  <a:cubicBezTo>
                    <a:pt x="1" y="354"/>
                    <a:pt x="335" y="525"/>
                    <a:pt x="652" y="525"/>
                  </a:cubicBezTo>
                  <a:cubicBezTo>
                    <a:pt x="875" y="525"/>
                    <a:pt x="1089" y="441"/>
                    <a:pt x="1119" y="269"/>
                  </a:cubicBezTo>
                  <a:cubicBezTo>
                    <a:pt x="876" y="177"/>
                    <a:pt x="753" y="0"/>
                    <a:pt x="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1"/>
            <p:cNvSpPr/>
            <p:nvPr/>
          </p:nvSpPr>
          <p:spPr>
            <a:xfrm>
              <a:off x="4460075" y="4404550"/>
              <a:ext cx="115200" cy="75925"/>
            </a:xfrm>
            <a:custGeom>
              <a:avLst/>
              <a:gdLst/>
              <a:ahLst/>
              <a:cxnLst/>
              <a:rect l="l" t="t" r="r" b="b"/>
              <a:pathLst>
                <a:path w="4608" h="3037" extrusionOk="0">
                  <a:moveTo>
                    <a:pt x="0" y="0"/>
                  </a:moveTo>
                  <a:lnTo>
                    <a:pt x="0" y="0"/>
                  </a:lnTo>
                  <a:cubicBezTo>
                    <a:pt x="465" y="429"/>
                    <a:pt x="262" y="1095"/>
                    <a:pt x="167" y="1691"/>
                  </a:cubicBezTo>
                  <a:cubicBezTo>
                    <a:pt x="317" y="1678"/>
                    <a:pt x="460" y="1672"/>
                    <a:pt x="595" y="1672"/>
                  </a:cubicBezTo>
                  <a:cubicBezTo>
                    <a:pt x="1881" y="1672"/>
                    <a:pt x="2493" y="2217"/>
                    <a:pt x="2870" y="2917"/>
                  </a:cubicBezTo>
                  <a:cubicBezTo>
                    <a:pt x="3632" y="2631"/>
                    <a:pt x="4358" y="3036"/>
                    <a:pt x="4608" y="2417"/>
                  </a:cubicBezTo>
                  <a:cubicBezTo>
                    <a:pt x="3536" y="2322"/>
                    <a:pt x="2751" y="1977"/>
                    <a:pt x="2393" y="1322"/>
                  </a:cubicBezTo>
                  <a:cubicBezTo>
                    <a:pt x="2632" y="976"/>
                    <a:pt x="3144" y="845"/>
                    <a:pt x="3024" y="238"/>
                  </a:cubicBezTo>
                  <a:lnTo>
                    <a:pt x="3024" y="238"/>
                  </a:lnTo>
                  <a:cubicBezTo>
                    <a:pt x="2875" y="248"/>
                    <a:pt x="2732" y="253"/>
                    <a:pt x="2594" y="253"/>
                  </a:cubicBezTo>
                  <a:cubicBezTo>
                    <a:pt x="1608" y="253"/>
                    <a:pt x="910" y="21"/>
                    <a:pt x="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1"/>
            <p:cNvSpPr/>
            <p:nvPr/>
          </p:nvSpPr>
          <p:spPr>
            <a:xfrm>
              <a:off x="4683475" y="4105700"/>
              <a:ext cx="22775" cy="21050"/>
            </a:xfrm>
            <a:custGeom>
              <a:avLst/>
              <a:gdLst/>
              <a:ahLst/>
              <a:cxnLst/>
              <a:rect l="l" t="t" r="r" b="b"/>
              <a:pathLst>
                <a:path w="911" h="842" extrusionOk="0">
                  <a:moveTo>
                    <a:pt x="53" y="0"/>
                  </a:moveTo>
                  <a:cubicBezTo>
                    <a:pt x="0" y="435"/>
                    <a:pt x="4" y="841"/>
                    <a:pt x="518" y="841"/>
                  </a:cubicBezTo>
                  <a:cubicBezTo>
                    <a:pt x="581" y="841"/>
                    <a:pt x="652" y="835"/>
                    <a:pt x="732" y="822"/>
                  </a:cubicBezTo>
                  <a:cubicBezTo>
                    <a:pt x="613" y="405"/>
                    <a:pt x="911" y="322"/>
                    <a:pt x="899" y="12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1"/>
            <p:cNvSpPr/>
            <p:nvPr/>
          </p:nvSpPr>
          <p:spPr>
            <a:xfrm>
              <a:off x="2718475" y="3443125"/>
              <a:ext cx="45275" cy="33650"/>
            </a:xfrm>
            <a:custGeom>
              <a:avLst/>
              <a:gdLst/>
              <a:ahLst/>
              <a:cxnLst/>
              <a:rect l="l" t="t" r="r" b="b"/>
              <a:pathLst>
                <a:path w="1811" h="1346" extrusionOk="0">
                  <a:moveTo>
                    <a:pt x="537" y="0"/>
                  </a:moveTo>
                  <a:cubicBezTo>
                    <a:pt x="418" y="500"/>
                    <a:pt x="1" y="845"/>
                    <a:pt x="358" y="1345"/>
                  </a:cubicBezTo>
                  <a:lnTo>
                    <a:pt x="1215" y="1345"/>
                  </a:lnTo>
                  <a:cubicBezTo>
                    <a:pt x="1811" y="857"/>
                    <a:pt x="1346" y="95"/>
                    <a:pt x="5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1"/>
            <p:cNvSpPr/>
            <p:nvPr/>
          </p:nvSpPr>
          <p:spPr>
            <a:xfrm>
              <a:off x="964100" y="884725"/>
              <a:ext cx="40300" cy="24225"/>
            </a:xfrm>
            <a:custGeom>
              <a:avLst/>
              <a:gdLst/>
              <a:ahLst/>
              <a:cxnLst/>
              <a:rect l="l" t="t" r="r" b="b"/>
              <a:pathLst>
                <a:path w="1612" h="969" extrusionOk="0">
                  <a:moveTo>
                    <a:pt x="354" y="1"/>
                  </a:moveTo>
                  <a:cubicBezTo>
                    <a:pt x="160" y="1"/>
                    <a:pt x="18" y="49"/>
                    <a:pt x="0" y="192"/>
                  </a:cubicBezTo>
                  <a:cubicBezTo>
                    <a:pt x="477" y="204"/>
                    <a:pt x="667" y="443"/>
                    <a:pt x="1036" y="538"/>
                  </a:cubicBezTo>
                  <a:cubicBezTo>
                    <a:pt x="965" y="657"/>
                    <a:pt x="905" y="800"/>
                    <a:pt x="858" y="954"/>
                  </a:cubicBezTo>
                  <a:cubicBezTo>
                    <a:pt x="927" y="964"/>
                    <a:pt x="990" y="968"/>
                    <a:pt x="1048" y="968"/>
                  </a:cubicBezTo>
                  <a:cubicBezTo>
                    <a:pt x="1515" y="968"/>
                    <a:pt x="1612" y="677"/>
                    <a:pt x="1548" y="264"/>
                  </a:cubicBezTo>
                  <a:cubicBezTo>
                    <a:pt x="1512" y="264"/>
                    <a:pt x="1489" y="276"/>
                    <a:pt x="1441" y="300"/>
                  </a:cubicBezTo>
                  <a:lnTo>
                    <a:pt x="1441" y="192"/>
                  </a:lnTo>
                  <a:cubicBezTo>
                    <a:pt x="1184" y="147"/>
                    <a:pt x="691" y="1"/>
                    <a:pt x="35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1"/>
            <p:cNvSpPr/>
            <p:nvPr/>
          </p:nvSpPr>
          <p:spPr>
            <a:xfrm>
              <a:off x="836400" y="857975"/>
              <a:ext cx="31575" cy="16700"/>
            </a:xfrm>
            <a:custGeom>
              <a:avLst/>
              <a:gdLst/>
              <a:ahLst/>
              <a:cxnLst/>
              <a:rect l="l" t="t" r="r" b="b"/>
              <a:pathLst>
                <a:path w="1263" h="668" extrusionOk="0">
                  <a:moveTo>
                    <a:pt x="715" y="0"/>
                  </a:moveTo>
                  <a:cubicBezTo>
                    <a:pt x="751" y="334"/>
                    <a:pt x="1" y="453"/>
                    <a:pt x="489" y="667"/>
                  </a:cubicBezTo>
                  <a:cubicBezTo>
                    <a:pt x="548" y="274"/>
                    <a:pt x="1025" y="227"/>
                    <a:pt x="1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1"/>
            <p:cNvSpPr/>
            <p:nvPr/>
          </p:nvSpPr>
          <p:spPr>
            <a:xfrm>
              <a:off x="873300" y="1220525"/>
              <a:ext cx="27425" cy="20800"/>
            </a:xfrm>
            <a:custGeom>
              <a:avLst/>
              <a:gdLst/>
              <a:ahLst/>
              <a:cxnLst/>
              <a:rect l="l" t="t" r="r" b="b"/>
              <a:pathLst>
                <a:path w="1097" h="832" extrusionOk="0">
                  <a:moveTo>
                    <a:pt x="239" y="0"/>
                  </a:moveTo>
                  <a:cubicBezTo>
                    <a:pt x="1" y="179"/>
                    <a:pt x="1" y="643"/>
                    <a:pt x="239" y="822"/>
                  </a:cubicBezTo>
                  <a:cubicBezTo>
                    <a:pt x="297" y="828"/>
                    <a:pt x="351" y="831"/>
                    <a:pt x="400" y="831"/>
                  </a:cubicBezTo>
                  <a:cubicBezTo>
                    <a:pt x="820" y="831"/>
                    <a:pt x="958" y="619"/>
                    <a:pt x="1096" y="417"/>
                  </a:cubicBezTo>
                  <a:cubicBezTo>
                    <a:pt x="787" y="298"/>
                    <a:pt x="596" y="95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1"/>
            <p:cNvSpPr/>
            <p:nvPr/>
          </p:nvSpPr>
          <p:spPr>
            <a:xfrm>
              <a:off x="818550" y="1074675"/>
              <a:ext cx="44375" cy="51225"/>
            </a:xfrm>
            <a:custGeom>
              <a:avLst/>
              <a:gdLst/>
              <a:ahLst/>
              <a:cxnLst/>
              <a:rect l="l" t="t" r="r" b="b"/>
              <a:pathLst>
                <a:path w="1775" h="2049" extrusionOk="0">
                  <a:moveTo>
                    <a:pt x="715" y="0"/>
                  </a:moveTo>
                  <a:cubicBezTo>
                    <a:pt x="0" y="262"/>
                    <a:pt x="0" y="1477"/>
                    <a:pt x="191" y="2048"/>
                  </a:cubicBezTo>
                  <a:cubicBezTo>
                    <a:pt x="1441" y="1977"/>
                    <a:pt x="1774" y="441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1"/>
            <p:cNvSpPr/>
            <p:nvPr/>
          </p:nvSpPr>
          <p:spPr>
            <a:xfrm>
              <a:off x="895625" y="867675"/>
              <a:ext cx="25625" cy="23950"/>
            </a:xfrm>
            <a:custGeom>
              <a:avLst/>
              <a:gdLst/>
              <a:ahLst/>
              <a:cxnLst/>
              <a:rect l="l" t="t" r="r" b="b"/>
              <a:pathLst>
                <a:path w="1025" h="958" extrusionOk="0">
                  <a:moveTo>
                    <a:pt x="270" y="1"/>
                  </a:moveTo>
                  <a:cubicBezTo>
                    <a:pt x="182" y="1"/>
                    <a:pt x="91" y="3"/>
                    <a:pt x="1" y="5"/>
                  </a:cubicBezTo>
                  <a:lnTo>
                    <a:pt x="1" y="958"/>
                  </a:lnTo>
                  <a:cubicBezTo>
                    <a:pt x="394" y="922"/>
                    <a:pt x="691" y="803"/>
                    <a:pt x="1025" y="696"/>
                  </a:cubicBezTo>
                  <a:lnTo>
                    <a:pt x="1025" y="148"/>
                  </a:lnTo>
                  <a:cubicBezTo>
                    <a:pt x="876" y="27"/>
                    <a:pt x="588" y="1"/>
                    <a:pt x="2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1"/>
            <p:cNvSpPr/>
            <p:nvPr/>
          </p:nvSpPr>
          <p:spPr>
            <a:xfrm>
              <a:off x="793825" y="1037150"/>
              <a:ext cx="44100" cy="29350"/>
            </a:xfrm>
            <a:custGeom>
              <a:avLst/>
              <a:gdLst/>
              <a:ahLst/>
              <a:cxnLst/>
              <a:rect l="l" t="t" r="r" b="b"/>
              <a:pathLst>
                <a:path w="1764" h="1174" extrusionOk="0">
                  <a:moveTo>
                    <a:pt x="1013" y="1"/>
                  </a:moveTo>
                  <a:cubicBezTo>
                    <a:pt x="846" y="168"/>
                    <a:pt x="811" y="370"/>
                    <a:pt x="882" y="549"/>
                  </a:cubicBezTo>
                  <a:cubicBezTo>
                    <a:pt x="775" y="556"/>
                    <a:pt x="672" y="560"/>
                    <a:pt x="575" y="560"/>
                  </a:cubicBezTo>
                  <a:cubicBezTo>
                    <a:pt x="338" y="560"/>
                    <a:pt x="136" y="531"/>
                    <a:pt x="1" y="430"/>
                  </a:cubicBezTo>
                  <a:lnTo>
                    <a:pt x="1" y="1168"/>
                  </a:lnTo>
                  <a:cubicBezTo>
                    <a:pt x="59" y="1171"/>
                    <a:pt x="115" y="1173"/>
                    <a:pt x="168" y="1173"/>
                  </a:cubicBezTo>
                  <a:cubicBezTo>
                    <a:pt x="662" y="1173"/>
                    <a:pt x="952" y="1020"/>
                    <a:pt x="942" y="644"/>
                  </a:cubicBezTo>
                  <a:lnTo>
                    <a:pt x="942" y="644"/>
                  </a:lnTo>
                  <a:cubicBezTo>
                    <a:pt x="1043" y="756"/>
                    <a:pt x="1198" y="842"/>
                    <a:pt x="1412" y="842"/>
                  </a:cubicBezTo>
                  <a:cubicBezTo>
                    <a:pt x="1448" y="842"/>
                    <a:pt x="1486" y="840"/>
                    <a:pt x="1525" y="834"/>
                  </a:cubicBezTo>
                  <a:cubicBezTo>
                    <a:pt x="1585" y="656"/>
                    <a:pt x="1763" y="584"/>
                    <a:pt x="1704" y="287"/>
                  </a:cubicBezTo>
                  <a:cubicBezTo>
                    <a:pt x="1442" y="215"/>
                    <a:pt x="1263" y="72"/>
                    <a:pt x="10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1"/>
            <p:cNvSpPr/>
            <p:nvPr/>
          </p:nvSpPr>
          <p:spPr>
            <a:xfrm>
              <a:off x="926000" y="939225"/>
              <a:ext cx="42875" cy="27425"/>
            </a:xfrm>
            <a:custGeom>
              <a:avLst/>
              <a:gdLst/>
              <a:ahLst/>
              <a:cxnLst/>
              <a:rect l="l" t="t" r="r" b="b"/>
              <a:pathLst>
                <a:path w="1715" h="1097" extrusionOk="0">
                  <a:moveTo>
                    <a:pt x="377" y="1"/>
                  </a:moveTo>
                  <a:cubicBezTo>
                    <a:pt x="367" y="1"/>
                    <a:pt x="356" y="1"/>
                    <a:pt x="346" y="1"/>
                  </a:cubicBezTo>
                  <a:cubicBezTo>
                    <a:pt x="0" y="275"/>
                    <a:pt x="238" y="775"/>
                    <a:pt x="346" y="1096"/>
                  </a:cubicBezTo>
                  <a:cubicBezTo>
                    <a:pt x="715" y="930"/>
                    <a:pt x="1370" y="989"/>
                    <a:pt x="1715" y="810"/>
                  </a:cubicBezTo>
                  <a:lnTo>
                    <a:pt x="1715" y="406"/>
                  </a:lnTo>
                  <a:cubicBezTo>
                    <a:pt x="1176" y="347"/>
                    <a:pt x="1006" y="1"/>
                    <a:pt x="3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1"/>
            <p:cNvSpPr/>
            <p:nvPr/>
          </p:nvSpPr>
          <p:spPr>
            <a:xfrm>
              <a:off x="851850" y="1150425"/>
              <a:ext cx="20100" cy="16225"/>
            </a:xfrm>
            <a:custGeom>
              <a:avLst/>
              <a:gdLst/>
              <a:ahLst/>
              <a:cxnLst/>
              <a:rect l="l" t="t" r="r" b="b"/>
              <a:pathLst>
                <a:path w="804" h="649" extrusionOk="0">
                  <a:moveTo>
                    <a:pt x="445" y="0"/>
                  </a:moveTo>
                  <a:cubicBezTo>
                    <a:pt x="345" y="0"/>
                    <a:pt x="221" y="30"/>
                    <a:pt x="73" y="90"/>
                  </a:cubicBezTo>
                  <a:cubicBezTo>
                    <a:pt x="0" y="465"/>
                    <a:pt x="164" y="648"/>
                    <a:pt x="566" y="648"/>
                  </a:cubicBezTo>
                  <a:cubicBezTo>
                    <a:pt x="623" y="648"/>
                    <a:pt x="685" y="645"/>
                    <a:pt x="752" y="637"/>
                  </a:cubicBezTo>
                  <a:cubicBezTo>
                    <a:pt x="803" y="207"/>
                    <a:pt x="706" y="0"/>
                    <a:pt x="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1"/>
            <p:cNvSpPr/>
            <p:nvPr/>
          </p:nvSpPr>
          <p:spPr>
            <a:xfrm>
              <a:off x="675375" y="920175"/>
              <a:ext cx="74125" cy="90225"/>
            </a:xfrm>
            <a:custGeom>
              <a:avLst/>
              <a:gdLst/>
              <a:ahLst/>
              <a:cxnLst/>
              <a:rect l="l" t="t" r="r" b="b"/>
              <a:pathLst>
                <a:path w="2965" h="3609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382"/>
                    <a:pt x="0" y="1120"/>
                    <a:pt x="441" y="1346"/>
                  </a:cubicBezTo>
                  <a:cubicBezTo>
                    <a:pt x="894" y="1336"/>
                    <a:pt x="1027" y="1076"/>
                    <a:pt x="1479" y="1076"/>
                  </a:cubicBezTo>
                  <a:cubicBezTo>
                    <a:pt x="1549" y="1076"/>
                    <a:pt x="1627" y="1082"/>
                    <a:pt x="1715" y="1096"/>
                  </a:cubicBezTo>
                  <a:cubicBezTo>
                    <a:pt x="1715" y="1037"/>
                    <a:pt x="1691" y="989"/>
                    <a:pt x="1691" y="930"/>
                  </a:cubicBezTo>
                  <a:lnTo>
                    <a:pt x="1691" y="930"/>
                  </a:lnTo>
                  <a:cubicBezTo>
                    <a:pt x="2965" y="2001"/>
                    <a:pt x="441" y="2370"/>
                    <a:pt x="1143" y="3608"/>
                  </a:cubicBezTo>
                  <a:cubicBezTo>
                    <a:pt x="1453" y="3085"/>
                    <a:pt x="1953" y="2715"/>
                    <a:pt x="2513" y="2382"/>
                  </a:cubicBezTo>
                  <a:cubicBezTo>
                    <a:pt x="2215" y="1906"/>
                    <a:pt x="2429" y="1049"/>
                    <a:pt x="1679" y="918"/>
                  </a:cubicBezTo>
                  <a:cubicBezTo>
                    <a:pt x="1572" y="334"/>
                    <a:pt x="1096" y="37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11"/>
            <p:cNvSpPr/>
            <p:nvPr/>
          </p:nvSpPr>
          <p:spPr>
            <a:xfrm>
              <a:off x="694425" y="1026150"/>
              <a:ext cx="87225" cy="62300"/>
            </a:xfrm>
            <a:custGeom>
              <a:avLst/>
              <a:gdLst/>
              <a:ahLst/>
              <a:cxnLst/>
              <a:rect l="l" t="t" r="r" b="b"/>
              <a:pathLst>
                <a:path w="3489" h="2492" extrusionOk="0">
                  <a:moveTo>
                    <a:pt x="949" y="1"/>
                  </a:moveTo>
                  <a:cubicBezTo>
                    <a:pt x="854" y="1"/>
                    <a:pt x="748" y="8"/>
                    <a:pt x="631" y="24"/>
                  </a:cubicBezTo>
                  <a:cubicBezTo>
                    <a:pt x="869" y="679"/>
                    <a:pt x="238" y="679"/>
                    <a:pt x="0" y="989"/>
                  </a:cubicBezTo>
                  <a:cubicBezTo>
                    <a:pt x="477" y="1227"/>
                    <a:pt x="322" y="1965"/>
                    <a:pt x="631" y="2322"/>
                  </a:cubicBezTo>
                  <a:cubicBezTo>
                    <a:pt x="727" y="2322"/>
                    <a:pt x="810" y="2298"/>
                    <a:pt x="869" y="2298"/>
                  </a:cubicBezTo>
                  <a:cubicBezTo>
                    <a:pt x="992" y="2421"/>
                    <a:pt x="1205" y="2492"/>
                    <a:pt x="1496" y="2492"/>
                  </a:cubicBezTo>
                  <a:cubicBezTo>
                    <a:pt x="1572" y="2492"/>
                    <a:pt x="1653" y="2487"/>
                    <a:pt x="1739" y="2477"/>
                  </a:cubicBezTo>
                  <a:cubicBezTo>
                    <a:pt x="1751" y="2346"/>
                    <a:pt x="1751" y="2227"/>
                    <a:pt x="1739" y="2120"/>
                  </a:cubicBezTo>
                  <a:cubicBezTo>
                    <a:pt x="1858" y="2120"/>
                    <a:pt x="2024" y="2132"/>
                    <a:pt x="2215" y="2191"/>
                  </a:cubicBezTo>
                  <a:cubicBezTo>
                    <a:pt x="2632" y="1858"/>
                    <a:pt x="2560" y="1227"/>
                    <a:pt x="2382" y="739"/>
                  </a:cubicBezTo>
                  <a:cubicBezTo>
                    <a:pt x="2977" y="739"/>
                    <a:pt x="3298" y="524"/>
                    <a:pt x="3489" y="262"/>
                  </a:cubicBezTo>
                  <a:lnTo>
                    <a:pt x="3489" y="262"/>
                  </a:lnTo>
                  <a:cubicBezTo>
                    <a:pt x="3441" y="264"/>
                    <a:pt x="3391" y="265"/>
                    <a:pt x="3341" y="265"/>
                  </a:cubicBezTo>
                  <a:cubicBezTo>
                    <a:pt x="3117" y="265"/>
                    <a:pt x="2873" y="250"/>
                    <a:pt x="2650" y="250"/>
                  </a:cubicBezTo>
                  <a:cubicBezTo>
                    <a:pt x="2287" y="250"/>
                    <a:pt x="1980" y="290"/>
                    <a:pt x="1905" y="501"/>
                  </a:cubicBezTo>
                  <a:cubicBezTo>
                    <a:pt x="1713" y="238"/>
                    <a:pt x="1487" y="1"/>
                    <a:pt x="9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11"/>
            <p:cNvSpPr/>
            <p:nvPr/>
          </p:nvSpPr>
          <p:spPr>
            <a:xfrm>
              <a:off x="711675" y="881150"/>
              <a:ext cx="27350" cy="21025"/>
            </a:xfrm>
            <a:custGeom>
              <a:avLst/>
              <a:gdLst/>
              <a:ahLst/>
              <a:cxnLst/>
              <a:rect l="l" t="t" r="r" b="b"/>
              <a:pathLst>
                <a:path w="1094" h="841" extrusionOk="0">
                  <a:moveTo>
                    <a:pt x="286" y="0"/>
                  </a:moveTo>
                  <a:cubicBezTo>
                    <a:pt x="259" y="0"/>
                    <a:pt x="232" y="1"/>
                    <a:pt x="203" y="2"/>
                  </a:cubicBezTo>
                  <a:cubicBezTo>
                    <a:pt x="1" y="443"/>
                    <a:pt x="179" y="324"/>
                    <a:pt x="203" y="824"/>
                  </a:cubicBezTo>
                  <a:cubicBezTo>
                    <a:pt x="293" y="835"/>
                    <a:pt x="375" y="840"/>
                    <a:pt x="451" y="840"/>
                  </a:cubicBezTo>
                  <a:cubicBezTo>
                    <a:pt x="700" y="840"/>
                    <a:pt x="885" y="784"/>
                    <a:pt x="1049" y="693"/>
                  </a:cubicBezTo>
                  <a:cubicBezTo>
                    <a:pt x="1094" y="228"/>
                    <a:pt x="826" y="0"/>
                    <a:pt x="2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11"/>
            <p:cNvSpPr/>
            <p:nvPr/>
          </p:nvSpPr>
          <p:spPr>
            <a:xfrm>
              <a:off x="809900" y="857975"/>
              <a:ext cx="26525" cy="6700"/>
            </a:xfrm>
            <a:custGeom>
              <a:avLst/>
              <a:gdLst/>
              <a:ahLst/>
              <a:cxnLst/>
              <a:rect l="l" t="t" r="r" b="b"/>
              <a:pathLst>
                <a:path w="1061" h="268" extrusionOk="0">
                  <a:moveTo>
                    <a:pt x="1" y="0"/>
                  </a:moveTo>
                  <a:cubicBezTo>
                    <a:pt x="1" y="36"/>
                    <a:pt x="1" y="72"/>
                    <a:pt x="13" y="131"/>
                  </a:cubicBezTo>
                  <a:cubicBezTo>
                    <a:pt x="170" y="242"/>
                    <a:pt x="449" y="267"/>
                    <a:pt x="766" y="267"/>
                  </a:cubicBezTo>
                  <a:cubicBezTo>
                    <a:pt x="858" y="267"/>
                    <a:pt x="953" y="265"/>
                    <a:pt x="1049" y="262"/>
                  </a:cubicBezTo>
                  <a:cubicBezTo>
                    <a:pt x="1049" y="155"/>
                    <a:pt x="1049" y="72"/>
                    <a:pt x="106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11"/>
            <p:cNvSpPr/>
            <p:nvPr/>
          </p:nvSpPr>
          <p:spPr>
            <a:xfrm>
              <a:off x="754250" y="1013650"/>
              <a:ext cx="22350" cy="17000"/>
            </a:xfrm>
            <a:custGeom>
              <a:avLst/>
              <a:gdLst/>
              <a:ahLst/>
              <a:cxnLst/>
              <a:rect l="l" t="t" r="r" b="b"/>
              <a:pathLst>
                <a:path w="894" h="680" extrusionOk="0">
                  <a:moveTo>
                    <a:pt x="462" y="0"/>
                  </a:moveTo>
                  <a:cubicBezTo>
                    <a:pt x="304" y="0"/>
                    <a:pt x="149" y="48"/>
                    <a:pt x="48" y="143"/>
                  </a:cubicBezTo>
                  <a:cubicBezTo>
                    <a:pt x="0" y="393"/>
                    <a:pt x="239" y="441"/>
                    <a:pt x="203" y="679"/>
                  </a:cubicBezTo>
                  <a:cubicBezTo>
                    <a:pt x="643" y="679"/>
                    <a:pt x="882" y="477"/>
                    <a:pt x="893" y="143"/>
                  </a:cubicBezTo>
                  <a:cubicBezTo>
                    <a:pt x="780" y="48"/>
                    <a:pt x="620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11"/>
            <p:cNvSpPr/>
            <p:nvPr/>
          </p:nvSpPr>
          <p:spPr>
            <a:xfrm>
              <a:off x="772100" y="894575"/>
              <a:ext cx="58375" cy="34275"/>
            </a:xfrm>
            <a:custGeom>
              <a:avLst/>
              <a:gdLst/>
              <a:ahLst/>
              <a:cxnLst/>
              <a:rect l="l" t="t" r="r" b="b"/>
              <a:pathLst>
                <a:path w="2335" h="1371" extrusionOk="0">
                  <a:moveTo>
                    <a:pt x="1870" y="1"/>
                  </a:moveTo>
                  <a:cubicBezTo>
                    <a:pt x="858" y="156"/>
                    <a:pt x="537" y="858"/>
                    <a:pt x="1" y="1370"/>
                  </a:cubicBezTo>
                  <a:cubicBezTo>
                    <a:pt x="112" y="1340"/>
                    <a:pt x="324" y="1329"/>
                    <a:pt x="604" y="1329"/>
                  </a:cubicBezTo>
                  <a:cubicBezTo>
                    <a:pt x="986" y="1329"/>
                    <a:pt x="1494" y="1349"/>
                    <a:pt x="2037" y="1370"/>
                  </a:cubicBezTo>
                  <a:cubicBezTo>
                    <a:pt x="2334" y="739"/>
                    <a:pt x="1846" y="572"/>
                    <a:pt x="1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11"/>
            <p:cNvSpPr/>
            <p:nvPr/>
          </p:nvSpPr>
          <p:spPr>
            <a:xfrm>
              <a:off x="670000" y="1108600"/>
              <a:ext cx="44375" cy="30675"/>
            </a:xfrm>
            <a:custGeom>
              <a:avLst/>
              <a:gdLst/>
              <a:ahLst/>
              <a:cxnLst/>
              <a:rect l="l" t="t" r="r" b="b"/>
              <a:pathLst>
                <a:path w="1775" h="1227" extrusionOk="0">
                  <a:moveTo>
                    <a:pt x="1465" y="0"/>
                  </a:moveTo>
                  <a:cubicBezTo>
                    <a:pt x="930" y="72"/>
                    <a:pt x="763" y="453"/>
                    <a:pt x="203" y="489"/>
                  </a:cubicBezTo>
                  <a:cubicBezTo>
                    <a:pt x="287" y="703"/>
                    <a:pt x="1" y="1203"/>
                    <a:pt x="346" y="1227"/>
                  </a:cubicBezTo>
                  <a:cubicBezTo>
                    <a:pt x="384" y="1151"/>
                    <a:pt x="445" y="1097"/>
                    <a:pt x="560" y="1097"/>
                  </a:cubicBezTo>
                  <a:cubicBezTo>
                    <a:pt x="588" y="1097"/>
                    <a:pt x="620" y="1101"/>
                    <a:pt x="656" y="1108"/>
                  </a:cubicBezTo>
                  <a:cubicBezTo>
                    <a:pt x="680" y="774"/>
                    <a:pt x="406" y="870"/>
                    <a:pt x="656" y="608"/>
                  </a:cubicBezTo>
                  <a:lnTo>
                    <a:pt x="656" y="608"/>
                  </a:lnTo>
                  <a:cubicBezTo>
                    <a:pt x="745" y="665"/>
                    <a:pt x="863" y="691"/>
                    <a:pt x="989" y="691"/>
                  </a:cubicBezTo>
                  <a:cubicBezTo>
                    <a:pt x="1331" y="691"/>
                    <a:pt x="1731" y="500"/>
                    <a:pt x="1775" y="239"/>
                  </a:cubicBezTo>
                  <a:cubicBezTo>
                    <a:pt x="1596" y="227"/>
                    <a:pt x="1525" y="120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11"/>
            <p:cNvSpPr/>
            <p:nvPr/>
          </p:nvSpPr>
          <p:spPr>
            <a:xfrm>
              <a:off x="1309975" y="863775"/>
              <a:ext cx="39025" cy="28525"/>
            </a:xfrm>
            <a:custGeom>
              <a:avLst/>
              <a:gdLst/>
              <a:ahLst/>
              <a:cxnLst/>
              <a:rect l="l" t="t" r="r" b="b"/>
              <a:pathLst>
                <a:path w="1561" h="1141" extrusionOk="0">
                  <a:moveTo>
                    <a:pt x="206" y="1"/>
                  </a:moveTo>
                  <a:cubicBezTo>
                    <a:pt x="146" y="1"/>
                    <a:pt x="85" y="13"/>
                    <a:pt x="24" y="42"/>
                  </a:cubicBezTo>
                  <a:cubicBezTo>
                    <a:pt x="0" y="292"/>
                    <a:pt x="72" y="471"/>
                    <a:pt x="191" y="638"/>
                  </a:cubicBezTo>
                  <a:lnTo>
                    <a:pt x="179" y="816"/>
                  </a:lnTo>
                  <a:cubicBezTo>
                    <a:pt x="239" y="816"/>
                    <a:pt x="286" y="804"/>
                    <a:pt x="358" y="792"/>
                  </a:cubicBezTo>
                  <a:cubicBezTo>
                    <a:pt x="536" y="911"/>
                    <a:pt x="762" y="1030"/>
                    <a:pt x="953" y="1138"/>
                  </a:cubicBezTo>
                  <a:cubicBezTo>
                    <a:pt x="981" y="1140"/>
                    <a:pt x="1009" y="1141"/>
                    <a:pt x="1035" y="1141"/>
                  </a:cubicBezTo>
                  <a:cubicBezTo>
                    <a:pt x="1324" y="1141"/>
                    <a:pt x="1462" y="1019"/>
                    <a:pt x="1429" y="757"/>
                  </a:cubicBezTo>
                  <a:cubicBezTo>
                    <a:pt x="1334" y="709"/>
                    <a:pt x="1227" y="638"/>
                    <a:pt x="1120" y="566"/>
                  </a:cubicBezTo>
                  <a:cubicBezTo>
                    <a:pt x="1286" y="471"/>
                    <a:pt x="1441" y="388"/>
                    <a:pt x="1560" y="268"/>
                  </a:cubicBezTo>
                  <a:cubicBezTo>
                    <a:pt x="1463" y="194"/>
                    <a:pt x="1369" y="169"/>
                    <a:pt x="1272" y="169"/>
                  </a:cubicBezTo>
                  <a:cubicBezTo>
                    <a:pt x="1120" y="169"/>
                    <a:pt x="959" y="232"/>
                    <a:pt x="762" y="268"/>
                  </a:cubicBezTo>
                  <a:cubicBezTo>
                    <a:pt x="582" y="124"/>
                    <a:pt x="395" y="1"/>
                    <a:pt x="2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11"/>
            <p:cNvSpPr/>
            <p:nvPr/>
          </p:nvSpPr>
          <p:spPr>
            <a:xfrm>
              <a:off x="1198050" y="904700"/>
              <a:ext cx="40200" cy="57900"/>
            </a:xfrm>
            <a:custGeom>
              <a:avLst/>
              <a:gdLst/>
              <a:ahLst/>
              <a:cxnLst/>
              <a:rect l="l" t="t" r="r" b="b"/>
              <a:pathLst>
                <a:path w="1608" h="2316" extrusionOk="0">
                  <a:moveTo>
                    <a:pt x="715" y="1"/>
                  </a:moveTo>
                  <a:cubicBezTo>
                    <a:pt x="882" y="906"/>
                    <a:pt x="1" y="1382"/>
                    <a:pt x="394" y="2311"/>
                  </a:cubicBezTo>
                  <a:cubicBezTo>
                    <a:pt x="421" y="2314"/>
                    <a:pt x="447" y="2315"/>
                    <a:pt x="471" y="2315"/>
                  </a:cubicBezTo>
                  <a:cubicBezTo>
                    <a:pt x="787" y="2315"/>
                    <a:pt x="846" y="2063"/>
                    <a:pt x="1010" y="2063"/>
                  </a:cubicBezTo>
                  <a:cubicBezTo>
                    <a:pt x="1068" y="2063"/>
                    <a:pt x="1139" y="2094"/>
                    <a:pt x="1239" y="2180"/>
                  </a:cubicBezTo>
                  <a:cubicBezTo>
                    <a:pt x="703" y="1441"/>
                    <a:pt x="1608" y="60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11"/>
            <p:cNvSpPr/>
            <p:nvPr/>
          </p:nvSpPr>
          <p:spPr>
            <a:xfrm>
              <a:off x="648275" y="997700"/>
              <a:ext cx="29800" cy="23200"/>
            </a:xfrm>
            <a:custGeom>
              <a:avLst/>
              <a:gdLst/>
              <a:ahLst/>
              <a:cxnLst/>
              <a:rect l="l" t="t" r="r" b="b"/>
              <a:pathLst>
                <a:path w="1192" h="928" extrusionOk="0">
                  <a:moveTo>
                    <a:pt x="790" y="1"/>
                  </a:moveTo>
                  <a:cubicBezTo>
                    <a:pt x="581" y="1"/>
                    <a:pt x="326" y="96"/>
                    <a:pt x="1" y="103"/>
                  </a:cubicBezTo>
                  <a:lnTo>
                    <a:pt x="1" y="924"/>
                  </a:lnTo>
                  <a:cubicBezTo>
                    <a:pt x="38" y="927"/>
                    <a:pt x="74" y="928"/>
                    <a:pt x="109" y="928"/>
                  </a:cubicBezTo>
                  <a:cubicBezTo>
                    <a:pt x="742" y="928"/>
                    <a:pt x="887" y="528"/>
                    <a:pt x="1191" y="245"/>
                  </a:cubicBezTo>
                  <a:cubicBezTo>
                    <a:pt x="1078" y="55"/>
                    <a:pt x="948" y="1"/>
                    <a:pt x="7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11"/>
            <p:cNvSpPr/>
            <p:nvPr/>
          </p:nvSpPr>
          <p:spPr>
            <a:xfrm>
              <a:off x="1436475" y="870475"/>
              <a:ext cx="39425" cy="25100"/>
            </a:xfrm>
            <a:custGeom>
              <a:avLst/>
              <a:gdLst/>
              <a:ahLst/>
              <a:cxnLst/>
              <a:rect l="l" t="t" r="r" b="b"/>
              <a:pathLst>
                <a:path w="1577" h="1004" extrusionOk="0">
                  <a:moveTo>
                    <a:pt x="584" y="0"/>
                  </a:moveTo>
                  <a:cubicBezTo>
                    <a:pt x="155" y="108"/>
                    <a:pt x="1" y="429"/>
                    <a:pt x="96" y="953"/>
                  </a:cubicBezTo>
                  <a:cubicBezTo>
                    <a:pt x="230" y="988"/>
                    <a:pt x="355" y="1003"/>
                    <a:pt x="468" y="1003"/>
                  </a:cubicBezTo>
                  <a:cubicBezTo>
                    <a:pt x="1361" y="1003"/>
                    <a:pt x="1577" y="43"/>
                    <a:pt x="5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1"/>
            <p:cNvSpPr/>
            <p:nvPr/>
          </p:nvSpPr>
          <p:spPr>
            <a:xfrm>
              <a:off x="977800" y="857375"/>
              <a:ext cx="33950" cy="10550"/>
            </a:xfrm>
            <a:custGeom>
              <a:avLst/>
              <a:gdLst/>
              <a:ahLst/>
              <a:cxnLst/>
              <a:rect l="l" t="t" r="r" b="b"/>
              <a:pathLst>
                <a:path w="1358" h="422" extrusionOk="0">
                  <a:moveTo>
                    <a:pt x="0" y="1"/>
                  </a:moveTo>
                  <a:cubicBezTo>
                    <a:pt x="120" y="281"/>
                    <a:pt x="445" y="421"/>
                    <a:pt x="812" y="421"/>
                  </a:cubicBezTo>
                  <a:cubicBezTo>
                    <a:pt x="990" y="421"/>
                    <a:pt x="1178" y="388"/>
                    <a:pt x="1357" y="322"/>
                  </a:cubicBezTo>
                  <a:lnTo>
                    <a:pt x="1357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1"/>
            <p:cNvSpPr/>
            <p:nvPr/>
          </p:nvSpPr>
          <p:spPr>
            <a:xfrm>
              <a:off x="1397475" y="857075"/>
              <a:ext cx="27725" cy="1525"/>
            </a:xfrm>
            <a:custGeom>
              <a:avLst/>
              <a:gdLst/>
              <a:ahLst/>
              <a:cxnLst/>
              <a:rect l="l" t="t" r="r" b="b"/>
              <a:pathLst>
                <a:path w="1109" h="61" extrusionOk="0">
                  <a:moveTo>
                    <a:pt x="132" y="1"/>
                  </a:moveTo>
                  <a:cubicBezTo>
                    <a:pt x="108" y="13"/>
                    <a:pt x="48" y="48"/>
                    <a:pt x="1" y="60"/>
                  </a:cubicBezTo>
                  <a:lnTo>
                    <a:pt x="1108" y="60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1"/>
            <p:cNvSpPr/>
            <p:nvPr/>
          </p:nvSpPr>
          <p:spPr>
            <a:xfrm>
              <a:off x="1037625" y="857375"/>
              <a:ext cx="69800" cy="37250"/>
            </a:xfrm>
            <a:custGeom>
              <a:avLst/>
              <a:gdLst/>
              <a:ahLst/>
              <a:cxnLst/>
              <a:rect l="l" t="t" r="r" b="b"/>
              <a:pathLst>
                <a:path w="2792" h="1490" extrusionOk="0">
                  <a:moveTo>
                    <a:pt x="286" y="1"/>
                  </a:moveTo>
                  <a:cubicBezTo>
                    <a:pt x="0" y="334"/>
                    <a:pt x="215" y="953"/>
                    <a:pt x="857" y="977"/>
                  </a:cubicBezTo>
                  <a:cubicBezTo>
                    <a:pt x="822" y="1120"/>
                    <a:pt x="798" y="1227"/>
                    <a:pt x="881" y="1275"/>
                  </a:cubicBezTo>
                  <a:cubicBezTo>
                    <a:pt x="945" y="1173"/>
                    <a:pt x="1042" y="1138"/>
                    <a:pt x="1158" y="1138"/>
                  </a:cubicBezTo>
                  <a:cubicBezTo>
                    <a:pt x="1405" y="1138"/>
                    <a:pt x="1735" y="1296"/>
                    <a:pt x="1992" y="1296"/>
                  </a:cubicBezTo>
                  <a:cubicBezTo>
                    <a:pt x="2066" y="1296"/>
                    <a:pt x="2133" y="1284"/>
                    <a:pt x="2191" y="1251"/>
                  </a:cubicBezTo>
                  <a:lnTo>
                    <a:pt x="2191" y="1477"/>
                  </a:lnTo>
                  <a:cubicBezTo>
                    <a:pt x="2237" y="1486"/>
                    <a:pt x="2280" y="1489"/>
                    <a:pt x="2320" y="1489"/>
                  </a:cubicBezTo>
                  <a:cubicBezTo>
                    <a:pt x="2791" y="1489"/>
                    <a:pt x="2791" y="929"/>
                    <a:pt x="2320" y="929"/>
                  </a:cubicBezTo>
                  <a:cubicBezTo>
                    <a:pt x="2280" y="929"/>
                    <a:pt x="2237" y="933"/>
                    <a:pt x="2191" y="941"/>
                  </a:cubicBezTo>
                  <a:lnTo>
                    <a:pt x="2191" y="1108"/>
                  </a:lnTo>
                  <a:cubicBezTo>
                    <a:pt x="1786" y="929"/>
                    <a:pt x="1631" y="584"/>
                    <a:pt x="1238" y="394"/>
                  </a:cubicBezTo>
                  <a:cubicBezTo>
                    <a:pt x="1215" y="239"/>
                    <a:pt x="1131" y="108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1"/>
            <p:cNvSpPr/>
            <p:nvPr/>
          </p:nvSpPr>
          <p:spPr>
            <a:xfrm>
              <a:off x="1006950" y="898450"/>
              <a:ext cx="76825" cy="74450"/>
            </a:xfrm>
            <a:custGeom>
              <a:avLst/>
              <a:gdLst/>
              <a:ahLst/>
              <a:cxnLst/>
              <a:rect l="l" t="t" r="r" b="b"/>
              <a:pathLst>
                <a:path w="3073" h="2978" extrusionOk="0">
                  <a:moveTo>
                    <a:pt x="2037" y="1"/>
                  </a:moveTo>
                  <a:lnTo>
                    <a:pt x="2037" y="1"/>
                  </a:lnTo>
                  <a:cubicBezTo>
                    <a:pt x="1084" y="13"/>
                    <a:pt x="1168" y="834"/>
                    <a:pt x="846" y="1358"/>
                  </a:cubicBezTo>
                  <a:cubicBezTo>
                    <a:pt x="1084" y="1501"/>
                    <a:pt x="1489" y="1489"/>
                    <a:pt x="1525" y="1751"/>
                  </a:cubicBezTo>
                  <a:cubicBezTo>
                    <a:pt x="1203" y="2263"/>
                    <a:pt x="1" y="2072"/>
                    <a:pt x="179" y="2977"/>
                  </a:cubicBezTo>
                  <a:cubicBezTo>
                    <a:pt x="433" y="2823"/>
                    <a:pt x="640" y="2771"/>
                    <a:pt x="846" y="2771"/>
                  </a:cubicBezTo>
                  <a:cubicBezTo>
                    <a:pt x="1182" y="2771"/>
                    <a:pt x="1517" y="2911"/>
                    <a:pt x="2049" y="2977"/>
                  </a:cubicBezTo>
                  <a:cubicBezTo>
                    <a:pt x="2406" y="2811"/>
                    <a:pt x="2715" y="2608"/>
                    <a:pt x="3073" y="2430"/>
                  </a:cubicBezTo>
                  <a:cubicBezTo>
                    <a:pt x="3013" y="1846"/>
                    <a:pt x="2382" y="1727"/>
                    <a:pt x="1870" y="1489"/>
                  </a:cubicBezTo>
                  <a:cubicBezTo>
                    <a:pt x="1763" y="1132"/>
                    <a:pt x="1965" y="786"/>
                    <a:pt x="20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1"/>
            <p:cNvSpPr/>
            <p:nvPr/>
          </p:nvSpPr>
          <p:spPr>
            <a:xfrm>
              <a:off x="1155625" y="945775"/>
              <a:ext cx="23400" cy="20325"/>
            </a:xfrm>
            <a:custGeom>
              <a:avLst/>
              <a:gdLst/>
              <a:ahLst/>
              <a:cxnLst/>
              <a:rect l="l" t="t" r="r" b="b"/>
              <a:pathLst>
                <a:path w="936" h="813" extrusionOk="0">
                  <a:moveTo>
                    <a:pt x="376" y="1"/>
                  </a:moveTo>
                  <a:cubicBezTo>
                    <a:pt x="261" y="300"/>
                    <a:pt x="1" y="812"/>
                    <a:pt x="654" y="812"/>
                  </a:cubicBezTo>
                  <a:cubicBezTo>
                    <a:pt x="675" y="812"/>
                    <a:pt x="698" y="812"/>
                    <a:pt x="721" y="810"/>
                  </a:cubicBezTo>
                  <a:cubicBezTo>
                    <a:pt x="936" y="417"/>
                    <a:pt x="876" y="144"/>
                    <a:pt x="3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1"/>
            <p:cNvSpPr/>
            <p:nvPr/>
          </p:nvSpPr>
          <p:spPr>
            <a:xfrm>
              <a:off x="1107275" y="870775"/>
              <a:ext cx="68175" cy="42575"/>
            </a:xfrm>
            <a:custGeom>
              <a:avLst/>
              <a:gdLst/>
              <a:ahLst/>
              <a:cxnLst/>
              <a:rect l="l" t="t" r="r" b="b"/>
              <a:pathLst>
                <a:path w="2727" h="1703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1131" y="250"/>
                    <a:pt x="965" y="477"/>
                    <a:pt x="834" y="679"/>
                  </a:cubicBezTo>
                  <a:cubicBezTo>
                    <a:pt x="704" y="636"/>
                    <a:pt x="569" y="605"/>
                    <a:pt x="390" y="605"/>
                  </a:cubicBezTo>
                  <a:cubicBezTo>
                    <a:pt x="323" y="605"/>
                    <a:pt x="249" y="610"/>
                    <a:pt x="167" y="620"/>
                  </a:cubicBezTo>
                  <a:cubicBezTo>
                    <a:pt x="0" y="774"/>
                    <a:pt x="167" y="1417"/>
                    <a:pt x="334" y="1703"/>
                  </a:cubicBezTo>
                  <a:cubicBezTo>
                    <a:pt x="596" y="1667"/>
                    <a:pt x="774" y="1536"/>
                    <a:pt x="881" y="1358"/>
                  </a:cubicBezTo>
                  <a:cubicBezTo>
                    <a:pt x="1977" y="1286"/>
                    <a:pt x="2727" y="96"/>
                    <a:pt x="11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1"/>
            <p:cNvSpPr/>
            <p:nvPr/>
          </p:nvSpPr>
          <p:spPr>
            <a:xfrm>
              <a:off x="1172750" y="898025"/>
              <a:ext cx="18575" cy="27250"/>
            </a:xfrm>
            <a:custGeom>
              <a:avLst/>
              <a:gdLst/>
              <a:ahLst/>
              <a:cxnLst/>
              <a:rect l="l" t="t" r="r" b="b"/>
              <a:pathLst>
                <a:path w="743" h="1090" extrusionOk="0">
                  <a:moveTo>
                    <a:pt x="117" y="1"/>
                  </a:moveTo>
                  <a:cubicBezTo>
                    <a:pt x="91" y="1"/>
                    <a:pt x="65" y="2"/>
                    <a:pt x="36" y="6"/>
                  </a:cubicBezTo>
                  <a:cubicBezTo>
                    <a:pt x="286" y="303"/>
                    <a:pt x="1" y="1018"/>
                    <a:pt x="548" y="1089"/>
                  </a:cubicBezTo>
                  <a:cubicBezTo>
                    <a:pt x="640" y="941"/>
                    <a:pt x="742" y="1"/>
                    <a:pt x="1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1"/>
            <p:cNvSpPr/>
            <p:nvPr/>
          </p:nvSpPr>
          <p:spPr>
            <a:xfrm>
              <a:off x="1144325" y="901725"/>
              <a:ext cx="26375" cy="11950"/>
            </a:xfrm>
            <a:custGeom>
              <a:avLst/>
              <a:gdLst/>
              <a:ahLst/>
              <a:cxnLst/>
              <a:rect l="l" t="t" r="r" b="b"/>
              <a:pathLst>
                <a:path w="1055" h="478" extrusionOk="0">
                  <a:moveTo>
                    <a:pt x="630" y="1"/>
                  </a:moveTo>
                  <a:cubicBezTo>
                    <a:pt x="318" y="1"/>
                    <a:pt x="0" y="149"/>
                    <a:pt x="102" y="477"/>
                  </a:cubicBezTo>
                  <a:cubicBezTo>
                    <a:pt x="124" y="477"/>
                    <a:pt x="146" y="478"/>
                    <a:pt x="167" y="478"/>
                  </a:cubicBezTo>
                  <a:cubicBezTo>
                    <a:pt x="619" y="478"/>
                    <a:pt x="918" y="358"/>
                    <a:pt x="1054" y="120"/>
                  </a:cubicBezTo>
                  <a:cubicBezTo>
                    <a:pt x="956" y="42"/>
                    <a:pt x="794" y="1"/>
                    <a:pt x="6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1"/>
            <p:cNvSpPr/>
            <p:nvPr/>
          </p:nvSpPr>
          <p:spPr>
            <a:xfrm>
              <a:off x="436050" y="994750"/>
              <a:ext cx="71475" cy="47200"/>
            </a:xfrm>
            <a:custGeom>
              <a:avLst/>
              <a:gdLst/>
              <a:ahLst/>
              <a:cxnLst/>
              <a:rect l="l" t="t" r="r" b="b"/>
              <a:pathLst>
                <a:path w="2859" h="1888" extrusionOk="0">
                  <a:moveTo>
                    <a:pt x="1563" y="1"/>
                  </a:moveTo>
                  <a:cubicBezTo>
                    <a:pt x="1019" y="1"/>
                    <a:pt x="605" y="281"/>
                    <a:pt x="1" y="447"/>
                  </a:cubicBezTo>
                  <a:cubicBezTo>
                    <a:pt x="477" y="1292"/>
                    <a:pt x="1441" y="1757"/>
                    <a:pt x="2858" y="1887"/>
                  </a:cubicBezTo>
                  <a:lnTo>
                    <a:pt x="2858" y="1530"/>
                  </a:lnTo>
                  <a:cubicBezTo>
                    <a:pt x="1822" y="1352"/>
                    <a:pt x="2239" y="840"/>
                    <a:pt x="2382" y="197"/>
                  </a:cubicBezTo>
                  <a:cubicBezTo>
                    <a:pt x="2066" y="55"/>
                    <a:pt x="1802" y="1"/>
                    <a:pt x="156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1"/>
            <p:cNvSpPr/>
            <p:nvPr/>
          </p:nvSpPr>
          <p:spPr>
            <a:xfrm>
              <a:off x="488150" y="109647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148" y="0"/>
                  </a:moveTo>
                  <a:cubicBezTo>
                    <a:pt x="103" y="0"/>
                    <a:pt x="53" y="3"/>
                    <a:pt x="0" y="9"/>
                  </a:cubicBezTo>
                  <a:cubicBezTo>
                    <a:pt x="60" y="366"/>
                    <a:pt x="334" y="557"/>
                    <a:pt x="786" y="605"/>
                  </a:cubicBezTo>
                  <a:cubicBezTo>
                    <a:pt x="710" y="322"/>
                    <a:pt x="624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1"/>
            <p:cNvSpPr/>
            <p:nvPr/>
          </p:nvSpPr>
          <p:spPr>
            <a:xfrm>
              <a:off x="541425" y="1058600"/>
              <a:ext cx="25625" cy="13775"/>
            </a:xfrm>
            <a:custGeom>
              <a:avLst/>
              <a:gdLst/>
              <a:ahLst/>
              <a:cxnLst/>
              <a:rect l="l" t="t" r="r" b="b"/>
              <a:pathLst>
                <a:path w="1025" h="551" extrusionOk="0">
                  <a:moveTo>
                    <a:pt x="598" y="1"/>
                  </a:moveTo>
                  <a:cubicBezTo>
                    <a:pt x="347" y="1"/>
                    <a:pt x="87" y="97"/>
                    <a:pt x="0" y="262"/>
                  </a:cubicBezTo>
                  <a:cubicBezTo>
                    <a:pt x="258" y="361"/>
                    <a:pt x="383" y="550"/>
                    <a:pt x="759" y="550"/>
                  </a:cubicBezTo>
                  <a:cubicBezTo>
                    <a:pt x="836" y="550"/>
                    <a:pt x="923" y="542"/>
                    <a:pt x="1024" y="524"/>
                  </a:cubicBezTo>
                  <a:lnTo>
                    <a:pt x="1024" y="131"/>
                  </a:lnTo>
                  <a:cubicBezTo>
                    <a:pt x="921" y="42"/>
                    <a:pt x="761" y="1"/>
                    <a:pt x="5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1"/>
            <p:cNvSpPr/>
            <p:nvPr/>
          </p:nvSpPr>
          <p:spPr>
            <a:xfrm>
              <a:off x="340200" y="1132575"/>
              <a:ext cx="234575" cy="180250"/>
            </a:xfrm>
            <a:custGeom>
              <a:avLst/>
              <a:gdLst/>
              <a:ahLst/>
              <a:cxnLst/>
              <a:rect l="l" t="t" r="r" b="b"/>
              <a:pathLst>
                <a:path w="9383" h="7210" extrusionOk="0">
                  <a:moveTo>
                    <a:pt x="1453" y="4411"/>
                  </a:moveTo>
                  <a:cubicBezTo>
                    <a:pt x="1608" y="4506"/>
                    <a:pt x="1811" y="4554"/>
                    <a:pt x="2096" y="4554"/>
                  </a:cubicBezTo>
                  <a:lnTo>
                    <a:pt x="2096" y="4911"/>
                  </a:lnTo>
                  <a:cubicBezTo>
                    <a:pt x="1739" y="4864"/>
                    <a:pt x="1370" y="4816"/>
                    <a:pt x="1453" y="4411"/>
                  </a:cubicBezTo>
                  <a:close/>
                  <a:moveTo>
                    <a:pt x="7445" y="0"/>
                  </a:moveTo>
                  <a:cubicBezTo>
                    <a:pt x="7170" y="0"/>
                    <a:pt x="6910" y="93"/>
                    <a:pt x="6680" y="351"/>
                  </a:cubicBezTo>
                  <a:cubicBezTo>
                    <a:pt x="6822" y="447"/>
                    <a:pt x="7081" y="457"/>
                    <a:pt x="7353" y="457"/>
                  </a:cubicBezTo>
                  <a:cubicBezTo>
                    <a:pt x="7428" y="457"/>
                    <a:pt x="7503" y="457"/>
                    <a:pt x="7577" y="457"/>
                  </a:cubicBezTo>
                  <a:cubicBezTo>
                    <a:pt x="7872" y="457"/>
                    <a:pt x="8150" y="469"/>
                    <a:pt x="8276" y="589"/>
                  </a:cubicBezTo>
                  <a:cubicBezTo>
                    <a:pt x="7999" y="1050"/>
                    <a:pt x="7631" y="1211"/>
                    <a:pt x="7230" y="1211"/>
                  </a:cubicBezTo>
                  <a:cubicBezTo>
                    <a:pt x="6303" y="1211"/>
                    <a:pt x="5198" y="350"/>
                    <a:pt x="4628" y="350"/>
                  </a:cubicBezTo>
                  <a:cubicBezTo>
                    <a:pt x="4617" y="350"/>
                    <a:pt x="4607" y="351"/>
                    <a:pt x="4597" y="351"/>
                  </a:cubicBezTo>
                  <a:cubicBezTo>
                    <a:pt x="5144" y="804"/>
                    <a:pt x="4442" y="1280"/>
                    <a:pt x="4918" y="2054"/>
                  </a:cubicBezTo>
                  <a:cubicBezTo>
                    <a:pt x="4795" y="2050"/>
                    <a:pt x="4674" y="2048"/>
                    <a:pt x="4556" y="2048"/>
                  </a:cubicBezTo>
                  <a:cubicBezTo>
                    <a:pt x="2753" y="2048"/>
                    <a:pt x="1506" y="2470"/>
                    <a:pt x="680" y="3197"/>
                  </a:cubicBezTo>
                  <a:cubicBezTo>
                    <a:pt x="691" y="3554"/>
                    <a:pt x="1430" y="3340"/>
                    <a:pt x="1311" y="3804"/>
                  </a:cubicBezTo>
                  <a:cubicBezTo>
                    <a:pt x="1215" y="4030"/>
                    <a:pt x="1215" y="4316"/>
                    <a:pt x="977" y="4411"/>
                  </a:cubicBezTo>
                  <a:cubicBezTo>
                    <a:pt x="908" y="4428"/>
                    <a:pt x="851" y="4435"/>
                    <a:pt x="801" y="4435"/>
                  </a:cubicBezTo>
                  <a:cubicBezTo>
                    <a:pt x="572" y="4435"/>
                    <a:pt x="513" y="4284"/>
                    <a:pt x="288" y="4284"/>
                  </a:cubicBezTo>
                  <a:cubicBezTo>
                    <a:pt x="259" y="4284"/>
                    <a:pt x="227" y="4286"/>
                    <a:pt x="191" y="4292"/>
                  </a:cubicBezTo>
                  <a:cubicBezTo>
                    <a:pt x="322" y="4756"/>
                    <a:pt x="1" y="4876"/>
                    <a:pt x="37" y="5268"/>
                  </a:cubicBezTo>
                  <a:cubicBezTo>
                    <a:pt x="906" y="5780"/>
                    <a:pt x="1263" y="6697"/>
                    <a:pt x="2108" y="7209"/>
                  </a:cubicBezTo>
                  <a:cubicBezTo>
                    <a:pt x="2180" y="6423"/>
                    <a:pt x="2477" y="5709"/>
                    <a:pt x="3537" y="5399"/>
                  </a:cubicBezTo>
                  <a:cubicBezTo>
                    <a:pt x="3549" y="5399"/>
                    <a:pt x="3573" y="5423"/>
                    <a:pt x="3573" y="5447"/>
                  </a:cubicBezTo>
                  <a:cubicBezTo>
                    <a:pt x="3192" y="5447"/>
                    <a:pt x="3096" y="5649"/>
                    <a:pt x="2942" y="5840"/>
                  </a:cubicBezTo>
                  <a:cubicBezTo>
                    <a:pt x="3132" y="5880"/>
                    <a:pt x="3238" y="5996"/>
                    <a:pt x="3466" y="5996"/>
                  </a:cubicBezTo>
                  <a:cubicBezTo>
                    <a:pt x="3509" y="5996"/>
                    <a:pt x="3556" y="5992"/>
                    <a:pt x="3608" y="5983"/>
                  </a:cubicBezTo>
                  <a:lnTo>
                    <a:pt x="3608" y="5518"/>
                  </a:lnTo>
                  <a:cubicBezTo>
                    <a:pt x="3751" y="5780"/>
                    <a:pt x="3775" y="6161"/>
                    <a:pt x="4168" y="6233"/>
                  </a:cubicBezTo>
                  <a:cubicBezTo>
                    <a:pt x="4251" y="5685"/>
                    <a:pt x="4144" y="5268"/>
                    <a:pt x="3692" y="5126"/>
                  </a:cubicBezTo>
                  <a:cubicBezTo>
                    <a:pt x="3930" y="4947"/>
                    <a:pt x="4025" y="4649"/>
                    <a:pt x="4001" y="4268"/>
                  </a:cubicBezTo>
                  <a:cubicBezTo>
                    <a:pt x="2977" y="3816"/>
                    <a:pt x="2715" y="4149"/>
                    <a:pt x="2084" y="3423"/>
                  </a:cubicBezTo>
                  <a:cubicBezTo>
                    <a:pt x="2287" y="3209"/>
                    <a:pt x="2406" y="2947"/>
                    <a:pt x="2882" y="2923"/>
                  </a:cubicBezTo>
                  <a:cubicBezTo>
                    <a:pt x="3076" y="3041"/>
                    <a:pt x="3237" y="3088"/>
                    <a:pt x="3382" y="3088"/>
                  </a:cubicBezTo>
                  <a:cubicBezTo>
                    <a:pt x="3926" y="3088"/>
                    <a:pt x="4239" y="2430"/>
                    <a:pt x="5136" y="2430"/>
                  </a:cubicBezTo>
                  <a:cubicBezTo>
                    <a:pt x="5177" y="2430"/>
                    <a:pt x="5219" y="2432"/>
                    <a:pt x="5263" y="2435"/>
                  </a:cubicBezTo>
                  <a:cubicBezTo>
                    <a:pt x="5263" y="1828"/>
                    <a:pt x="5740" y="1578"/>
                    <a:pt x="6049" y="1220"/>
                  </a:cubicBezTo>
                  <a:lnTo>
                    <a:pt x="6049" y="1220"/>
                  </a:lnTo>
                  <a:cubicBezTo>
                    <a:pt x="7121" y="1839"/>
                    <a:pt x="5204" y="2673"/>
                    <a:pt x="6049" y="3661"/>
                  </a:cubicBezTo>
                  <a:cubicBezTo>
                    <a:pt x="6281" y="3597"/>
                    <a:pt x="6464" y="3570"/>
                    <a:pt x="6615" y="3570"/>
                  </a:cubicBezTo>
                  <a:cubicBezTo>
                    <a:pt x="7161" y="3570"/>
                    <a:pt x="7289" y="3923"/>
                    <a:pt x="7811" y="4137"/>
                  </a:cubicBezTo>
                  <a:cubicBezTo>
                    <a:pt x="8776" y="3804"/>
                    <a:pt x="7990" y="3042"/>
                    <a:pt x="7799" y="2554"/>
                  </a:cubicBezTo>
                  <a:cubicBezTo>
                    <a:pt x="8276" y="2435"/>
                    <a:pt x="9062" y="2554"/>
                    <a:pt x="9228" y="2185"/>
                  </a:cubicBezTo>
                  <a:lnTo>
                    <a:pt x="9228" y="2185"/>
                  </a:lnTo>
                  <a:cubicBezTo>
                    <a:pt x="9163" y="2190"/>
                    <a:pt x="9102" y="2193"/>
                    <a:pt x="9044" y="2193"/>
                  </a:cubicBezTo>
                  <a:cubicBezTo>
                    <a:pt x="8470" y="2193"/>
                    <a:pt x="8207" y="1935"/>
                    <a:pt x="8121" y="1589"/>
                  </a:cubicBezTo>
                  <a:cubicBezTo>
                    <a:pt x="8716" y="1399"/>
                    <a:pt x="9145" y="1066"/>
                    <a:pt x="9383" y="601"/>
                  </a:cubicBezTo>
                  <a:cubicBezTo>
                    <a:pt x="8800" y="501"/>
                    <a:pt x="8084" y="0"/>
                    <a:pt x="74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1"/>
            <p:cNvSpPr/>
            <p:nvPr/>
          </p:nvSpPr>
          <p:spPr>
            <a:xfrm>
              <a:off x="547975" y="908875"/>
              <a:ext cx="28900" cy="23825"/>
            </a:xfrm>
            <a:custGeom>
              <a:avLst/>
              <a:gdLst/>
              <a:ahLst/>
              <a:cxnLst/>
              <a:rect l="l" t="t" r="r" b="b"/>
              <a:pathLst>
                <a:path w="1156" h="953" extrusionOk="0">
                  <a:moveTo>
                    <a:pt x="239" y="0"/>
                  </a:moveTo>
                  <a:cubicBezTo>
                    <a:pt x="0" y="179"/>
                    <a:pt x="0" y="774"/>
                    <a:pt x="239" y="953"/>
                  </a:cubicBezTo>
                  <a:lnTo>
                    <a:pt x="929" y="953"/>
                  </a:lnTo>
                  <a:cubicBezTo>
                    <a:pt x="1155" y="548"/>
                    <a:pt x="989" y="12"/>
                    <a:pt x="2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1"/>
            <p:cNvSpPr/>
            <p:nvPr/>
          </p:nvSpPr>
          <p:spPr>
            <a:xfrm>
              <a:off x="622375" y="874925"/>
              <a:ext cx="30575" cy="27125"/>
            </a:xfrm>
            <a:custGeom>
              <a:avLst/>
              <a:gdLst/>
              <a:ahLst/>
              <a:cxnLst/>
              <a:rect l="l" t="t" r="r" b="b"/>
              <a:pathLst>
                <a:path w="1223" h="1085" extrusionOk="0">
                  <a:moveTo>
                    <a:pt x="360" y="1"/>
                  </a:moveTo>
                  <a:cubicBezTo>
                    <a:pt x="355" y="1"/>
                    <a:pt x="351" y="1"/>
                    <a:pt x="346" y="1"/>
                  </a:cubicBezTo>
                  <a:cubicBezTo>
                    <a:pt x="239" y="311"/>
                    <a:pt x="1" y="823"/>
                    <a:pt x="346" y="1085"/>
                  </a:cubicBezTo>
                  <a:cubicBezTo>
                    <a:pt x="1222" y="1061"/>
                    <a:pt x="1180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1"/>
            <p:cNvSpPr/>
            <p:nvPr/>
          </p:nvSpPr>
          <p:spPr>
            <a:xfrm>
              <a:off x="558100" y="864800"/>
              <a:ext cx="39775" cy="27450"/>
            </a:xfrm>
            <a:custGeom>
              <a:avLst/>
              <a:gdLst/>
              <a:ahLst/>
              <a:cxnLst/>
              <a:rect l="l" t="t" r="r" b="b"/>
              <a:pathLst>
                <a:path w="1591" h="1098" extrusionOk="0">
                  <a:moveTo>
                    <a:pt x="737" y="1"/>
                  </a:moveTo>
                  <a:cubicBezTo>
                    <a:pt x="726" y="1"/>
                    <a:pt x="714" y="1"/>
                    <a:pt x="703" y="1"/>
                  </a:cubicBezTo>
                  <a:cubicBezTo>
                    <a:pt x="468" y="236"/>
                    <a:pt x="1" y="1097"/>
                    <a:pt x="835" y="1097"/>
                  </a:cubicBezTo>
                  <a:cubicBezTo>
                    <a:pt x="846" y="1097"/>
                    <a:pt x="858" y="1097"/>
                    <a:pt x="869" y="1097"/>
                  </a:cubicBezTo>
                  <a:cubicBezTo>
                    <a:pt x="1410" y="885"/>
                    <a:pt x="1591" y="1"/>
                    <a:pt x="7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1"/>
            <p:cNvSpPr/>
            <p:nvPr/>
          </p:nvSpPr>
          <p:spPr>
            <a:xfrm>
              <a:off x="447675" y="1047875"/>
              <a:ext cx="41975" cy="24375"/>
            </a:xfrm>
            <a:custGeom>
              <a:avLst/>
              <a:gdLst/>
              <a:ahLst/>
              <a:cxnLst/>
              <a:rect l="l" t="t" r="r" b="b"/>
              <a:pathLst>
                <a:path w="1679" h="975" extrusionOk="0">
                  <a:moveTo>
                    <a:pt x="512" y="1"/>
                  </a:moveTo>
                  <a:cubicBezTo>
                    <a:pt x="417" y="286"/>
                    <a:pt x="143" y="441"/>
                    <a:pt x="0" y="691"/>
                  </a:cubicBezTo>
                  <a:cubicBezTo>
                    <a:pt x="312" y="782"/>
                    <a:pt x="496" y="974"/>
                    <a:pt x="934" y="974"/>
                  </a:cubicBezTo>
                  <a:cubicBezTo>
                    <a:pt x="1014" y="974"/>
                    <a:pt x="1103" y="968"/>
                    <a:pt x="1203" y="953"/>
                  </a:cubicBezTo>
                  <a:cubicBezTo>
                    <a:pt x="1679" y="513"/>
                    <a:pt x="1095" y="24"/>
                    <a:pt x="5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1"/>
            <p:cNvSpPr/>
            <p:nvPr/>
          </p:nvSpPr>
          <p:spPr>
            <a:xfrm>
              <a:off x="391700" y="919300"/>
              <a:ext cx="32525" cy="20250"/>
            </a:xfrm>
            <a:custGeom>
              <a:avLst/>
              <a:gdLst/>
              <a:ahLst/>
              <a:cxnLst/>
              <a:rect l="l" t="t" r="r" b="b"/>
              <a:pathLst>
                <a:path w="1301" h="810" extrusionOk="0">
                  <a:moveTo>
                    <a:pt x="1191" y="0"/>
                  </a:moveTo>
                  <a:cubicBezTo>
                    <a:pt x="739" y="179"/>
                    <a:pt x="215" y="310"/>
                    <a:pt x="1" y="679"/>
                  </a:cubicBezTo>
                  <a:cubicBezTo>
                    <a:pt x="120" y="770"/>
                    <a:pt x="258" y="809"/>
                    <a:pt x="398" y="809"/>
                  </a:cubicBezTo>
                  <a:cubicBezTo>
                    <a:pt x="843" y="809"/>
                    <a:pt x="1300" y="408"/>
                    <a:pt x="11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1"/>
            <p:cNvSpPr/>
            <p:nvPr/>
          </p:nvSpPr>
          <p:spPr>
            <a:xfrm>
              <a:off x="332175" y="895775"/>
              <a:ext cx="29775" cy="36950"/>
            </a:xfrm>
            <a:custGeom>
              <a:avLst/>
              <a:gdLst/>
              <a:ahLst/>
              <a:cxnLst/>
              <a:rect l="l" t="t" r="r" b="b"/>
              <a:pathLst>
                <a:path w="1191" h="1478" extrusionOk="0">
                  <a:moveTo>
                    <a:pt x="334" y="1"/>
                  </a:moveTo>
                  <a:cubicBezTo>
                    <a:pt x="96" y="179"/>
                    <a:pt x="0" y="477"/>
                    <a:pt x="12" y="870"/>
                  </a:cubicBezTo>
                  <a:cubicBezTo>
                    <a:pt x="72" y="905"/>
                    <a:pt x="286" y="965"/>
                    <a:pt x="512" y="1001"/>
                  </a:cubicBezTo>
                  <a:cubicBezTo>
                    <a:pt x="500" y="1191"/>
                    <a:pt x="560" y="1382"/>
                    <a:pt x="679" y="1477"/>
                  </a:cubicBezTo>
                  <a:cubicBezTo>
                    <a:pt x="693" y="1477"/>
                    <a:pt x="706" y="1478"/>
                    <a:pt x="719" y="1478"/>
                  </a:cubicBezTo>
                  <a:cubicBezTo>
                    <a:pt x="990" y="1478"/>
                    <a:pt x="1123" y="1362"/>
                    <a:pt x="1191" y="1203"/>
                  </a:cubicBezTo>
                  <a:lnTo>
                    <a:pt x="1191" y="1203"/>
                  </a:lnTo>
                  <a:cubicBezTo>
                    <a:pt x="1174" y="1205"/>
                    <a:pt x="1159" y="1206"/>
                    <a:pt x="1144" y="1206"/>
                  </a:cubicBezTo>
                  <a:cubicBezTo>
                    <a:pt x="1008" y="1206"/>
                    <a:pt x="990" y="1107"/>
                    <a:pt x="1001" y="989"/>
                  </a:cubicBezTo>
                  <a:cubicBezTo>
                    <a:pt x="1084" y="941"/>
                    <a:pt x="1179" y="870"/>
                    <a:pt x="1120" y="751"/>
                  </a:cubicBezTo>
                  <a:lnTo>
                    <a:pt x="1120" y="751"/>
                  </a:lnTo>
                  <a:cubicBezTo>
                    <a:pt x="1110" y="754"/>
                    <a:pt x="1101" y="755"/>
                    <a:pt x="1093" y="755"/>
                  </a:cubicBezTo>
                  <a:cubicBezTo>
                    <a:pt x="1070" y="755"/>
                    <a:pt x="1050" y="744"/>
                    <a:pt x="1024" y="727"/>
                  </a:cubicBezTo>
                  <a:cubicBezTo>
                    <a:pt x="1048" y="655"/>
                    <a:pt x="1024" y="584"/>
                    <a:pt x="1001" y="524"/>
                  </a:cubicBezTo>
                  <a:cubicBezTo>
                    <a:pt x="905" y="524"/>
                    <a:pt x="834" y="536"/>
                    <a:pt x="774" y="548"/>
                  </a:cubicBezTo>
                  <a:cubicBezTo>
                    <a:pt x="667" y="346"/>
                    <a:pt x="727" y="1"/>
                    <a:pt x="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1"/>
            <p:cNvSpPr/>
            <p:nvPr/>
          </p:nvSpPr>
          <p:spPr>
            <a:xfrm>
              <a:off x="477425" y="953925"/>
              <a:ext cx="30400" cy="23225"/>
            </a:xfrm>
            <a:custGeom>
              <a:avLst/>
              <a:gdLst/>
              <a:ahLst/>
              <a:cxnLst/>
              <a:rect l="l" t="t" r="r" b="b"/>
              <a:pathLst>
                <a:path w="1216" h="929" extrusionOk="0">
                  <a:moveTo>
                    <a:pt x="633" y="1"/>
                  </a:moveTo>
                  <a:cubicBezTo>
                    <a:pt x="478" y="1"/>
                    <a:pt x="335" y="48"/>
                    <a:pt x="286" y="163"/>
                  </a:cubicBezTo>
                  <a:cubicBezTo>
                    <a:pt x="179" y="163"/>
                    <a:pt x="72" y="187"/>
                    <a:pt x="1" y="234"/>
                  </a:cubicBezTo>
                  <a:cubicBezTo>
                    <a:pt x="31" y="658"/>
                    <a:pt x="275" y="928"/>
                    <a:pt x="856" y="928"/>
                  </a:cubicBezTo>
                  <a:cubicBezTo>
                    <a:pt x="961" y="928"/>
                    <a:pt x="1076" y="919"/>
                    <a:pt x="1203" y="901"/>
                  </a:cubicBezTo>
                  <a:cubicBezTo>
                    <a:pt x="1215" y="699"/>
                    <a:pt x="1120" y="520"/>
                    <a:pt x="965" y="389"/>
                  </a:cubicBezTo>
                  <a:cubicBezTo>
                    <a:pt x="1036" y="330"/>
                    <a:pt x="1072" y="246"/>
                    <a:pt x="1036" y="115"/>
                  </a:cubicBezTo>
                  <a:cubicBezTo>
                    <a:pt x="943" y="45"/>
                    <a:pt x="783" y="1"/>
                    <a:pt x="6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1"/>
            <p:cNvSpPr/>
            <p:nvPr/>
          </p:nvSpPr>
          <p:spPr>
            <a:xfrm>
              <a:off x="1425175" y="880600"/>
              <a:ext cx="111900" cy="108675"/>
            </a:xfrm>
            <a:custGeom>
              <a:avLst/>
              <a:gdLst/>
              <a:ahLst/>
              <a:cxnLst/>
              <a:rect l="l" t="t" r="r" b="b"/>
              <a:pathLst>
                <a:path w="4476" h="4347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870" y="143"/>
                    <a:pt x="2596" y="655"/>
                    <a:pt x="2227" y="1084"/>
                  </a:cubicBezTo>
                  <a:cubicBezTo>
                    <a:pt x="2114" y="1105"/>
                    <a:pt x="2016" y="1113"/>
                    <a:pt x="1927" y="1113"/>
                  </a:cubicBezTo>
                  <a:cubicBezTo>
                    <a:pt x="1549" y="1113"/>
                    <a:pt x="1349" y="959"/>
                    <a:pt x="979" y="959"/>
                  </a:cubicBezTo>
                  <a:cubicBezTo>
                    <a:pt x="941" y="959"/>
                    <a:pt x="900" y="961"/>
                    <a:pt x="857" y="965"/>
                  </a:cubicBezTo>
                  <a:cubicBezTo>
                    <a:pt x="905" y="1215"/>
                    <a:pt x="667" y="1262"/>
                    <a:pt x="679" y="1500"/>
                  </a:cubicBezTo>
                  <a:cubicBezTo>
                    <a:pt x="893" y="1751"/>
                    <a:pt x="1346" y="1786"/>
                    <a:pt x="1548" y="2036"/>
                  </a:cubicBezTo>
                  <a:cubicBezTo>
                    <a:pt x="1429" y="2548"/>
                    <a:pt x="1453" y="2917"/>
                    <a:pt x="1727" y="3405"/>
                  </a:cubicBezTo>
                  <a:cubicBezTo>
                    <a:pt x="988" y="3584"/>
                    <a:pt x="0" y="3572"/>
                    <a:pt x="12" y="4346"/>
                  </a:cubicBezTo>
                  <a:cubicBezTo>
                    <a:pt x="29" y="4346"/>
                    <a:pt x="46" y="4347"/>
                    <a:pt x="62" y="4347"/>
                  </a:cubicBezTo>
                  <a:cubicBezTo>
                    <a:pt x="1005" y="4347"/>
                    <a:pt x="1178" y="3857"/>
                    <a:pt x="1698" y="3857"/>
                  </a:cubicBezTo>
                  <a:cubicBezTo>
                    <a:pt x="1877" y="3857"/>
                    <a:pt x="2098" y="3915"/>
                    <a:pt x="2405" y="4072"/>
                  </a:cubicBezTo>
                  <a:cubicBezTo>
                    <a:pt x="2858" y="3275"/>
                    <a:pt x="2739" y="3239"/>
                    <a:pt x="2060" y="2858"/>
                  </a:cubicBezTo>
                  <a:cubicBezTo>
                    <a:pt x="2524" y="2632"/>
                    <a:pt x="3072" y="2489"/>
                    <a:pt x="3429" y="2191"/>
                  </a:cubicBezTo>
                  <a:cubicBezTo>
                    <a:pt x="3439" y="2349"/>
                    <a:pt x="3529" y="2411"/>
                    <a:pt x="3650" y="2411"/>
                  </a:cubicBezTo>
                  <a:cubicBezTo>
                    <a:pt x="3959" y="2411"/>
                    <a:pt x="4475" y="2013"/>
                    <a:pt x="4441" y="1774"/>
                  </a:cubicBezTo>
                  <a:cubicBezTo>
                    <a:pt x="4358" y="1524"/>
                    <a:pt x="3643" y="1786"/>
                    <a:pt x="3596" y="1500"/>
                  </a:cubicBezTo>
                  <a:cubicBezTo>
                    <a:pt x="3417" y="953"/>
                    <a:pt x="3870" y="191"/>
                    <a:pt x="3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1"/>
            <p:cNvSpPr/>
            <p:nvPr/>
          </p:nvSpPr>
          <p:spPr>
            <a:xfrm>
              <a:off x="2515125" y="2873600"/>
              <a:ext cx="19425" cy="26900"/>
            </a:xfrm>
            <a:custGeom>
              <a:avLst/>
              <a:gdLst/>
              <a:ahLst/>
              <a:cxnLst/>
              <a:rect l="l" t="t" r="r" b="b"/>
              <a:pathLst>
                <a:path w="777" h="1076" extrusionOk="0">
                  <a:moveTo>
                    <a:pt x="712" y="1"/>
                  </a:moveTo>
                  <a:cubicBezTo>
                    <a:pt x="146" y="1"/>
                    <a:pt x="1" y="904"/>
                    <a:pt x="265" y="1076"/>
                  </a:cubicBezTo>
                  <a:cubicBezTo>
                    <a:pt x="408" y="707"/>
                    <a:pt x="670" y="409"/>
                    <a:pt x="777" y="4"/>
                  </a:cubicBezTo>
                  <a:cubicBezTo>
                    <a:pt x="755" y="2"/>
                    <a:pt x="733" y="1"/>
                    <a:pt x="7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1"/>
            <p:cNvSpPr/>
            <p:nvPr/>
          </p:nvSpPr>
          <p:spPr>
            <a:xfrm>
              <a:off x="2040125" y="1612525"/>
              <a:ext cx="26800" cy="20875"/>
            </a:xfrm>
            <a:custGeom>
              <a:avLst/>
              <a:gdLst/>
              <a:ahLst/>
              <a:cxnLst/>
              <a:rect l="l" t="t" r="r" b="b"/>
              <a:pathLst>
                <a:path w="1072" h="835" extrusionOk="0">
                  <a:moveTo>
                    <a:pt x="560" y="1"/>
                  </a:moveTo>
                  <a:cubicBezTo>
                    <a:pt x="548" y="215"/>
                    <a:pt x="0" y="715"/>
                    <a:pt x="405" y="834"/>
                  </a:cubicBezTo>
                  <a:cubicBezTo>
                    <a:pt x="524" y="679"/>
                    <a:pt x="1072" y="191"/>
                    <a:pt x="5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1"/>
            <p:cNvSpPr/>
            <p:nvPr/>
          </p:nvSpPr>
          <p:spPr>
            <a:xfrm>
              <a:off x="2681875" y="1231975"/>
              <a:ext cx="50625" cy="40650"/>
            </a:xfrm>
            <a:custGeom>
              <a:avLst/>
              <a:gdLst/>
              <a:ahLst/>
              <a:cxnLst/>
              <a:rect l="l" t="t" r="r" b="b"/>
              <a:pathLst>
                <a:path w="2025" h="1626" extrusionOk="0">
                  <a:moveTo>
                    <a:pt x="718" y="1"/>
                  </a:moveTo>
                  <a:cubicBezTo>
                    <a:pt x="417" y="1"/>
                    <a:pt x="140" y="21"/>
                    <a:pt x="0" y="138"/>
                  </a:cubicBezTo>
                  <a:cubicBezTo>
                    <a:pt x="60" y="828"/>
                    <a:pt x="524" y="1173"/>
                    <a:pt x="858" y="1626"/>
                  </a:cubicBezTo>
                  <a:cubicBezTo>
                    <a:pt x="2024" y="1542"/>
                    <a:pt x="1620" y="542"/>
                    <a:pt x="1203" y="7"/>
                  </a:cubicBezTo>
                  <a:cubicBezTo>
                    <a:pt x="1045" y="7"/>
                    <a:pt x="878" y="1"/>
                    <a:pt x="7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1"/>
            <p:cNvSpPr/>
            <p:nvPr/>
          </p:nvSpPr>
          <p:spPr>
            <a:xfrm>
              <a:off x="2626500" y="1572850"/>
              <a:ext cx="53600" cy="26600"/>
            </a:xfrm>
            <a:custGeom>
              <a:avLst/>
              <a:gdLst/>
              <a:ahLst/>
              <a:cxnLst/>
              <a:rect l="l" t="t" r="r" b="b"/>
              <a:pathLst>
                <a:path w="2144" h="1064" extrusionOk="0">
                  <a:moveTo>
                    <a:pt x="678" y="0"/>
                  </a:moveTo>
                  <a:cubicBezTo>
                    <a:pt x="508" y="0"/>
                    <a:pt x="361" y="59"/>
                    <a:pt x="263" y="219"/>
                  </a:cubicBezTo>
                  <a:cubicBezTo>
                    <a:pt x="285" y="217"/>
                    <a:pt x="306" y="217"/>
                    <a:pt x="326" y="217"/>
                  </a:cubicBezTo>
                  <a:cubicBezTo>
                    <a:pt x="679" y="217"/>
                    <a:pt x="782" y="407"/>
                    <a:pt x="906" y="588"/>
                  </a:cubicBezTo>
                  <a:cubicBezTo>
                    <a:pt x="679" y="766"/>
                    <a:pt x="1" y="611"/>
                    <a:pt x="120" y="1064"/>
                  </a:cubicBezTo>
                  <a:lnTo>
                    <a:pt x="1858" y="1064"/>
                  </a:lnTo>
                  <a:cubicBezTo>
                    <a:pt x="1799" y="766"/>
                    <a:pt x="2144" y="814"/>
                    <a:pt x="2013" y="457"/>
                  </a:cubicBezTo>
                  <a:cubicBezTo>
                    <a:pt x="1681" y="371"/>
                    <a:pt x="1105" y="0"/>
                    <a:pt x="67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1"/>
            <p:cNvSpPr/>
            <p:nvPr/>
          </p:nvSpPr>
          <p:spPr>
            <a:xfrm>
              <a:off x="2664300" y="1089850"/>
              <a:ext cx="34275" cy="47350"/>
            </a:xfrm>
            <a:custGeom>
              <a:avLst/>
              <a:gdLst/>
              <a:ahLst/>
              <a:cxnLst/>
              <a:rect l="l" t="t" r="r" b="b"/>
              <a:pathLst>
                <a:path w="1371" h="1894" extrusionOk="0">
                  <a:moveTo>
                    <a:pt x="1" y="0"/>
                  </a:moveTo>
                  <a:cubicBezTo>
                    <a:pt x="191" y="798"/>
                    <a:pt x="596" y="1417"/>
                    <a:pt x="1215" y="1893"/>
                  </a:cubicBezTo>
                  <a:cubicBezTo>
                    <a:pt x="1239" y="1572"/>
                    <a:pt x="834" y="679"/>
                    <a:pt x="1370" y="143"/>
                  </a:cubicBezTo>
                  <a:lnTo>
                    <a:pt x="1370" y="143"/>
                  </a:lnTo>
                  <a:cubicBezTo>
                    <a:pt x="1176" y="228"/>
                    <a:pt x="1008" y="262"/>
                    <a:pt x="852" y="262"/>
                  </a:cubicBezTo>
                  <a:cubicBezTo>
                    <a:pt x="551" y="262"/>
                    <a:pt x="299" y="13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1"/>
            <p:cNvSpPr/>
            <p:nvPr/>
          </p:nvSpPr>
          <p:spPr>
            <a:xfrm>
              <a:off x="2724725" y="1266150"/>
              <a:ext cx="24300" cy="23750"/>
            </a:xfrm>
            <a:custGeom>
              <a:avLst/>
              <a:gdLst/>
              <a:ahLst/>
              <a:cxnLst/>
              <a:rect l="l" t="t" r="r" b="b"/>
              <a:pathLst>
                <a:path w="972" h="950" extrusionOk="0">
                  <a:moveTo>
                    <a:pt x="147" y="1"/>
                  </a:moveTo>
                  <a:cubicBezTo>
                    <a:pt x="101" y="1"/>
                    <a:pt x="52" y="3"/>
                    <a:pt x="1" y="9"/>
                  </a:cubicBezTo>
                  <a:cubicBezTo>
                    <a:pt x="60" y="402"/>
                    <a:pt x="108" y="830"/>
                    <a:pt x="501" y="949"/>
                  </a:cubicBezTo>
                  <a:cubicBezTo>
                    <a:pt x="972" y="691"/>
                    <a:pt x="894" y="1"/>
                    <a:pt x="1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1"/>
            <p:cNvSpPr/>
            <p:nvPr/>
          </p:nvSpPr>
          <p:spPr>
            <a:xfrm>
              <a:off x="2735750" y="1062475"/>
              <a:ext cx="26225" cy="30675"/>
            </a:xfrm>
            <a:custGeom>
              <a:avLst/>
              <a:gdLst/>
              <a:ahLst/>
              <a:cxnLst/>
              <a:rect l="l" t="t" r="r" b="b"/>
              <a:pathLst>
                <a:path w="1049" h="1227" extrusionOk="0">
                  <a:moveTo>
                    <a:pt x="238" y="0"/>
                  </a:moveTo>
                  <a:cubicBezTo>
                    <a:pt x="0" y="429"/>
                    <a:pt x="0" y="1191"/>
                    <a:pt x="739" y="1226"/>
                  </a:cubicBezTo>
                  <a:cubicBezTo>
                    <a:pt x="893" y="702"/>
                    <a:pt x="1048" y="60"/>
                    <a:pt x="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1"/>
            <p:cNvSpPr/>
            <p:nvPr/>
          </p:nvSpPr>
          <p:spPr>
            <a:xfrm>
              <a:off x="2732775" y="1103550"/>
              <a:ext cx="42875" cy="30625"/>
            </a:xfrm>
            <a:custGeom>
              <a:avLst/>
              <a:gdLst/>
              <a:ahLst/>
              <a:cxnLst/>
              <a:rect l="l" t="t" r="r" b="b"/>
              <a:pathLst>
                <a:path w="1715" h="1225" extrusionOk="0">
                  <a:moveTo>
                    <a:pt x="858" y="0"/>
                  </a:moveTo>
                  <a:cubicBezTo>
                    <a:pt x="805" y="190"/>
                    <a:pt x="710" y="247"/>
                    <a:pt x="585" y="247"/>
                  </a:cubicBezTo>
                  <a:cubicBezTo>
                    <a:pt x="429" y="247"/>
                    <a:pt x="226" y="158"/>
                    <a:pt x="0" y="131"/>
                  </a:cubicBezTo>
                  <a:lnTo>
                    <a:pt x="0" y="131"/>
                  </a:lnTo>
                  <a:cubicBezTo>
                    <a:pt x="96" y="679"/>
                    <a:pt x="96" y="548"/>
                    <a:pt x="0" y="1084"/>
                  </a:cubicBezTo>
                  <a:cubicBezTo>
                    <a:pt x="154" y="1200"/>
                    <a:pt x="418" y="1225"/>
                    <a:pt x="711" y="1225"/>
                  </a:cubicBezTo>
                  <a:cubicBezTo>
                    <a:pt x="929" y="1225"/>
                    <a:pt x="1164" y="1211"/>
                    <a:pt x="1382" y="1211"/>
                  </a:cubicBezTo>
                  <a:cubicBezTo>
                    <a:pt x="1438" y="1211"/>
                    <a:pt x="1494" y="1212"/>
                    <a:pt x="1548" y="1215"/>
                  </a:cubicBezTo>
                  <a:cubicBezTo>
                    <a:pt x="1715" y="500"/>
                    <a:pt x="1167" y="333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1"/>
            <p:cNvSpPr/>
            <p:nvPr/>
          </p:nvSpPr>
          <p:spPr>
            <a:xfrm>
              <a:off x="2549425" y="1005025"/>
              <a:ext cx="20550" cy="30675"/>
            </a:xfrm>
            <a:custGeom>
              <a:avLst/>
              <a:gdLst/>
              <a:ahLst/>
              <a:cxnLst/>
              <a:rect l="l" t="t" r="r" b="b"/>
              <a:pathLst>
                <a:path w="822" h="1227" extrusionOk="0">
                  <a:moveTo>
                    <a:pt x="333" y="0"/>
                  </a:moveTo>
                  <a:cubicBezTo>
                    <a:pt x="301" y="97"/>
                    <a:pt x="211" y="145"/>
                    <a:pt x="55" y="145"/>
                  </a:cubicBezTo>
                  <a:cubicBezTo>
                    <a:pt x="37" y="145"/>
                    <a:pt x="19" y="144"/>
                    <a:pt x="0" y="143"/>
                  </a:cubicBezTo>
                  <a:lnTo>
                    <a:pt x="0" y="143"/>
                  </a:lnTo>
                  <a:cubicBezTo>
                    <a:pt x="71" y="619"/>
                    <a:pt x="71" y="1155"/>
                    <a:pt x="667" y="1226"/>
                  </a:cubicBezTo>
                  <a:cubicBezTo>
                    <a:pt x="572" y="548"/>
                    <a:pt x="822" y="191"/>
                    <a:pt x="3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1"/>
            <p:cNvSpPr/>
            <p:nvPr/>
          </p:nvSpPr>
          <p:spPr>
            <a:xfrm>
              <a:off x="2621200" y="1459450"/>
              <a:ext cx="23425" cy="16825"/>
            </a:xfrm>
            <a:custGeom>
              <a:avLst/>
              <a:gdLst/>
              <a:ahLst/>
              <a:cxnLst/>
              <a:rect l="l" t="t" r="r" b="b"/>
              <a:pathLst>
                <a:path w="937" h="673" extrusionOk="0">
                  <a:moveTo>
                    <a:pt x="774" y="0"/>
                  </a:moveTo>
                  <a:cubicBezTo>
                    <a:pt x="257" y="0"/>
                    <a:pt x="1" y="227"/>
                    <a:pt x="34" y="671"/>
                  </a:cubicBezTo>
                  <a:cubicBezTo>
                    <a:pt x="66" y="672"/>
                    <a:pt x="97" y="672"/>
                    <a:pt x="128" y="672"/>
                  </a:cubicBezTo>
                  <a:cubicBezTo>
                    <a:pt x="702" y="672"/>
                    <a:pt x="937" y="456"/>
                    <a:pt x="891" y="4"/>
                  </a:cubicBezTo>
                  <a:cubicBezTo>
                    <a:pt x="851" y="1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1"/>
            <p:cNvSpPr/>
            <p:nvPr/>
          </p:nvSpPr>
          <p:spPr>
            <a:xfrm>
              <a:off x="2563875" y="3758575"/>
              <a:ext cx="31725" cy="15825"/>
            </a:xfrm>
            <a:custGeom>
              <a:avLst/>
              <a:gdLst/>
              <a:ahLst/>
              <a:cxnLst/>
              <a:rect l="l" t="t" r="r" b="b"/>
              <a:pathLst>
                <a:path w="1269" h="633" extrusionOk="0">
                  <a:moveTo>
                    <a:pt x="149" y="0"/>
                  </a:moveTo>
                  <a:cubicBezTo>
                    <a:pt x="118" y="0"/>
                    <a:pt x="86" y="1"/>
                    <a:pt x="53" y="3"/>
                  </a:cubicBezTo>
                  <a:cubicBezTo>
                    <a:pt x="0" y="320"/>
                    <a:pt x="514" y="633"/>
                    <a:pt x="887" y="633"/>
                  </a:cubicBezTo>
                  <a:cubicBezTo>
                    <a:pt x="1101" y="633"/>
                    <a:pt x="1269" y="530"/>
                    <a:pt x="1256" y="265"/>
                  </a:cubicBezTo>
                  <a:cubicBezTo>
                    <a:pt x="909" y="164"/>
                    <a:pt x="626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1"/>
            <p:cNvSpPr/>
            <p:nvPr/>
          </p:nvSpPr>
          <p:spPr>
            <a:xfrm>
              <a:off x="2550925" y="2816000"/>
              <a:ext cx="25900" cy="16800"/>
            </a:xfrm>
            <a:custGeom>
              <a:avLst/>
              <a:gdLst/>
              <a:ahLst/>
              <a:cxnLst/>
              <a:rect l="l" t="t" r="r" b="b"/>
              <a:pathLst>
                <a:path w="1036" h="672" extrusionOk="0">
                  <a:moveTo>
                    <a:pt x="613" y="1"/>
                  </a:moveTo>
                  <a:cubicBezTo>
                    <a:pt x="315" y="1"/>
                    <a:pt x="0" y="129"/>
                    <a:pt x="23" y="403"/>
                  </a:cubicBezTo>
                  <a:cubicBezTo>
                    <a:pt x="23" y="596"/>
                    <a:pt x="259" y="671"/>
                    <a:pt x="508" y="671"/>
                  </a:cubicBezTo>
                  <a:cubicBezTo>
                    <a:pt x="720" y="671"/>
                    <a:pt x="942" y="617"/>
                    <a:pt x="1035" y="534"/>
                  </a:cubicBezTo>
                  <a:lnTo>
                    <a:pt x="1035" y="118"/>
                  </a:lnTo>
                  <a:cubicBezTo>
                    <a:pt x="941" y="41"/>
                    <a:pt x="780" y="1"/>
                    <a:pt x="6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1"/>
            <p:cNvSpPr/>
            <p:nvPr/>
          </p:nvSpPr>
          <p:spPr>
            <a:xfrm>
              <a:off x="2593775" y="1021975"/>
              <a:ext cx="28000" cy="33975"/>
            </a:xfrm>
            <a:custGeom>
              <a:avLst/>
              <a:gdLst/>
              <a:ahLst/>
              <a:cxnLst/>
              <a:rect l="l" t="t" r="r" b="b"/>
              <a:pathLst>
                <a:path w="1120" h="1359" extrusionOk="0">
                  <a:moveTo>
                    <a:pt x="429" y="1"/>
                  </a:moveTo>
                  <a:cubicBezTo>
                    <a:pt x="119" y="501"/>
                    <a:pt x="0" y="1072"/>
                    <a:pt x="607" y="1358"/>
                  </a:cubicBezTo>
                  <a:cubicBezTo>
                    <a:pt x="941" y="1037"/>
                    <a:pt x="941" y="465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1"/>
            <p:cNvSpPr/>
            <p:nvPr/>
          </p:nvSpPr>
          <p:spPr>
            <a:xfrm>
              <a:off x="2613700" y="1221575"/>
              <a:ext cx="28475" cy="17250"/>
            </a:xfrm>
            <a:custGeom>
              <a:avLst/>
              <a:gdLst/>
              <a:ahLst/>
              <a:cxnLst/>
              <a:rect l="l" t="t" r="r" b="b"/>
              <a:pathLst>
                <a:path w="1139" h="690" extrusionOk="0">
                  <a:moveTo>
                    <a:pt x="206" y="0"/>
                  </a:moveTo>
                  <a:cubicBezTo>
                    <a:pt x="145" y="0"/>
                    <a:pt x="77" y="5"/>
                    <a:pt x="1" y="18"/>
                  </a:cubicBezTo>
                  <a:lnTo>
                    <a:pt x="1" y="554"/>
                  </a:lnTo>
                  <a:cubicBezTo>
                    <a:pt x="111" y="643"/>
                    <a:pt x="286" y="690"/>
                    <a:pt x="462" y="690"/>
                  </a:cubicBezTo>
                  <a:cubicBezTo>
                    <a:pt x="798" y="690"/>
                    <a:pt x="1138" y="520"/>
                    <a:pt x="1037" y="161"/>
                  </a:cubicBezTo>
                  <a:lnTo>
                    <a:pt x="1037" y="161"/>
                  </a:lnTo>
                  <a:cubicBezTo>
                    <a:pt x="1026" y="161"/>
                    <a:pt x="1016" y="161"/>
                    <a:pt x="1007" y="161"/>
                  </a:cubicBezTo>
                  <a:cubicBezTo>
                    <a:pt x="675" y="161"/>
                    <a:pt x="542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1"/>
            <p:cNvSpPr/>
            <p:nvPr/>
          </p:nvSpPr>
          <p:spPr>
            <a:xfrm>
              <a:off x="2614350" y="865750"/>
              <a:ext cx="15450" cy="17325"/>
            </a:xfrm>
            <a:custGeom>
              <a:avLst/>
              <a:gdLst/>
              <a:ahLst/>
              <a:cxnLst/>
              <a:rect l="l" t="t" r="r" b="b"/>
              <a:pathLst>
                <a:path w="618" h="693" extrusionOk="0">
                  <a:moveTo>
                    <a:pt x="506" y="0"/>
                  </a:moveTo>
                  <a:cubicBezTo>
                    <a:pt x="7" y="0"/>
                    <a:pt x="0" y="693"/>
                    <a:pt x="487" y="693"/>
                  </a:cubicBezTo>
                  <a:cubicBezTo>
                    <a:pt x="527" y="693"/>
                    <a:pt x="571" y="688"/>
                    <a:pt x="618" y="678"/>
                  </a:cubicBezTo>
                  <a:lnTo>
                    <a:pt x="618" y="11"/>
                  </a:lnTo>
                  <a:cubicBezTo>
                    <a:pt x="578" y="4"/>
                    <a:pt x="541" y="0"/>
                    <a:pt x="5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1"/>
            <p:cNvSpPr/>
            <p:nvPr/>
          </p:nvSpPr>
          <p:spPr>
            <a:xfrm>
              <a:off x="2608750" y="1076150"/>
              <a:ext cx="30275" cy="23850"/>
            </a:xfrm>
            <a:custGeom>
              <a:avLst/>
              <a:gdLst/>
              <a:ahLst/>
              <a:cxnLst/>
              <a:rect l="l" t="t" r="r" b="b"/>
              <a:pathLst>
                <a:path w="1211" h="954" extrusionOk="0">
                  <a:moveTo>
                    <a:pt x="862" y="1"/>
                  </a:moveTo>
                  <a:cubicBezTo>
                    <a:pt x="184" y="1"/>
                    <a:pt x="0" y="764"/>
                    <a:pt x="520" y="953"/>
                  </a:cubicBezTo>
                  <a:cubicBezTo>
                    <a:pt x="616" y="596"/>
                    <a:pt x="1211" y="286"/>
                    <a:pt x="877" y="1"/>
                  </a:cubicBezTo>
                  <a:cubicBezTo>
                    <a:pt x="872" y="1"/>
                    <a:pt x="867" y="1"/>
                    <a:pt x="8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1"/>
            <p:cNvSpPr/>
            <p:nvPr/>
          </p:nvSpPr>
          <p:spPr>
            <a:xfrm>
              <a:off x="1737400" y="2215750"/>
              <a:ext cx="27425" cy="17725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812" y="1"/>
                  </a:moveTo>
                  <a:cubicBezTo>
                    <a:pt x="249" y="1"/>
                    <a:pt x="0" y="234"/>
                    <a:pt x="72" y="708"/>
                  </a:cubicBezTo>
                  <a:cubicBezTo>
                    <a:pt x="572" y="613"/>
                    <a:pt x="1037" y="494"/>
                    <a:pt x="1096" y="18"/>
                  </a:cubicBezTo>
                  <a:cubicBezTo>
                    <a:pt x="994" y="6"/>
                    <a:pt x="899" y="1"/>
                    <a:pt x="8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1"/>
            <p:cNvSpPr/>
            <p:nvPr/>
          </p:nvSpPr>
          <p:spPr>
            <a:xfrm>
              <a:off x="1545125" y="941600"/>
              <a:ext cx="62225" cy="34275"/>
            </a:xfrm>
            <a:custGeom>
              <a:avLst/>
              <a:gdLst/>
              <a:ahLst/>
              <a:cxnLst/>
              <a:rect l="l" t="t" r="r" b="b"/>
              <a:pathLst>
                <a:path w="2489" h="1371" extrusionOk="0">
                  <a:moveTo>
                    <a:pt x="2204" y="1"/>
                  </a:moveTo>
                  <a:cubicBezTo>
                    <a:pt x="894" y="1"/>
                    <a:pt x="912" y="1039"/>
                    <a:pt x="0" y="1370"/>
                  </a:cubicBezTo>
                  <a:cubicBezTo>
                    <a:pt x="989" y="1013"/>
                    <a:pt x="2489" y="1251"/>
                    <a:pt x="2227" y="1"/>
                  </a:cubicBezTo>
                  <a:cubicBezTo>
                    <a:pt x="2219" y="1"/>
                    <a:pt x="2212" y="1"/>
                    <a:pt x="22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1"/>
            <p:cNvSpPr/>
            <p:nvPr/>
          </p:nvSpPr>
          <p:spPr>
            <a:xfrm>
              <a:off x="1661200" y="2543475"/>
              <a:ext cx="48250" cy="36325"/>
            </a:xfrm>
            <a:custGeom>
              <a:avLst/>
              <a:gdLst/>
              <a:ahLst/>
              <a:cxnLst/>
              <a:rect l="l" t="t" r="r" b="b"/>
              <a:pathLst>
                <a:path w="1930" h="1453" extrusionOk="0">
                  <a:moveTo>
                    <a:pt x="340" y="0"/>
                  </a:moveTo>
                  <a:cubicBezTo>
                    <a:pt x="217" y="0"/>
                    <a:pt x="101" y="31"/>
                    <a:pt x="1" y="101"/>
                  </a:cubicBezTo>
                  <a:cubicBezTo>
                    <a:pt x="810" y="101"/>
                    <a:pt x="1275" y="934"/>
                    <a:pt x="644" y="1315"/>
                  </a:cubicBezTo>
                  <a:cubicBezTo>
                    <a:pt x="951" y="1380"/>
                    <a:pt x="1222" y="1453"/>
                    <a:pt x="1593" y="1453"/>
                  </a:cubicBezTo>
                  <a:cubicBezTo>
                    <a:pt x="1697" y="1453"/>
                    <a:pt x="1808" y="1447"/>
                    <a:pt x="1930" y="1434"/>
                  </a:cubicBezTo>
                  <a:cubicBezTo>
                    <a:pt x="1830" y="826"/>
                    <a:pt x="978" y="0"/>
                    <a:pt x="3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1"/>
            <p:cNvSpPr/>
            <p:nvPr/>
          </p:nvSpPr>
          <p:spPr>
            <a:xfrm>
              <a:off x="1593350" y="1850650"/>
              <a:ext cx="76225" cy="53575"/>
            </a:xfrm>
            <a:custGeom>
              <a:avLst/>
              <a:gdLst/>
              <a:ahLst/>
              <a:cxnLst/>
              <a:rect l="l" t="t" r="r" b="b"/>
              <a:pathLst>
                <a:path w="3049" h="2143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2012" y="322"/>
                    <a:pt x="2119" y="1322"/>
                    <a:pt x="1191" y="1501"/>
                  </a:cubicBezTo>
                  <a:cubicBezTo>
                    <a:pt x="1120" y="1517"/>
                    <a:pt x="1057" y="1524"/>
                    <a:pt x="999" y="1524"/>
                  </a:cubicBezTo>
                  <a:cubicBezTo>
                    <a:pt x="561" y="1524"/>
                    <a:pt x="474" y="1119"/>
                    <a:pt x="231" y="1119"/>
                  </a:cubicBezTo>
                  <a:cubicBezTo>
                    <a:pt x="168" y="1119"/>
                    <a:pt x="94" y="1146"/>
                    <a:pt x="0" y="1215"/>
                  </a:cubicBezTo>
                  <a:lnTo>
                    <a:pt x="0" y="1763"/>
                  </a:lnTo>
                  <a:cubicBezTo>
                    <a:pt x="584" y="1907"/>
                    <a:pt x="1056" y="2142"/>
                    <a:pt x="1553" y="2142"/>
                  </a:cubicBezTo>
                  <a:cubicBezTo>
                    <a:pt x="1917" y="2142"/>
                    <a:pt x="2295" y="2015"/>
                    <a:pt x="2739" y="1632"/>
                  </a:cubicBezTo>
                  <a:cubicBezTo>
                    <a:pt x="2358" y="810"/>
                    <a:pt x="3048" y="548"/>
                    <a:pt x="2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1"/>
            <p:cNvSpPr/>
            <p:nvPr/>
          </p:nvSpPr>
          <p:spPr>
            <a:xfrm>
              <a:off x="1640075" y="1453650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841" y="1"/>
                  </a:moveTo>
                  <a:cubicBezTo>
                    <a:pt x="356" y="1"/>
                    <a:pt x="140" y="235"/>
                    <a:pt x="0" y="545"/>
                  </a:cubicBezTo>
                  <a:cubicBezTo>
                    <a:pt x="311" y="545"/>
                    <a:pt x="236" y="843"/>
                    <a:pt x="546" y="843"/>
                  </a:cubicBezTo>
                  <a:cubicBezTo>
                    <a:pt x="581" y="843"/>
                    <a:pt x="621" y="840"/>
                    <a:pt x="667" y="831"/>
                  </a:cubicBezTo>
                  <a:cubicBezTo>
                    <a:pt x="1060" y="724"/>
                    <a:pt x="1239" y="188"/>
                    <a:pt x="1012" y="10"/>
                  </a:cubicBezTo>
                  <a:cubicBezTo>
                    <a:pt x="952" y="4"/>
                    <a:pt x="895" y="1"/>
                    <a:pt x="8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1"/>
            <p:cNvSpPr/>
            <p:nvPr/>
          </p:nvSpPr>
          <p:spPr>
            <a:xfrm>
              <a:off x="1749900" y="894000"/>
              <a:ext cx="23275" cy="17425"/>
            </a:xfrm>
            <a:custGeom>
              <a:avLst/>
              <a:gdLst/>
              <a:ahLst/>
              <a:cxnLst/>
              <a:rect l="l" t="t" r="r" b="b"/>
              <a:pathLst>
                <a:path w="931" h="697" extrusionOk="0">
                  <a:moveTo>
                    <a:pt x="858" y="0"/>
                  </a:moveTo>
                  <a:cubicBezTo>
                    <a:pt x="1" y="0"/>
                    <a:pt x="834" y="524"/>
                    <a:pt x="179" y="679"/>
                  </a:cubicBezTo>
                  <a:cubicBezTo>
                    <a:pt x="260" y="691"/>
                    <a:pt x="333" y="696"/>
                    <a:pt x="397" y="696"/>
                  </a:cubicBezTo>
                  <a:cubicBezTo>
                    <a:pt x="849" y="696"/>
                    <a:pt x="931" y="417"/>
                    <a:pt x="8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1"/>
            <p:cNvSpPr/>
            <p:nvPr/>
          </p:nvSpPr>
          <p:spPr>
            <a:xfrm>
              <a:off x="1778975" y="940550"/>
              <a:ext cx="18275" cy="18325"/>
            </a:xfrm>
            <a:custGeom>
              <a:avLst/>
              <a:gdLst/>
              <a:ahLst/>
              <a:cxnLst/>
              <a:rect l="l" t="t" r="r" b="b"/>
              <a:pathLst>
                <a:path w="731" h="733" extrusionOk="0">
                  <a:moveTo>
                    <a:pt x="525" y="0"/>
                  </a:moveTo>
                  <a:cubicBezTo>
                    <a:pt x="1" y="0"/>
                    <a:pt x="128" y="732"/>
                    <a:pt x="587" y="732"/>
                  </a:cubicBezTo>
                  <a:cubicBezTo>
                    <a:pt x="632" y="732"/>
                    <a:pt x="680" y="725"/>
                    <a:pt x="731" y="710"/>
                  </a:cubicBezTo>
                  <a:lnTo>
                    <a:pt x="731" y="31"/>
                  </a:lnTo>
                  <a:cubicBezTo>
                    <a:pt x="653" y="10"/>
                    <a:pt x="585" y="0"/>
                    <a:pt x="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1"/>
            <p:cNvSpPr/>
            <p:nvPr/>
          </p:nvSpPr>
          <p:spPr>
            <a:xfrm>
              <a:off x="438700" y="4838400"/>
              <a:ext cx="22975" cy="21175"/>
            </a:xfrm>
            <a:custGeom>
              <a:avLst/>
              <a:gdLst/>
              <a:ahLst/>
              <a:cxnLst/>
              <a:rect l="l" t="t" r="r" b="b"/>
              <a:pathLst>
                <a:path w="919" h="847" extrusionOk="0">
                  <a:moveTo>
                    <a:pt x="787" y="0"/>
                  </a:moveTo>
                  <a:cubicBezTo>
                    <a:pt x="184" y="0"/>
                    <a:pt x="0" y="634"/>
                    <a:pt x="204" y="827"/>
                  </a:cubicBezTo>
                  <a:cubicBezTo>
                    <a:pt x="284" y="840"/>
                    <a:pt x="355" y="847"/>
                    <a:pt x="418" y="847"/>
                  </a:cubicBezTo>
                  <a:cubicBezTo>
                    <a:pt x="918" y="847"/>
                    <a:pt x="915" y="449"/>
                    <a:pt x="883" y="5"/>
                  </a:cubicBezTo>
                  <a:cubicBezTo>
                    <a:pt x="850" y="2"/>
                    <a:pt x="818" y="0"/>
                    <a:pt x="7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1"/>
            <p:cNvSpPr/>
            <p:nvPr/>
          </p:nvSpPr>
          <p:spPr>
            <a:xfrm>
              <a:off x="1413550" y="1464000"/>
              <a:ext cx="47350" cy="44525"/>
            </a:xfrm>
            <a:custGeom>
              <a:avLst/>
              <a:gdLst/>
              <a:ahLst/>
              <a:cxnLst/>
              <a:rect l="l" t="t" r="r" b="b"/>
              <a:pathLst>
                <a:path w="1894" h="1781" extrusionOk="0">
                  <a:moveTo>
                    <a:pt x="346" y="1"/>
                  </a:moveTo>
                  <a:cubicBezTo>
                    <a:pt x="644" y="489"/>
                    <a:pt x="144" y="953"/>
                    <a:pt x="1" y="1501"/>
                  </a:cubicBezTo>
                  <a:cubicBezTo>
                    <a:pt x="191" y="1536"/>
                    <a:pt x="263" y="1667"/>
                    <a:pt x="346" y="1775"/>
                  </a:cubicBezTo>
                  <a:cubicBezTo>
                    <a:pt x="403" y="1779"/>
                    <a:pt x="456" y="1781"/>
                    <a:pt x="507" y="1781"/>
                  </a:cubicBezTo>
                  <a:cubicBezTo>
                    <a:pt x="1308" y="1781"/>
                    <a:pt x="1480" y="1278"/>
                    <a:pt x="1894" y="953"/>
                  </a:cubicBezTo>
                  <a:cubicBezTo>
                    <a:pt x="1453" y="548"/>
                    <a:pt x="1025" y="179"/>
                    <a:pt x="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1"/>
            <p:cNvSpPr/>
            <p:nvPr/>
          </p:nvSpPr>
          <p:spPr>
            <a:xfrm>
              <a:off x="1462675" y="233582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298" y="1"/>
                  </a:moveTo>
                  <a:lnTo>
                    <a:pt x="298" y="1"/>
                  </a:lnTo>
                  <a:cubicBezTo>
                    <a:pt x="60" y="179"/>
                    <a:pt x="0" y="810"/>
                    <a:pt x="477" y="810"/>
                  </a:cubicBezTo>
                  <a:cubicBezTo>
                    <a:pt x="369" y="560"/>
                    <a:pt x="667" y="13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1"/>
            <p:cNvSpPr/>
            <p:nvPr/>
          </p:nvSpPr>
          <p:spPr>
            <a:xfrm>
              <a:off x="1388250" y="1613125"/>
              <a:ext cx="23850" cy="17300"/>
            </a:xfrm>
            <a:custGeom>
              <a:avLst/>
              <a:gdLst/>
              <a:ahLst/>
              <a:cxnLst/>
              <a:rect l="l" t="t" r="r" b="b"/>
              <a:pathLst>
                <a:path w="954" h="69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405"/>
                    <a:pt x="358" y="632"/>
                    <a:pt x="846" y="691"/>
                  </a:cubicBezTo>
                  <a:cubicBezTo>
                    <a:pt x="953" y="155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1"/>
            <p:cNvSpPr/>
            <p:nvPr/>
          </p:nvSpPr>
          <p:spPr>
            <a:xfrm>
              <a:off x="1458800" y="3488350"/>
              <a:ext cx="29800" cy="20150"/>
            </a:xfrm>
            <a:custGeom>
              <a:avLst/>
              <a:gdLst/>
              <a:ahLst/>
              <a:cxnLst/>
              <a:rect l="l" t="t" r="r" b="b"/>
              <a:pathLst>
                <a:path w="1192" h="806" extrusionOk="0">
                  <a:moveTo>
                    <a:pt x="206" y="0"/>
                  </a:moveTo>
                  <a:cubicBezTo>
                    <a:pt x="193" y="0"/>
                    <a:pt x="180" y="1"/>
                    <a:pt x="167" y="1"/>
                  </a:cubicBezTo>
                  <a:cubicBezTo>
                    <a:pt x="167" y="239"/>
                    <a:pt x="120" y="429"/>
                    <a:pt x="1" y="537"/>
                  </a:cubicBezTo>
                  <a:cubicBezTo>
                    <a:pt x="237" y="626"/>
                    <a:pt x="536" y="806"/>
                    <a:pt x="819" y="806"/>
                  </a:cubicBezTo>
                  <a:cubicBezTo>
                    <a:pt x="949" y="806"/>
                    <a:pt x="1075" y="768"/>
                    <a:pt x="1191" y="667"/>
                  </a:cubicBezTo>
                  <a:cubicBezTo>
                    <a:pt x="1074" y="283"/>
                    <a:pt x="821" y="0"/>
                    <a:pt x="2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1"/>
            <p:cNvSpPr/>
            <p:nvPr/>
          </p:nvSpPr>
          <p:spPr>
            <a:xfrm>
              <a:off x="1482025" y="1596100"/>
              <a:ext cx="25350" cy="19075"/>
            </a:xfrm>
            <a:custGeom>
              <a:avLst/>
              <a:gdLst/>
              <a:ahLst/>
              <a:cxnLst/>
              <a:rect l="l" t="t" r="r" b="b"/>
              <a:pathLst>
                <a:path w="1014" h="763" extrusionOk="0">
                  <a:moveTo>
                    <a:pt x="666" y="0"/>
                  </a:moveTo>
                  <a:cubicBezTo>
                    <a:pt x="164" y="0"/>
                    <a:pt x="96" y="351"/>
                    <a:pt x="0" y="682"/>
                  </a:cubicBezTo>
                  <a:cubicBezTo>
                    <a:pt x="82" y="736"/>
                    <a:pt x="183" y="762"/>
                    <a:pt x="286" y="762"/>
                  </a:cubicBezTo>
                  <a:cubicBezTo>
                    <a:pt x="633" y="762"/>
                    <a:pt x="1013" y="473"/>
                    <a:pt x="857" y="15"/>
                  </a:cubicBezTo>
                  <a:cubicBezTo>
                    <a:pt x="787" y="5"/>
                    <a:pt x="724" y="0"/>
                    <a:pt x="6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1"/>
            <p:cNvSpPr/>
            <p:nvPr/>
          </p:nvSpPr>
          <p:spPr>
            <a:xfrm>
              <a:off x="1473550" y="1636900"/>
              <a:ext cx="21000" cy="23925"/>
            </a:xfrm>
            <a:custGeom>
              <a:avLst/>
              <a:gdLst/>
              <a:ahLst/>
              <a:cxnLst/>
              <a:rect l="l" t="t" r="r" b="b"/>
              <a:pathLst>
                <a:path w="840" h="957" extrusionOk="0">
                  <a:moveTo>
                    <a:pt x="784" y="0"/>
                  </a:moveTo>
                  <a:cubicBezTo>
                    <a:pt x="5" y="0"/>
                    <a:pt x="0" y="957"/>
                    <a:pt x="771" y="957"/>
                  </a:cubicBezTo>
                  <a:cubicBezTo>
                    <a:pt x="793" y="957"/>
                    <a:pt x="816" y="956"/>
                    <a:pt x="839" y="955"/>
                  </a:cubicBezTo>
                  <a:lnTo>
                    <a:pt x="839" y="2"/>
                  </a:lnTo>
                  <a:cubicBezTo>
                    <a:pt x="820" y="1"/>
                    <a:pt x="802" y="0"/>
                    <a:pt x="7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11"/>
            <p:cNvSpPr/>
            <p:nvPr/>
          </p:nvSpPr>
          <p:spPr>
            <a:xfrm>
              <a:off x="1100125" y="1831900"/>
              <a:ext cx="44075" cy="17100"/>
            </a:xfrm>
            <a:custGeom>
              <a:avLst/>
              <a:gdLst/>
              <a:ahLst/>
              <a:cxnLst/>
              <a:rect l="l" t="t" r="r" b="b"/>
              <a:pathLst>
                <a:path w="1763" h="684" extrusionOk="0">
                  <a:moveTo>
                    <a:pt x="1" y="1"/>
                  </a:moveTo>
                  <a:lnTo>
                    <a:pt x="1" y="608"/>
                  </a:lnTo>
                  <a:cubicBezTo>
                    <a:pt x="156" y="518"/>
                    <a:pt x="304" y="485"/>
                    <a:pt x="444" y="485"/>
                  </a:cubicBezTo>
                  <a:cubicBezTo>
                    <a:pt x="793" y="485"/>
                    <a:pt x="1097" y="684"/>
                    <a:pt x="1370" y="684"/>
                  </a:cubicBezTo>
                  <a:cubicBezTo>
                    <a:pt x="1508" y="684"/>
                    <a:pt x="1639" y="632"/>
                    <a:pt x="1763" y="477"/>
                  </a:cubicBezTo>
                  <a:cubicBezTo>
                    <a:pt x="1239" y="274"/>
                    <a:pt x="810" y="1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11"/>
            <p:cNvSpPr/>
            <p:nvPr/>
          </p:nvSpPr>
          <p:spPr>
            <a:xfrm>
              <a:off x="1099225" y="1935475"/>
              <a:ext cx="16875" cy="15375"/>
            </a:xfrm>
            <a:custGeom>
              <a:avLst/>
              <a:gdLst/>
              <a:ahLst/>
              <a:cxnLst/>
              <a:rect l="l" t="t" r="r" b="b"/>
              <a:pathLst>
                <a:path w="675" h="615" extrusionOk="0">
                  <a:moveTo>
                    <a:pt x="215" y="1"/>
                  </a:moveTo>
                  <a:cubicBezTo>
                    <a:pt x="72" y="144"/>
                    <a:pt x="1" y="322"/>
                    <a:pt x="60" y="608"/>
                  </a:cubicBezTo>
                  <a:cubicBezTo>
                    <a:pt x="97" y="612"/>
                    <a:pt x="130" y="614"/>
                    <a:pt x="161" y="614"/>
                  </a:cubicBezTo>
                  <a:cubicBezTo>
                    <a:pt x="674" y="614"/>
                    <a:pt x="529" y="91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11"/>
            <p:cNvSpPr/>
            <p:nvPr/>
          </p:nvSpPr>
          <p:spPr>
            <a:xfrm>
              <a:off x="1129900" y="979425"/>
              <a:ext cx="32975" cy="27925"/>
            </a:xfrm>
            <a:custGeom>
              <a:avLst/>
              <a:gdLst/>
              <a:ahLst/>
              <a:cxnLst/>
              <a:rect l="l" t="t" r="r" b="b"/>
              <a:pathLst>
                <a:path w="1319" h="1117" extrusionOk="0">
                  <a:moveTo>
                    <a:pt x="393" y="0"/>
                  </a:moveTo>
                  <a:cubicBezTo>
                    <a:pt x="238" y="334"/>
                    <a:pt x="0" y="584"/>
                    <a:pt x="48" y="1096"/>
                  </a:cubicBezTo>
                  <a:cubicBezTo>
                    <a:pt x="147" y="1110"/>
                    <a:pt x="238" y="1117"/>
                    <a:pt x="321" y="1117"/>
                  </a:cubicBezTo>
                  <a:cubicBezTo>
                    <a:pt x="1318" y="1117"/>
                    <a:pt x="1130" y="132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11"/>
            <p:cNvSpPr/>
            <p:nvPr/>
          </p:nvSpPr>
          <p:spPr>
            <a:xfrm>
              <a:off x="1571625" y="4755650"/>
              <a:ext cx="40725" cy="31400"/>
            </a:xfrm>
            <a:custGeom>
              <a:avLst/>
              <a:gdLst/>
              <a:ahLst/>
              <a:cxnLst/>
              <a:rect l="l" t="t" r="r" b="b"/>
              <a:pathLst>
                <a:path w="1629" h="1256" extrusionOk="0">
                  <a:moveTo>
                    <a:pt x="321" y="0"/>
                  </a:moveTo>
                  <a:cubicBezTo>
                    <a:pt x="220" y="0"/>
                    <a:pt x="112" y="9"/>
                    <a:pt x="0" y="29"/>
                  </a:cubicBezTo>
                  <a:cubicBezTo>
                    <a:pt x="452" y="398"/>
                    <a:pt x="488" y="1089"/>
                    <a:pt x="1191" y="1256"/>
                  </a:cubicBezTo>
                  <a:cubicBezTo>
                    <a:pt x="1628" y="690"/>
                    <a:pt x="1195" y="0"/>
                    <a:pt x="3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11"/>
            <p:cNvSpPr/>
            <p:nvPr/>
          </p:nvSpPr>
          <p:spPr>
            <a:xfrm>
              <a:off x="1549300" y="4600100"/>
              <a:ext cx="26500" cy="24250"/>
            </a:xfrm>
            <a:custGeom>
              <a:avLst/>
              <a:gdLst/>
              <a:ahLst/>
              <a:cxnLst/>
              <a:rect l="l" t="t" r="r" b="b"/>
              <a:pathLst>
                <a:path w="1060" h="970" extrusionOk="0">
                  <a:moveTo>
                    <a:pt x="536" y="0"/>
                  </a:moveTo>
                  <a:cubicBezTo>
                    <a:pt x="286" y="191"/>
                    <a:pt x="0" y="667"/>
                    <a:pt x="369" y="965"/>
                  </a:cubicBezTo>
                  <a:cubicBezTo>
                    <a:pt x="398" y="968"/>
                    <a:pt x="424" y="969"/>
                    <a:pt x="449" y="969"/>
                  </a:cubicBezTo>
                  <a:cubicBezTo>
                    <a:pt x="704" y="969"/>
                    <a:pt x="772" y="821"/>
                    <a:pt x="1032" y="821"/>
                  </a:cubicBezTo>
                  <a:cubicBezTo>
                    <a:pt x="1041" y="821"/>
                    <a:pt x="1050" y="822"/>
                    <a:pt x="1060" y="822"/>
                  </a:cubicBezTo>
                  <a:cubicBezTo>
                    <a:pt x="905" y="524"/>
                    <a:pt x="941" y="96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11"/>
            <p:cNvSpPr/>
            <p:nvPr/>
          </p:nvSpPr>
          <p:spPr>
            <a:xfrm>
              <a:off x="1430225" y="4668850"/>
              <a:ext cx="40200" cy="54800"/>
            </a:xfrm>
            <a:custGeom>
              <a:avLst/>
              <a:gdLst/>
              <a:ahLst/>
              <a:cxnLst/>
              <a:rect l="l" t="t" r="r" b="b"/>
              <a:pathLst>
                <a:path w="1608" h="2192" extrusionOk="0">
                  <a:moveTo>
                    <a:pt x="608" y="1"/>
                  </a:moveTo>
                  <a:lnTo>
                    <a:pt x="608" y="1"/>
                  </a:lnTo>
                  <a:cubicBezTo>
                    <a:pt x="941" y="656"/>
                    <a:pt x="1" y="1894"/>
                    <a:pt x="1084" y="2192"/>
                  </a:cubicBezTo>
                  <a:cubicBezTo>
                    <a:pt x="1120" y="2061"/>
                    <a:pt x="1144" y="1894"/>
                    <a:pt x="1167" y="1727"/>
                  </a:cubicBezTo>
                  <a:cubicBezTo>
                    <a:pt x="1548" y="1668"/>
                    <a:pt x="1608" y="1251"/>
                    <a:pt x="1382" y="1072"/>
                  </a:cubicBezTo>
                  <a:cubicBezTo>
                    <a:pt x="1346" y="1060"/>
                    <a:pt x="1316" y="1058"/>
                    <a:pt x="1292" y="1058"/>
                  </a:cubicBezTo>
                  <a:cubicBezTo>
                    <a:pt x="1269" y="1058"/>
                    <a:pt x="1251" y="1060"/>
                    <a:pt x="1239" y="1060"/>
                  </a:cubicBezTo>
                  <a:cubicBezTo>
                    <a:pt x="1239" y="584"/>
                    <a:pt x="1108" y="156"/>
                    <a:pt x="6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11"/>
            <p:cNvSpPr/>
            <p:nvPr/>
          </p:nvSpPr>
          <p:spPr>
            <a:xfrm>
              <a:off x="1464750" y="4647425"/>
              <a:ext cx="34475" cy="23475"/>
            </a:xfrm>
            <a:custGeom>
              <a:avLst/>
              <a:gdLst/>
              <a:ahLst/>
              <a:cxnLst/>
              <a:rect l="l" t="t" r="r" b="b"/>
              <a:pathLst>
                <a:path w="1379" h="939" extrusionOk="0">
                  <a:moveTo>
                    <a:pt x="989" y="1"/>
                  </a:moveTo>
                  <a:cubicBezTo>
                    <a:pt x="953" y="524"/>
                    <a:pt x="1" y="322"/>
                    <a:pt x="36" y="858"/>
                  </a:cubicBezTo>
                  <a:cubicBezTo>
                    <a:pt x="166" y="914"/>
                    <a:pt x="295" y="939"/>
                    <a:pt x="417" y="939"/>
                  </a:cubicBezTo>
                  <a:cubicBezTo>
                    <a:pt x="970" y="939"/>
                    <a:pt x="1379" y="430"/>
                    <a:pt x="9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11"/>
            <p:cNvSpPr/>
            <p:nvPr/>
          </p:nvSpPr>
          <p:spPr>
            <a:xfrm>
              <a:off x="1519400" y="4647350"/>
              <a:ext cx="26650" cy="17675"/>
            </a:xfrm>
            <a:custGeom>
              <a:avLst/>
              <a:gdLst/>
              <a:ahLst/>
              <a:cxnLst/>
              <a:rect l="l" t="t" r="r" b="b"/>
              <a:pathLst>
                <a:path w="1066" h="707" extrusionOk="0">
                  <a:moveTo>
                    <a:pt x="555" y="0"/>
                  </a:moveTo>
                  <a:cubicBezTo>
                    <a:pt x="153" y="0"/>
                    <a:pt x="1" y="610"/>
                    <a:pt x="363" y="706"/>
                  </a:cubicBezTo>
                  <a:cubicBezTo>
                    <a:pt x="577" y="504"/>
                    <a:pt x="1065" y="301"/>
                    <a:pt x="708" y="27"/>
                  </a:cubicBezTo>
                  <a:cubicBezTo>
                    <a:pt x="654" y="9"/>
                    <a:pt x="603" y="0"/>
                    <a:pt x="5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11"/>
            <p:cNvSpPr/>
            <p:nvPr/>
          </p:nvSpPr>
          <p:spPr>
            <a:xfrm>
              <a:off x="943250" y="1002725"/>
              <a:ext cx="44450" cy="27550"/>
            </a:xfrm>
            <a:custGeom>
              <a:avLst/>
              <a:gdLst/>
              <a:ahLst/>
              <a:cxnLst/>
              <a:rect l="l" t="t" r="r" b="b"/>
              <a:pathLst>
                <a:path w="1778" h="1102" extrusionOk="0">
                  <a:moveTo>
                    <a:pt x="601" y="0"/>
                  </a:moveTo>
                  <a:cubicBezTo>
                    <a:pt x="524" y="0"/>
                    <a:pt x="440" y="6"/>
                    <a:pt x="346" y="21"/>
                  </a:cubicBezTo>
                  <a:cubicBezTo>
                    <a:pt x="310" y="414"/>
                    <a:pt x="25" y="592"/>
                    <a:pt x="1" y="973"/>
                  </a:cubicBezTo>
                  <a:cubicBezTo>
                    <a:pt x="221" y="1060"/>
                    <a:pt x="448" y="1102"/>
                    <a:pt x="663" y="1102"/>
                  </a:cubicBezTo>
                  <a:cubicBezTo>
                    <a:pt x="1272" y="1102"/>
                    <a:pt x="1777" y="766"/>
                    <a:pt x="1715" y="175"/>
                  </a:cubicBezTo>
                  <a:lnTo>
                    <a:pt x="1715" y="175"/>
                  </a:lnTo>
                  <a:cubicBezTo>
                    <a:pt x="1692" y="176"/>
                    <a:pt x="1669" y="177"/>
                    <a:pt x="1647" y="177"/>
                  </a:cubicBezTo>
                  <a:cubicBezTo>
                    <a:pt x="1219" y="177"/>
                    <a:pt x="1017" y="0"/>
                    <a:pt x="6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11"/>
            <p:cNvSpPr/>
            <p:nvPr/>
          </p:nvSpPr>
          <p:spPr>
            <a:xfrm>
              <a:off x="931350" y="971675"/>
              <a:ext cx="20875" cy="18175"/>
            </a:xfrm>
            <a:custGeom>
              <a:avLst/>
              <a:gdLst/>
              <a:ahLst/>
              <a:cxnLst/>
              <a:rect l="l" t="t" r="r" b="b"/>
              <a:pathLst>
                <a:path w="835" h="72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453"/>
                    <a:pt x="179" y="703"/>
                    <a:pt x="679" y="727"/>
                  </a:cubicBezTo>
                  <a:cubicBezTo>
                    <a:pt x="834" y="215"/>
                    <a:pt x="429" y="120"/>
                    <a:pt x="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11"/>
            <p:cNvSpPr/>
            <p:nvPr/>
          </p:nvSpPr>
          <p:spPr>
            <a:xfrm>
              <a:off x="716150" y="2452275"/>
              <a:ext cx="143625" cy="112775"/>
            </a:xfrm>
            <a:custGeom>
              <a:avLst/>
              <a:gdLst/>
              <a:ahLst/>
              <a:cxnLst/>
              <a:rect l="l" t="t" r="r" b="b"/>
              <a:pathLst>
                <a:path w="5745" h="4511" extrusionOk="0">
                  <a:moveTo>
                    <a:pt x="877" y="0"/>
                  </a:moveTo>
                  <a:cubicBezTo>
                    <a:pt x="804" y="0"/>
                    <a:pt x="723" y="7"/>
                    <a:pt x="631" y="22"/>
                  </a:cubicBezTo>
                  <a:cubicBezTo>
                    <a:pt x="489" y="617"/>
                    <a:pt x="1167" y="593"/>
                    <a:pt x="953" y="1248"/>
                  </a:cubicBezTo>
                  <a:cubicBezTo>
                    <a:pt x="765" y="1221"/>
                    <a:pt x="620" y="1175"/>
                    <a:pt x="516" y="1175"/>
                  </a:cubicBezTo>
                  <a:cubicBezTo>
                    <a:pt x="390" y="1175"/>
                    <a:pt x="323" y="1244"/>
                    <a:pt x="310" y="1498"/>
                  </a:cubicBezTo>
                  <a:cubicBezTo>
                    <a:pt x="444" y="1450"/>
                    <a:pt x="565" y="1428"/>
                    <a:pt x="670" y="1428"/>
                  </a:cubicBezTo>
                  <a:cubicBezTo>
                    <a:pt x="1454" y="1428"/>
                    <a:pt x="1435" y="2608"/>
                    <a:pt x="429" y="2608"/>
                  </a:cubicBezTo>
                  <a:cubicBezTo>
                    <a:pt x="345" y="2608"/>
                    <a:pt x="254" y="2600"/>
                    <a:pt x="155" y="2582"/>
                  </a:cubicBezTo>
                  <a:cubicBezTo>
                    <a:pt x="120" y="2677"/>
                    <a:pt x="155" y="2820"/>
                    <a:pt x="0" y="2820"/>
                  </a:cubicBezTo>
                  <a:cubicBezTo>
                    <a:pt x="525" y="3135"/>
                    <a:pt x="422" y="3916"/>
                    <a:pt x="1365" y="3916"/>
                  </a:cubicBezTo>
                  <a:cubicBezTo>
                    <a:pt x="1386" y="3916"/>
                    <a:pt x="1407" y="3916"/>
                    <a:pt x="1429" y="3915"/>
                  </a:cubicBezTo>
                  <a:cubicBezTo>
                    <a:pt x="1941" y="3618"/>
                    <a:pt x="548" y="3165"/>
                    <a:pt x="1429" y="2939"/>
                  </a:cubicBezTo>
                  <a:lnTo>
                    <a:pt x="1429" y="2939"/>
                  </a:lnTo>
                  <a:cubicBezTo>
                    <a:pt x="1477" y="3106"/>
                    <a:pt x="1655" y="3177"/>
                    <a:pt x="1584" y="3415"/>
                  </a:cubicBezTo>
                  <a:cubicBezTo>
                    <a:pt x="1808" y="3382"/>
                    <a:pt x="2007" y="3368"/>
                    <a:pt x="2188" y="3368"/>
                  </a:cubicBezTo>
                  <a:cubicBezTo>
                    <a:pt x="3449" y="3368"/>
                    <a:pt x="3772" y="4094"/>
                    <a:pt x="4751" y="4511"/>
                  </a:cubicBezTo>
                  <a:cubicBezTo>
                    <a:pt x="5744" y="3701"/>
                    <a:pt x="4230" y="2970"/>
                    <a:pt x="2929" y="2970"/>
                  </a:cubicBezTo>
                  <a:cubicBezTo>
                    <a:pt x="2546" y="2970"/>
                    <a:pt x="2182" y="3034"/>
                    <a:pt x="1905" y="3177"/>
                  </a:cubicBezTo>
                  <a:cubicBezTo>
                    <a:pt x="1810" y="2927"/>
                    <a:pt x="1584" y="2796"/>
                    <a:pt x="1429" y="2582"/>
                  </a:cubicBezTo>
                  <a:cubicBezTo>
                    <a:pt x="1667" y="2571"/>
                    <a:pt x="1591" y="2324"/>
                    <a:pt x="1825" y="2324"/>
                  </a:cubicBezTo>
                  <a:cubicBezTo>
                    <a:pt x="1849" y="2324"/>
                    <a:pt x="1875" y="2326"/>
                    <a:pt x="1905" y="2332"/>
                  </a:cubicBezTo>
                  <a:cubicBezTo>
                    <a:pt x="1846" y="1856"/>
                    <a:pt x="1477" y="1617"/>
                    <a:pt x="1274" y="1236"/>
                  </a:cubicBezTo>
                  <a:cubicBezTo>
                    <a:pt x="1310" y="951"/>
                    <a:pt x="1810" y="1010"/>
                    <a:pt x="1739" y="617"/>
                  </a:cubicBezTo>
                  <a:cubicBezTo>
                    <a:pt x="1465" y="407"/>
                    <a:pt x="1433" y="0"/>
                    <a:pt x="8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11"/>
            <p:cNvSpPr/>
            <p:nvPr/>
          </p:nvSpPr>
          <p:spPr>
            <a:xfrm>
              <a:off x="1231700" y="12541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72" y="167"/>
                    <a:pt x="0" y="727"/>
                    <a:pt x="441" y="727"/>
                  </a:cubicBezTo>
                  <a:cubicBezTo>
                    <a:pt x="560" y="429"/>
                    <a:pt x="595" y="239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11"/>
            <p:cNvSpPr/>
            <p:nvPr/>
          </p:nvSpPr>
          <p:spPr>
            <a:xfrm>
              <a:off x="974525" y="2720400"/>
              <a:ext cx="39300" cy="9250"/>
            </a:xfrm>
            <a:custGeom>
              <a:avLst/>
              <a:gdLst/>
              <a:ahLst/>
              <a:cxnLst/>
              <a:rect l="l" t="t" r="r" b="b"/>
              <a:pathLst>
                <a:path w="1572" h="370" extrusionOk="0">
                  <a:moveTo>
                    <a:pt x="1572" y="1"/>
                  </a:moveTo>
                  <a:cubicBezTo>
                    <a:pt x="964" y="1"/>
                    <a:pt x="381" y="60"/>
                    <a:pt x="0" y="239"/>
                  </a:cubicBezTo>
                  <a:cubicBezTo>
                    <a:pt x="297" y="322"/>
                    <a:pt x="644" y="370"/>
                    <a:pt x="1059" y="370"/>
                  </a:cubicBezTo>
                  <a:cubicBezTo>
                    <a:pt x="1176" y="370"/>
                    <a:pt x="1300" y="366"/>
                    <a:pt x="1429" y="358"/>
                  </a:cubicBezTo>
                  <a:cubicBezTo>
                    <a:pt x="1429" y="191"/>
                    <a:pt x="1500" y="96"/>
                    <a:pt x="15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11"/>
            <p:cNvSpPr/>
            <p:nvPr/>
          </p:nvSpPr>
          <p:spPr>
            <a:xfrm>
              <a:off x="822700" y="2291475"/>
              <a:ext cx="26275" cy="21850"/>
            </a:xfrm>
            <a:custGeom>
              <a:avLst/>
              <a:gdLst/>
              <a:ahLst/>
              <a:cxnLst/>
              <a:rect l="l" t="t" r="r" b="b"/>
              <a:pathLst>
                <a:path w="1051" h="874" extrusionOk="0">
                  <a:moveTo>
                    <a:pt x="477" y="1"/>
                  </a:moveTo>
                  <a:cubicBezTo>
                    <a:pt x="191" y="191"/>
                    <a:pt x="1" y="441"/>
                    <a:pt x="13" y="858"/>
                  </a:cubicBezTo>
                  <a:cubicBezTo>
                    <a:pt x="66" y="869"/>
                    <a:pt x="117" y="874"/>
                    <a:pt x="167" y="874"/>
                  </a:cubicBezTo>
                  <a:cubicBezTo>
                    <a:pt x="777" y="874"/>
                    <a:pt x="1050" y="111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11"/>
            <p:cNvSpPr/>
            <p:nvPr/>
          </p:nvSpPr>
          <p:spPr>
            <a:xfrm>
              <a:off x="714050" y="1289550"/>
              <a:ext cx="37850" cy="19575"/>
            </a:xfrm>
            <a:custGeom>
              <a:avLst/>
              <a:gdLst/>
              <a:ahLst/>
              <a:cxnLst/>
              <a:rect l="l" t="t" r="r" b="b"/>
              <a:pathLst>
                <a:path w="1514" h="783" extrusionOk="0">
                  <a:moveTo>
                    <a:pt x="1251" y="0"/>
                  </a:moveTo>
                  <a:cubicBezTo>
                    <a:pt x="999" y="0"/>
                    <a:pt x="771" y="262"/>
                    <a:pt x="343" y="262"/>
                  </a:cubicBezTo>
                  <a:cubicBezTo>
                    <a:pt x="274" y="262"/>
                    <a:pt x="200" y="255"/>
                    <a:pt x="120" y="240"/>
                  </a:cubicBezTo>
                  <a:lnTo>
                    <a:pt x="120" y="240"/>
                  </a:lnTo>
                  <a:cubicBezTo>
                    <a:pt x="0" y="683"/>
                    <a:pt x="303" y="782"/>
                    <a:pt x="740" y="782"/>
                  </a:cubicBezTo>
                  <a:cubicBezTo>
                    <a:pt x="866" y="782"/>
                    <a:pt x="1003" y="774"/>
                    <a:pt x="1144" y="763"/>
                  </a:cubicBezTo>
                  <a:cubicBezTo>
                    <a:pt x="1216" y="513"/>
                    <a:pt x="1513" y="430"/>
                    <a:pt x="1489" y="85"/>
                  </a:cubicBezTo>
                  <a:cubicBezTo>
                    <a:pt x="1404" y="24"/>
                    <a:pt x="1326" y="0"/>
                    <a:pt x="12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11"/>
            <p:cNvSpPr/>
            <p:nvPr/>
          </p:nvSpPr>
          <p:spPr>
            <a:xfrm>
              <a:off x="675075" y="1138950"/>
              <a:ext cx="71750" cy="33675"/>
            </a:xfrm>
            <a:custGeom>
              <a:avLst/>
              <a:gdLst/>
              <a:ahLst/>
              <a:cxnLst/>
              <a:rect l="l" t="t" r="r" b="b"/>
              <a:pathLst>
                <a:path w="2870" h="1347" extrusionOk="0">
                  <a:moveTo>
                    <a:pt x="1727" y="1"/>
                  </a:moveTo>
                  <a:cubicBezTo>
                    <a:pt x="1406" y="204"/>
                    <a:pt x="1168" y="329"/>
                    <a:pt x="811" y="329"/>
                  </a:cubicBezTo>
                  <a:cubicBezTo>
                    <a:pt x="665" y="329"/>
                    <a:pt x="498" y="308"/>
                    <a:pt x="298" y="263"/>
                  </a:cubicBezTo>
                  <a:cubicBezTo>
                    <a:pt x="0" y="608"/>
                    <a:pt x="36" y="632"/>
                    <a:pt x="131" y="1108"/>
                  </a:cubicBezTo>
                  <a:cubicBezTo>
                    <a:pt x="945" y="1108"/>
                    <a:pt x="1089" y="1347"/>
                    <a:pt x="2127" y="1347"/>
                  </a:cubicBezTo>
                  <a:cubicBezTo>
                    <a:pt x="2152" y="1347"/>
                    <a:pt x="2177" y="1347"/>
                    <a:pt x="2203" y="1346"/>
                  </a:cubicBezTo>
                  <a:cubicBezTo>
                    <a:pt x="2870" y="965"/>
                    <a:pt x="2632" y="132"/>
                    <a:pt x="17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11"/>
            <p:cNvSpPr/>
            <p:nvPr/>
          </p:nvSpPr>
          <p:spPr>
            <a:xfrm>
              <a:off x="728650" y="1346125"/>
              <a:ext cx="54500" cy="30400"/>
            </a:xfrm>
            <a:custGeom>
              <a:avLst/>
              <a:gdLst/>
              <a:ahLst/>
              <a:cxnLst/>
              <a:rect l="l" t="t" r="r" b="b"/>
              <a:pathLst>
                <a:path w="2180" h="1216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072" y="203"/>
                    <a:pt x="1" y="441"/>
                    <a:pt x="560" y="1215"/>
                  </a:cubicBezTo>
                  <a:cubicBezTo>
                    <a:pt x="1072" y="953"/>
                    <a:pt x="2179" y="572"/>
                    <a:pt x="17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11"/>
            <p:cNvSpPr/>
            <p:nvPr/>
          </p:nvSpPr>
          <p:spPr>
            <a:xfrm>
              <a:off x="760800" y="1087775"/>
              <a:ext cx="43000" cy="24125"/>
            </a:xfrm>
            <a:custGeom>
              <a:avLst/>
              <a:gdLst/>
              <a:ahLst/>
              <a:cxnLst/>
              <a:rect l="l" t="t" r="r" b="b"/>
              <a:pathLst>
                <a:path w="1720" h="965" extrusionOk="0">
                  <a:moveTo>
                    <a:pt x="423" y="0"/>
                  </a:moveTo>
                  <a:cubicBezTo>
                    <a:pt x="323" y="0"/>
                    <a:pt x="218" y="4"/>
                    <a:pt x="108" y="12"/>
                  </a:cubicBezTo>
                  <a:cubicBezTo>
                    <a:pt x="0" y="845"/>
                    <a:pt x="1108" y="667"/>
                    <a:pt x="1655" y="964"/>
                  </a:cubicBezTo>
                  <a:cubicBezTo>
                    <a:pt x="1719" y="274"/>
                    <a:pt x="1252" y="0"/>
                    <a:pt x="4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11"/>
            <p:cNvSpPr/>
            <p:nvPr/>
          </p:nvSpPr>
          <p:spPr>
            <a:xfrm>
              <a:off x="824700" y="1247575"/>
              <a:ext cx="23750" cy="20875"/>
            </a:xfrm>
            <a:custGeom>
              <a:avLst/>
              <a:gdLst/>
              <a:ahLst/>
              <a:cxnLst/>
              <a:rect l="l" t="t" r="r" b="b"/>
              <a:pathLst>
                <a:path w="950" h="835" extrusionOk="0">
                  <a:moveTo>
                    <a:pt x="512" y="0"/>
                  </a:moveTo>
                  <a:cubicBezTo>
                    <a:pt x="1" y="0"/>
                    <a:pt x="60" y="636"/>
                    <a:pt x="302" y="823"/>
                  </a:cubicBezTo>
                  <a:cubicBezTo>
                    <a:pt x="347" y="831"/>
                    <a:pt x="389" y="834"/>
                    <a:pt x="428" y="834"/>
                  </a:cubicBezTo>
                  <a:cubicBezTo>
                    <a:pt x="949" y="834"/>
                    <a:pt x="891" y="202"/>
                    <a:pt x="647" y="14"/>
                  </a:cubicBezTo>
                  <a:cubicBezTo>
                    <a:pt x="598" y="5"/>
                    <a:pt x="553" y="0"/>
                    <a:pt x="5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11"/>
            <p:cNvSpPr/>
            <p:nvPr/>
          </p:nvSpPr>
          <p:spPr>
            <a:xfrm>
              <a:off x="1006375" y="1901925"/>
              <a:ext cx="47300" cy="33875"/>
            </a:xfrm>
            <a:custGeom>
              <a:avLst/>
              <a:gdLst/>
              <a:ahLst/>
              <a:cxnLst/>
              <a:rect l="l" t="t" r="r" b="b"/>
              <a:pathLst>
                <a:path w="1892" h="1355" extrusionOk="0">
                  <a:moveTo>
                    <a:pt x="647" y="0"/>
                  </a:moveTo>
                  <a:cubicBezTo>
                    <a:pt x="574" y="0"/>
                    <a:pt x="497" y="3"/>
                    <a:pt x="417" y="9"/>
                  </a:cubicBezTo>
                  <a:cubicBezTo>
                    <a:pt x="0" y="486"/>
                    <a:pt x="714" y="1057"/>
                    <a:pt x="1393" y="1355"/>
                  </a:cubicBezTo>
                  <a:cubicBezTo>
                    <a:pt x="1409" y="1250"/>
                    <a:pt x="1519" y="1227"/>
                    <a:pt x="1659" y="1227"/>
                  </a:cubicBezTo>
                  <a:cubicBezTo>
                    <a:pt x="1724" y="1227"/>
                    <a:pt x="1797" y="1232"/>
                    <a:pt x="1869" y="1236"/>
                  </a:cubicBezTo>
                  <a:cubicBezTo>
                    <a:pt x="1891" y="485"/>
                    <a:pt x="1576" y="0"/>
                    <a:pt x="6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11"/>
            <p:cNvSpPr/>
            <p:nvPr/>
          </p:nvSpPr>
          <p:spPr>
            <a:xfrm>
              <a:off x="989400" y="1865825"/>
              <a:ext cx="25625" cy="24150"/>
            </a:xfrm>
            <a:custGeom>
              <a:avLst/>
              <a:gdLst/>
              <a:ahLst/>
              <a:cxnLst/>
              <a:rect l="l" t="t" r="r" b="b"/>
              <a:pathLst>
                <a:path w="1025" h="966" extrusionOk="0">
                  <a:moveTo>
                    <a:pt x="786" y="1"/>
                  </a:moveTo>
                  <a:cubicBezTo>
                    <a:pt x="0" y="1"/>
                    <a:pt x="0" y="965"/>
                    <a:pt x="786" y="965"/>
                  </a:cubicBezTo>
                  <a:cubicBezTo>
                    <a:pt x="1024" y="787"/>
                    <a:pt x="1024" y="168"/>
                    <a:pt x="7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11"/>
            <p:cNvSpPr/>
            <p:nvPr/>
          </p:nvSpPr>
          <p:spPr>
            <a:xfrm>
              <a:off x="1212650" y="1379625"/>
              <a:ext cx="29775" cy="15875"/>
            </a:xfrm>
            <a:custGeom>
              <a:avLst/>
              <a:gdLst/>
              <a:ahLst/>
              <a:cxnLst/>
              <a:rect l="l" t="t" r="r" b="b"/>
              <a:pathLst>
                <a:path w="1191" h="635" extrusionOk="0">
                  <a:moveTo>
                    <a:pt x="346" y="0"/>
                  </a:moveTo>
                  <a:cubicBezTo>
                    <a:pt x="204" y="0"/>
                    <a:pt x="79" y="71"/>
                    <a:pt x="0" y="268"/>
                  </a:cubicBezTo>
                  <a:cubicBezTo>
                    <a:pt x="63" y="253"/>
                    <a:pt x="121" y="246"/>
                    <a:pt x="175" y="246"/>
                  </a:cubicBezTo>
                  <a:cubicBezTo>
                    <a:pt x="586" y="246"/>
                    <a:pt x="773" y="635"/>
                    <a:pt x="957" y="635"/>
                  </a:cubicBezTo>
                  <a:cubicBezTo>
                    <a:pt x="1031" y="635"/>
                    <a:pt x="1104" y="573"/>
                    <a:pt x="1191" y="399"/>
                  </a:cubicBezTo>
                  <a:cubicBezTo>
                    <a:pt x="992" y="287"/>
                    <a:pt x="633" y="0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11"/>
            <p:cNvSpPr/>
            <p:nvPr/>
          </p:nvSpPr>
          <p:spPr>
            <a:xfrm>
              <a:off x="1059050" y="1465350"/>
              <a:ext cx="29800" cy="16225"/>
            </a:xfrm>
            <a:custGeom>
              <a:avLst/>
              <a:gdLst/>
              <a:ahLst/>
              <a:cxnLst/>
              <a:rect l="l" t="t" r="r" b="b"/>
              <a:pathLst>
                <a:path w="1192" h="649" extrusionOk="0">
                  <a:moveTo>
                    <a:pt x="564" y="0"/>
                  </a:moveTo>
                  <a:cubicBezTo>
                    <a:pt x="346" y="0"/>
                    <a:pt x="137" y="30"/>
                    <a:pt x="0" y="89"/>
                  </a:cubicBezTo>
                  <a:cubicBezTo>
                    <a:pt x="262" y="208"/>
                    <a:pt x="548" y="304"/>
                    <a:pt x="512" y="649"/>
                  </a:cubicBezTo>
                  <a:cubicBezTo>
                    <a:pt x="953" y="613"/>
                    <a:pt x="1191" y="435"/>
                    <a:pt x="1191" y="89"/>
                  </a:cubicBezTo>
                  <a:cubicBezTo>
                    <a:pt x="1012" y="30"/>
                    <a:pt x="783" y="0"/>
                    <a:pt x="56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11"/>
            <p:cNvSpPr/>
            <p:nvPr/>
          </p:nvSpPr>
          <p:spPr>
            <a:xfrm>
              <a:off x="1198975" y="1874375"/>
              <a:ext cx="21650" cy="15350"/>
            </a:xfrm>
            <a:custGeom>
              <a:avLst/>
              <a:gdLst/>
              <a:ahLst/>
              <a:cxnLst/>
              <a:rect l="l" t="t" r="r" b="b"/>
              <a:pathLst>
                <a:path w="866" h="614" extrusionOk="0">
                  <a:moveTo>
                    <a:pt x="144" y="0"/>
                  </a:moveTo>
                  <a:cubicBezTo>
                    <a:pt x="105" y="0"/>
                    <a:pt x="65" y="2"/>
                    <a:pt x="23" y="4"/>
                  </a:cubicBezTo>
                  <a:cubicBezTo>
                    <a:pt x="1" y="410"/>
                    <a:pt x="235" y="613"/>
                    <a:pt x="745" y="613"/>
                  </a:cubicBezTo>
                  <a:cubicBezTo>
                    <a:pt x="774" y="613"/>
                    <a:pt x="803" y="613"/>
                    <a:pt x="833" y="611"/>
                  </a:cubicBezTo>
                  <a:cubicBezTo>
                    <a:pt x="866" y="214"/>
                    <a:pt x="643" y="0"/>
                    <a:pt x="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11"/>
            <p:cNvSpPr/>
            <p:nvPr/>
          </p:nvSpPr>
          <p:spPr>
            <a:xfrm>
              <a:off x="1181100" y="1278550"/>
              <a:ext cx="22775" cy="24750"/>
            </a:xfrm>
            <a:custGeom>
              <a:avLst/>
              <a:gdLst/>
              <a:ahLst/>
              <a:cxnLst/>
              <a:rect l="l" t="t" r="r" b="b"/>
              <a:pathLst>
                <a:path w="911" h="990" extrusionOk="0">
                  <a:moveTo>
                    <a:pt x="393" y="1"/>
                  </a:moveTo>
                  <a:cubicBezTo>
                    <a:pt x="321" y="453"/>
                    <a:pt x="0" y="596"/>
                    <a:pt x="238" y="977"/>
                  </a:cubicBezTo>
                  <a:cubicBezTo>
                    <a:pt x="279" y="986"/>
                    <a:pt x="317" y="990"/>
                    <a:pt x="353" y="990"/>
                  </a:cubicBezTo>
                  <a:cubicBezTo>
                    <a:pt x="911" y="990"/>
                    <a:pt x="852" y="1"/>
                    <a:pt x="3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11"/>
            <p:cNvSpPr/>
            <p:nvPr/>
          </p:nvSpPr>
          <p:spPr>
            <a:xfrm>
              <a:off x="1068475" y="1349100"/>
              <a:ext cx="21850" cy="20600"/>
            </a:xfrm>
            <a:custGeom>
              <a:avLst/>
              <a:gdLst/>
              <a:ahLst/>
              <a:cxnLst/>
              <a:rect l="l" t="t" r="r" b="b"/>
              <a:pathLst>
                <a:path w="874" h="824" extrusionOk="0">
                  <a:moveTo>
                    <a:pt x="290" y="1"/>
                  </a:moveTo>
                  <a:cubicBezTo>
                    <a:pt x="59" y="199"/>
                    <a:pt x="1" y="824"/>
                    <a:pt x="510" y="824"/>
                  </a:cubicBezTo>
                  <a:cubicBezTo>
                    <a:pt x="552" y="824"/>
                    <a:pt x="598" y="819"/>
                    <a:pt x="647" y="810"/>
                  </a:cubicBezTo>
                  <a:cubicBezTo>
                    <a:pt x="874" y="417"/>
                    <a:pt x="790" y="144"/>
                    <a:pt x="29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11"/>
            <p:cNvSpPr/>
            <p:nvPr/>
          </p:nvSpPr>
          <p:spPr>
            <a:xfrm>
              <a:off x="1022425" y="1391075"/>
              <a:ext cx="23850" cy="21150"/>
            </a:xfrm>
            <a:custGeom>
              <a:avLst/>
              <a:gdLst/>
              <a:ahLst/>
              <a:cxnLst/>
              <a:rect l="l" t="t" r="r" b="b"/>
              <a:pathLst>
                <a:path w="954" h="846" extrusionOk="0">
                  <a:moveTo>
                    <a:pt x="394" y="0"/>
                  </a:moveTo>
                  <a:lnTo>
                    <a:pt x="394" y="0"/>
                  </a:lnTo>
                  <a:cubicBezTo>
                    <a:pt x="1" y="322"/>
                    <a:pt x="370" y="834"/>
                    <a:pt x="870" y="846"/>
                  </a:cubicBezTo>
                  <a:cubicBezTo>
                    <a:pt x="953" y="405"/>
                    <a:pt x="823" y="108"/>
                    <a:pt x="3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11"/>
            <p:cNvSpPr/>
            <p:nvPr/>
          </p:nvSpPr>
          <p:spPr>
            <a:xfrm>
              <a:off x="1069550" y="1257425"/>
              <a:ext cx="19800" cy="17450"/>
            </a:xfrm>
            <a:custGeom>
              <a:avLst/>
              <a:gdLst/>
              <a:ahLst/>
              <a:cxnLst/>
              <a:rect l="l" t="t" r="r" b="b"/>
              <a:pathLst>
                <a:path w="792" h="698" extrusionOk="0">
                  <a:moveTo>
                    <a:pt x="729" y="0"/>
                  </a:moveTo>
                  <a:cubicBezTo>
                    <a:pt x="230" y="0"/>
                    <a:pt x="0" y="479"/>
                    <a:pt x="247" y="691"/>
                  </a:cubicBezTo>
                  <a:cubicBezTo>
                    <a:pt x="288" y="696"/>
                    <a:pt x="326" y="698"/>
                    <a:pt x="360" y="698"/>
                  </a:cubicBezTo>
                  <a:cubicBezTo>
                    <a:pt x="784" y="698"/>
                    <a:pt x="791" y="375"/>
                    <a:pt x="747" y="1"/>
                  </a:cubicBezTo>
                  <a:cubicBezTo>
                    <a:pt x="741" y="0"/>
                    <a:pt x="735" y="0"/>
                    <a:pt x="7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11"/>
            <p:cNvSpPr/>
            <p:nvPr/>
          </p:nvSpPr>
          <p:spPr>
            <a:xfrm>
              <a:off x="1044475" y="1885725"/>
              <a:ext cx="43175" cy="22850"/>
            </a:xfrm>
            <a:custGeom>
              <a:avLst/>
              <a:gdLst/>
              <a:ahLst/>
              <a:cxnLst/>
              <a:rect l="l" t="t" r="r" b="b"/>
              <a:pathLst>
                <a:path w="1727" h="914" extrusionOk="0">
                  <a:moveTo>
                    <a:pt x="1057" y="1"/>
                  </a:moveTo>
                  <a:cubicBezTo>
                    <a:pt x="604" y="1"/>
                    <a:pt x="124" y="269"/>
                    <a:pt x="0" y="657"/>
                  </a:cubicBezTo>
                  <a:cubicBezTo>
                    <a:pt x="199" y="847"/>
                    <a:pt x="570" y="914"/>
                    <a:pt x="1008" y="914"/>
                  </a:cubicBezTo>
                  <a:cubicBezTo>
                    <a:pt x="1147" y="914"/>
                    <a:pt x="1292" y="907"/>
                    <a:pt x="1441" y="896"/>
                  </a:cubicBezTo>
                  <a:cubicBezTo>
                    <a:pt x="1334" y="527"/>
                    <a:pt x="1726" y="538"/>
                    <a:pt x="1607" y="169"/>
                  </a:cubicBezTo>
                  <a:cubicBezTo>
                    <a:pt x="1451" y="53"/>
                    <a:pt x="1257" y="1"/>
                    <a:pt x="10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11"/>
            <p:cNvSpPr/>
            <p:nvPr/>
          </p:nvSpPr>
          <p:spPr>
            <a:xfrm>
              <a:off x="1027200" y="999950"/>
              <a:ext cx="47650" cy="44825"/>
            </a:xfrm>
            <a:custGeom>
              <a:avLst/>
              <a:gdLst/>
              <a:ahLst/>
              <a:cxnLst/>
              <a:rect l="l" t="t" r="r" b="b"/>
              <a:pathLst>
                <a:path w="1906" h="1793" extrusionOk="0">
                  <a:moveTo>
                    <a:pt x="408" y="1"/>
                  </a:moveTo>
                  <a:cubicBezTo>
                    <a:pt x="403" y="1"/>
                    <a:pt x="398" y="1"/>
                    <a:pt x="393" y="1"/>
                  </a:cubicBezTo>
                  <a:cubicBezTo>
                    <a:pt x="355" y="87"/>
                    <a:pt x="279" y="142"/>
                    <a:pt x="145" y="142"/>
                  </a:cubicBezTo>
                  <a:cubicBezTo>
                    <a:pt x="112" y="142"/>
                    <a:pt x="76" y="139"/>
                    <a:pt x="36" y="132"/>
                  </a:cubicBezTo>
                  <a:lnTo>
                    <a:pt x="36" y="132"/>
                  </a:lnTo>
                  <a:cubicBezTo>
                    <a:pt x="0" y="525"/>
                    <a:pt x="84" y="822"/>
                    <a:pt x="381" y="953"/>
                  </a:cubicBezTo>
                  <a:cubicBezTo>
                    <a:pt x="497" y="860"/>
                    <a:pt x="581" y="821"/>
                    <a:pt x="644" y="821"/>
                  </a:cubicBezTo>
                  <a:cubicBezTo>
                    <a:pt x="958" y="821"/>
                    <a:pt x="739" y="1792"/>
                    <a:pt x="1271" y="1792"/>
                  </a:cubicBezTo>
                  <a:cubicBezTo>
                    <a:pt x="1311" y="1792"/>
                    <a:pt x="1356" y="1787"/>
                    <a:pt x="1405" y="1775"/>
                  </a:cubicBezTo>
                  <a:cubicBezTo>
                    <a:pt x="1703" y="1656"/>
                    <a:pt x="1715" y="1298"/>
                    <a:pt x="1905" y="1084"/>
                  </a:cubicBezTo>
                  <a:lnTo>
                    <a:pt x="1905" y="1084"/>
                  </a:lnTo>
                  <a:cubicBezTo>
                    <a:pt x="1846" y="1092"/>
                    <a:pt x="1791" y="1096"/>
                    <a:pt x="1741" y="1096"/>
                  </a:cubicBezTo>
                  <a:cubicBezTo>
                    <a:pt x="873" y="1096"/>
                    <a:pt x="1334" y="1"/>
                    <a:pt x="4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11"/>
            <p:cNvSpPr/>
            <p:nvPr/>
          </p:nvSpPr>
          <p:spPr>
            <a:xfrm>
              <a:off x="382475" y="4798350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27" y="0"/>
                  </a:moveTo>
                  <a:cubicBezTo>
                    <a:pt x="715" y="357"/>
                    <a:pt x="1" y="143"/>
                    <a:pt x="227" y="667"/>
                  </a:cubicBezTo>
                  <a:cubicBezTo>
                    <a:pt x="341" y="660"/>
                    <a:pt x="454" y="656"/>
                    <a:pt x="563" y="656"/>
                  </a:cubicBezTo>
                  <a:cubicBezTo>
                    <a:pt x="850" y="656"/>
                    <a:pt x="1104" y="689"/>
                    <a:pt x="1251" y="810"/>
                  </a:cubicBezTo>
                  <a:cubicBezTo>
                    <a:pt x="1263" y="405"/>
                    <a:pt x="1108" y="119"/>
                    <a:pt x="7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11"/>
            <p:cNvSpPr/>
            <p:nvPr/>
          </p:nvSpPr>
          <p:spPr>
            <a:xfrm>
              <a:off x="557800" y="3838400"/>
              <a:ext cx="25625" cy="41100"/>
            </a:xfrm>
            <a:custGeom>
              <a:avLst/>
              <a:gdLst/>
              <a:ahLst/>
              <a:cxnLst/>
              <a:rect l="l" t="t" r="r" b="b"/>
              <a:pathLst>
                <a:path w="1025" h="1644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286" y="227"/>
                    <a:pt x="310" y="1060"/>
                    <a:pt x="0" y="1644"/>
                  </a:cubicBezTo>
                  <a:cubicBezTo>
                    <a:pt x="1024" y="1644"/>
                    <a:pt x="679" y="56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11"/>
            <p:cNvSpPr/>
            <p:nvPr/>
          </p:nvSpPr>
          <p:spPr>
            <a:xfrm>
              <a:off x="562550" y="4252150"/>
              <a:ext cx="17600" cy="17275"/>
            </a:xfrm>
            <a:custGeom>
              <a:avLst/>
              <a:gdLst/>
              <a:ahLst/>
              <a:cxnLst/>
              <a:rect l="l" t="t" r="r" b="b"/>
              <a:pathLst>
                <a:path w="704" h="691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27" y="48"/>
                    <a:pt x="96" y="345"/>
                    <a:pt x="1" y="679"/>
                  </a:cubicBezTo>
                  <a:cubicBezTo>
                    <a:pt x="63" y="687"/>
                    <a:pt x="119" y="691"/>
                    <a:pt x="170" y="691"/>
                  </a:cubicBezTo>
                  <a:cubicBezTo>
                    <a:pt x="648" y="691"/>
                    <a:pt x="671" y="355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11"/>
            <p:cNvSpPr/>
            <p:nvPr/>
          </p:nvSpPr>
          <p:spPr>
            <a:xfrm>
              <a:off x="502500" y="4730375"/>
              <a:ext cx="22275" cy="17100"/>
            </a:xfrm>
            <a:custGeom>
              <a:avLst/>
              <a:gdLst/>
              <a:ahLst/>
              <a:cxnLst/>
              <a:rect l="l" t="t" r="r" b="b"/>
              <a:pathLst>
                <a:path w="891" h="684" extrusionOk="0">
                  <a:moveTo>
                    <a:pt x="769" y="1"/>
                  </a:moveTo>
                  <a:cubicBezTo>
                    <a:pt x="236" y="1"/>
                    <a:pt x="0" y="228"/>
                    <a:pt x="33" y="683"/>
                  </a:cubicBezTo>
                  <a:cubicBezTo>
                    <a:pt x="522" y="624"/>
                    <a:pt x="807" y="397"/>
                    <a:pt x="891" y="4"/>
                  </a:cubicBezTo>
                  <a:cubicBezTo>
                    <a:pt x="849" y="2"/>
                    <a:pt x="808" y="1"/>
                    <a:pt x="7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11"/>
            <p:cNvSpPr/>
            <p:nvPr/>
          </p:nvSpPr>
          <p:spPr>
            <a:xfrm>
              <a:off x="601875" y="4098150"/>
              <a:ext cx="25400" cy="21675"/>
            </a:xfrm>
            <a:custGeom>
              <a:avLst/>
              <a:gdLst/>
              <a:ahLst/>
              <a:cxnLst/>
              <a:rect l="l" t="t" r="r" b="b"/>
              <a:pathLst>
                <a:path w="1016" h="867" extrusionOk="0">
                  <a:moveTo>
                    <a:pt x="430" y="0"/>
                  </a:moveTo>
                  <a:cubicBezTo>
                    <a:pt x="410" y="0"/>
                    <a:pt x="390" y="2"/>
                    <a:pt x="369" y="5"/>
                  </a:cubicBezTo>
                  <a:cubicBezTo>
                    <a:pt x="159" y="27"/>
                    <a:pt x="0" y="867"/>
                    <a:pt x="414" y="867"/>
                  </a:cubicBezTo>
                  <a:cubicBezTo>
                    <a:pt x="447" y="867"/>
                    <a:pt x="483" y="861"/>
                    <a:pt x="523" y="850"/>
                  </a:cubicBezTo>
                  <a:cubicBezTo>
                    <a:pt x="1015" y="804"/>
                    <a:pt x="914" y="0"/>
                    <a:pt x="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11"/>
            <p:cNvSpPr/>
            <p:nvPr/>
          </p:nvSpPr>
          <p:spPr>
            <a:xfrm>
              <a:off x="549050" y="4611450"/>
              <a:ext cx="26925" cy="17525"/>
            </a:xfrm>
            <a:custGeom>
              <a:avLst/>
              <a:gdLst/>
              <a:ahLst/>
              <a:cxnLst/>
              <a:rect l="l" t="t" r="r" b="b"/>
              <a:pathLst>
                <a:path w="1077" h="701" extrusionOk="0">
                  <a:moveTo>
                    <a:pt x="844" y="0"/>
                  </a:moveTo>
                  <a:cubicBezTo>
                    <a:pt x="291" y="0"/>
                    <a:pt x="0" y="204"/>
                    <a:pt x="53" y="678"/>
                  </a:cubicBezTo>
                  <a:cubicBezTo>
                    <a:pt x="154" y="693"/>
                    <a:pt x="244" y="701"/>
                    <a:pt x="326" y="701"/>
                  </a:cubicBezTo>
                  <a:cubicBezTo>
                    <a:pt x="863" y="701"/>
                    <a:pt x="1015" y="383"/>
                    <a:pt x="1077" y="11"/>
                  </a:cubicBezTo>
                  <a:cubicBezTo>
                    <a:pt x="995" y="4"/>
                    <a:pt x="917" y="0"/>
                    <a:pt x="8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11"/>
            <p:cNvSpPr/>
            <p:nvPr/>
          </p:nvSpPr>
          <p:spPr>
            <a:xfrm>
              <a:off x="617025" y="3780775"/>
              <a:ext cx="20525" cy="17600"/>
            </a:xfrm>
            <a:custGeom>
              <a:avLst/>
              <a:gdLst/>
              <a:ahLst/>
              <a:cxnLst/>
              <a:rect l="l" t="t" r="r" b="b"/>
              <a:pathLst>
                <a:path w="821" h="704" extrusionOk="0">
                  <a:moveTo>
                    <a:pt x="429" y="1"/>
                  </a:moveTo>
                  <a:cubicBezTo>
                    <a:pt x="1" y="1"/>
                    <a:pt x="3" y="312"/>
                    <a:pt x="24" y="674"/>
                  </a:cubicBezTo>
                  <a:cubicBezTo>
                    <a:pt x="109" y="695"/>
                    <a:pt x="185" y="704"/>
                    <a:pt x="253" y="704"/>
                  </a:cubicBezTo>
                  <a:cubicBezTo>
                    <a:pt x="743" y="704"/>
                    <a:pt x="820" y="227"/>
                    <a:pt x="548" y="8"/>
                  </a:cubicBezTo>
                  <a:cubicBezTo>
                    <a:pt x="505" y="3"/>
                    <a:pt x="466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11"/>
            <p:cNvSpPr/>
            <p:nvPr/>
          </p:nvSpPr>
          <p:spPr>
            <a:xfrm>
              <a:off x="828375" y="4763725"/>
              <a:ext cx="81275" cy="85475"/>
            </a:xfrm>
            <a:custGeom>
              <a:avLst/>
              <a:gdLst/>
              <a:ahLst/>
              <a:cxnLst/>
              <a:rect l="l" t="t" r="r" b="b"/>
              <a:pathLst>
                <a:path w="3251" h="3419" extrusionOk="0">
                  <a:moveTo>
                    <a:pt x="2610" y="0"/>
                  </a:moveTo>
                  <a:cubicBezTo>
                    <a:pt x="2484" y="0"/>
                    <a:pt x="2350" y="8"/>
                    <a:pt x="2215" y="16"/>
                  </a:cubicBezTo>
                  <a:cubicBezTo>
                    <a:pt x="2286" y="766"/>
                    <a:pt x="1798" y="1052"/>
                    <a:pt x="1203" y="1242"/>
                  </a:cubicBezTo>
                  <a:cubicBezTo>
                    <a:pt x="953" y="1028"/>
                    <a:pt x="893" y="671"/>
                    <a:pt x="512" y="575"/>
                  </a:cubicBezTo>
                  <a:cubicBezTo>
                    <a:pt x="441" y="1230"/>
                    <a:pt x="369" y="1659"/>
                    <a:pt x="0" y="2326"/>
                  </a:cubicBezTo>
                  <a:cubicBezTo>
                    <a:pt x="132" y="2442"/>
                    <a:pt x="406" y="2462"/>
                    <a:pt x="709" y="2462"/>
                  </a:cubicBezTo>
                  <a:cubicBezTo>
                    <a:pt x="871" y="2462"/>
                    <a:pt x="1041" y="2457"/>
                    <a:pt x="1203" y="2457"/>
                  </a:cubicBezTo>
                  <a:cubicBezTo>
                    <a:pt x="1334" y="2778"/>
                    <a:pt x="1346" y="3147"/>
                    <a:pt x="1560" y="3409"/>
                  </a:cubicBezTo>
                  <a:cubicBezTo>
                    <a:pt x="1643" y="3415"/>
                    <a:pt x="1723" y="3419"/>
                    <a:pt x="1799" y="3419"/>
                  </a:cubicBezTo>
                  <a:cubicBezTo>
                    <a:pt x="2162" y="3419"/>
                    <a:pt x="2444" y="3344"/>
                    <a:pt x="2572" y="3147"/>
                  </a:cubicBezTo>
                  <a:cubicBezTo>
                    <a:pt x="2203" y="2814"/>
                    <a:pt x="1786" y="2492"/>
                    <a:pt x="1727" y="1921"/>
                  </a:cubicBezTo>
                  <a:cubicBezTo>
                    <a:pt x="2167" y="1290"/>
                    <a:pt x="3155" y="1064"/>
                    <a:pt x="3251" y="171"/>
                  </a:cubicBezTo>
                  <a:cubicBezTo>
                    <a:pt x="3106" y="34"/>
                    <a:pt x="2874" y="0"/>
                    <a:pt x="26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11"/>
            <p:cNvSpPr/>
            <p:nvPr/>
          </p:nvSpPr>
          <p:spPr>
            <a:xfrm>
              <a:off x="802175" y="4726600"/>
              <a:ext cx="38725" cy="24525"/>
            </a:xfrm>
            <a:custGeom>
              <a:avLst/>
              <a:gdLst/>
              <a:ahLst/>
              <a:cxnLst/>
              <a:rect l="l" t="t" r="r" b="b"/>
              <a:pathLst>
                <a:path w="1549" h="981" extrusionOk="0">
                  <a:moveTo>
                    <a:pt x="1548" y="1"/>
                  </a:moveTo>
                  <a:lnTo>
                    <a:pt x="1548" y="1"/>
                  </a:lnTo>
                  <a:cubicBezTo>
                    <a:pt x="1024" y="132"/>
                    <a:pt x="179" y="1"/>
                    <a:pt x="0" y="405"/>
                  </a:cubicBezTo>
                  <a:cubicBezTo>
                    <a:pt x="280" y="655"/>
                    <a:pt x="451" y="980"/>
                    <a:pt x="1004" y="980"/>
                  </a:cubicBezTo>
                  <a:cubicBezTo>
                    <a:pt x="1111" y="980"/>
                    <a:pt x="1231" y="968"/>
                    <a:pt x="1370" y="941"/>
                  </a:cubicBezTo>
                  <a:cubicBezTo>
                    <a:pt x="1370" y="584"/>
                    <a:pt x="1310" y="167"/>
                    <a:pt x="15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11"/>
            <p:cNvSpPr/>
            <p:nvPr/>
          </p:nvSpPr>
          <p:spPr>
            <a:xfrm>
              <a:off x="904575" y="4472100"/>
              <a:ext cx="77100" cy="78325"/>
            </a:xfrm>
            <a:custGeom>
              <a:avLst/>
              <a:gdLst/>
              <a:ahLst/>
              <a:cxnLst/>
              <a:rect l="l" t="t" r="r" b="b"/>
              <a:pathLst>
                <a:path w="3084" h="3133" extrusionOk="0">
                  <a:moveTo>
                    <a:pt x="3084" y="1"/>
                  </a:moveTo>
                  <a:lnTo>
                    <a:pt x="3084" y="1"/>
                  </a:lnTo>
                  <a:cubicBezTo>
                    <a:pt x="2700" y="129"/>
                    <a:pt x="2228" y="159"/>
                    <a:pt x="1706" y="159"/>
                  </a:cubicBezTo>
                  <a:cubicBezTo>
                    <a:pt x="1596" y="159"/>
                    <a:pt x="1483" y="158"/>
                    <a:pt x="1369" y="156"/>
                  </a:cubicBezTo>
                  <a:cubicBezTo>
                    <a:pt x="822" y="834"/>
                    <a:pt x="1072" y="1977"/>
                    <a:pt x="0" y="2727"/>
                  </a:cubicBezTo>
                  <a:cubicBezTo>
                    <a:pt x="95" y="2735"/>
                    <a:pt x="189" y="2737"/>
                    <a:pt x="282" y="2737"/>
                  </a:cubicBezTo>
                  <a:cubicBezTo>
                    <a:pt x="632" y="2737"/>
                    <a:pt x="970" y="2697"/>
                    <a:pt x="1295" y="2697"/>
                  </a:cubicBezTo>
                  <a:cubicBezTo>
                    <a:pt x="1741" y="2697"/>
                    <a:pt x="2164" y="2773"/>
                    <a:pt x="2560" y="3132"/>
                  </a:cubicBezTo>
                  <a:cubicBezTo>
                    <a:pt x="2941" y="2215"/>
                    <a:pt x="1500" y="2001"/>
                    <a:pt x="1536" y="1501"/>
                  </a:cubicBezTo>
                  <a:cubicBezTo>
                    <a:pt x="1572" y="1013"/>
                    <a:pt x="2846" y="775"/>
                    <a:pt x="30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11"/>
            <p:cNvSpPr/>
            <p:nvPr/>
          </p:nvSpPr>
          <p:spPr>
            <a:xfrm>
              <a:off x="631325" y="4784650"/>
              <a:ext cx="71450" cy="30075"/>
            </a:xfrm>
            <a:custGeom>
              <a:avLst/>
              <a:gdLst/>
              <a:ahLst/>
              <a:cxnLst/>
              <a:rect l="l" t="t" r="r" b="b"/>
              <a:pathLst>
                <a:path w="2858" h="1203" extrusionOk="0">
                  <a:moveTo>
                    <a:pt x="1548" y="0"/>
                  </a:moveTo>
                  <a:cubicBezTo>
                    <a:pt x="1536" y="191"/>
                    <a:pt x="1334" y="429"/>
                    <a:pt x="1191" y="655"/>
                  </a:cubicBezTo>
                  <a:cubicBezTo>
                    <a:pt x="1063" y="493"/>
                    <a:pt x="828" y="431"/>
                    <a:pt x="574" y="431"/>
                  </a:cubicBezTo>
                  <a:cubicBezTo>
                    <a:pt x="380" y="431"/>
                    <a:pt x="176" y="467"/>
                    <a:pt x="0" y="524"/>
                  </a:cubicBezTo>
                  <a:cubicBezTo>
                    <a:pt x="0" y="825"/>
                    <a:pt x="428" y="976"/>
                    <a:pt x="812" y="976"/>
                  </a:cubicBezTo>
                  <a:cubicBezTo>
                    <a:pt x="899" y="976"/>
                    <a:pt x="983" y="968"/>
                    <a:pt x="1060" y="953"/>
                  </a:cubicBezTo>
                  <a:lnTo>
                    <a:pt x="1060" y="953"/>
                  </a:lnTo>
                  <a:cubicBezTo>
                    <a:pt x="1048" y="1036"/>
                    <a:pt x="1084" y="1131"/>
                    <a:pt x="1191" y="1203"/>
                  </a:cubicBezTo>
                  <a:cubicBezTo>
                    <a:pt x="1454" y="984"/>
                    <a:pt x="1889" y="916"/>
                    <a:pt x="2422" y="916"/>
                  </a:cubicBezTo>
                  <a:cubicBezTo>
                    <a:pt x="2467" y="916"/>
                    <a:pt x="2513" y="916"/>
                    <a:pt x="2560" y="917"/>
                  </a:cubicBezTo>
                  <a:cubicBezTo>
                    <a:pt x="2441" y="524"/>
                    <a:pt x="2858" y="536"/>
                    <a:pt x="2739" y="131"/>
                  </a:cubicBezTo>
                  <a:cubicBezTo>
                    <a:pt x="2599" y="39"/>
                    <a:pt x="2477" y="12"/>
                    <a:pt x="2362" y="12"/>
                  </a:cubicBezTo>
                  <a:cubicBezTo>
                    <a:pt x="2195" y="12"/>
                    <a:pt x="2041" y="69"/>
                    <a:pt x="1863" y="69"/>
                  </a:cubicBezTo>
                  <a:cubicBezTo>
                    <a:pt x="1767" y="69"/>
                    <a:pt x="1664" y="53"/>
                    <a:pt x="15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11"/>
            <p:cNvSpPr/>
            <p:nvPr/>
          </p:nvSpPr>
          <p:spPr>
            <a:xfrm>
              <a:off x="776575" y="4662175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1240" y="0"/>
                  </a:moveTo>
                  <a:cubicBezTo>
                    <a:pt x="484" y="0"/>
                    <a:pt x="191" y="362"/>
                    <a:pt x="0" y="827"/>
                  </a:cubicBezTo>
                  <a:cubicBezTo>
                    <a:pt x="149" y="903"/>
                    <a:pt x="291" y="935"/>
                    <a:pt x="425" y="935"/>
                  </a:cubicBezTo>
                  <a:cubicBezTo>
                    <a:pt x="971" y="935"/>
                    <a:pt x="1386" y="400"/>
                    <a:pt x="1548" y="18"/>
                  </a:cubicBezTo>
                  <a:cubicBezTo>
                    <a:pt x="1438" y="6"/>
                    <a:pt x="1335" y="0"/>
                    <a:pt x="124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11"/>
            <p:cNvSpPr/>
            <p:nvPr/>
          </p:nvSpPr>
          <p:spPr>
            <a:xfrm>
              <a:off x="695025" y="4797450"/>
              <a:ext cx="64900" cy="37425"/>
            </a:xfrm>
            <a:custGeom>
              <a:avLst/>
              <a:gdLst/>
              <a:ahLst/>
              <a:cxnLst/>
              <a:rect l="l" t="t" r="r" b="b"/>
              <a:pathLst>
                <a:path w="2596" h="1497" extrusionOk="0">
                  <a:moveTo>
                    <a:pt x="2596" y="0"/>
                  </a:moveTo>
                  <a:cubicBezTo>
                    <a:pt x="2310" y="203"/>
                    <a:pt x="1977" y="322"/>
                    <a:pt x="1643" y="441"/>
                  </a:cubicBezTo>
                  <a:cubicBezTo>
                    <a:pt x="1409" y="317"/>
                    <a:pt x="1112" y="253"/>
                    <a:pt x="808" y="253"/>
                  </a:cubicBezTo>
                  <a:cubicBezTo>
                    <a:pt x="586" y="253"/>
                    <a:pt x="361" y="287"/>
                    <a:pt x="155" y="358"/>
                  </a:cubicBezTo>
                  <a:cubicBezTo>
                    <a:pt x="119" y="441"/>
                    <a:pt x="155" y="596"/>
                    <a:pt x="0" y="596"/>
                  </a:cubicBezTo>
                  <a:cubicBezTo>
                    <a:pt x="0" y="917"/>
                    <a:pt x="167" y="1143"/>
                    <a:pt x="405" y="1298"/>
                  </a:cubicBezTo>
                  <a:cubicBezTo>
                    <a:pt x="393" y="1322"/>
                    <a:pt x="369" y="1334"/>
                    <a:pt x="369" y="1370"/>
                  </a:cubicBezTo>
                  <a:cubicBezTo>
                    <a:pt x="464" y="1393"/>
                    <a:pt x="572" y="1429"/>
                    <a:pt x="667" y="1429"/>
                  </a:cubicBezTo>
                  <a:cubicBezTo>
                    <a:pt x="809" y="1473"/>
                    <a:pt x="960" y="1497"/>
                    <a:pt x="1108" y="1497"/>
                  </a:cubicBezTo>
                  <a:cubicBezTo>
                    <a:pt x="1441" y="1497"/>
                    <a:pt x="1759" y="1376"/>
                    <a:pt x="1941" y="1096"/>
                  </a:cubicBezTo>
                  <a:cubicBezTo>
                    <a:pt x="2155" y="989"/>
                    <a:pt x="2393" y="869"/>
                    <a:pt x="2596" y="810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11"/>
            <p:cNvSpPr/>
            <p:nvPr/>
          </p:nvSpPr>
          <p:spPr>
            <a:xfrm>
              <a:off x="766150" y="4251750"/>
              <a:ext cx="23450" cy="17725"/>
            </a:xfrm>
            <a:custGeom>
              <a:avLst/>
              <a:gdLst/>
              <a:ahLst/>
              <a:cxnLst/>
              <a:rect l="l" t="t" r="r" b="b"/>
              <a:pathLst>
                <a:path w="938" h="709" extrusionOk="0">
                  <a:moveTo>
                    <a:pt x="445" y="1"/>
                  </a:moveTo>
                  <a:cubicBezTo>
                    <a:pt x="432" y="1"/>
                    <a:pt x="419" y="2"/>
                    <a:pt x="406" y="4"/>
                  </a:cubicBezTo>
                  <a:cubicBezTo>
                    <a:pt x="274" y="103"/>
                    <a:pt x="0" y="708"/>
                    <a:pt x="454" y="708"/>
                  </a:cubicBezTo>
                  <a:cubicBezTo>
                    <a:pt x="492" y="708"/>
                    <a:pt x="535" y="704"/>
                    <a:pt x="584" y="695"/>
                  </a:cubicBezTo>
                  <a:cubicBezTo>
                    <a:pt x="938" y="638"/>
                    <a:pt x="745" y="1"/>
                    <a:pt x="4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11"/>
            <p:cNvSpPr/>
            <p:nvPr/>
          </p:nvSpPr>
          <p:spPr>
            <a:xfrm>
              <a:off x="356575" y="4341775"/>
              <a:ext cx="31275" cy="26175"/>
            </a:xfrm>
            <a:custGeom>
              <a:avLst/>
              <a:gdLst/>
              <a:ahLst/>
              <a:cxnLst/>
              <a:rect l="l" t="t" r="r" b="b"/>
              <a:pathLst>
                <a:path w="1251" h="1047" extrusionOk="0">
                  <a:moveTo>
                    <a:pt x="159" y="1"/>
                  </a:moveTo>
                  <a:cubicBezTo>
                    <a:pt x="112" y="1"/>
                    <a:pt x="63" y="4"/>
                    <a:pt x="13" y="11"/>
                  </a:cubicBezTo>
                  <a:cubicBezTo>
                    <a:pt x="13" y="70"/>
                    <a:pt x="13" y="142"/>
                    <a:pt x="36" y="201"/>
                  </a:cubicBezTo>
                  <a:cubicBezTo>
                    <a:pt x="1" y="689"/>
                    <a:pt x="144" y="1035"/>
                    <a:pt x="727" y="1047"/>
                  </a:cubicBezTo>
                  <a:cubicBezTo>
                    <a:pt x="1084" y="999"/>
                    <a:pt x="1072" y="678"/>
                    <a:pt x="1251" y="499"/>
                  </a:cubicBezTo>
                  <a:cubicBezTo>
                    <a:pt x="1108" y="404"/>
                    <a:pt x="977" y="344"/>
                    <a:pt x="834" y="285"/>
                  </a:cubicBezTo>
                  <a:cubicBezTo>
                    <a:pt x="701" y="121"/>
                    <a:pt x="453" y="1"/>
                    <a:pt x="1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11"/>
            <p:cNvSpPr/>
            <p:nvPr/>
          </p:nvSpPr>
          <p:spPr>
            <a:xfrm>
              <a:off x="312825" y="3388050"/>
              <a:ext cx="73250" cy="30375"/>
            </a:xfrm>
            <a:custGeom>
              <a:avLst/>
              <a:gdLst/>
              <a:ahLst/>
              <a:cxnLst/>
              <a:rect l="l" t="t" r="r" b="b"/>
              <a:pathLst>
                <a:path w="2930" h="1215" extrusionOk="0">
                  <a:moveTo>
                    <a:pt x="12" y="0"/>
                  </a:moveTo>
                  <a:cubicBezTo>
                    <a:pt x="167" y="453"/>
                    <a:pt x="0" y="619"/>
                    <a:pt x="179" y="1215"/>
                  </a:cubicBezTo>
                  <a:cubicBezTo>
                    <a:pt x="526" y="1064"/>
                    <a:pt x="931" y="1041"/>
                    <a:pt x="1323" y="1041"/>
                  </a:cubicBezTo>
                  <a:cubicBezTo>
                    <a:pt x="1496" y="1041"/>
                    <a:pt x="1667" y="1046"/>
                    <a:pt x="1828" y="1046"/>
                  </a:cubicBezTo>
                  <a:cubicBezTo>
                    <a:pt x="2429" y="1046"/>
                    <a:pt x="2904" y="983"/>
                    <a:pt x="2929" y="393"/>
                  </a:cubicBezTo>
                  <a:lnTo>
                    <a:pt x="2929" y="393"/>
                  </a:lnTo>
                  <a:cubicBezTo>
                    <a:pt x="2901" y="397"/>
                    <a:pt x="2875" y="398"/>
                    <a:pt x="2851" y="398"/>
                  </a:cubicBezTo>
                  <a:cubicBezTo>
                    <a:pt x="2616" y="398"/>
                    <a:pt x="2538" y="262"/>
                    <a:pt x="2280" y="262"/>
                  </a:cubicBezTo>
                  <a:cubicBezTo>
                    <a:pt x="2271" y="262"/>
                    <a:pt x="2261" y="262"/>
                    <a:pt x="2251" y="262"/>
                  </a:cubicBezTo>
                  <a:cubicBezTo>
                    <a:pt x="1941" y="381"/>
                    <a:pt x="1965" y="750"/>
                    <a:pt x="1560" y="798"/>
                  </a:cubicBezTo>
                  <a:cubicBezTo>
                    <a:pt x="1001" y="572"/>
                    <a:pt x="346" y="393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11"/>
            <p:cNvSpPr/>
            <p:nvPr/>
          </p:nvSpPr>
          <p:spPr>
            <a:xfrm>
              <a:off x="335150" y="4313750"/>
              <a:ext cx="21750" cy="16700"/>
            </a:xfrm>
            <a:custGeom>
              <a:avLst/>
              <a:gdLst/>
              <a:ahLst/>
              <a:cxnLst/>
              <a:rect l="l" t="t" r="r" b="b"/>
              <a:pathLst>
                <a:path w="870" h="668" extrusionOk="0">
                  <a:moveTo>
                    <a:pt x="48" y="1"/>
                  </a:moveTo>
                  <a:lnTo>
                    <a:pt x="48" y="1"/>
                  </a:lnTo>
                  <a:cubicBezTo>
                    <a:pt x="0" y="441"/>
                    <a:pt x="250" y="656"/>
                    <a:pt x="739" y="667"/>
                  </a:cubicBezTo>
                  <a:cubicBezTo>
                    <a:pt x="870" y="144"/>
                    <a:pt x="358" y="144"/>
                    <a:pt x="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11"/>
            <p:cNvSpPr/>
            <p:nvPr/>
          </p:nvSpPr>
          <p:spPr>
            <a:xfrm>
              <a:off x="921525" y="4638500"/>
              <a:ext cx="37425" cy="30475"/>
            </a:xfrm>
            <a:custGeom>
              <a:avLst/>
              <a:gdLst/>
              <a:ahLst/>
              <a:cxnLst/>
              <a:rect l="l" t="t" r="r" b="b"/>
              <a:pathLst>
                <a:path w="1497" h="1219" extrusionOk="0">
                  <a:moveTo>
                    <a:pt x="1" y="0"/>
                  </a:moveTo>
                  <a:cubicBezTo>
                    <a:pt x="84" y="643"/>
                    <a:pt x="96" y="560"/>
                    <a:pt x="1" y="1215"/>
                  </a:cubicBezTo>
                  <a:cubicBezTo>
                    <a:pt x="53" y="1218"/>
                    <a:pt x="102" y="1219"/>
                    <a:pt x="149" y="1219"/>
                  </a:cubicBezTo>
                  <a:cubicBezTo>
                    <a:pt x="1497" y="1219"/>
                    <a:pt x="921" y="10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11"/>
            <p:cNvSpPr/>
            <p:nvPr/>
          </p:nvSpPr>
          <p:spPr>
            <a:xfrm>
              <a:off x="284850" y="4186650"/>
              <a:ext cx="67575" cy="26650"/>
            </a:xfrm>
            <a:custGeom>
              <a:avLst/>
              <a:gdLst/>
              <a:ahLst/>
              <a:cxnLst/>
              <a:rect l="l" t="t" r="r" b="b"/>
              <a:pathLst>
                <a:path w="2703" h="1066" extrusionOk="0">
                  <a:moveTo>
                    <a:pt x="2703" y="1"/>
                  </a:moveTo>
                  <a:cubicBezTo>
                    <a:pt x="1986" y="175"/>
                    <a:pt x="1595" y="642"/>
                    <a:pt x="812" y="642"/>
                  </a:cubicBezTo>
                  <a:cubicBezTo>
                    <a:pt x="582" y="642"/>
                    <a:pt x="317" y="601"/>
                    <a:pt x="0" y="501"/>
                  </a:cubicBezTo>
                  <a:lnTo>
                    <a:pt x="0" y="501"/>
                  </a:lnTo>
                  <a:cubicBezTo>
                    <a:pt x="182" y="903"/>
                    <a:pt x="579" y="1065"/>
                    <a:pt x="1015" y="1065"/>
                  </a:cubicBezTo>
                  <a:cubicBezTo>
                    <a:pt x="1778" y="1065"/>
                    <a:pt x="2658" y="569"/>
                    <a:pt x="2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11"/>
            <p:cNvSpPr/>
            <p:nvPr/>
          </p:nvSpPr>
          <p:spPr>
            <a:xfrm>
              <a:off x="321750" y="4727500"/>
              <a:ext cx="29375" cy="30175"/>
            </a:xfrm>
            <a:custGeom>
              <a:avLst/>
              <a:gdLst/>
              <a:ahLst/>
              <a:cxnLst/>
              <a:rect l="l" t="t" r="r" b="b"/>
              <a:pathLst>
                <a:path w="1175" h="1207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79" y="298"/>
                    <a:pt x="1" y="631"/>
                    <a:pt x="84" y="1203"/>
                  </a:cubicBezTo>
                  <a:cubicBezTo>
                    <a:pt x="122" y="1205"/>
                    <a:pt x="158" y="1206"/>
                    <a:pt x="192" y="1206"/>
                  </a:cubicBezTo>
                  <a:cubicBezTo>
                    <a:pt x="1175" y="1206"/>
                    <a:pt x="935" y="253"/>
                    <a:pt x="41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11"/>
            <p:cNvSpPr/>
            <p:nvPr/>
          </p:nvSpPr>
          <p:spPr>
            <a:xfrm>
              <a:off x="365775" y="4570900"/>
              <a:ext cx="26850" cy="20600"/>
            </a:xfrm>
            <a:custGeom>
              <a:avLst/>
              <a:gdLst/>
              <a:ahLst/>
              <a:cxnLst/>
              <a:rect l="l" t="t" r="r" b="b"/>
              <a:pathLst>
                <a:path w="1074" h="824" extrusionOk="0">
                  <a:moveTo>
                    <a:pt x="898" y="0"/>
                  </a:moveTo>
                  <a:cubicBezTo>
                    <a:pt x="298" y="0"/>
                    <a:pt x="1" y="496"/>
                    <a:pt x="371" y="823"/>
                  </a:cubicBezTo>
                  <a:cubicBezTo>
                    <a:pt x="930" y="823"/>
                    <a:pt x="1026" y="442"/>
                    <a:pt x="1073" y="14"/>
                  </a:cubicBezTo>
                  <a:cubicBezTo>
                    <a:pt x="1013" y="4"/>
                    <a:pt x="954" y="0"/>
                    <a:pt x="8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11"/>
            <p:cNvSpPr/>
            <p:nvPr/>
          </p:nvSpPr>
          <p:spPr>
            <a:xfrm>
              <a:off x="2804800" y="855600"/>
              <a:ext cx="16700" cy="19650"/>
            </a:xfrm>
            <a:custGeom>
              <a:avLst/>
              <a:gdLst/>
              <a:ahLst/>
              <a:cxnLst/>
              <a:rect l="l" t="t" r="r" b="b"/>
              <a:pathLst>
                <a:path w="668" h="786" extrusionOk="0">
                  <a:moveTo>
                    <a:pt x="203" y="0"/>
                  </a:moveTo>
                  <a:cubicBezTo>
                    <a:pt x="13" y="226"/>
                    <a:pt x="1" y="786"/>
                    <a:pt x="394" y="786"/>
                  </a:cubicBezTo>
                  <a:cubicBezTo>
                    <a:pt x="572" y="655"/>
                    <a:pt x="667" y="167"/>
                    <a:pt x="4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11"/>
            <p:cNvSpPr/>
            <p:nvPr/>
          </p:nvSpPr>
          <p:spPr>
            <a:xfrm>
              <a:off x="430400" y="4577675"/>
              <a:ext cx="34750" cy="17625"/>
            </a:xfrm>
            <a:custGeom>
              <a:avLst/>
              <a:gdLst/>
              <a:ahLst/>
              <a:cxnLst/>
              <a:rect l="l" t="t" r="r" b="b"/>
              <a:pathLst>
                <a:path w="1390" h="705" extrusionOk="0">
                  <a:moveTo>
                    <a:pt x="912" y="0"/>
                  </a:moveTo>
                  <a:cubicBezTo>
                    <a:pt x="468" y="0"/>
                    <a:pt x="90" y="364"/>
                    <a:pt x="0" y="695"/>
                  </a:cubicBezTo>
                  <a:cubicBezTo>
                    <a:pt x="122" y="701"/>
                    <a:pt x="241" y="705"/>
                    <a:pt x="355" y="705"/>
                  </a:cubicBezTo>
                  <a:cubicBezTo>
                    <a:pt x="936" y="705"/>
                    <a:pt x="1390" y="603"/>
                    <a:pt x="1370" y="136"/>
                  </a:cubicBezTo>
                  <a:cubicBezTo>
                    <a:pt x="1215" y="40"/>
                    <a:pt x="1060" y="0"/>
                    <a:pt x="9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11"/>
            <p:cNvSpPr/>
            <p:nvPr/>
          </p:nvSpPr>
          <p:spPr>
            <a:xfrm>
              <a:off x="443800" y="4676000"/>
              <a:ext cx="44075" cy="67175"/>
            </a:xfrm>
            <a:custGeom>
              <a:avLst/>
              <a:gdLst/>
              <a:ahLst/>
              <a:cxnLst/>
              <a:rect l="l" t="t" r="r" b="b"/>
              <a:pathLst>
                <a:path w="1763" h="2687" extrusionOk="0">
                  <a:moveTo>
                    <a:pt x="834" y="1"/>
                  </a:moveTo>
                  <a:cubicBezTo>
                    <a:pt x="822" y="48"/>
                    <a:pt x="822" y="84"/>
                    <a:pt x="822" y="120"/>
                  </a:cubicBezTo>
                  <a:lnTo>
                    <a:pt x="810" y="120"/>
                  </a:lnTo>
                  <a:cubicBezTo>
                    <a:pt x="584" y="703"/>
                    <a:pt x="393" y="1536"/>
                    <a:pt x="0" y="2310"/>
                  </a:cubicBezTo>
                  <a:cubicBezTo>
                    <a:pt x="43" y="2303"/>
                    <a:pt x="80" y="2300"/>
                    <a:pt x="113" y="2300"/>
                  </a:cubicBezTo>
                  <a:cubicBezTo>
                    <a:pt x="469" y="2300"/>
                    <a:pt x="308" y="2687"/>
                    <a:pt x="655" y="2687"/>
                  </a:cubicBezTo>
                  <a:cubicBezTo>
                    <a:pt x="698" y="2687"/>
                    <a:pt x="749" y="2681"/>
                    <a:pt x="810" y="2668"/>
                  </a:cubicBezTo>
                  <a:cubicBezTo>
                    <a:pt x="798" y="1929"/>
                    <a:pt x="1643" y="1846"/>
                    <a:pt x="1596" y="1084"/>
                  </a:cubicBezTo>
                  <a:cubicBezTo>
                    <a:pt x="869" y="1072"/>
                    <a:pt x="941" y="798"/>
                    <a:pt x="988" y="536"/>
                  </a:cubicBezTo>
                  <a:lnTo>
                    <a:pt x="988" y="536"/>
                  </a:lnTo>
                  <a:cubicBezTo>
                    <a:pt x="1179" y="715"/>
                    <a:pt x="1512" y="774"/>
                    <a:pt x="1703" y="953"/>
                  </a:cubicBezTo>
                  <a:cubicBezTo>
                    <a:pt x="1762" y="346"/>
                    <a:pt x="1405" y="96"/>
                    <a:pt x="8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11"/>
            <p:cNvSpPr/>
            <p:nvPr/>
          </p:nvSpPr>
          <p:spPr>
            <a:xfrm>
              <a:off x="394675" y="4651850"/>
              <a:ext cx="27425" cy="21650"/>
            </a:xfrm>
            <a:custGeom>
              <a:avLst/>
              <a:gdLst/>
              <a:ahLst/>
              <a:cxnLst/>
              <a:rect l="l" t="t" r="r" b="b"/>
              <a:pathLst>
                <a:path w="1097" h="866" extrusionOk="0">
                  <a:moveTo>
                    <a:pt x="446" y="1"/>
                  </a:moveTo>
                  <a:cubicBezTo>
                    <a:pt x="384" y="1"/>
                    <a:pt x="312" y="8"/>
                    <a:pt x="227" y="26"/>
                  </a:cubicBezTo>
                  <a:cubicBezTo>
                    <a:pt x="1" y="205"/>
                    <a:pt x="1" y="669"/>
                    <a:pt x="227" y="848"/>
                  </a:cubicBezTo>
                  <a:cubicBezTo>
                    <a:pt x="303" y="860"/>
                    <a:pt x="370" y="866"/>
                    <a:pt x="429" y="866"/>
                  </a:cubicBezTo>
                  <a:cubicBezTo>
                    <a:pt x="887" y="866"/>
                    <a:pt x="917" y="532"/>
                    <a:pt x="1096" y="300"/>
                  </a:cubicBezTo>
                  <a:cubicBezTo>
                    <a:pt x="813" y="249"/>
                    <a:pt x="796" y="1"/>
                    <a:pt x="4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11"/>
            <p:cNvSpPr/>
            <p:nvPr/>
          </p:nvSpPr>
          <p:spPr>
            <a:xfrm>
              <a:off x="469975" y="4745950"/>
              <a:ext cx="44975" cy="23250"/>
            </a:xfrm>
            <a:custGeom>
              <a:avLst/>
              <a:gdLst/>
              <a:ahLst/>
              <a:cxnLst/>
              <a:rect l="l" t="t" r="r" b="b"/>
              <a:pathLst>
                <a:path w="1799" h="930" extrusionOk="0">
                  <a:moveTo>
                    <a:pt x="1215" y="1"/>
                  </a:moveTo>
                  <a:cubicBezTo>
                    <a:pt x="763" y="60"/>
                    <a:pt x="1" y="524"/>
                    <a:pt x="418" y="846"/>
                  </a:cubicBezTo>
                  <a:cubicBezTo>
                    <a:pt x="656" y="536"/>
                    <a:pt x="1799" y="929"/>
                    <a:pt x="1692" y="358"/>
                  </a:cubicBezTo>
                  <a:cubicBezTo>
                    <a:pt x="1454" y="298"/>
                    <a:pt x="1311" y="179"/>
                    <a:pt x="1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11"/>
            <p:cNvSpPr/>
            <p:nvPr/>
          </p:nvSpPr>
          <p:spPr>
            <a:xfrm>
              <a:off x="1409700" y="4750750"/>
              <a:ext cx="25300" cy="24700"/>
            </a:xfrm>
            <a:custGeom>
              <a:avLst/>
              <a:gdLst/>
              <a:ahLst/>
              <a:cxnLst/>
              <a:rect l="l" t="t" r="r" b="b"/>
              <a:pathLst>
                <a:path w="1012" h="988" extrusionOk="0">
                  <a:moveTo>
                    <a:pt x="195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24" y="511"/>
                    <a:pt x="179" y="856"/>
                    <a:pt x="643" y="987"/>
                  </a:cubicBezTo>
                  <a:cubicBezTo>
                    <a:pt x="1011" y="706"/>
                    <a:pt x="808" y="1"/>
                    <a:pt x="19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11"/>
            <p:cNvSpPr/>
            <p:nvPr/>
          </p:nvSpPr>
          <p:spPr>
            <a:xfrm>
              <a:off x="1354325" y="4751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1"/>
                  </a:moveTo>
                  <a:cubicBezTo>
                    <a:pt x="524" y="37"/>
                    <a:pt x="393" y="561"/>
                    <a:pt x="0" y="858"/>
                  </a:cubicBezTo>
                  <a:cubicBezTo>
                    <a:pt x="84" y="875"/>
                    <a:pt x="163" y="881"/>
                    <a:pt x="237" y="881"/>
                  </a:cubicBezTo>
                  <a:cubicBezTo>
                    <a:pt x="553" y="881"/>
                    <a:pt x="783" y="759"/>
                    <a:pt x="990" y="759"/>
                  </a:cubicBezTo>
                  <a:cubicBezTo>
                    <a:pt x="1084" y="759"/>
                    <a:pt x="1173" y="784"/>
                    <a:pt x="1263" y="858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11"/>
            <p:cNvSpPr/>
            <p:nvPr/>
          </p:nvSpPr>
          <p:spPr>
            <a:xfrm>
              <a:off x="1302225" y="4678300"/>
              <a:ext cx="22125" cy="25925"/>
            </a:xfrm>
            <a:custGeom>
              <a:avLst/>
              <a:gdLst/>
              <a:ahLst/>
              <a:cxnLst/>
              <a:rect l="l" t="t" r="r" b="b"/>
              <a:pathLst>
                <a:path w="885" h="1037" extrusionOk="0">
                  <a:moveTo>
                    <a:pt x="303" y="0"/>
                  </a:moveTo>
                  <a:cubicBezTo>
                    <a:pt x="264" y="0"/>
                    <a:pt x="219" y="5"/>
                    <a:pt x="168" y="16"/>
                  </a:cubicBezTo>
                  <a:cubicBezTo>
                    <a:pt x="275" y="456"/>
                    <a:pt x="60" y="635"/>
                    <a:pt x="1" y="968"/>
                  </a:cubicBezTo>
                  <a:cubicBezTo>
                    <a:pt x="69" y="1015"/>
                    <a:pt x="144" y="1036"/>
                    <a:pt x="222" y="1036"/>
                  </a:cubicBezTo>
                  <a:cubicBezTo>
                    <a:pt x="538" y="1036"/>
                    <a:pt x="884" y="684"/>
                    <a:pt x="846" y="301"/>
                  </a:cubicBezTo>
                  <a:cubicBezTo>
                    <a:pt x="560" y="301"/>
                    <a:pt x="613" y="0"/>
                    <a:pt x="3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11"/>
            <p:cNvSpPr/>
            <p:nvPr/>
          </p:nvSpPr>
          <p:spPr>
            <a:xfrm>
              <a:off x="955750" y="4672425"/>
              <a:ext cx="56300" cy="53900"/>
            </a:xfrm>
            <a:custGeom>
              <a:avLst/>
              <a:gdLst/>
              <a:ahLst/>
              <a:cxnLst/>
              <a:rect l="l" t="t" r="r" b="b"/>
              <a:pathLst>
                <a:path w="2252" h="2156" extrusionOk="0">
                  <a:moveTo>
                    <a:pt x="1394" y="1"/>
                  </a:moveTo>
                  <a:cubicBezTo>
                    <a:pt x="1823" y="1048"/>
                    <a:pt x="1" y="1489"/>
                    <a:pt x="1049" y="2156"/>
                  </a:cubicBezTo>
                  <a:cubicBezTo>
                    <a:pt x="1096" y="1941"/>
                    <a:pt x="1180" y="1739"/>
                    <a:pt x="1287" y="1572"/>
                  </a:cubicBezTo>
                  <a:cubicBezTo>
                    <a:pt x="1351" y="1647"/>
                    <a:pt x="1444" y="1693"/>
                    <a:pt x="1592" y="1693"/>
                  </a:cubicBezTo>
                  <a:cubicBezTo>
                    <a:pt x="1608" y="1693"/>
                    <a:pt x="1626" y="1693"/>
                    <a:pt x="1644" y="1691"/>
                  </a:cubicBezTo>
                  <a:cubicBezTo>
                    <a:pt x="1585" y="1608"/>
                    <a:pt x="1561" y="1441"/>
                    <a:pt x="1549" y="1322"/>
                  </a:cubicBezTo>
                  <a:cubicBezTo>
                    <a:pt x="1715" y="1179"/>
                    <a:pt x="1942" y="1096"/>
                    <a:pt x="2251" y="1060"/>
                  </a:cubicBezTo>
                  <a:cubicBezTo>
                    <a:pt x="2144" y="560"/>
                    <a:pt x="2085" y="25"/>
                    <a:pt x="1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11"/>
            <p:cNvSpPr/>
            <p:nvPr/>
          </p:nvSpPr>
          <p:spPr>
            <a:xfrm>
              <a:off x="1284075" y="3729375"/>
              <a:ext cx="93800" cy="105350"/>
            </a:xfrm>
            <a:custGeom>
              <a:avLst/>
              <a:gdLst/>
              <a:ahLst/>
              <a:cxnLst/>
              <a:rect l="l" t="t" r="r" b="b"/>
              <a:pathLst>
                <a:path w="3752" h="4214" extrusionOk="0">
                  <a:moveTo>
                    <a:pt x="3295" y="0"/>
                  </a:moveTo>
                  <a:cubicBezTo>
                    <a:pt x="3278" y="0"/>
                    <a:pt x="3259" y="1"/>
                    <a:pt x="3239" y="4"/>
                  </a:cubicBezTo>
                  <a:cubicBezTo>
                    <a:pt x="2596" y="849"/>
                    <a:pt x="1977" y="1063"/>
                    <a:pt x="679" y="1492"/>
                  </a:cubicBezTo>
                  <a:cubicBezTo>
                    <a:pt x="560" y="2302"/>
                    <a:pt x="12" y="2778"/>
                    <a:pt x="1" y="3671"/>
                  </a:cubicBezTo>
                  <a:cubicBezTo>
                    <a:pt x="385" y="3902"/>
                    <a:pt x="668" y="4213"/>
                    <a:pt x="1346" y="4213"/>
                  </a:cubicBezTo>
                  <a:cubicBezTo>
                    <a:pt x="1403" y="4213"/>
                    <a:pt x="1462" y="4211"/>
                    <a:pt x="1525" y="4207"/>
                  </a:cubicBezTo>
                  <a:cubicBezTo>
                    <a:pt x="548" y="2016"/>
                    <a:pt x="2549" y="1290"/>
                    <a:pt x="3751" y="409"/>
                  </a:cubicBezTo>
                  <a:cubicBezTo>
                    <a:pt x="3435" y="397"/>
                    <a:pt x="3611" y="0"/>
                    <a:pt x="32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11"/>
            <p:cNvSpPr/>
            <p:nvPr/>
          </p:nvSpPr>
          <p:spPr>
            <a:xfrm>
              <a:off x="1094575" y="4644050"/>
              <a:ext cx="24325" cy="18050"/>
            </a:xfrm>
            <a:custGeom>
              <a:avLst/>
              <a:gdLst/>
              <a:ahLst/>
              <a:cxnLst/>
              <a:rect l="l" t="t" r="r" b="b"/>
              <a:pathLst>
                <a:path w="973" h="722" extrusionOk="0">
                  <a:moveTo>
                    <a:pt x="776" y="0"/>
                  </a:moveTo>
                  <a:cubicBezTo>
                    <a:pt x="305" y="0"/>
                    <a:pt x="0" y="722"/>
                    <a:pt x="544" y="722"/>
                  </a:cubicBezTo>
                  <a:cubicBezTo>
                    <a:pt x="563" y="722"/>
                    <a:pt x="583" y="721"/>
                    <a:pt x="604" y="719"/>
                  </a:cubicBezTo>
                  <a:cubicBezTo>
                    <a:pt x="973" y="671"/>
                    <a:pt x="663" y="100"/>
                    <a:pt x="937" y="28"/>
                  </a:cubicBezTo>
                  <a:cubicBezTo>
                    <a:pt x="882" y="9"/>
                    <a:pt x="828" y="0"/>
                    <a:pt x="7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11"/>
            <p:cNvSpPr/>
            <p:nvPr/>
          </p:nvSpPr>
          <p:spPr>
            <a:xfrm>
              <a:off x="1128800" y="4729150"/>
              <a:ext cx="26550" cy="17975"/>
            </a:xfrm>
            <a:custGeom>
              <a:avLst/>
              <a:gdLst/>
              <a:ahLst/>
              <a:cxnLst/>
              <a:rect l="l" t="t" r="r" b="b"/>
              <a:pathLst>
                <a:path w="1062" h="719" extrusionOk="0">
                  <a:moveTo>
                    <a:pt x="704" y="1"/>
                  </a:moveTo>
                  <a:cubicBezTo>
                    <a:pt x="201" y="1"/>
                    <a:pt x="1" y="233"/>
                    <a:pt x="104" y="696"/>
                  </a:cubicBezTo>
                  <a:cubicBezTo>
                    <a:pt x="212" y="711"/>
                    <a:pt x="311" y="719"/>
                    <a:pt x="399" y="719"/>
                  </a:cubicBezTo>
                  <a:cubicBezTo>
                    <a:pt x="874" y="719"/>
                    <a:pt x="1061" y="499"/>
                    <a:pt x="961" y="18"/>
                  </a:cubicBezTo>
                  <a:cubicBezTo>
                    <a:pt x="868" y="6"/>
                    <a:pt x="782" y="1"/>
                    <a:pt x="70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11"/>
            <p:cNvSpPr/>
            <p:nvPr/>
          </p:nvSpPr>
          <p:spPr>
            <a:xfrm>
              <a:off x="1079000" y="4787350"/>
              <a:ext cx="23200" cy="20550"/>
            </a:xfrm>
            <a:custGeom>
              <a:avLst/>
              <a:gdLst/>
              <a:ahLst/>
              <a:cxnLst/>
              <a:rect l="l" t="t" r="r" b="b"/>
              <a:pathLst>
                <a:path w="928" h="822" extrusionOk="0">
                  <a:moveTo>
                    <a:pt x="631" y="1"/>
                  </a:moveTo>
                  <a:cubicBezTo>
                    <a:pt x="608" y="1"/>
                    <a:pt x="580" y="4"/>
                    <a:pt x="548" y="11"/>
                  </a:cubicBezTo>
                  <a:cubicBezTo>
                    <a:pt x="607" y="416"/>
                    <a:pt x="0" y="535"/>
                    <a:pt x="393" y="821"/>
                  </a:cubicBezTo>
                  <a:cubicBezTo>
                    <a:pt x="406" y="822"/>
                    <a:pt x="418" y="822"/>
                    <a:pt x="430" y="822"/>
                  </a:cubicBezTo>
                  <a:cubicBezTo>
                    <a:pt x="681" y="822"/>
                    <a:pt x="825" y="706"/>
                    <a:pt x="893" y="547"/>
                  </a:cubicBezTo>
                  <a:lnTo>
                    <a:pt x="893" y="547"/>
                  </a:lnTo>
                  <a:cubicBezTo>
                    <a:pt x="865" y="553"/>
                    <a:pt x="841" y="556"/>
                    <a:pt x="820" y="556"/>
                  </a:cubicBezTo>
                  <a:cubicBezTo>
                    <a:pt x="521" y="556"/>
                    <a:pt x="927" y="1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11"/>
            <p:cNvSpPr/>
            <p:nvPr/>
          </p:nvSpPr>
          <p:spPr>
            <a:xfrm>
              <a:off x="1015900" y="4526575"/>
              <a:ext cx="22925" cy="20375"/>
            </a:xfrm>
            <a:custGeom>
              <a:avLst/>
              <a:gdLst/>
              <a:ahLst/>
              <a:cxnLst/>
              <a:rect l="l" t="t" r="r" b="b"/>
              <a:pathLst>
                <a:path w="917" h="815" extrusionOk="0">
                  <a:moveTo>
                    <a:pt x="333" y="1"/>
                  </a:moveTo>
                  <a:cubicBezTo>
                    <a:pt x="191" y="251"/>
                    <a:pt x="60" y="489"/>
                    <a:pt x="0" y="798"/>
                  </a:cubicBezTo>
                  <a:cubicBezTo>
                    <a:pt x="92" y="810"/>
                    <a:pt x="178" y="815"/>
                    <a:pt x="257" y="815"/>
                  </a:cubicBezTo>
                  <a:cubicBezTo>
                    <a:pt x="517" y="815"/>
                    <a:pt x="711" y="759"/>
                    <a:pt x="857" y="667"/>
                  </a:cubicBezTo>
                  <a:cubicBezTo>
                    <a:pt x="917" y="251"/>
                    <a:pt x="631" y="120"/>
                    <a:pt x="33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11"/>
            <p:cNvSpPr/>
            <p:nvPr/>
          </p:nvSpPr>
          <p:spPr>
            <a:xfrm>
              <a:off x="1038500" y="4661975"/>
              <a:ext cx="36350" cy="24175"/>
            </a:xfrm>
            <a:custGeom>
              <a:avLst/>
              <a:gdLst/>
              <a:ahLst/>
              <a:cxnLst/>
              <a:rect l="l" t="t" r="r" b="b"/>
              <a:pathLst>
                <a:path w="1454" h="967" extrusionOk="0">
                  <a:moveTo>
                    <a:pt x="652" y="1"/>
                  </a:moveTo>
                  <a:cubicBezTo>
                    <a:pt x="595" y="1"/>
                    <a:pt x="533" y="5"/>
                    <a:pt x="465" y="14"/>
                  </a:cubicBezTo>
                  <a:cubicBezTo>
                    <a:pt x="1" y="395"/>
                    <a:pt x="144" y="919"/>
                    <a:pt x="977" y="966"/>
                  </a:cubicBezTo>
                  <a:cubicBezTo>
                    <a:pt x="977" y="693"/>
                    <a:pt x="1453" y="788"/>
                    <a:pt x="1323" y="431"/>
                  </a:cubicBezTo>
                  <a:cubicBezTo>
                    <a:pt x="1177" y="202"/>
                    <a:pt x="1041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11"/>
            <p:cNvSpPr/>
            <p:nvPr/>
          </p:nvSpPr>
          <p:spPr>
            <a:xfrm>
              <a:off x="1023400" y="4725975"/>
              <a:ext cx="20475" cy="17475"/>
            </a:xfrm>
            <a:custGeom>
              <a:avLst/>
              <a:gdLst/>
              <a:ahLst/>
              <a:cxnLst/>
              <a:rect l="l" t="t" r="r" b="b"/>
              <a:pathLst>
                <a:path w="819" h="699" extrusionOk="0">
                  <a:moveTo>
                    <a:pt x="189" y="0"/>
                  </a:moveTo>
                  <a:cubicBezTo>
                    <a:pt x="140" y="0"/>
                    <a:pt x="89" y="5"/>
                    <a:pt x="33" y="14"/>
                  </a:cubicBezTo>
                  <a:cubicBezTo>
                    <a:pt x="0" y="367"/>
                    <a:pt x="18" y="699"/>
                    <a:pt x="447" y="699"/>
                  </a:cubicBezTo>
                  <a:cubicBezTo>
                    <a:pt x="481" y="699"/>
                    <a:pt x="518" y="697"/>
                    <a:pt x="557" y="692"/>
                  </a:cubicBezTo>
                  <a:cubicBezTo>
                    <a:pt x="819" y="496"/>
                    <a:pt x="711" y="0"/>
                    <a:pt x="1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11"/>
            <p:cNvSpPr/>
            <p:nvPr/>
          </p:nvSpPr>
          <p:spPr>
            <a:xfrm>
              <a:off x="1151625" y="4753375"/>
              <a:ext cx="27275" cy="17700"/>
            </a:xfrm>
            <a:custGeom>
              <a:avLst/>
              <a:gdLst/>
              <a:ahLst/>
              <a:cxnLst/>
              <a:rect l="l" t="t" r="r" b="b"/>
              <a:pathLst>
                <a:path w="1091" h="708" extrusionOk="0">
                  <a:moveTo>
                    <a:pt x="257" y="1"/>
                  </a:moveTo>
                  <a:cubicBezTo>
                    <a:pt x="247" y="1"/>
                    <a:pt x="237" y="1"/>
                    <a:pt x="227" y="1"/>
                  </a:cubicBezTo>
                  <a:cubicBezTo>
                    <a:pt x="84" y="168"/>
                    <a:pt x="0" y="358"/>
                    <a:pt x="48" y="668"/>
                  </a:cubicBezTo>
                  <a:cubicBezTo>
                    <a:pt x="171" y="695"/>
                    <a:pt x="279" y="707"/>
                    <a:pt x="373" y="707"/>
                  </a:cubicBezTo>
                  <a:cubicBezTo>
                    <a:pt x="1090" y="707"/>
                    <a:pt x="948" y="1"/>
                    <a:pt x="2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11"/>
            <p:cNvSpPr/>
            <p:nvPr/>
          </p:nvSpPr>
          <p:spPr>
            <a:xfrm>
              <a:off x="769725" y="864525"/>
              <a:ext cx="26525" cy="20800"/>
            </a:xfrm>
            <a:custGeom>
              <a:avLst/>
              <a:gdLst/>
              <a:ahLst/>
              <a:cxnLst/>
              <a:rect l="l" t="t" r="r" b="b"/>
              <a:pathLst>
                <a:path w="1061" h="832" extrusionOk="0">
                  <a:moveTo>
                    <a:pt x="596" y="0"/>
                  </a:moveTo>
                  <a:cubicBezTo>
                    <a:pt x="358" y="203"/>
                    <a:pt x="1" y="334"/>
                    <a:pt x="96" y="798"/>
                  </a:cubicBezTo>
                  <a:cubicBezTo>
                    <a:pt x="197" y="821"/>
                    <a:pt x="289" y="831"/>
                    <a:pt x="371" y="831"/>
                  </a:cubicBezTo>
                  <a:cubicBezTo>
                    <a:pt x="1019" y="831"/>
                    <a:pt x="1061" y="191"/>
                    <a:pt x="5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11"/>
            <p:cNvSpPr/>
            <p:nvPr/>
          </p:nvSpPr>
          <p:spPr>
            <a:xfrm>
              <a:off x="6100150" y="1021975"/>
              <a:ext cx="28600" cy="21000"/>
            </a:xfrm>
            <a:custGeom>
              <a:avLst/>
              <a:gdLst/>
              <a:ahLst/>
              <a:cxnLst/>
              <a:rect l="l" t="t" r="r" b="b"/>
              <a:pathLst>
                <a:path w="1144" h="840" extrusionOk="0">
                  <a:moveTo>
                    <a:pt x="1144" y="1"/>
                  </a:moveTo>
                  <a:cubicBezTo>
                    <a:pt x="477" y="13"/>
                    <a:pt x="1" y="167"/>
                    <a:pt x="132" y="822"/>
                  </a:cubicBezTo>
                  <a:cubicBezTo>
                    <a:pt x="213" y="834"/>
                    <a:pt x="287" y="839"/>
                    <a:pt x="354" y="839"/>
                  </a:cubicBezTo>
                  <a:cubicBezTo>
                    <a:pt x="979" y="839"/>
                    <a:pt x="993" y="367"/>
                    <a:pt x="11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11"/>
            <p:cNvSpPr/>
            <p:nvPr/>
          </p:nvSpPr>
          <p:spPr>
            <a:xfrm>
              <a:off x="5613250" y="2051750"/>
              <a:ext cx="18725" cy="15375"/>
            </a:xfrm>
            <a:custGeom>
              <a:avLst/>
              <a:gdLst/>
              <a:ahLst/>
              <a:cxnLst/>
              <a:rect l="l" t="t" r="r" b="b"/>
              <a:pathLst>
                <a:path w="749" h="615" extrusionOk="0">
                  <a:moveTo>
                    <a:pt x="462" y="0"/>
                  </a:moveTo>
                  <a:cubicBezTo>
                    <a:pt x="67" y="0"/>
                    <a:pt x="0" y="615"/>
                    <a:pt x="397" y="615"/>
                  </a:cubicBezTo>
                  <a:cubicBezTo>
                    <a:pt x="432" y="615"/>
                    <a:pt x="469" y="610"/>
                    <a:pt x="510" y="601"/>
                  </a:cubicBezTo>
                  <a:cubicBezTo>
                    <a:pt x="748" y="565"/>
                    <a:pt x="665" y="255"/>
                    <a:pt x="677" y="53"/>
                  </a:cubicBezTo>
                  <a:cubicBezTo>
                    <a:pt x="597" y="16"/>
                    <a:pt x="525" y="0"/>
                    <a:pt x="4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11"/>
            <p:cNvSpPr/>
            <p:nvPr/>
          </p:nvSpPr>
          <p:spPr>
            <a:xfrm>
              <a:off x="5878400" y="1343450"/>
              <a:ext cx="51825" cy="24425"/>
            </a:xfrm>
            <a:custGeom>
              <a:avLst/>
              <a:gdLst/>
              <a:ahLst/>
              <a:cxnLst/>
              <a:rect l="l" t="t" r="r" b="b"/>
              <a:pathLst>
                <a:path w="2073" h="977" extrusionOk="0">
                  <a:moveTo>
                    <a:pt x="620" y="0"/>
                  </a:moveTo>
                  <a:cubicBezTo>
                    <a:pt x="560" y="251"/>
                    <a:pt x="1" y="96"/>
                    <a:pt x="143" y="489"/>
                  </a:cubicBezTo>
                  <a:cubicBezTo>
                    <a:pt x="727" y="560"/>
                    <a:pt x="941" y="953"/>
                    <a:pt x="1572" y="977"/>
                  </a:cubicBezTo>
                  <a:cubicBezTo>
                    <a:pt x="2072" y="465"/>
                    <a:pt x="1120" y="167"/>
                    <a:pt x="6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11"/>
            <p:cNvSpPr/>
            <p:nvPr/>
          </p:nvSpPr>
          <p:spPr>
            <a:xfrm>
              <a:off x="5848350" y="852875"/>
              <a:ext cx="27700" cy="17100"/>
            </a:xfrm>
            <a:custGeom>
              <a:avLst/>
              <a:gdLst/>
              <a:ahLst/>
              <a:cxnLst/>
              <a:rect l="l" t="t" r="r" b="b"/>
              <a:pathLst>
                <a:path w="1108" h="684" extrusionOk="0">
                  <a:moveTo>
                    <a:pt x="742" y="1"/>
                  </a:moveTo>
                  <a:cubicBezTo>
                    <a:pt x="0" y="1"/>
                    <a:pt x="342" y="684"/>
                    <a:pt x="908" y="684"/>
                  </a:cubicBezTo>
                  <a:cubicBezTo>
                    <a:pt x="931" y="684"/>
                    <a:pt x="953" y="683"/>
                    <a:pt x="976" y="681"/>
                  </a:cubicBezTo>
                  <a:cubicBezTo>
                    <a:pt x="1107" y="288"/>
                    <a:pt x="726" y="324"/>
                    <a:pt x="798" y="2"/>
                  </a:cubicBezTo>
                  <a:cubicBezTo>
                    <a:pt x="779" y="1"/>
                    <a:pt x="760" y="1"/>
                    <a:pt x="7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11"/>
            <p:cNvSpPr/>
            <p:nvPr/>
          </p:nvSpPr>
          <p:spPr>
            <a:xfrm>
              <a:off x="5867675" y="878800"/>
              <a:ext cx="21775" cy="24525"/>
            </a:xfrm>
            <a:custGeom>
              <a:avLst/>
              <a:gdLst/>
              <a:ahLst/>
              <a:cxnLst/>
              <a:rect l="l" t="t" r="r" b="b"/>
              <a:pathLst>
                <a:path w="871" h="98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334"/>
                    <a:pt x="549" y="441"/>
                    <a:pt x="251" y="965"/>
                  </a:cubicBezTo>
                  <a:cubicBezTo>
                    <a:pt x="326" y="975"/>
                    <a:pt x="396" y="981"/>
                    <a:pt x="459" y="981"/>
                  </a:cubicBezTo>
                  <a:cubicBezTo>
                    <a:pt x="699" y="981"/>
                    <a:pt x="851" y="906"/>
                    <a:pt x="870" y="727"/>
                  </a:cubicBezTo>
                  <a:cubicBezTo>
                    <a:pt x="513" y="608"/>
                    <a:pt x="596" y="132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11"/>
            <p:cNvSpPr/>
            <p:nvPr/>
          </p:nvSpPr>
          <p:spPr>
            <a:xfrm>
              <a:off x="5894125" y="858850"/>
              <a:ext cx="18825" cy="20575"/>
            </a:xfrm>
            <a:custGeom>
              <a:avLst/>
              <a:gdLst/>
              <a:ahLst/>
              <a:cxnLst/>
              <a:rect l="l" t="t" r="r" b="b"/>
              <a:pathLst>
                <a:path w="753" h="823" extrusionOk="0">
                  <a:moveTo>
                    <a:pt x="518" y="1"/>
                  </a:moveTo>
                  <a:cubicBezTo>
                    <a:pt x="68" y="1"/>
                    <a:pt x="0" y="715"/>
                    <a:pt x="324" y="823"/>
                  </a:cubicBezTo>
                  <a:cubicBezTo>
                    <a:pt x="431" y="561"/>
                    <a:pt x="753" y="442"/>
                    <a:pt x="669" y="25"/>
                  </a:cubicBezTo>
                  <a:cubicBezTo>
                    <a:pt x="615" y="8"/>
                    <a:pt x="564" y="1"/>
                    <a:pt x="5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11"/>
            <p:cNvSpPr/>
            <p:nvPr/>
          </p:nvSpPr>
          <p:spPr>
            <a:xfrm>
              <a:off x="6067125" y="2167950"/>
              <a:ext cx="71750" cy="71175"/>
            </a:xfrm>
            <a:custGeom>
              <a:avLst/>
              <a:gdLst/>
              <a:ahLst/>
              <a:cxnLst/>
              <a:rect l="l" t="t" r="r" b="b"/>
              <a:pathLst>
                <a:path w="2870" h="2847" extrusionOk="0">
                  <a:moveTo>
                    <a:pt x="988" y="1"/>
                  </a:moveTo>
                  <a:cubicBezTo>
                    <a:pt x="72" y="846"/>
                    <a:pt x="0" y="2156"/>
                    <a:pt x="834" y="2846"/>
                  </a:cubicBezTo>
                  <a:cubicBezTo>
                    <a:pt x="1798" y="2442"/>
                    <a:pt x="2155" y="1560"/>
                    <a:pt x="2870" y="953"/>
                  </a:cubicBezTo>
                  <a:cubicBezTo>
                    <a:pt x="2143" y="715"/>
                    <a:pt x="1727" y="239"/>
                    <a:pt x="9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11"/>
            <p:cNvSpPr/>
            <p:nvPr/>
          </p:nvSpPr>
          <p:spPr>
            <a:xfrm>
              <a:off x="6005500" y="1604900"/>
              <a:ext cx="25925" cy="20200"/>
            </a:xfrm>
            <a:custGeom>
              <a:avLst/>
              <a:gdLst/>
              <a:ahLst/>
              <a:cxnLst/>
              <a:rect l="l" t="t" r="r" b="b"/>
              <a:pathLst>
                <a:path w="1037" h="808" extrusionOk="0">
                  <a:moveTo>
                    <a:pt x="241" y="1"/>
                  </a:moveTo>
                  <a:cubicBezTo>
                    <a:pt x="174" y="1"/>
                    <a:pt x="94" y="10"/>
                    <a:pt x="1" y="32"/>
                  </a:cubicBezTo>
                  <a:lnTo>
                    <a:pt x="1" y="699"/>
                  </a:lnTo>
                  <a:cubicBezTo>
                    <a:pt x="37" y="694"/>
                    <a:pt x="72" y="693"/>
                    <a:pt x="107" y="693"/>
                  </a:cubicBezTo>
                  <a:cubicBezTo>
                    <a:pt x="382" y="693"/>
                    <a:pt x="603" y="808"/>
                    <a:pt x="769" y="808"/>
                  </a:cubicBezTo>
                  <a:cubicBezTo>
                    <a:pt x="884" y="808"/>
                    <a:pt x="973" y="753"/>
                    <a:pt x="1036" y="568"/>
                  </a:cubicBezTo>
                  <a:cubicBezTo>
                    <a:pt x="618" y="505"/>
                    <a:pt x="733" y="1"/>
                    <a:pt x="2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11"/>
            <p:cNvSpPr/>
            <p:nvPr/>
          </p:nvSpPr>
          <p:spPr>
            <a:xfrm>
              <a:off x="6030400" y="2167850"/>
              <a:ext cx="27625" cy="13025"/>
            </a:xfrm>
            <a:custGeom>
              <a:avLst/>
              <a:gdLst/>
              <a:ahLst/>
              <a:cxnLst/>
              <a:rect l="l" t="t" r="r" b="b"/>
              <a:pathLst>
                <a:path w="1105" h="521" extrusionOk="0">
                  <a:moveTo>
                    <a:pt x="730" y="1"/>
                  </a:moveTo>
                  <a:cubicBezTo>
                    <a:pt x="338" y="1"/>
                    <a:pt x="0" y="43"/>
                    <a:pt x="64" y="410"/>
                  </a:cubicBezTo>
                  <a:cubicBezTo>
                    <a:pt x="164" y="485"/>
                    <a:pt x="299" y="520"/>
                    <a:pt x="438" y="520"/>
                  </a:cubicBezTo>
                  <a:cubicBezTo>
                    <a:pt x="761" y="520"/>
                    <a:pt x="1105" y="329"/>
                    <a:pt x="1088" y="5"/>
                  </a:cubicBezTo>
                  <a:cubicBezTo>
                    <a:pt x="970" y="5"/>
                    <a:pt x="847" y="1"/>
                    <a:pt x="73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11"/>
            <p:cNvSpPr/>
            <p:nvPr/>
          </p:nvSpPr>
          <p:spPr>
            <a:xfrm>
              <a:off x="5910850" y="1133900"/>
              <a:ext cx="12825" cy="20575"/>
            </a:xfrm>
            <a:custGeom>
              <a:avLst/>
              <a:gdLst/>
              <a:ahLst/>
              <a:cxnLst/>
              <a:rect l="l" t="t" r="r" b="b"/>
              <a:pathLst>
                <a:path w="513" h="823" extrusionOk="0">
                  <a:moveTo>
                    <a:pt x="491" y="0"/>
                  </a:moveTo>
                  <a:cubicBezTo>
                    <a:pt x="1" y="0"/>
                    <a:pt x="24" y="411"/>
                    <a:pt x="12" y="822"/>
                  </a:cubicBezTo>
                  <a:cubicBezTo>
                    <a:pt x="512" y="822"/>
                    <a:pt x="429" y="334"/>
                    <a:pt x="512" y="1"/>
                  </a:cubicBezTo>
                  <a:cubicBezTo>
                    <a:pt x="505" y="0"/>
                    <a:pt x="498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11"/>
            <p:cNvSpPr/>
            <p:nvPr/>
          </p:nvSpPr>
          <p:spPr>
            <a:xfrm>
              <a:off x="6110200" y="1231925"/>
              <a:ext cx="20050" cy="18100"/>
            </a:xfrm>
            <a:custGeom>
              <a:avLst/>
              <a:gdLst/>
              <a:ahLst/>
              <a:cxnLst/>
              <a:rect l="l" t="t" r="r" b="b"/>
              <a:pathLst>
                <a:path w="802" h="724" extrusionOk="0">
                  <a:moveTo>
                    <a:pt x="481" y="0"/>
                  </a:moveTo>
                  <a:cubicBezTo>
                    <a:pt x="1" y="0"/>
                    <a:pt x="197" y="724"/>
                    <a:pt x="609" y="724"/>
                  </a:cubicBezTo>
                  <a:cubicBezTo>
                    <a:pt x="651" y="724"/>
                    <a:pt x="695" y="716"/>
                    <a:pt x="742" y="699"/>
                  </a:cubicBezTo>
                  <a:cubicBezTo>
                    <a:pt x="801" y="378"/>
                    <a:pt x="730" y="175"/>
                    <a:pt x="575" y="9"/>
                  </a:cubicBezTo>
                  <a:cubicBezTo>
                    <a:pt x="541" y="3"/>
                    <a:pt x="510" y="0"/>
                    <a:pt x="48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11"/>
            <p:cNvSpPr/>
            <p:nvPr/>
          </p:nvSpPr>
          <p:spPr>
            <a:xfrm>
              <a:off x="6107900" y="1896825"/>
              <a:ext cx="28000" cy="20225"/>
            </a:xfrm>
            <a:custGeom>
              <a:avLst/>
              <a:gdLst/>
              <a:ahLst/>
              <a:cxnLst/>
              <a:rect l="l" t="t" r="r" b="b"/>
              <a:pathLst>
                <a:path w="1120" h="809" extrusionOk="0">
                  <a:moveTo>
                    <a:pt x="384" y="1"/>
                  </a:moveTo>
                  <a:cubicBezTo>
                    <a:pt x="265" y="1"/>
                    <a:pt x="150" y="36"/>
                    <a:pt x="36" y="142"/>
                  </a:cubicBezTo>
                  <a:cubicBezTo>
                    <a:pt x="0" y="464"/>
                    <a:pt x="310" y="547"/>
                    <a:pt x="369" y="809"/>
                  </a:cubicBezTo>
                  <a:cubicBezTo>
                    <a:pt x="869" y="761"/>
                    <a:pt x="1119" y="571"/>
                    <a:pt x="1060" y="142"/>
                  </a:cubicBezTo>
                  <a:cubicBezTo>
                    <a:pt x="805" y="105"/>
                    <a:pt x="587" y="1"/>
                    <a:pt x="3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11"/>
            <p:cNvSpPr/>
            <p:nvPr/>
          </p:nvSpPr>
          <p:spPr>
            <a:xfrm>
              <a:off x="6076350" y="1133600"/>
              <a:ext cx="59425" cy="38350"/>
            </a:xfrm>
            <a:custGeom>
              <a:avLst/>
              <a:gdLst/>
              <a:ahLst/>
              <a:cxnLst/>
              <a:rect l="l" t="t" r="r" b="b"/>
              <a:pathLst>
                <a:path w="2377" h="1534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1238" y="798"/>
                    <a:pt x="667" y="596"/>
                    <a:pt x="0" y="965"/>
                  </a:cubicBezTo>
                  <a:cubicBezTo>
                    <a:pt x="129" y="1377"/>
                    <a:pt x="379" y="1533"/>
                    <a:pt x="649" y="1533"/>
                  </a:cubicBezTo>
                  <a:cubicBezTo>
                    <a:pt x="1427" y="1533"/>
                    <a:pt x="2377" y="239"/>
                    <a:pt x="11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11"/>
            <p:cNvSpPr/>
            <p:nvPr/>
          </p:nvSpPr>
          <p:spPr>
            <a:xfrm>
              <a:off x="5894475" y="3537775"/>
              <a:ext cx="67600" cy="30675"/>
            </a:xfrm>
            <a:custGeom>
              <a:avLst/>
              <a:gdLst/>
              <a:ahLst/>
              <a:cxnLst/>
              <a:rect l="l" t="t" r="r" b="b"/>
              <a:pathLst>
                <a:path w="2704" h="1227" extrusionOk="0">
                  <a:moveTo>
                    <a:pt x="1644" y="0"/>
                  </a:moveTo>
                  <a:cubicBezTo>
                    <a:pt x="1182" y="45"/>
                    <a:pt x="1064" y="235"/>
                    <a:pt x="793" y="235"/>
                  </a:cubicBezTo>
                  <a:cubicBezTo>
                    <a:pt x="700" y="235"/>
                    <a:pt x="589" y="212"/>
                    <a:pt x="441" y="155"/>
                  </a:cubicBezTo>
                  <a:cubicBezTo>
                    <a:pt x="441" y="393"/>
                    <a:pt x="0" y="941"/>
                    <a:pt x="441" y="1107"/>
                  </a:cubicBezTo>
                  <a:cubicBezTo>
                    <a:pt x="620" y="929"/>
                    <a:pt x="727" y="691"/>
                    <a:pt x="953" y="548"/>
                  </a:cubicBezTo>
                  <a:cubicBezTo>
                    <a:pt x="1620" y="572"/>
                    <a:pt x="1489" y="1203"/>
                    <a:pt x="2156" y="1227"/>
                  </a:cubicBezTo>
                  <a:cubicBezTo>
                    <a:pt x="2703" y="691"/>
                    <a:pt x="1882" y="345"/>
                    <a:pt x="16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11"/>
            <p:cNvSpPr/>
            <p:nvPr/>
          </p:nvSpPr>
          <p:spPr>
            <a:xfrm>
              <a:off x="5860250" y="1410475"/>
              <a:ext cx="68475" cy="44700"/>
            </a:xfrm>
            <a:custGeom>
              <a:avLst/>
              <a:gdLst/>
              <a:ahLst/>
              <a:cxnLst/>
              <a:rect l="l" t="t" r="r" b="b"/>
              <a:pathLst>
                <a:path w="2739" h="1788" extrusionOk="0">
                  <a:moveTo>
                    <a:pt x="778" y="1"/>
                  </a:moveTo>
                  <a:cubicBezTo>
                    <a:pt x="438" y="1"/>
                    <a:pt x="159" y="118"/>
                    <a:pt x="0" y="606"/>
                  </a:cubicBezTo>
                  <a:cubicBezTo>
                    <a:pt x="268" y="439"/>
                    <a:pt x="479" y="371"/>
                    <a:pt x="650" y="371"/>
                  </a:cubicBezTo>
                  <a:cubicBezTo>
                    <a:pt x="1431" y="371"/>
                    <a:pt x="1397" y="1787"/>
                    <a:pt x="2287" y="1787"/>
                  </a:cubicBezTo>
                  <a:cubicBezTo>
                    <a:pt x="2416" y="1787"/>
                    <a:pt x="2565" y="1757"/>
                    <a:pt x="2739" y="1689"/>
                  </a:cubicBezTo>
                  <a:cubicBezTo>
                    <a:pt x="2703" y="1034"/>
                    <a:pt x="1941" y="963"/>
                    <a:pt x="2215" y="58"/>
                  </a:cubicBezTo>
                  <a:lnTo>
                    <a:pt x="2215" y="58"/>
                  </a:lnTo>
                  <a:cubicBezTo>
                    <a:pt x="2088" y="90"/>
                    <a:pt x="1960" y="102"/>
                    <a:pt x="1832" y="102"/>
                  </a:cubicBezTo>
                  <a:cubicBezTo>
                    <a:pt x="1460" y="102"/>
                    <a:pt x="1093" y="1"/>
                    <a:pt x="7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11"/>
            <p:cNvSpPr/>
            <p:nvPr/>
          </p:nvSpPr>
          <p:spPr>
            <a:xfrm>
              <a:off x="5961150" y="1096700"/>
              <a:ext cx="52400" cy="33950"/>
            </a:xfrm>
            <a:custGeom>
              <a:avLst/>
              <a:gdLst/>
              <a:ahLst/>
              <a:cxnLst/>
              <a:rect l="l" t="t" r="r" b="b"/>
              <a:pathLst>
                <a:path w="2096" h="1358" extrusionOk="0">
                  <a:moveTo>
                    <a:pt x="1929" y="0"/>
                  </a:moveTo>
                  <a:lnTo>
                    <a:pt x="1929" y="0"/>
                  </a:lnTo>
                  <a:cubicBezTo>
                    <a:pt x="1298" y="226"/>
                    <a:pt x="0" y="631"/>
                    <a:pt x="560" y="1358"/>
                  </a:cubicBezTo>
                  <a:cubicBezTo>
                    <a:pt x="929" y="905"/>
                    <a:pt x="2096" y="393"/>
                    <a:pt x="1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11"/>
            <p:cNvSpPr/>
            <p:nvPr/>
          </p:nvSpPr>
          <p:spPr>
            <a:xfrm>
              <a:off x="5047950" y="1196100"/>
              <a:ext cx="24600" cy="16475"/>
            </a:xfrm>
            <a:custGeom>
              <a:avLst/>
              <a:gdLst/>
              <a:ahLst/>
              <a:cxnLst/>
              <a:rect l="l" t="t" r="r" b="b"/>
              <a:pathLst>
                <a:path w="984" h="659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22" y="60"/>
                    <a:pt x="107" y="227"/>
                    <a:pt x="0" y="537"/>
                  </a:cubicBezTo>
                  <a:cubicBezTo>
                    <a:pt x="94" y="623"/>
                    <a:pt x="196" y="659"/>
                    <a:pt x="296" y="659"/>
                  </a:cubicBezTo>
                  <a:cubicBezTo>
                    <a:pt x="661" y="659"/>
                    <a:pt x="983" y="179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11"/>
            <p:cNvSpPr/>
            <p:nvPr/>
          </p:nvSpPr>
          <p:spPr>
            <a:xfrm>
              <a:off x="5018775" y="1453750"/>
              <a:ext cx="51225" cy="47525"/>
            </a:xfrm>
            <a:custGeom>
              <a:avLst/>
              <a:gdLst/>
              <a:ahLst/>
              <a:cxnLst/>
              <a:rect l="l" t="t" r="r" b="b"/>
              <a:pathLst>
                <a:path w="2049" h="1901" extrusionOk="0">
                  <a:moveTo>
                    <a:pt x="1365" y="1"/>
                  </a:moveTo>
                  <a:cubicBezTo>
                    <a:pt x="818" y="1"/>
                    <a:pt x="239" y="376"/>
                    <a:pt x="0" y="672"/>
                  </a:cubicBezTo>
                  <a:cubicBezTo>
                    <a:pt x="581" y="963"/>
                    <a:pt x="357" y="1900"/>
                    <a:pt x="1299" y="1900"/>
                  </a:cubicBezTo>
                  <a:cubicBezTo>
                    <a:pt x="1322" y="1900"/>
                    <a:pt x="1345" y="1900"/>
                    <a:pt x="1370" y="1899"/>
                  </a:cubicBezTo>
                  <a:cubicBezTo>
                    <a:pt x="1191" y="1053"/>
                    <a:pt x="1834" y="827"/>
                    <a:pt x="2048" y="268"/>
                  </a:cubicBezTo>
                  <a:cubicBezTo>
                    <a:pt x="1849" y="76"/>
                    <a:pt x="1611" y="1"/>
                    <a:pt x="13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11"/>
            <p:cNvSpPr/>
            <p:nvPr/>
          </p:nvSpPr>
          <p:spPr>
            <a:xfrm>
              <a:off x="5044675" y="1535150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1000" y="0"/>
                  </a:moveTo>
                  <a:cubicBezTo>
                    <a:pt x="906" y="171"/>
                    <a:pt x="765" y="201"/>
                    <a:pt x="617" y="201"/>
                  </a:cubicBezTo>
                  <a:cubicBezTo>
                    <a:pt x="538" y="201"/>
                    <a:pt x="456" y="192"/>
                    <a:pt x="379" y="192"/>
                  </a:cubicBezTo>
                  <a:cubicBezTo>
                    <a:pt x="201" y="192"/>
                    <a:pt x="48" y="239"/>
                    <a:pt x="0" y="548"/>
                  </a:cubicBezTo>
                  <a:cubicBezTo>
                    <a:pt x="166" y="453"/>
                    <a:pt x="325" y="416"/>
                    <a:pt x="477" y="416"/>
                  </a:cubicBezTo>
                  <a:cubicBezTo>
                    <a:pt x="992" y="416"/>
                    <a:pt x="1421" y="837"/>
                    <a:pt x="1752" y="837"/>
                  </a:cubicBezTo>
                  <a:cubicBezTo>
                    <a:pt x="1862" y="837"/>
                    <a:pt x="1960" y="791"/>
                    <a:pt x="2048" y="667"/>
                  </a:cubicBezTo>
                  <a:cubicBezTo>
                    <a:pt x="1596" y="536"/>
                    <a:pt x="1465" y="143"/>
                    <a:pt x="10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11"/>
            <p:cNvSpPr/>
            <p:nvPr/>
          </p:nvSpPr>
          <p:spPr>
            <a:xfrm>
              <a:off x="5009550" y="924950"/>
              <a:ext cx="50925" cy="34000"/>
            </a:xfrm>
            <a:custGeom>
              <a:avLst/>
              <a:gdLst/>
              <a:ahLst/>
              <a:cxnLst/>
              <a:rect l="l" t="t" r="r" b="b"/>
              <a:pathLst>
                <a:path w="2037" h="1360" extrusionOk="0">
                  <a:moveTo>
                    <a:pt x="691" y="0"/>
                  </a:moveTo>
                  <a:cubicBezTo>
                    <a:pt x="488" y="453"/>
                    <a:pt x="24" y="739"/>
                    <a:pt x="0" y="1346"/>
                  </a:cubicBezTo>
                  <a:cubicBezTo>
                    <a:pt x="117" y="1355"/>
                    <a:pt x="227" y="1360"/>
                    <a:pt x="332" y="1360"/>
                  </a:cubicBezTo>
                  <a:cubicBezTo>
                    <a:pt x="1304" y="1360"/>
                    <a:pt x="1811" y="973"/>
                    <a:pt x="2036" y="393"/>
                  </a:cubicBezTo>
                  <a:cubicBezTo>
                    <a:pt x="1631" y="215"/>
                    <a:pt x="1012" y="215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11"/>
            <p:cNvSpPr/>
            <p:nvPr/>
          </p:nvSpPr>
          <p:spPr>
            <a:xfrm>
              <a:off x="5067075" y="1313725"/>
              <a:ext cx="24350" cy="24400"/>
            </a:xfrm>
            <a:custGeom>
              <a:avLst/>
              <a:gdLst/>
              <a:ahLst/>
              <a:cxnLst/>
              <a:rect l="l" t="t" r="r" b="b"/>
              <a:pathLst>
                <a:path w="974" h="976" extrusionOk="0">
                  <a:moveTo>
                    <a:pt x="758" y="1"/>
                  </a:moveTo>
                  <a:cubicBezTo>
                    <a:pt x="1" y="1"/>
                    <a:pt x="246" y="953"/>
                    <a:pt x="795" y="975"/>
                  </a:cubicBezTo>
                  <a:cubicBezTo>
                    <a:pt x="950" y="654"/>
                    <a:pt x="902" y="618"/>
                    <a:pt x="973" y="23"/>
                  </a:cubicBezTo>
                  <a:cubicBezTo>
                    <a:pt x="894" y="8"/>
                    <a:pt x="822" y="1"/>
                    <a:pt x="7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11"/>
            <p:cNvSpPr/>
            <p:nvPr/>
          </p:nvSpPr>
          <p:spPr>
            <a:xfrm>
              <a:off x="5112225" y="1209500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179" y="1"/>
                  </a:moveTo>
                  <a:cubicBezTo>
                    <a:pt x="334" y="679"/>
                    <a:pt x="1" y="917"/>
                    <a:pt x="870" y="1084"/>
                  </a:cubicBezTo>
                  <a:cubicBezTo>
                    <a:pt x="1311" y="644"/>
                    <a:pt x="810" y="13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11"/>
            <p:cNvSpPr/>
            <p:nvPr/>
          </p:nvSpPr>
          <p:spPr>
            <a:xfrm>
              <a:off x="4954175" y="931775"/>
              <a:ext cx="65300" cy="50650"/>
            </a:xfrm>
            <a:custGeom>
              <a:avLst/>
              <a:gdLst/>
              <a:ahLst/>
              <a:cxnLst/>
              <a:rect l="l" t="t" r="r" b="b"/>
              <a:pathLst>
                <a:path w="2612" h="2026" extrusionOk="0">
                  <a:moveTo>
                    <a:pt x="887" y="0"/>
                  </a:moveTo>
                  <a:cubicBezTo>
                    <a:pt x="615" y="0"/>
                    <a:pt x="311" y="117"/>
                    <a:pt x="1" y="406"/>
                  </a:cubicBezTo>
                  <a:cubicBezTo>
                    <a:pt x="191" y="466"/>
                    <a:pt x="1048" y="454"/>
                    <a:pt x="1191" y="942"/>
                  </a:cubicBezTo>
                  <a:cubicBezTo>
                    <a:pt x="1156" y="1358"/>
                    <a:pt x="429" y="1668"/>
                    <a:pt x="846" y="2025"/>
                  </a:cubicBezTo>
                  <a:cubicBezTo>
                    <a:pt x="2611" y="2006"/>
                    <a:pt x="2019" y="0"/>
                    <a:pt x="8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11"/>
            <p:cNvSpPr/>
            <p:nvPr/>
          </p:nvSpPr>
          <p:spPr>
            <a:xfrm>
              <a:off x="4927975" y="1243525"/>
              <a:ext cx="22050" cy="16900"/>
            </a:xfrm>
            <a:custGeom>
              <a:avLst/>
              <a:gdLst/>
              <a:ahLst/>
              <a:cxnLst/>
              <a:rect l="l" t="t" r="r" b="b"/>
              <a:pathLst>
                <a:path w="882" h="676" extrusionOk="0">
                  <a:moveTo>
                    <a:pt x="148" y="1"/>
                  </a:moveTo>
                  <a:cubicBezTo>
                    <a:pt x="118" y="1"/>
                    <a:pt x="85" y="3"/>
                    <a:pt x="49" y="9"/>
                  </a:cubicBezTo>
                  <a:cubicBezTo>
                    <a:pt x="25" y="342"/>
                    <a:pt x="1" y="664"/>
                    <a:pt x="394" y="676"/>
                  </a:cubicBezTo>
                  <a:cubicBezTo>
                    <a:pt x="418" y="414"/>
                    <a:pt x="834" y="414"/>
                    <a:pt x="882" y="140"/>
                  </a:cubicBezTo>
                  <a:lnTo>
                    <a:pt x="882" y="140"/>
                  </a:lnTo>
                  <a:cubicBezTo>
                    <a:pt x="810" y="156"/>
                    <a:pt x="750" y="163"/>
                    <a:pt x="698" y="163"/>
                  </a:cubicBezTo>
                  <a:cubicBezTo>
                    <a:pt x="446" y="163"/>
                    <a:pt x="391" y="1"/>
                    <a:pt x="14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11"/>
            <p:cNvSpPr/>
            <p:nvPr/>
          </p:nvSpPr>
          <p:spPr>
            <a:xfrm>
              <a:off x="4885725" y="1294325"/>
              <a:ext cx="93775" cy="57775"/>
            </a:xfrm>
            <a:custGeom>
              <a:avLst/>
              <a:gdLst/>
              <a:ahLst/>
              <a:cxnLst/>
              <a:rect l="l" t="t" r="r" b="b"/>
              <a:pathLst>
                <a:path w="3751" h="2311" extrusionOk="0">
                  <a:moveTo>
                    <a:pt x="2405" y="1"/>
                  </a:moveTo>
                  <a:cubicBezTo>
                    <a:pt x="2393" y="834"/>
                    <a:pt x="0" y="1549"/>
                    <a:pt x="1548" y="2311"/>
                  </a:cubicBezTo>
                  <a:cubicBezTo>
                    <a:pt x="1096" y="680"/>
                    <a:pt x="3751" y="1513"/>
                    <a:pt x="3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11"/>
            <p:cNvSpPr/>
            <p:nvPr/>
          </p:nvSpPr>
          <p:spPr>
            <a:xfrm>
              <a:off x="4983950" y="1239850"/>
              <a:ext cx="17375" cy="17300"/>
            </a:xfrm>
            <a:custGeom>
              <a:avLst/>
              <a:gdLst/>
              <a:ahLst/>
              <a:cxnLst/>
              <a:rect l="l" t="t" r="r" b="b"/>
              <a:pathLst>
                <a:path w="695" h="692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0" y="346"/>
                    <a:pt x="107" y="573"/>
                    <a:pt x="369" y="692"/>
                  </a:cubicBezTo>
                  <a:cubicBezTo>
                    <a:pt x="451" y="352"/>
                    <a:pt x="695" y="1"/>
                    <a:pt x="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11"/>
            <p:cNvSpPr/>
            <p:nvPr/>
          </p:nvSpPr>
          <p:spPr>
            <a:xfrm>
              <a:off x="4990800" y="1005900"/>
              <a:ext cx="57175" cy="102200"/>
            </a:xfrm>
            <a:custGeom>
              <a:avLst/>
              <a:gdLst/>
              <a:ahLst/>
              <a:cxnLst/>
              <a:rect l="l" t="t" r="r" b="b"/>
              <a:pathLst>
                <a:path w="2287" h="4088" extrusionOk="0">
                  <a:moveTo>
                    <a:pt x="762" y="1"/>
                  </a:moveTo>
                  <a:lnTo>
                    <a:pt x="762" y="1"/>
                  </a:lnTo>
                  <a:cubicBezTo>
                    <a:pt x="381" y="298"/>
                    <a:pt x="929" y="572"/>
                    <a:pt x="762" y="1084"/>
                  </a:cubicBezTo>
                  <a:cubicBezTo>
                    <a:pt x="828" y="1118"/>
                    <a:pt x="890" y="1131"/>
                    <a:pt x="947" y="1131"/>
                  </a:cubicBezTo>
                  <a:cubicBezTo>
                    <a:pt x="1145" y="1131"/>
                    <a:pt x="1288" y="972"/>
                    <a:pt x="1370" y="972"/>
                  </a:cubicBezTo>
                  <a:cubicBezTo>
                    <a:pt x="1405" y="972"/>
                    <a:pt x="1429" y="1001"/>
                    <a:pt x="1441" y="1084"/>
                  </a:cubicBezTo>
                  <a:cubicBezTo>
                    <a:pt x="881" y="1227"/>
                    <a:pt x="1631" y="1358"/>
                    <a:pt x="1596" y="1501"/>
                  </a:cubicBezTo>
                  <a:cubicBezTo>
                    <a:pt x="881" y="2084"/>
                    <a:pt x="0" y="3204"/>
                    <a:pt x="250" y="4085"/>
                  </a:cubicBezTo>
                  <a:cubicBezTo>
                    <a:pt x="280" y="4086"/>
                    <a:pt x="309" y="4087"/>
                    <a:pt x="338" y="4087"/>
                  </a:cubicBezTo>
                  <a:cubicBezTo>
                    <a:pt x="1234" y="4087"/>
                    <a:pt x="1155" y="3193"/>
                    <a:pt x="762" y="2858"/>
                  </a:cubicBezTo>
                  <a:lnTo>
                    <a:pt x="762" y="2858"/>
                  </a:lnTo>
                  <a:cubicBezTo>
                    <a:pt x="805" y="2863"/>
                    <a:pt x="844" y="2865"/>
                    <a:pt x="881" y="2865"/>
                  </a:cubicBezTo>
                  <a:cubicBezTo>
                    <a:pt x="1723" y="2865"/>
                    <a:pt x="1135" y="1733"/>
                    <a:pt x="1966" y="1733"/>
                  </a:cubicBezTo>
                  <a:cubicBezTo>
                    <a:pt x="2055" y="1733"/>
                    <a:pt x="2161" y="1746"/>
                    <a:pt x="2286" y="1775"/>
                  </a:cubicBezTo>
                  <a:cubicBezTo>
                    <a:pt x="1941" y="1060"/>
                    <a:pt x="1869" y="120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11"/>
            <p:cNvSpPr/>
            <p:nvPr/>
          </p:nvSpPr>
          <p:spPr>
            <a:xfrm>
              <a:off x="5095575" y="1277075"/>
              <a:ext cx="63725" cy="40800"/>
            </a:xfrm>
            <a:custGeom>
              <a:avLst/>
              <a:gdLst/>
              <a:ahLst/>
              <a:cxnLst/>
              <a:rect l="l" t="t" r="r" b="b"/>
              <a:pathLst>
                <a:path w="2549" h="163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0" y="620"/>
                    <a:pt x="703" y="1251"/>
                    <a:pt x="1012" y="1632"/>
                  </a:cubicBezTo>
                  <a:cubicBezTo>
                    <a:pt x="2548" y="1334"/>
                    <a:pt x="1512" y="15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11"/>
            <p:cNvSpPr/>
            <p:nvPr/>
          </p:nvSpPr>
          <p:spPr>
            <a:xfrm>
              <a:off x="5482850" y="923200"/>
              <a:ext cx="17850" cy="18625"/>
            </a:xfrm>
            <a:custGeom>
              <a:avLst/>
              <a:gdLst/>
              <a:ahLst/>
              <a:cxnLst/>
              <a:rect l="l" t="t" r="r" b="b"/>
              <a:pathLst>
                <a:path w="714" h="745" extrusionOk="0">
                  <a:moveTo>
                    <a:pt x="507" y="1"/>
                  </a:moveTo>
                  <a:cubicBezTo>
                    <a:pt x="1" y="1"/>
                    <a:pt x="127" y="745"/>
                    <a:pt x="581" y="745"/>
                  </a:cubicBezTo>
                  <a:cubicBezTo>
                    <a:pt x="623" y="745"/>
                    <a:pt x="667" y="739"/>
                    <a:pt x="714" y="725"/>
                  </a:cubicBezTo>
                  <a:lnTo>
                    <a:pt x="714" y="35"/>
                  </a:lnTo>
                  <a:cubicBezTo>
                    <a:pt x="635" y="11"/>
                    <a:pt x="567" y="1"/>
                    <a:pt x="5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11"/>
            <p:cNvSpPr/>
            <p:nvPr/>
          </p:nvSpPr>
          <p:spPr>
            <a:xfrm>
              <a:off x="5164025" y="934475"/>
              <a:ext cx="26525" cy="17275"/>
            </a:xfrm>
            <a:custGeom>
              <a:avLst/>
              <a:gdLst/>
              <a:ahLst/>
              <a:cxnLst/>
              <a:rect l="l" t="t" r="r" b="b"/>
              <a:pathLst>
                <a:path w="1061" h="69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191" y="227"/>
                    <a:pt x="1" y="631"/>
                    <a:pt x="655" y="691"/>
                  </a:cubicBezTo>
                  <a:cubicBezTo>
                    <a:pt x="560" y="250"/>
                    <a:pt x="1060" y="119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11"/>
            <p:cNvSpPr/>
            <p:nvPr/>
          </p:nvSpPr>
          <p:spPr>
            <a:xfrm>
              <a:off x="5154800" y="965425"/>
              <a:ext cx="33650" cy="19975"/>
            </a:xfrm>
            <a:custGeom>
              <a:avLst/>
              <a:gdLst/>
              <a:ahLst/>
              <a:cxnLst/>
              <a:rect l="l" t="t" r="r" b="b"/>
              <a:pathLst>
                <a:path w="1346" h="799" extrusionOk="0">
                  <a:moveTo>
                    <a:pt x="0" y="1"/>
                  </a:moveTo>
                  <a:cubicBezTo>
                    <a:pt x="155" y="405"/>
                    <a:pt x="512" y="667"/>
                    <a:pt x="1024" y="798"/>
                  </a:cubicBezTo>
                  <a:cubicBezTo>
                    <a:pt x="1346" y="548"/>
                    <a:pt x="1048" y="465"/>
                    <a:pt x="1024" y="132"/>
                  </a:cubicBezTo>
                  <a:cubicBezTo>
                    <a:pt x="931" y="134"/>
                    <a:pt x="838" y="136"/>
                    <a:pt x="748" y="136"/>
                  </a:cubicBezTo>
                  <a:cubicBezTo>
                    <a:pt x="436" y="136"/>
                    <a:pt x="158" y="111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11"/>
            <p:cNvSpPr/>
            <p:nvPr/>
          </p:nvSpPr>
          <p:spPr>
            <a:xfrm>
              <a:off x="5590150" y="2280175"/>
              <a:ext cx="32300" cy="23875"/>
            </a:xfrm>
            <a:custGeom>
              <a:avLst/>
              <a:gdLst/>
              <a:ahLst/>
              <a:cxnLst/>
              <a:rect l="l" t="t" r="r" b="b"/>
              <a:pathLst>
                <a:path w="1292" h="955" extrusionOk="0">
                  <a:moveTo>
                    <a:pt x="255" y="0"/>
                  </a:moveTo>
                  <a:cubicBezTo>
                    <a:pt x="1" y="348"/>
                    <a:pt x="500" y="954"/>
                    <a:pt x="1229" y="954"/>
                  </a:cubicBezTo>
                  <a:cubicBezTo>
                    <a:pt x="1250" y="954"/>
                    <a:pt x="1270" y="954"/>
                    <a:pt x="1291" y="953"/>
                  </a:cubicBezTo>
                  <a:cubicBezTo>
                    <a:pt x="1101" y="512"/>
                    <a:pt x="755" y="203"/>
                    <a:pt x="2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11"/>
            <p:cNvSpPr/>
            <p:nvPr/>
          </p:nvSpPr>
          <p:spPr>
            <a:xfrm>
              <a:off x="5201825" y="904100"/>
              <a:ext cx="33150" cy="25425"/>
            </a:xfrm>
            <a:custGeom>
              <a:avLst/>
              <a:gdLst/>
              <a:ahLst/>
              <a:cxnLst/>
              <a:rect l="l" t="t" r="r" b="b"/>
              <a:pathLst>
                <a:path w="1326" h="1017" extrusionOk="0">
                  <a:moveTo>
                    <a:pt x="858" y="1"/>
                  </a:moveTo>
                  <a:lnTo>
                    <a:pt x="858" y="1"/>
                  </a:lnTo>
                  <a:cubicBezTo>
                    <a:pt x="632" y="358"/>
                    <a:pt x="286" y="632"/>
                    <a:pt x="1" y="953"/>
                  </a:cubicBezTo>
                  <a:cubicBezTo>
                    <a:pt x="53" y="997"/>
                    <a:pt x="120" y="1016"/>
                    <a:pt x="194" y="1016"/>
                  </a:cubicBezTo>
                  <a:cubicBezTo>
                    <a:pt x="630" y="1016"/>
                    <a:pt x="1325" y="357"/>
                    <a:pt x="8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11"/>
            <p:cNvSpPr/>
            <p:nvPr/>
          </p:nvSpPr>
          <p:spPr>
            <a:xfrm>
              <a:off x="6964550" y="2163775"/>
              <a:ext cx="37525" cy="18925"/>
            </a:xfrm>
            <a:custGeom>
              <a:avLst/>
              <a:gdLst/>
              <a:ahLst/>
              <a:cxnLst/>
              <a:rect l="l" t="t" r="r" b="b"/>
              <a:pathLst>
                <a:path w="1501" h="757" extrusionOk="0">
                  <a:moveTo>
                    <a:pt x="827" y="0"/>
                  </a:moveTo>
                  <a:cubicBezTo>
                    <a:pt x="818" y="0"/>
                    <a:pt x="808" y="1"/>
                    <a:pt x="798" y="1"/>
                  </a:cubicBezTo>
                  <a:cubicBezTo>
                    <a:pt x="572" y="227"/>
                    <a:pt x="0" y="180"/>
                    <a:pt x="131" y="692"/>
                  </a:cubicBezTo>
                  <a:cubicBezTo>
                    <a:pt x="215" y="736"/>
                    <a:pt x="322" y="756"/>
                    <a:pt x="439" y="756"/>
                  </a:cubicBezTo>
                  <a:cubicBezTo>
                    <a:pt x="860" y="756"/>
                    <a:pt x="1417" y="495"/>
                    <a:pt x="1501" y="132"/>
                  </a:cubicBezTo>
                  <a:lnTo>
                    <a:pt x="1501" y="132"/>
                  </a:lnTo>
                  <a:cubicBezTo>
                    <a:pt x="1470" y="135"/>
                    <a:pt x="1442" y="137"/>
                    <a:pt x="1416" y="137"/>
                  </a:cubicBezTo>
                  <a:cubicBezTo>
                    <a:pt x="1164" y="137"/>
                    <a:pt x="1085" y="0"/>
                    <a:pt x="8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11"/>
            <p:cNvSpPr/>
            <p:nvPr/>
          </p:nvSpPr>
          <p:spPr>
            <a:xfrm>
              <a:off x="6978250" y="2038025"/>
              <a:ext cx="26300" cy="27275"/>
            </a:xfrm>
            <a:custGeom>
              <a:avLst/>
              <a:gdLst/>
              <a:ahLst/>
              <a:cxnLst/>
              <a:rect l="l" t="t" r="r" b="b"/>
              <a:pathLst>
                <a:path w="1052" h="1091" extrusionOk="0">
                  <a:moveTo>
                    <a:pt x="505" y="1"/>
                  </a:moveTo>
                  <a:cubicBezTo>
                    <a:pt x="478" y="1"/>
                    <a:pt x="449" y="3"/>
                    <a:pt x="417" y="7"/>
                  </a:cubicBezTo>
                  <a:cubicBezTo>
                    <a:pt x="0" y="257"/>
                    <a:pt x="298" y="1090"/>
                    <a:pt x="762" y="1090"/>
                  </a:cubicBezTo>
                  <a:cubicBezTo>
                    <a:pt x="626" y="772"/>
                    <a:pt x="1052" y="1"/>
                    <a:pt x="5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11"/>
            <p:cNvSpPr/>
            <p:nvPr/>
          </p:nvSpPr>
          <p:spPr>
            <a:xfrm>
              <a:off x="6985675" y="2109625"/>
              <a:ext cx="18475" cy="20250"/>
            </a:xfrm>
            <a:custGeom>
              <a:avLst/>
              <a:gdLst/>
              <a:ahLst/>
              <a:cxnLst/>
              <a:rect l="l" t="t" r="r" b="b"/>
              <a:pathLst>
                <a:path w="739" h="810" extrusionOk="0">
                  <a:moveTo>
                    <a:pt x="298" y="0"/>
                  </a:moveTo>
                  <a:cubicBezTo>
                    <a:pt x="60" y="179"/>
                    <a:pt x="1" y="810"/>
                    <a:pt x="465" y="810"/>
                  </a:cubicBezTo>
                  <a:cubicBezTo>
                    <a:pt x="620" y="453"/>
                    <a:pt x="739" y="155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11"/>
            <p:cNvSpPr/>
            <p:nvPr/>
          </p:nvSpPr>
          <p:spPr>
            <a:xfrm>
              <a:off x="7008825" y="2242025"/>
              <a:ext cx="20775" cy="16950"/>
            </a:xfrm>
            <a:custGeom>
              <a:avLst/>
              <a:gdLst/>
              <a:ahLst/>
              <a:cxnLst/>
              <a:rect l="l" t="t" r="r" b="b"/>
              <a:pathLst>
                <a:path w="831" h="678" extrusionOk="0">
                  <a:moveTo>
                    <a:pt x="526" y="1"/>
                  </a:moveTo>
                  <a:cubicBezTo>
                    <a:pt x="59" y="1"/>
                    <a:pt x="0" y="496"/>
                    <a:pt x="254" y="669"/>
                  </a:cubicBezTo>
                  <a:cubicBezTo>
                    <a:pt x="292" y="675"/>
                    <a:pt x="328" y="678"/>
                    <a:pt x="361" y="678"/>
                  </a:cubicBezTo>
                  <a:cubicBezTo>
                    <a:pt x="817" y="678"/>
                    <a:pt x="830" y="180"/>
                    <a:pt x="575" y="2"/>
                  </a:cubicBezTo>
                  <a:cubicBezTo>
                    <a:pt x="558" y="1"/>
                    <a:pt x="542" y="1"/>
                    <a:pt x="5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11"/>
            <p:cNvSpPr/>
            <p:nvPr/>
          </p:nvSpPr>
          <p:spPr>
            <a:xfrm>
              <a:off x="6979725" y="2358125"/>
              <a:ext cx="23850" cy="18375"/>
            </a:xfrm>
            <a:custGeom>
              <a:avLst/>
              <a:gdLst/>
              <a:ahLst/>
              <a:cxnLst/>
              <a:rect l="l" t="t" r="r" b="b"/>
              <a:pathLst>
                <a:path w="954" h="735" extrusionOk="0">
                  <a:moveTo>
                    <a:pt x="431" y="1"/>
                  </a:moveTo>
                  <a:cubicBezTo>
                    <a:pt x="24" y="1"/>
                    <a:pt x="12" y="310"/>
                    <a:pt x="1" y="609"/>
                  </a:cubicBezTo>
                  <a:cubicBezTo>
                    <a:pt x="96" y="692"/>
                    <a:pt x="283" y="734"/>
                    <a:pt x="472" y="734"/>
                  </a:cubicBezTo>
                  <a:cubicBezTo>
                    <a:pt x="661" y="734"/>
                    <a:pt x="852" y="692"/>
                    <a:pt x="953" y="609"/>
                  </a:cubicBezTo>
                  <a:cubicBezTo>
                    <a:pt x="942" y="310"/>
                    <a:pt x="919" y="1"/>
                    <a:pt x="522" y="1"/>
                  </a:cubicBezTo>
                  <a:cubicBezTo>
                    <a:pt x="507" y="1"/>
                    <a:pt x="492" y="1"/>
                    <a:pt x="477" y="2"/>
                  </a:cubicBezTo>
                  <a:cubicBezTo>
                    <a:pt x="461" y="1"/>
                    <a:pt x="446" y="1"/>
                    <a:pt x="4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11"/>
            <p:cNvSpPr/>
            <p:nvPr/>
          </p:nvSpPr>
          <p:spPr>
            <a:xfrm>
              <a:off x="6933600" y="2383475"/>
              <a:ext cx="31575" cy="29775"/>
            </a:xfrm>
            <a:custGeom>
              <a:avLst/>
              <a:gdLst/>
              <a:ahLst/>
              <a:cxnLst/>
              <a:rect l="l" t="t" r="r" b="b"/>
              <a:pathLst>
                <a:path w="1263" h="1191" extrusionOk="0">
                  <a:moveTo>
                    <a:pt x="658" y="0"/>
                  </a:moveTo>
                  <a:cubicBezTo>
                    <a:pt x="389" y="0"/>
                    <a:pt x="348" y="181"/>
                    <a:pt x="66" y="181"/>
                  </a:cubicBezTo>
                  <a:cubicBezTo>
                    <a:pt x="45" y="181"/>
                    <a:pt x="23" y="180"/>
                    <a:pt x="0" y="178"/>
                  </a:cubicBezTo>
                  <a:lnTo>
                    <a:pt x="0" y="845"/>
                  </a:lnTo>
                  <a:cubicBezTo>
                    <a:pt x="286" y="929"/>
                    <a:pt x="357" y="917"/>
                    <a:pt x="560" y="929"/>
                  </a:cubicBezTo>
                  <a:cubicBezTo>
                    <a:pt x="584" y="1048"/>
                    <a:pt x="619" y="1143"/>
                    <a:pt x="726" y="1190"/>
                  </a:cubicBezTo>
                  <a:cubicBezTo>
                    <a:pt x="774" y="1095"/>
                    <a:pt x="857" y="1036"/>
                    <a:pt x="941" y="964"/>
                  </a:cubicBezTo>
                  <a:cubicBezTo>
                    <a:pt x="953" y="964"/>
                    <a:pt x="1000" y="964"/>
                    <a:pt x="1024" y="976"/>
                  </a:cubicBezTo>
                  <a:cubicBezTo>
                    <a:pt x="1262" y="786"/>
                    <a:pt x="1179" y="631"/>
                    <a:pt x="1060" y="488"/>
                  </a:cubicBezTo>
                  <a:cubicBezTo>
                    <a:pt x="1036" y="476"/>
                    <a:pt x="1036" y="476"/>
                    <a:pt x="1036" y="452"/>
                  </a:cubicBezTo>
                  <a:lnTo>
                    <a:pt x="1024" y="452"/>
                  </a:lnTo>
                  <a:cubicBezTo>
                    <a:pt x="941" y="333"/>
                    <a:pt x="846" y="202"/>
                    <a:pt x="846" y="24"/>
                  </a:cubicBezTo>
                  <a:cubicBezTo>
                    <a:pt x="772" y="7"/>
                    <a:pt x="711" y="0"/>
                    <a:pt x="6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11"/>
            <p:cNvSpPr/>
            <p:nvPr/>
          </p:nvSpPr>
          <p:spPr>
            <a:xfrm>
              <a:off x="6945500" y="1821175"/>
              <a:ext cx="47350" cy="29550"/>
            </a:xfrm>
            <a:custGeom>
              <a:avLst/>
              <a:gdLst/>
              <a:ahLst/>
              <a:cxnLst/>
              <a:rect l="l" t="t" r="r" b="b"/>
              <a:pathLst>
                <a:path w="1894" h="1182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893" y="13"/>
                    <a:pt x="346" y="418"/>
                    <a:pt x="0" y="953"/>
                  </a:cubicBezTo>
                  <a:cubicBezTo>
                    <a:pt x="201" y="1115"/>
                    <a:pt x="402" y="1182"/>
                    <a:pt x="595" y="1182"/>
                  </a:cubicBezTo>
                  <a:cubicBezTo>
                    <a:pt x="1211" y="1182"/>
                    <a:pt x="1739" y="491"/>
                    <a:pt x="1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11"/>
            <p:cNvSpPr/>
            <p:nvPr/>
          </p:nvSpPr>
          <p:spPr>
            <a:xfrm>
              <a:off x="6856800" y="1820400"/>
              <a:ext cx="43575" cy="24625"/>
            </a:xfrm>
            <a:custGeom>
              <a:avLst/>
              <a:gdLst/>
              <a:ahLst/>
              <a:cxnLst/>
              <a:rect l="l" t="t" r="r" b="b"/>
              <a:pathLst>
                <a:path w="1743" h="985" extrusionOk="0">
                  <a:moveTo>
                    <a:pt x="546" y="0"/>
                  </a:moveTo>
                  <a:cubicBezTo>
                    <a:pt x="423" y="0"/>
                    <a:pt x="288" y="10"/>
                    <a:pt x="143" y="32"/>
                  </a:cubicBezTo>
                  <a:cubicBezTo>
                    <a:pt x="0" y="734"/>
                    <a:pt x="631" y="818"/>
                    <a:pt x="1167" y="984"/>
                  </a:cubicBezTo>
                  <a:cubicBezTo>
                    <a:pt x="1742" y="524"/>
                    <a:pt x="1436" y="0"/>
                    <a:pt x="5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11"/>
            <p:cNvSpPr/>
            <p:nvPr/>
          </p:nvSpPr>
          <p:spPr>
            <a:xfrm>
              <a:off x="6832975" y="2221075"/>
              <a:ext cx="32450" cy="21025"/>
            </a:xfrm>
            <a:custGeom>
              <a:avLst/>
              <a:gdLst/>
              <a:ahLst/>
              <a:cxnLst/>
              <a:rect l="l" t="t" r="r" b="b"/>
              <a:pathLst>
                <a:path w="1298" h="841" extrusionOk="0">
                  <a:moveTo>
                    <a:pt x="562" y="0"/>
                  </a:moveTo>
                  <a:cubicBezTo>
                    <a:pt x="408" y="0"/>
                    <a:pt x="244" y="48"/>
                    <a:pt x="96" y="150"/>
                  </a:cubicBezTo>
                  <a:cubicBezTo>
                    <a:pt x="1" y="721"/>
                    <a:pt x="513" y="805"/>
                    <a:pt x="1108" y="840"/>
                  </a:cubicBezTo>
                  <a:cubicBezTo>
                    <a:pt x="1298" y="324"/>
                    <a:pt x="964" y="0"/>
                    <a:pt x="5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11"/>
            <p:cNvSpPr/>
            <p:nvPr/>
          </p:nvSpPr>
          <p:spPr>
            <a:xfrm>
              <a:off x="6884175" y="2848700"/>
              <a:ext cx="48025" cy="24950"/>
            </a:xfrm>
            <a:custGeom>
              <a:avLst/>
              <a:gdLst/>
              <a:ahLst/>
              <a:cxnLst/>
              <a:rect l="l" t="t" r="r" b="b"/>
              <a:pathLst>
                <a:path w="1921" h="998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203" y="274"/>
                    <a:pt x="1" y="84"/>
                    <a:pt x="120" y="953"/>
                  </a:cubicBezTo>
                  <a:cubicBezTo>
                    <a:pt x="219" y="982"/>
                    <a:pt x="341" y="997"/>
                    <a:pt x="472" y="997"/>
                  </a:cubicBezTo>
                  <a:cubicBezTo>
                    <a:pt x="1084" y="997"/>
                    <a:pt x="1920" y="676"/>
                    <a:pt x="18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11"/>
            <p:cNvSpPr/>
            <p:nvPr/>
          </p:nvSpPr>
          <p:spPr>
            <a:xfrm>
              <a:off x="6914850" y="1817925"/>
              <a:ext cx="19075" cy="20250"/>
            </a:xfrm>
            <a:custGeom>
              <a:avLst/>
              <a:gdLst/>
              <a:ahLst/>
              <a:cxnLst/>
              <a:rect l="l" t="t" r="r" b="b"/>
              <a:pathLst>
                <a:path w="763" h="810" extrusionOk="0">
                  <a:moveTo>
                    <a:pt x="393" y="0"/>
                  </a:moveTo>
                  <a:cubicBezTo>
                    <a:pt x="238" y="95"/>
                    <a:pt x="0" y="750"/>
                    <a:pt x="393" y="810"/>
                  </a:cubicBezTo>
                  <a:cubicBezTo>
                    <a:pt x="524" y="714"/>
                    <a:pt x="762" y="48"/>
                    <a:pt x="3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11"/>
            <p:cNvSpPr/>
            <p:nvPr/>
          </p:nvSpPr>
          <p:spPr>
            <a:xfrm>
              <a:off x="6885975" y="2773775"/>
              <a:ext cx="31275" cy="20425"/>
            </a:xfrm>
            <a:custGeom>
              <a:avLst/>
              <a:gdLst/>
              <a:ahLst/>
              <a:cxnLst/>
              <a:rect l="l" t="t" r="r" b="b"/>
              <a:pathLst>
                <a:path w="1251" h="817" extrusionOk="0">
                  <a:moveTo>
                    <a:pt x="412" y="1"/>
                  </a:moveTo>
                  <a:cubicBezTo>
                    <a:pt x="354" y="1"/>
                    <a:pt x="288" y="7"/>
                    <a:pt x="215" y="21"/>
                  </a:cubicBezTo>
                  <a:cubicBezTo>
                    <a:pt x="72" y="175"/>
                    <a:pt x="0" y="378"/>
                    <a:pt x="48" y="699"/>
                  </a:cubicBezTo>
                  <a:cubicBezTo>
                    <a:pt x="241" y="773"/>
                    <a:pt x="442" y="816"/>
                    <a:pt x="624" y="816"/>
                  </a:cubicBezTo>
                  <a:cubicBezTo>
                    <a:pt x="913" y="816"/>
                    <a:pt x="1155" y="708"/>
                    <a:pt x="1250" y="437"/>
                  </a:cubicBezTo>
                  <a:cubicBezTo>
                    <a:pt x="882" y="364"/>
                    <a:pt x="858" y="1"/>
                    <a:pt x="4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11"/>
            <p:cNvSpPr/>
            <p:nvPr/>
          </p:nvSpPr>
          <p:spPr>
            <a:xfrm>
              <a:off x="7119625" y="868100"/>
              <a:ext cx="21150" cy="20425"/>
            </a:xfrm>
            <a:custGeom>
              <a:avLst/>
              <a:gdLst/>
              <a:ahLst/>
              <a:cxnLst/>
              <a:rect l="l" t="t" r="r" b="b"/>
              <a:pathLst>
                <a:path w="846" h="817" extrusionOk="0">
                  <a:moveTo>
                    <a:pt x="346" y="0"/>
                  </a:moveTo>
                  <a:cubicBezTo>
                    <a:pt x="310" y="155"/>
                    <a:pt x="167" y="226"/>
                    <a:pt x="1" y="274"/>
                  </a:cubicBezTo>
                  <a:cubicBezTo>
                    <a:pt x="11" y="618"/>
                    <a:pt x="246" y="817"/>
                    <a:pt x="695" y="817"/>
                  </a:cubicBezTo>
                  <a:cubicBezTo>
                    <a:pt x="743" y="817"/>
                    <a:pt x="793" y="814"/>
                    <a:pt x="846" y="810"/>
                  </a:cubicBezTo>
                  <a:cubicBezTo>
                    <a:pt x="727" y="512"/>
                    <a:pt x="763" y="84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11"/>
            <p:cNvSpPr/>
            <p:nvPr/>
          </p:nvSpPr>
          <p:spPr>
            <a:xfrm>
              <a:off x="7271125" y="1790225"/>
              <a:ext cx="53600" cy="44475"/>
            </a:xfrm>
            <a:custGeom>
              <a:avLst/>
              <a:gdLst/>
              <a:ahLst/>
              <a:cxnLst/>
              <a:rect l="l" t="t" r="r" b="b"/>
              <a:pathLst>
                <a:path w="2144" h="1779" extrusionOk="0">
                  <a:moveTo>
                    <a:pt x="1334" y="1"/>
                  </a:moveTo>
                  <a:cubicBezTo>
                    <a:pt x="2061" y="1001"/>
                    <a:pt x="1" y="1048"/>
                    <a:pt x="477" y="1775"/>
                  </a:cubicBezTo>
                  <a:cubicBezTo>
                    <a:pt x="504" y="1777"/>
                    <a:pt x="532" y="1778"/>
                    <a:pt x="559" y="1778"/>
                  </a:cubicBezTo>
                  <a:cubicBezTo>
                    <a:pt x="1471" y="1778"/>
                    <a:pt x="2144" y="440"/>
                    <a:pt x="133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11"/>
            <p:cNvSpPr/>
            <p:nvPr/>
          </p:nvSpPr>
          <p:spPr>
            <a:xfrm>
              <a:off x="7220825" y="3356350"/>
              <a:ext cx="52125" cy="21900"/>
            </a:xfrm>
            <a:custGeom>
              <a:avLst/>
              <a:gdLst/>
              <a:ahLst/>
              <a:cxnLst/>
              <a:rect l="l" t="t" r="r" b="b"/>
              <a:pathLst>
                <a:path w="2085" h="876" extrusionOk="0">
                  <a:moveTo>
                    <a:pt x="592" y="0"/>
                  </a:moveTo>
                  <a:cubicBezTo>
                    <a:pt x="313" y="0"/>
                    <a:pt x="85" y="73"/>
                    <a:pt x="1" y="292"/>
                  </a:cubicBezTo>
                  <a:cubicBezTo>
                    <a:pt x="120" y="875"/>
                    <a:pt x="1429" y="530"/>
                    <a:pt x="1894" y="852"/>
                  </a:cubicBezTo>
                  <a:cubicBezTo>
                    <a:pt x="1846" y="578"/>
                    <a:pt x="2084" y="530"/>
                    <a:pt x="2072" y="292"/>
                  </a:cubicBezTo>
                  <a:cubicBezTo>
                    <a:pt x="1787" y="246"/>
                    <a:pt x="110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11"/>
            <p:cNvSpPr/>
            <p:nvPr/>
          </p:nvSpPr>
          <p:spPr>
            <a:xfrm>
              <a:off x="7288350" y="865200"/>
              <a:ext cx="31025" cy="15125"/>
            </a:xfrm>
            <a:custGeom>
              <a:avLst/>
              <a:gdLst/>
              <a:ahLst/>
              <a:cxnLst/>
              <a:rect l="l" t="t" r="r" b="b"/>
              <a:pathLst>
                <a:path w="1241" h="605" extrusionOk="0">
                  <a:moveTo>
                    <a:pt x="903" y="0"/>
                  </a:moveTo>
                  <a:cubicBezTo>
                    <a:pt x="472" y="0"/>
                    <a:pt x="1" y="382"/>
                    <a:pt x="288" y="604"/>
                  </a:cubicBezTo>
                  <a:cubicBezTo>
                    <a:pt x="800" y="569"/>
                    <a:pt x="1241" y="509"/>
                    <a:pt x="1241" y="104"/>
                  </a:cubicBezTo>
                  <a:cubicBezTo>
                    <a:pt x="1143" y="31"/>
                    <a:pt x="1025" y="0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11"/>
            <p:cNvSpPr/>
            <p:nvPr/>
          </p:nvSpPr>
          <p:spPr>
            <a:xfrm>
              <a:off x="7341975" y="1587225"/>
              <a:ext cx="31450" cy="40675"/>
            </a:xfrm>
            <a:custGeom>
              <a:avLst/>
              <a:gdLst/>
              <a:ahLst/>
              <a:cxnLst/>
              <a:rect l="l" t="t" r="r" b="b"/>
              <a:pathLst>
                <a:path w="1258" h="1627" extrusionOk="0">
                  <a:moveTo>
                    <a:pt x="882" y="1"/>
                  </a:moveTo>
                  <a:lnTo>
                    <a:pt x="882" y="1"/>
                  </a:lnTo>
                  <a:cubicBezTo>
                    <a:pt x="1" y="60"/>
                    <a:pt x="536" y="1263"/>
                    <a:pt x="36" y="1620"/>
                  </a:cubicBezTo>
                  <a:cubicBezTo>
                    <a:pt x="82" y="1625"/>
                    <a:pt x="126" y="1627"/>
                    <a:pt x="168" y="1627"/>
                  </a:cubicBezTo>
                  <a:cubicBezTo>
                    <a:pt x="1089" y="1627"/>
                    <a:pt x="1257" y="547"/>
                    <a:pt x="8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11"/>
            <p:cNvSpPr/>
            <p:nvPr/>
          </p:nvSpPr>
          <p:spPr>
            <a:xfrm>
              <a:off x="7313700" y="1163375"/>
              <a:ext cx="32725" cy="20875"/>
            </a:xfrm>
            <a:custGeom>
              <a:avLst/>
              <a:gdLst/>
              <a:ahLst/>
              <a:cxnLst/>
              <a:rect l="l" t="t" r="r" b="b"/>
              <a:pathLst>
                <a:path w="1309" h="835" extrusionOk="0">
                  <a:moveTo>
                    <a:pt x="798" y="0"/>
                  </a:moveTo>
                  <a:cubicBezTo>
                    <a:pt x="477" y="155"/>
                    <a:pt x="0" y="453"/>
                    <a:pt x="453" y="798"/>
                  </a:cubicBezTo>
                  <a:cubicBezTo>
                    <a:pt x="538" y="823"/>
                    <a:pt x="616" y="835"/>
                    <a:pt x="686" y="835"/>
                  </a:cubicBezTo>
                  <a:cubicBezTo>
                    <a:pt x="1268" y="835"/>
                    <a:pt x="1308" y="43"/>
                    <a:pt x="7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11"/>
            <p:cNvSpPr/>
            <p:nvPr/>
          </p:nvSpPr>
          <p:spPr>
            <a:xfrm>
              <a:off x="7250300" y="2651425"/>
              <a:ext cx="21675" cy="17300"/>
            </a:xfrm>
            <a:custGeom>
              <a:avLst/>
              <a:gdLst/>
              <a:ahLst/>
              <a:cxnLst/>
              <a:rect l="l" t="t" r="r" b="b"/>
              <a:pathLst>
                <a:path w="867" h="692" extrusionOk="0">
                  <a:moveTo>
                    <a:pt x="542" y="0"/>
                  </a:moveTo>
                  <a:cubicBezTo>
                    <a:pt x="62" y="0"/>
                    <a:pt x="11" y="329"/>
                    <a:pt x="0" y="688"/>
                  </a:cubicBezTo>
                  <a:cubicBezTo>
                    <a:pt x="39" y="690"/>
                    <a:pt x="76" y="691"/>
                    <a:pt x="110" y="691"/>
                  </a:cubicBezTo>
                  <a:cubicBezTo>
                    <a:pt x="867" y="691"/>
                    <a:pt x="452" y="203"/>
                    <a:pt x="691" y="9"/>
                  </a:cubicBezTo>
                  <a:cubicBezTo>
                    <a:pt x="637" y="3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11"/>
            <p:cNvSpPr/>
            <p:nvPr/>
          </p:nvSpPr>
          <p:spPr>
            <a:xfrm>
              <a:off x="7020475" y="2294450"/>
              <a:ext cx="26550" cy="12525"/>
            </a:xfrm>
            <a:custGeom>
              <a:avLst/>
              <a:gdLst/>
              <a:ahLst/>
              <a:cxnLst/>
              <a:rect l="l" t="t" r="r" b="b"/>
              <a:pathLst>
                <a:path w="1062" h="501" extrusionOk="0">
                  <a:moveTo>
                    <a:pt x="109" y="1"/>
                  </a:moveTo>
                  <a:cubicBezTo>
                    <a:pt x="1" y="248"/>
                    <a:pt x="430" y="501"/>
                    <a:pt x="747" y="501"/>
                  </a:cubicBezTo>
                  <a:cubicBezTo>
                    <a:pt x="918" y="501"/>
                    <a:pt x="1057" y="427"/>
                    <a:pt x="1061" y="239"/>
                  </a:cubicBezTo>
                  <a:lnTo>
                    <a:pt x="1061" y="239"/>
                  </a:lnTo>
                  <a:cubicBezTo>
                    <a:pt x="1008" y="246"/>
                    <a:pt x="959" y="248"/>
                    <a:pt x="913" y="248"/>
                  </a:cubicBezTo>
                  <a:cubicBezTo>
                    <a:pt x="545" y="248"/>
                    <a:pt x="416" y="54"/>
                    <a:pt x="1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11"/>
            <p:cNvSpPr/>
            <p:nvPr/>
          </p:nvSpPr>
          <p:spPr>
            <a:xfrm>
              <a:off x="7138075" y="1837850"/>
              <a:ext cx="36950" cy="3752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1180" y="1"/>
                  </a:moveTo>
                  <a:cubicBezTo>
                    <a:pt x="475" y="1"/>
                    <a:pt x="755" y="823"/>
                    <a:pt x="32" y="823"/>
                  </a:cubicBezTo>
                  <a:cubicBezTo>
                    <a:pt x="22" y="823"/>
                    <a:pt x="11" y="823"/>
                    <a:pt x="1" y="822"/>
                  </a:cubicBezTo>
                  <a:lnTo>
                    <a:pt x="1" y="822"/>
                  </a:lnTo>
                  <a:cubicBezTo>
                    <a:pt x="37" y="1239"/>
                    <a:pt x="322" y="1477"/>
                    <a:pt x="858" y="1501"/>
                  </a:cubicBezTo>
                  <a:cubicBezTo>
                    <a:pt x="822" y="1108"/>
                    <a:pt x="1477" y="584"/>
                    <a:pt x="11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11"/>
            <p:cNvSpPr/>
            <p:nvPr/>
          </p:nvSpPr>
          <p:spPr>
            <a:xfrm>
              <a:off x="7213400" y="2329050"/>
              <a:ext cx="44950" cy="24675"/>
            </a:xfrm>
            <a:custGeom>
              <a:avLst/>
              <a:gdLst/>
              <a:ahLst/>
              <a:cxnLst/>
              <a:rect l="l" t="t" r="r" b="b"/>
              <a:pathLst>
                <a:path w="1798" h="987" extrusionOk="0">
                  <a:moveTo>
                    <a:pt x="345" y="1"/>
                  </a:moveTo>
                  <a:cubicBezTo>
                    <a:pt x="255" y="1"/>
                    <a:pt x="167" y="10"/>
                    <a:pt x="83" y="34"/>
                  </a:cubicBezTo>
                  <a:cubicBezTo>
                    <a:pt x="0" y="474"/>
                    <a:pt x="202" y="653"/>
                    <a:pt x="250" y="986"/>
                  </a:cubicBezTo>
                  <a:cubicBezTo>
                    <a:pt x="432" y="944"/>
                    <a:pt x="608" y="931"/>
                    <a:pt x="771" y="931"/>
                  </a:cubicBezTo>
                  <a:cubicBezTo>
                    <a:pt x="984" y="931"/>
                    <a:pt x="1176" y="952"/>
                    <a:pt x="1337" y="952"/>
                  </a:cubicBezTo>
                  <a:cubicBezTo>
                    <a:pt x="1568" y="952"/>
                    <a:pt x="1734" y="909"/>
                    <a:pt x="1798" y="700"/>
                  </a:cubicBezTo>
                  <a:cubicBezTo>
                    <a:pt x="1453" y="605"/>
                    <a:pt x="1679" y="69"/>
                    <a:pt x="1298" y="34"/>
                  </a:cubicBezTo>
                  <a:cubicBezTo>
                    <a:pt x="1289" y="93"/>
                    <a:pt x="1240" y="114"/>
                    <a:pt x="1163" y="114"/>
                  </a:cubicBezTo>
                  <a:cubicBezTo>
                    <a:pt x="985" y="114"/>
                    <a:pt x="658" y="1"/>
                    <a:pt x="3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11"/>
            <p:cNvSpPr/>
            <p:nvPr/>
          </p:nvSpPr>
          <p:spPr>
            <a:xfrm>
              <a:off x="6818575" y="2844525"/>
              <a:ext cx="27300" cy="18125"/>
            </a:xfrm>
            <a:custGeom>
              <a:avLst/>
              <a:gdLst/>
              <a:ahLst/>
              <a:cxnLst/>
              <a:rect l="l" t="t" r="r" b="b"/>
              <a:pathLst>
                <a:path w="1092" h="725" extrusionOk="0">
                  <a:moveTo>
                    <a:pt x="737" y="0"/>
                  </a:moveTo>
                  <a:cubicBezTo>
                    <a:pt x="191" y="0"/>
                    <a:pt x="1" y="426"/>
                    <a:pt x="339" y="703"/>
                  </a:cubicBezTo>
                  <a:cubicBezTo>
                    <a:pt x="425" y="717"/>
                    <a:pt x="502" y="724"/>
                    <a:pt x="570" y="724"/>
                  </a:cubicBezTo>
                  <a:cubicBezTo>
                    <a:pt x="1010" y="724"/>
                    <a:pt x="1091" y="438"/>
                    <a:pt x="1029" y="36"/>
                  </a:cubicBezTo>
                  <a:cubicBezTo>
                    <a:pt x="923" y="11"/>
                    <a:pt x="825" y="0"/>
                    <a:pt x="73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11"/>
            <p:cNvSpPr/>
            <p:nvPr/>
          </p:nvSpPr>
          <p:spPr>
            <a:xfrm>
              <a:off x="7047900" y="1294425"/>
              <a:ext cx="107775" cy="24950"/>
            </a:xfrm>
            <a:custGeom>
              <a:avLst/>
              <a:gdLst/>
              <a:ahLst/>
              <a:cxnLst/>
              <a:rect l="l" t="t" r="r" b="b"/>
              <a:pathLst>
                <a:path w="4311" h="998" extrusionOk="0">
                  <a:moveTo>
                    <a:pt x="2696" y="0"/>
                  </a:moveTo>
                  <a:cubicBezTo>
                    <a:pt x="1756" y="0"/>
                    <a:pt x="808" y="267"/>
                    <a:pt x="0" y="592"/>
                  </a:cubicBezTo>
                  <a:cubicBezTo>
                    <a:pt x="156" y="674"/>
                    <a:pt x="313" y="707"/>
                    <a:pt x="470" y="707"/>
                  </a:cubicBezTo>
                  <a:cubicBezTo>
                    <a:pt x="1093" y="707"/>
                    <a:pt x="1728" y="195"/>
                    <a:pt x="2393" y="176"/>
                  </a:cubicBezTo>
                  <a:cubicBezTo>
                    <a:pt x="2953" y="437"/>
                    <a:pt x="3310" y="890"/>
                    <a:pt x="4108" y="997"/>
                  </a:cubicBezTo>
                  <a:cubicBezTo>
                    <a:pt x="4239" y="842"/>
                    <a:pt x="4310" y="640"/>
                    <a:pt x="4286" y="307"/>
                  </a:cubicBezTo>
                  <a:cubicBezTo>
                    <a:pt x="3777" y="89"/>
                    <a:pt x="3238" y="0"/>
                    <a:pt x="269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11"/>
            <p:cNvSpPr/>
            <p:nvPr/>
          </p:nvSpPr>
          <p:spPr>
            <a:xfrm>
              <a:off x="7213200" y="2163500"/>
              <a:ext cx="24025" cy="16975"/>
            </a:xfrm>
            <a:custGeom>
              <a:avLst/>
              <a:gdLst/>
              <a:ahLst/>
              <a:cxnLst/>
              <a:rect l="l" t="t" r="r" b="b"/>
              <a:pathLst>
                <a:path w="961" h="679" extrusionOk="0">
                  <a:moveTo>
                    <a:pt x="574" y="0"/>
                  </a:moveTo>
                  <a:cubicBezTo>
                    <a:pt x="257" y="0"/>
                    <a:pt x="1" y="311"/>
                    <a:pt x="80" y="679"/>
                  </a:cubicBezTo>
                  <a:cubicBezTo>
                    <a:pt x="496" y="607"/>
                    <a:pt x="961" y="560"/>
                    <a:pt x="925" y="131"/>
                  </a:cubicBezTo>
                  <a:cubicBezTo>
                    <a:pt x="809" y="40"/>
                    <a:pt x="688" y="0"/>
                    <a:pt x="5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11"/>
            <p:cNvSpPr/>
            <p:nvPr/>
          </p:nvSpPr>
          <p:spPr>
            <a:xfrm>
              <a:off x="6111775" y="1079125"/>
              <a:ext cx="26475" cy="34550"/>
            </a:xfrm>
            <a:custGeom>
              <a:avLst/>
              <a:gdLst/>
              <a:ahLst/>
              <a:cxnLst/>
              <a:rect l="l" t="t" r="r" b="b"/>
              <a:pathLst>
                <a:path w="1059" h="1382" extrusionOk="0">
                  <a:moveTo>
                    <a:pt x="357" y="1"/>
                  </a:moveTo>
                  <a:lnTo>
                    <a:pt x="357" y="1"/>
                  </a:lnTo>
                  <a:cubicBezTo>
                    <a:pt x="83" y="346"/>
                    <a:pt x="12" y="834"/>
                    <a:pt x="0" y="1370"/>
                  </a:cubicBezTo>
                  <a:cubicBezTo>
                    <a:pt x="59" y="1378"/>
                    <a:pt x="114" y="1382"/>
                    <a:pt x="165" y="1382"/>
                  </a:cubicBezTo>
                  <a:cubicBezTo>
                    <a:pt x="1058" y="1382"/>
                    <a:pt x="931" y="271"/>
                    <a:pt x="3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11"/>
            <p:cNvSpPr/>
            <p:nvPr/>
          </p:nvSpPr>
          <p:spPr>
            <a:xfrm>
              <a:off x="7186600" y="2128700"/>
              <a:ext cx="24125" cy="21425"/>
            </a:xfrm>
            <a:custGeom>
              <a:avLst/>
              <a:gdLst/>
              <a:ahLst/>
              <a:cxnLst/>
              <a:rect l="l" t="t" r="r" b="b"/>
              <a:pathLst>
                <a:path w="965" h="857" extrusionOk="0">
                  <a:moveTo>
                    <a:pt x="336" y="1"/>
                  </a:moveTo>
                  <a:cubicBezTo>
                    <a:pt x="278" y="1"/>
                    <a:pt x="211" y="7"/>
                    <a:pt x="131" y="23"/>
                  </a:cubicBezTo>
                  <a:cubicBezTo>
                    <a:pt x="1" y="452"/>
                    <a:pt x="298" y="523"/>
                    <a:pt x="298" y="856"/>
                  </a:cubicBezTo>
                  <a:cubicBezTo>
                    <a:pt x="739" y="821"/>
                    <a:pt x="965" y="642"/>
                    <a:pt x="965" y="309"/>
                  </a:cubicBezTo>
                  <a:cubicBezTo>
                    <a:pt x="700" y="237"/>
                    <a:pt x="679" y="1"/>
                    <a:pt x="3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11"/>
            <p:cNvSpPr/>
            <p:nvPr/>
          </p:nvSpPr>
          <p:spPr>
            <a:xfrm>
              <a:off x="7162800" y="1800650"/>
              <a:ext cx="42875" cy="34250"/>
            </a:xfrm>
            <a:custGeom>
              <a:avLst/>
              <a:gdLst/>
              <a:ahLst/>
              <a:cxnLst/>
              <a:rect l="l" t="t" r="r" b="b"/>
              <a:pathLst>
                <a:path w="1715" h="1370" extrusionOk="0">
                  <a:moveTo>
                    <a:pt x="24" y="0"/>
                  </a:moveTo>
                  <a:cubicBezTo>
                    <a:pt x="0" y="703"/>
                    <a:pt x="310" y="1132"/>
                    <a:pt x="881" y="1370"/>
                  </a:cubicBezTo>
                  <a:cubicBezTo>
                    <a:pt x="1715" y="989"/>
                    <a:pt x="417" y="191"/>
                    <a:pt x="36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11"/>
            <p:cNvSpPr/>
            <p:nvPr/>
          </p:nvSpPr>
          <p:spPr>
            <a:xfrm>
              <a:off x="6231125" y="1151450"/>
              <a:ext cx="120275" cy="56600"/>
            </a:xfrm>
            <a:custGeom>
              <a:avLst/>
              <a:gdLst/>
              <a:ahLst/>
              <a:cxnLst/>
              <a:rect l="l" t="t" r="r" b="b"/>
              <a:pathLst>
                <a:path w="4811" h="226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2965" y="132"/>
                    <a:pt x="2917" y="668"/>
                    <a:pt x="2275" y="727"/>
                  </a:cubicBezTo>
                  <a:cubicBezTo>
                    <a:pt x="1739" y="680"/>
                    <a:pt x="1572" y="370"/>
                    <a:pt x="965" y="370"/>
                  </a:cubicBezTo>
                  <a:cubicBezTo>
                    <a:pt x="596" y="656"/>
                    <a:pt x="0" y="775"/>
                    <a:pt x="24" y="1334"/>
                  </a:cubicBezTo>
                  <a:cubicBezTo>
                    <a:pt x="120" y="1358"/>
                    <a:pt x="167" y="1394"/>
                    <a:pt x="227" y="1430"/>
                  </a:cubicBezTo>
                  <a:cubicBezTo>
                    <a:pt x="167" y="1775"/>
                    <a:pt x="227" y="2144"/>
                    <a:pt x="548" y="2263"/>
                  </a:cubicBezTo>
                  <a:cubicBezTo>
                    <a:pt x="655" y="1930"/>
                    <a:pt x="917" y="1739"/>
                    <a:pt x="1155" y="1501"/>
                  </a:cubicBezTo>
                  <a:cubicBezTo>
                    <a:pt x="1810" y="1477"/>
                    <a:pt x="2275" y="1501"/>
                    <a:pt x="2906" y="977"/>
                  </a:cubicBezTo>
                  <a:cubicBezTo>
                    <a:pt x="3084" y="1656"/>
                    <a:pt x="3739" y="1954"/>
                    <a:pt x="4644" y="2073"/>
                  </a:cubicBezTo>
                  <a:cubicBezTo>
                    <a:pt x="4644" y="1906"/>
                    <a:pt x="4715" y="1799"/>
                    <a:pt x="4811" y="1715"/>
                  </a:cubicBezTo>
                  <a:cubicBezTo>
                    <a:pt x="3870" y="1370"/>
                    <a:pt x="2858" y="930"/>
                    <a:pt x="353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11"/>
            <p:cNvSpPr/>
            <p:nvPr/>
          </p:nvSpPr>
          <p:spPr>
            <a:xfrm>
              <a:off x="6302600" y="1086675"/>
              <a:ext cx="35900" cy="14425"/>
            </a:xfrm>
            <a:custGeom>
              <a:avLst/>
              <a:gdLst/>
              <a:ahLst/>
              <a:cxnLst/>
              <a:rect l="l" t="t" r="r" b="b"/>
              <a:pathLst>
                <a:path w="1436" h="577" extrusionOk="0">
                  <a:moveTo>
                    <a:pt x="561" y="1"/>
                  </a:moveTo>
                  <a:cubicBezTo>
                    <a:pt x="367" y="1"/>
                    <a:pt x="185" y="39"/>
                    <a:pt x="70" y="115"/>
                  </a:cubicBezTo>
                  <a:cubicBezTo>
                    <a:pt x="1" y="480"/>
                    <a:pt x="517" y="577"/>
                    <a:pt x="939" y="577"/>
                  </a:cubicBezTo>
                  <a:cubicBezTo>
                    <a:pt x="1164" y="577"/>
                    <a:pt x="1361" y="549"/>
                    <a:pt x="1428" y="520"/>
                  </a:cubicBezTo>
                  <a:cubicBezTo>
                    <a:pt x="1436" y="173"/>
                    <a:pt x="972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11"/>
            <p:cNvSpPr/>
            <p:nvPr/>
          </p:nvSpPr>
          <p:spPr>
            <a:xfrm>
              <a:off x="6273975" y="999600"/>
              <a:ext cx="21475" cy="15225"/>
            </a:xfrm>
            <a:custGeom>
              <a:avLst/>
              <a:gdLst/>
              <a:ahLst/>
              <a:cxnLst/>
              <a:rect l="l" t="t" r="r" b="b"/>
              <a:pathLst>
                <a:path w="859" h="609" extrusionOk="0">
                  <a:moveTo>
                    <a:pt x="443" y="1"/>
                  </a:moveTo>
                  <a:cubicBezTo>
                    <a:pt x="231" y="1"/>
                    <a:pt x="44" y="155"/>
                    <a:pt x="1" y="479"/>
                  </a:cubicBezTo>
                  <a:cubicBezTo>
                    <a:pt x="114" y="570"/>
                    <a:pt x="238" y="609"/>
                    <a:pt x="354" y="609"/>
                  </a:cubicBezTo>
                  <a:cubicBezTo>
                    <a:pt x="605" y="609"/>
                    <a:pt x="826" y="429"/>
                    <a:pt x="858" y="193"/>
                  </a:cubicBezTo>
                  <a:cubicBezTo>
                    <a:pt x="731" y="66"/>
                    <a:pt x="582" y="1"/>
                    <a:pt x="4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11"/>
            <p:cNvSpPr/>
            <p:nvPr/>
          </p:nvSpPr>
          <p:spPr>
            <a:xfrm>
              <a:off x="6325475" y="852325"/>
              <a:ext cx="68200" cy="23525"/>
            </a:xfrm>
            <a:custGeom>
              <a:avLst/>
              <a:gdLst/>
              <a:ahLst/>
              <a:cxnLst/>
              <a:rect l="l" t="t" r="r" b="b"/>
              <a:pathLst>
                <a:path w="2728" h="941" extrusionOk="0">
                  <a:moveTo>
                    <a:pt x="156" y="0"/>
                  </a:moveTo>
                  <a:cubicBezTo>
                    <a:pt x="120" y="24"/>
                    <a:pt x="60" y="72"/>
                    <a:pt x="1" y="131"/>
                  </a:cubicBezTo>
                  <a:cubicBezTo>
                    <a:pt x="7" y="131"/>
                    <a:pt x="13" y="131"/>
                    <a:pt x="19" y="131"/>
                  </a:cubicBezTo>
                  <a:cubicBezTo>
                    <a:pt x="510" y="131"/>
                    <a:pt x="407" y="600"/>
                    <a:pt x="513" y="941"/>
                  </a:cubicBezTo>
                  <a:cubicBezTo>
                    <a:pt x="1219" y="941"/>
                    <a:pt x="1587" y="740"/>
                    <a:pt x="2008" y="740"/>
                  </a:cubicBezTo>
                  <a:cubicBezTo>
                    <a:pt x="2218" y="740"/>
                    <a:pt x="2442" y="790"/>
                    <a:pt x="2727" y="941"/>
                  </a:cubicBezTo>
                  <a:cubicBezTo>
                    <a:pt x="2668" y="393"/>
                    <a:pt x="2620" y="524"/>
                    <a:pt x="2382" y="0"/>
                  </a:cubicBezTo>
                  <a:cubicBezTo>
                    <a:pt x="2291" y="14"/>
                    <a:pt x="2201" y="20"/>
                    <a:pt x="2112" y="20"/>
                  </a:cubicBezTo>
                  <a:cubicBezTo>
                    <a:pt x="2050" y="20"/>
                    <a:pt x="1989" y="17"/>
                    <a:pt x="1930" y="12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11"/>
            <p:cNvSpPr/>
            <p:nvPr/>
          </p:nvSpPr>
          <p:spPr>
            <a:xfrm>
              <a:off x="6436200" y="949775"/>
              <a:ext cx="21475" cy="20725"/>
            </a:xfrm>
            <a:custGeom>
              <a:avLst/>
              <a:gdLst/>
              <a:ahLst/>
              <a:cxnLst/>
              <a:rect l="l" t="t" r="r" b="b"/>
              <a:pathLst>
                <a:path w="859" h="829" extrusionOk="0">
                  <a:moveTo>
                    <a:pt x="713" y="1"/>
                  </a:moveTo>
                  <a:cubicBezTo>
                    <a:pt x="281" y="1"/>
                    <a:pt x="141" y="199"/>
                    <a:pt x="1" y="436"/>
                  </a:cubicBezTo>
                  <a:cubicBezTo>
                    <a:pt x="51" y="441"/>
                    <a:pt x="105" y="442"/>
                    <a:pt x="160" y="442"/>
                  </a:cubicBezTo>
                  <a:cubicBezTo>
                    <a:pt x="209" y="442"/>
                    <a:pt x="258" y="441"/>
                    <a:pt x="306" y="441"/>
                  </a:cubicBezTo>
                  <a:cubicBezTo>
                    <a:pt x="489" y="441"/>
                    <a:pt x="653" y="453"/>
                    <a:pt x="691" y="567"/>
                  </a:cubicBezTo>
                  <a:cubicBezTo>
                    <a:pt x="727" y="674"/>
                    <a:pt x="691" y="829"/>
                    <a:pt x="858" y="829"/>
                  </a:cubicBezTo>
                  <a:lnTo>
                    <a:pt x="858" y="7"/>
                  </a:lnTo>
                  <a:cubicBezTo>
                    <a:pt x="806" y="3"/>
                    <a:pt x="758" y="1"/>
                    <a:pt x="71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11"/>
            <p:cNvSpPr/>
            <p:nvPr/>
          </p:nvSpPr>
          <p:spPr>
            <a:xfrm>
              <a:off x="6414075" y="997150"/>
              <a:ext cx="29900" cy="28050"/>
            </a:xfrm>
            <a:custGeom>
              <a:avLst/>
              <a:gdLst/>
              <a:ahLst/>
              <a:cxnLst/>
              <a:rect l="l" t="t" r="r" b="b"/>
              <a:pathLst>
                <a:path w="1196" h="1122" extrusionOk="0">
                  <a:moveTo>
                    <a:pt x="615" y="1"/>
                  </a:moveTo>
                  <a:cubicBezTo>
                    <a:pt x="83" y="1"/>
                    <a:pt x="1" y="374"/>
                    <a:pt x="52" y="827"/>
                  </a:cubicBezTo>
                  <a:cubicBezTo>
                    <a:pt x="351" y="912"/>
                    <a:pt x="506" y="1122"/>
                    <a:pt x="912" y="1122"/>
                  </a:cubicBezTo>
                  <a:cubicBezTo>
                    <a:pt x="959" y="1122"/>
                    <a:pt x="1010" y="1119"/>
                    <a:pt x="1064" y="1113"/>
                  </a:cubicBezTo>
                  <a:cubicBezTo>
                    <a:pt x="1195" y="601"/>
                    <a:pt x="779" y="529"/>
                    <a:pt x="898" y="29"/>
                  </a:cubicBezTo>
                  <a:cubicBezTo>
                    <a:pt x="792" y="10"/>
                    <a:pt x="698" y="1"/>
                    <a:pt x="6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11"/>
            <p:cNvSpPr/>
            <p:nvPr/>
          </p:nvSpPr>
          <p:spPr>
            <a:xfrm>
              <a:off x="6198675" y="860050"/>
              <a:ext cx="84275" cy="63725"/>
            </a:xfrm>
            <a:custGeom>
              <a:avLst/>
              <a:gdLst/>
              <a:ahLst/>
              <a:cxnLst/>
              <a:rect l="l" t="t" r="r" b="b"/>
              <a:pathLst>
                <a:path w="3371" h="2549" extrusionOk="0">
                  <a:moveTo>
                    <a:pt x="1918" y="1"/>
                  </a:moveTo>
                  <a:cubicBezTo>
                    <a:pt x="1668" y="108"/>
                    <a:pt x="1429" y="191"/>
                    <a:pt x="1429" y="477"/>
                  </a:cubicBezTo>
                  <a:cubicBezTo>
                    <a:pt x="1263" y="537"/>
                    <a:pt x="1132" y="596"/>
                    <a:pt x="1048" y="703"/>
                  </a:cubicBezTo>
                  <a:cubicBezTo>
                    <a:pt x="853" y="630"/>
                    <a:pt x="546" y="462"/>
                    <a:pt x="296" y="462"/>
                  </a:cubicBezTo>
                  <a:cubicBezTo>
                    <a:pt x="180" y="462"/>
                    <a:pt x="76" y="498"/>
                    <a:pt x="1" y="596"/>
                  </a:cubicBezTo>
                  <a:lnTo>
                    <a:pt x="477" y="596"/>
                  </a:lnTo>
                  <a:cubicBezTo>
                    <a:pt x="477" y="894"/>
                    <a:pt x="489" y="1191"/>
                    <a:pt x="822" y="1203"/>
                  </a:cubicBezTo>
                  <a:cubicBezTo>
                    <a:pt x="822" y="1120"/>
                    <a:pt x="882" y="1072"/>
                    <a:pt x="953" y="1049"/>
                  </a:cubicBezTo>
                  <a:lnTo>
                    <a:pt x="953" y="1060"/>
                  </a:lnTo>
                  <a:cubicBezTo>
                    <a:pt x="1679" y="1287"/>
                    <a:pt x="2084" y="1787"/>
                    <a:pt x="2156" y="2549"/>
                  </a:cubicBezTo>
                  <a:cubicBezTo>
                    <a:pt x="2596" y="2382"/>
                    <a:pt x="2930" y="2156"/>
                    <a:pt x="3370" y="2001"/>
                  </a:cubicBezTo>
                  <a:cubicBezTo>
                    <a:pt x="3001" y="1584"/>
                    <a:pt x="2572" y="1251"/>
                    <a:pt x="2394" y="679"/>
                  </a:cubicBezTo>
                  <a:cubicBezTo>
                    <a:pt x="2441" y="668"/>
                    <a:pt x="2501" y="644"/>
                    <a:pt x="2561" y="596"/>
                  </a:cubicBezTo>
                  <a:cubicBezTo>
                    <a:pt x="2596" y="215"/>
                    <a:pt x="2370" y="13"/>
                    <a:pt x="191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11"/>
            <p:cNvSpPr/>
            <p:nvPr/>
          </p:nvSpPr>
          <p:spPr>
            <a:xfrm>
              <a:off x="6193925" y="1859575"/>
              <a:ext cx="51225" cy="43800"/>
            </a:xfrm>
            <a:custGeom>
              <a:avLst/>
              <a:gdLst/>
              <a:ahLst/>
              <a:cxnLst/>
              <a:rect l="l" t="t" r="r" b="b"/>
              <a:pathLst>
                <a:path w="2049" h="1752" extrusionOk="0">
                  <a:moveTo>
                    <a:pt x="1715" y="1"/>
                  </a:moveTo>
                  <a:cubicBezTo>
                    <a:pt x="762" y="144"/>
                    <a:pt x="524" y="644"/>
                    <a:pt x="0" y="799"/>
                  </a:cubicBezTo>
                  <a:cubicBezTo>
                    <a:pt x="29" y="797"/>
                    <a:pt x="58" y="797"/>
                    <a:pt x="85" y="797"/>
                  </a:cubicBezTo>
                  <a:cubicBezTo>
                    <a:pt x="800" y="797"/>
                    <a:pt x="978" y="1235"/>
                    <a:pt x="1024" y="1751"/>
                  </a:cubicBezTo>
                  <a:lnTo>
                    <a:pt x="2048" y="1751"/>
                  </a:lnTo>
                  <a:cubicBezTo>
                    <a:pt x="1953" y="894"/>
                    <a:pt x="1727" y="680"/>
                    <a:pt x="1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11"/>
            <p:cNvSpPr/>
            <p:nvPr/>
          </p:nvSpPr>
          <p:spPr>
            <a:xfrm>
              <a:off x="6159400" y="1062475"/>
              <a:ext cx="24250" cy="17100"/>
            </a:xfrm>
            <a:custGeom>
              <a:avLst/>
              <a:gdLst/>
              <a:ahLst/>
              <a:cxnLst/>
              <a:rect l="l" t="t" r="r" b="b"/>
              <a:pathLst>
                <a:path w="970" h="684" extrusionOk="0">
                  <a:moveTo>
                    <a:pt x="488" y="0"/>
                  </a:moveTo>
                  <a:lnTo>
                    <a:pt x="488" y="0"/>
                  </a:lnTo>
                  <a:cubicBezTo>
                    <a:pt x="381" y="286"/>
                    <a:pt x="0" y="429"/>
                    <a:pt x="310" y="667"/>
                  </a:cubicBezTo>
                  <a:cubicBezTo>
                    <a:pt x="363" y="678"/>
                    <a:pt x="413" y="684"/>
                    <a:pt x="459" y="684"/>
                  </a:cubicBezTo>
                  <a:cubicBezTo>
                    <a:pt x="968" y="684"/>
                    <a:pt x="969" y="11"/>
                    <a:pt x="48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11"/>
            <p:cNvSpPr/>
            <p:nvPr/>
          </p:nvSpPr>
          <p:spPr>
            <a:xfrm>
              <a:off x="2740825" y="930300"/>
              <a:ext cx="129475" cy="56100"/>
            </a:xfrm>
            <a:custGeom>
              <a:avLst/>
              <a:gdLst/>
              <a:ahLst/>
              <a:cxnLst/>
              <a:rect l="l" t="t" r="r" b="b"/>
              <a:pathLst>
                <a:path w="5179" h="2244" extrusionOk="0">
                  <a:moveTo>
                    <a:pt x="2202" y="1"/>
                  </a:moveTo>
                  <a:cubicBezTo>
                    <a:pt x="1488" y="108"/>
                    <a:pt x="1345" y="644"/>
                    <a:pt x="1083" y="1096"/>
                  </a:cubicBezTo>
                  <a:cubicBezTo>
                    <a:pt x="1024" y="1106"/>
                    <a:pt x="972" y="1111"/>
                    <a:pt x="925" y="1111"/>
                  </a:cubicBezTo>
                  <a:cubicBezTo>
                    <a:pt x="654" y="1111"/>
                    <a:pt x="579" y="958"/>
                    <a:pt x="310" y="958"/>
                  </a:cubicBezTo>
                  <a:cubicBezTo>
                    <a:pt x="258" y="958"/>
                    <a:pt x="199" y="964"/>
                    <a:pt x="131" y="977"/>
                  </a:cubicBezTo>
                  <a:cubicBezTo>
                    <a:pt x="1" y="2046"/>
                    <a:pt x="848" y="2243"/>
                    <a:pt x="1929" y="2243"/>
                  </a:cubicBezTo>
                  <a:cubicBezTo>
                    <a:pt x="2563" y="2243"/>
                    <a:pt x="3277" y="2175"/>
                    <a:pt x="3922" y="2175"/>
                  </a:cubicBezTo>
                  <a:cubicBezTo>
                    <a:pt x="4088" y="2175"/>
                    <a:pt x="4250" y="2180"/>
                    <a:pt x="4405" y="2191"/>
                  </a:cubicBezTo>
                  <a:cubicBezTo>
                    <a:pt x="4548" y="1513"/>
                    <a:pt x="3536" y="1715"/>
                    <a:pt x="3607" y="1096"/>
                  </a:cubicBezTo>
                  <a:cubicBezTo>
                    <a:pt x="3834" y="1036"/>
                    <a:pt x="4003" y="1007"/>
                    <a:pt x="4171" y="1007"/>
                  </a:cubicBezTo>
                  <a:cubicBezTo>
                    <a:pt x="4340" y="1007"/>
                    <a:pt x="4506" y="1036"/>
                    <a:pt x="4727" y="1096"/>
                  </a:cubicBezTo>
                  <a:cubicBezTo>
                    <a:pt x="4738" y="858"/>
                    <a:pt x="5179" y="929"/>
                    <a:pt x="5060" y="620"/>
                  </a:cubicBezTo>
                  <a:cubicBezTo>
                    <a:pt x="4479" y="585"/>
                    <a:pt x="4465" y="119"/>
                    <a:pt x="3822" y="119"/>
                  </a:cubicBezTo>
                  <a:cubicBezTo>
                    <a:pt x="3806" y="119"/>
                    <a:pt x="3790" y="119"/>
                    <a:pt x="3774" y="120"/>
                  </a:cubicBezTo>
                  <a:cubicBezTo>
                    <a:pt x="3685" y="331"/>
                    <a:pt x="3535" y="405"/>
                    <a:pt x="3360" y="405"/>
                  </a:cubicBezTo>
                  <a:cubicBezTo>
                    <a:pt x="2971" y="405"/>
                    <a:pt x="2457" y="42"/>
                    <a:pt x="220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11"/>
            <p:cNvSpPr/>
            <p:nvPr/>
          </p:nvSpPr>
          <p:spPr>
            <a:xfrm>
              <a:off x="6193925" y="1133600"/>
              <a:ext cx="21450" cy="30400"/>
            </a:xfrm>
            <a:custGeom>
              <a:avLst/>
              <a:gdLst/>
              <a:ahLst/>
              <a:cxnLst/>
              <a:rect l="l" t="t" r="r" b="b"/>
              <a:pathLst>
                <a:path w="858" h="1216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263"/>
                    <a:pt x="286" y="917"/>
                    <a:pt x="488" y="1215"/>
                  </a:cubicBezTo>
                  <a:cubicBezTo>
                    <a:pt x="703" y="1013"/>
                    <a:pt x="857" y="24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11"/>
            <p:cNvSpPr/>
            <p:nvPr/>
          </p:nvSpPr>
          <p:spPr>
            <a:xfrm>
              <a:off x="6155525" y="1865900"/>
              <a:ext cx="38450" cy="18050"/>
            </a:xfrm>
            <a:custGeom>
              <a:avLst/>
              <a:gdLst/>
              <a:ahLst/>
              <a:cxnLst/>
              <a:rect l="l" t="t" r="r" b="b"/>
              <a:pathLst>
                <a:path w="1538" h="722" extrusionOk="0">
                  <a:moveTo>
                    <a:pt x="590" y="0"/>
                  </a:moveTo>
                  <a:cubicBezTo>
                    <a:pt x="326" y="0"/>
                    <a:pt x="80" y="90"/>
                    <a:pt x="0" y="284"/>
                  </a:cubicBezTo>
                  <a:cubicBezTo>
                    <a:pt x="178" y="560"/>
                    <a:pt x="494" y="722"/>
                    <a:pt x="1011" y="722"/>
                  </a:cubicBezTo>
                  <a:cubicBezTo>
                    <a:pt x="1117" y="722"/>
                    <a:pt x="1233" y="715"/>
                    <a:pt x="1358" y="700"/>
                  </a:cubicBezTo>
                  <a:cubicBezTo>
                    <a:pt x="1537" y="258"/>
                    <a:pt x="1038" y="0"/>
                    <a:pt x="59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11"/>
            <p:cNvSpPr/>
            <p:nvPr/>
          </p:nvSpPr>
          <p:spPr>
            <a:xfrm>
              <a:off x="6210575" y="926875"/>
              <a:ext cx="27625" cy="16900"/>
            </a:xfrm>
            <a:custGeom>
              <a:avLst/>
              <a:gdLst/>
              <a:ahLst/>
              <a:cxnLst/>
              <a:rect l="l" t="t" r="r" b="b"/>
              <a:pathLst>
                <a:path w="1105" h="676" extrusionOk="0">
                  <a:moveTo>
                    <a:pt x="245" y="1"/>
                  </a:moveTo>
                  <a:cubicBezTo>
                    <a:pt x="216" y="1"/>
                    <a:pt x="186" y="3"/>
                    <a:pt x="156" y="7"/>
                  </a:cubicBezTo>
                  <a:cubicBezTo>
                    <a:pt x="1" y="400"/>
                    <a:pt x="394" y="352"/>
                    <a:pt x="299" y="673"/>
                  </a:cubicBezTo>
                  <a:cubicBezTo>
                    <a:pt x="324" y="675"/>
                    <a:pt x="348" y="675"/>
                    <a:pt x="371" y="675"/>
                  </a:cubicBezTo>
                  <a:cubicBezTo>
                    <a:pt x="1104" y="675"/>
                    <a:pt x="783" y="1"/>
                    <a:pt x="2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11"/>
            <p:cNvSpPr/>
            <p:nvPr/>
          </p:nvSpPr>
          <p:spPr>
            <a:xfrm>
              <a:off x="6185575" y="2106800"/>
              <a:ext cx="43200" cy="21600"/>
            </a:xfrm>
            <a:custGeom>
              <a:avLst/>
              <a:gdLst/>
              <a:ahLst/>
              <a:cxnLst/>
              <a:rect l="l" t="t" r="r" b="b"/>
              <a:pathLst>
                <a:path w="1728" h="864" extrusionOk="0">
                  <a:moveTo>
                    <a:pt x="1017" y="1"/>
                  </a:moveTo>
                  <a:cubicBezTo>
                    <a:pt x="754" y="1"/>
                    <a:pt x="465" y="24"/>
                    <a:pt x="203" y="24"/>
                  </a:cubicBezTo>
                  <a:cubicBezTo>
                    <a:pt x="133" y="24"/>
                    <a:pt x="66" y="22"/>
                    <a:pt x="1" y="18"/>
                  </a:cubicBezTo>
                  <a:lnTo>
                    <a:pt x="1" y="18"/>
                  </a:lnTo>
                  <a:cubicBezTo>
                    <a:pt x="48" y="863"/>
                    <a:pt x="858" y="304"/>
                    <a:pt x="1537" y="685"/>
                  </a:cubicBezTo>
                  <a:cubicBezTo>
                    <a:pt x="1513" y="423"/>
                    <a:pt x="1727" y="387"/>
                    <a:pt x="1715" y="137"/>
                  </a:cubicBezTo>
                  <a:cubicBezTo>
                    <a:pt x="1556" y="27"/>
                    <a:pt x="1301" y="1"/>
                    <a:pt x="10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11"/>
            <p:cNvSpPr/>
            <p:nvPr/>
          </p:nvSpPr>
          <p:spPr>
            <a:xfrm>
              <a:off x="6477000" y="853200"/>
              <a:ext cx="28000" cy="18500"/>
            </a:xfrm>
            <a:custGeom>
              <a:avLst/>
              <a:gdLst/>
              <a:ahLst/>
              <a:cxnLst/>
              <a:rect l="l" t="t" r="r" b="b"/>
              <a:pathLst>
                <a:path w="1120" h="740" extrusionOk="0">
                  <a:moveTo>
                    <a:pt x="810" y="1"/>
                  </a:moveTo>
                  <a:cubicBezTo>
                    <a:pt x="536" y="60"/>
                    <a:pt x="155" y="60"/>
                    <a:pt x="0" y="263"/>
                  </a:cubicBezTo>
                  <a:cubicBezTo>
                    <a:pt x="238" y="441"/>
                    <a:pt x="488" y="620"/>
                    <a:pt x="810" y="739"/>
                  </a:cubicBezTo>
                  <a:cubicBezTo>
                    <a:pt x="1119" y="513"/>
                    <a:pt x="845" y="287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11"/>
            <p:cNvSpPr/>
            <p:nvPr/>
          </p:nvSpPr>
          <p:spPr>
            <a:xfrm>
              <a:off x="6638025" y="1748375"/>
              <a:ext cx="38425" cy="43175"/>
            </a:xfrm>
            <a:custGeom>
              <a:avLst/>
              <a:gdLst/>
              <a:ahLst/>
              <a:cxnLst/>
              <a:rect l="l" t="t" r="r" b="b"/>
              <a:pathLst>
                <a:path w="1537" h="1727" extrusionOk="0">
                  <a:moveTo>
                    <a:pt x="1105" y="0"/>
                  </a:moveTo>
                  <a:cubicBezTo>
                    <a:pt x="945" y="0"/>
                    <a:pt x="777" y="82"/>
                    <a:pt x="524" y="198"/>
                  </a:cubicBezTo>
                  <a:cubicBezTo>
                    <a:pt x="631" y="782"/>
                    <a:pt x="357" y="1068"/>
                    <a:pt x="0" y="1294"/>
                  </a:cubicBezTo>
                  <a:cubicBezTo>
                    <a:pt x="14" y="1293"/>
                    <a:pt x="27" y="1292"/>
                    <a:pt x="40" y="1292"/>
                  </a:cubicBezTo>
                  <a:cubicBezTo>
                    <a:pt x="397" y="1292"/>
                    <a:pt x="217" y="1727"/>
                    <a:pt x="560" y="1727"/>
                  </a:cubicBezTo>
                  <a:cubicBezTo>
                    <a:pt x="597" y="1727"/>
                    <a:pt x="640" y="1722"/>
                    <a:pt x="691" y="1710"/>
                  </a:cubicBezTo>
                  <a:cubicBezTo>
                    <a:pt x="453" y="782"/>
                    <a:pt x="1167" y="639"/>
                    <a:pt x="1536" y="198"/>
                  </a:cubicBezTo>
                  <a:cubicBezTo>
                    <a:pt x="1368" y="57"/>
                    <a:pt x="1239" y="0"/>
                    <a:pt x="110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11"/>
            <p:cNvSpPr/>
            <p:nvPr/>
          </p:nvSpPr>
          <p:spPr>
            <a:xfrm>
              <a:off x="6795175" y="1509850"/>
              <a:ext cx="22350" cy="16675"/>
            </a:xfrm>
            <a:custGeom>
              <a:avLst/>
              <a:gdLst/>
              <a:ahLst/>
              <a:cxnLst/>
              <a:rect l="l" t="t" r="r" b="b"/>
              <a:pathLst>
                <a:path w="894" h="667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381"/>
                    <a:pt x="108" y="488"/>
                    <a:pt x="548" y="667"/>
                  </a:cubicBezTo>
                  <a:cubicBezTo>
                    <a:pt x="894" y="393"/>
                    <a:pt x="548" y="83"/>
                    <a:pt x="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11"/>
            <p:cNvSpPr/>
            <p:nvPr/>
          </p:nvSpPr>
          <p:spPr>
            <a:xfrm>
              <a:off x="6704100" y="1549650"/>
              <a:ext cx="27400" cy="17375"/>
            </a:xfrm>
            <a:custGeom>
              <a:avLst/>
              <a:gdLst/>
              <a:ahLst/>
              <a:cxnLst/>
              <a:rect l="l" t="t" r="r" b="b"/>
              <a:pathLst>
                <a:path w="1096" h="695" extrusionOk="0">
                  <a:moveTo>
                    <a:pt x="288" y="1"/>
                  </a:moveTo>
                  <a:cubicBezTo>
                    <a:pt x="222" y="1"/>
                    <a:pt x="150" y="6"/>
                    <a:pt x="72" y="15"/>
                  </a:cubicBezTo>
                  <a:cubicBezTo>
                    <a:pt x="0" y="587"/>
                    <a:pt x="655" y="563"/>
                    <a:pt x="1096" y="694"/>
                  </a:cubicBezTo>
                  <a:cubicBezTo>
                    <a:pt x="978" y="352"/>
                    <a:pt x="861" y="1"/>
                    <a:pt x="2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11"/>
            <p:cNvSpPr/>
            <p:nvPr/>
          </p:nvSpPr>
          <p:spPr>
            <a:xfrm>
              <a:off x="6744875" y="1458550"/>
              <a:ext cx="54800" cy="41150"/>
            </a:xfrm>
            <a:custGeom>
              <a:avLst/>
              <a:gdLst/>
              <a:ahLst/>
              <a:cxnLst/>
              <a:rect l="l" t="t" r="r" b="b"/>
              <a:pathLst>
                <a:path w="2192" h="1646" extrusionOk="0">
                  <a:moveTo>
                    <a:pt x="1756" y="1"/>
                  </a:moveTo>
                  <a:cubicBezTo>
                    <a:pt x="1244" y="1"/>
                    <a:pt x="975" y="167"/>
                    <a:pt x="478" y="167"/>
                  </a:cubicBezTo>
                  <a:cubicBezTo>
                    <a:pt x="384" y="167"/>
                    <a:pt x="281" y="161"/>
                    <a:pt x="167" y="147"/>
                  </a:cubicBezTo>
                  <a:lnTo>
                    <a:pt x="167" y="147"/>
                  </a:lnTo>
                  <a:cubicBezTo>
                    <a:pt x="529" y="542"/>
                    <a:pt x="1" y="1645"/>
                    <a:pt x="861" y="1645"/>
                  </a:cubicBezTo>
                  <a:cubicBezTo>
                    <a:pt x="907" y="1645"/>
                    <a:pt x="958" y="1642"/>
                    <a:pt x="1013" y="1635"/>
                  </a:cubicBezTo>
                  <a:cubicBezTo>
                    <a:pt x="1394" y="1350"/>
                    <a:pt x="786" y="1242"/>
                    <a:pt x="846" y="826"/>
                  </a:cubicBezTo>
                  <a:cubicBezTo>
                    <a:pt x="995" y="759"/>
                    <a:pt x="1121" y="739"/>
                    <a:pt x="1234" y="739"/>
                  </a:cubicBezTo>
                  <a:cubicBezTo>
                    <a:pt x="1411" y="739"/>
                    <a:pt x="1556" y="788"/>
                    <a:pt x="1710" y="788"/>
                  </a:cubicBezTo>
                  <a:cubicBezTo>
                    <a:pt x="1811" y="788"/>
                    <a:pt x="1917" y="767"/>
                    <a:pt x="2037" y="695"/>
                  </a:cubicBezTo>
                  <a:cubicBezTo>
                    <a:pt x="2191" y="302"/>
                    <a:pt x="1798" y="338"/>
                    <a:pt x="1882" y="4"/>
                  </a:cubicBezTo>
                  <a:cubicBezTo>
                    <a:pt x="1838" y="2"/>
                    <a:pt x="1797" y="1"/>
                    <a:pt x="17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11"/>
            <p:cNvSpPr/>
            <p:nvPr/>
          </p:nvSpPr>
          <p:spPr>
            <a:xfrm>
              <a:off x="6802725" y="2540325"/>
              <a:ext cx="19875" cy="27125"/>
            </a:xfrm>
            <a:custGeom>
              <a:avLst/>
              <a:gdLst/>
              <a:ahLst/>
              <a:cxnLst/>
              <a:rect l="l" t="t" r="r" b="b"/>
              <a:pathLst>
                <a:path w="795" h="1085" extrusionOk="0">
                  <a:moveTo>
                    <a:pt x="294" y="0"/>
                  </a:moveTo>
                  <a:lnTo>
                    <a:pt x="294" y="0"/>
                  </a:lnTo>
                  <a:cubicBezTo>
                    <a:pt x="1" y="294"/>
                    <a:pt x="170" y="1084"/>
                    <a:pt x="768" y="1084"/>
                  </a:cubicBezTo>
                  <a:cubicBezTo>
                    <a:pt x="776" y="1084"/>
                    <a:pt x="785" y="1084"/>
                    <a:pt x="794" y="1084"/>
                  </a:cubicBezTo>
                  <a:cubicBezTo>
                    <a:pt x="794" y="596"/>
                    <a:pt x="723" y="155"/>
                    <a:pt x="29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11"/>
            <p:cNvSpPr/>
            <p:nvPr/>
          </p:nvSpPr>
          <p:spPr>
            <a:xfrm>
              <a:off x="6542775" y="851425"/>
              <a:ext cx="113425" cy="71850"/>
            </a:xfrm>
            <a:custGeom>
              <a:avLst/>
              <a:gdLst/>
              <a:ahLst/>
              <a:cxnLst/>
              <a:rect l="l" t="t" r="r" b="b"/>
              <a:pathLst>
                <a:path w="4537" h="2874" extrusionOk="0">
                  <a:moveTo>
                    <a:pt x="2560" y="1096"/>
                  </a:moveTo>
                  <a:cubicBezTo>
                    <a:pt x="2596" y="1120"/>
                    <a:pt x="2596" y="1155"/>
                    <a:pt x="2608" y="1167"/>
                  </a:cubicBezTo>
                  <a:cubicBezTo>
                    <a:pt x="2501" y="1191"/>
                    <a:pt x="2429" y="1227"/>
                    <a:pt x="2322" y="1239"/>
                  </a:cubicBezTo>
                  <a:cubicBezTo>
                    <a:pt x="2417" y="1191"/>
                    <a:pt x="2489" y="1167"/>
                    <a:pt x="2560" y="1096"/>
                  </a:cubicBezTo>
                  <a:close/>
                  <a:moveTo>
                    <a:pt x="536" y="1"/>
                  </a:moveTo>
                  <a:cubicBezTo>
                    <a:pt x="369" y="239"/>
                    <a:pt x="119" y="393"/>
                    <a:pt x="0" y="667"/>
                  </a:cubicBezTo>
                  <a:cubicBezTo>
                    <a:pt x="49" y="662"/>
                    <a:pt x="93" y="660"/>
                    <a:pt x="134" y="660"/>
                  </a:cubicBezTo>
                  <a:cubicBezTo>
                    <a:pt x="461" y="660"/>
                    <a:pt x="539" y="823"/>
                    <a:pt x="560" y="1024"/>
                  </a:cubicBezTo>
                  <a:cubicBezTo>
                    <a:pt x="453" y="1001"/>
                    <a:pt x="346" y="953"/>
                    <a:pt x="262" y="929"/>
                  </a:cubicBezTo>
                  <a:lnTo>
                    <a:pt x="262" y="929"/>
                  </a:lnTo>
                  <a:cubicBezTo>
                    <a:pt x="274" y="1155"/>
                    <a:pt x="227" y="1310"/>
                    <a:pt x="84" y="1417"/>
                  </a:cubicBezTo>
                  <a:cubicBezTo>
                    <a:pt x="227" y="1441"/>
                    <a:pt x="381" y="1489"/>
                    <a:pt x="512" y="1501"/>
                  </a:cubicBezTo>
                  <a:cubicBezTo>
                    <a:pt x="500" y="1739"/>
                    <a:pt x="500" y="1953"/>
                    <a:pt x="703" y="2025"/>
                  </a:cubicBezTo>
                  <a:cubicBezTo>
                    <a:pt x="881" y="1834"/>
                    <a:pt x="1096" y="1727"/>
                    <a:pt x="1310" y="1644"/>
                  </a:cubicBezTo>
                  <a:cubicBezTo>
                    <a:pt x="1453" y="1655"/>
                    <a:pt x="1608" y="1661"/>
                    <a:pt x="1774" y="1661"/>
                  </a:cubicBezTo>
                  <a:cubicBezTo>
                    <a:pt x="1941" y="1661"/>
                    <a:pt x="2120" y="1655"/>
                    <a:pt x="2310" y="1644"/>
                  </a:cubicBezTo>
                  <a:cubicBezTo>
                    <a:pt x="2191" y="1310"/>
                    <a:pt x="2596" y="1394"/>
                    <a:pt x="2620" y="1167"/>
                  </a:cubicBezTo>
                  <a:lnTo>
                    <a:pt x="2620" y="1167"/>
                  </a:lnTo>
                  <a:cubicBezTo>
                    <a:pt x="2905" y="1727"/>
                    <a:pt x="1929" y="1917"/>
                    <a:pt x="1536" y="2358"/>
                  </a:cubicBezTo>
                  <a:lnTo>
                    <a:pt x="1536" y="2239"/>
                  </a:lnTo>
                  <a:cubicBezTo>
                    <a:pt x="1481" y="2251"/>
                    <a:pt x="1435" y="2256"/>
                    <a:pt x="1396" y="2256"/>
                  </a:cubicBezTo>
                  <a:cubicBezTo>
                    <a:pt x="1121" y="2256"/>
                    <a:pt x="1183" y="2001"/>
                    <a:pt x="881" y="2001"/>
                  </a:cubicBezTo>
                  <a:lnTo>
                    <a:pt x="881" y="2608"/>
                  </a:lnTo>
                  <a:cubicBezTo>
                    <a:pt x="1119" y="2608"/>
                    <a:pt x="1250" y="2667"/>
                    <a:pt x="1370" y="2727"/>
                  </a:cubicBezTo>
                  <a:cubicBezTo>
                    <a:pt x="1381" y="2667"/>
                    <a:pt x="1417" y="2620"/>
                    <a:pt x="1441" y="2572"/>
                  </a:cubicBezTo>
                  <a:cubicBezTo>
                    <a:pt x="1858" y="2593"/>
                    <a:pt x="1901" y="2873"/>
                    <a:pt x="2320" y="2873"/>
                  </a:cubicBezTo>
                  <a:cubicBezTo>
                    <a:pt x="2392" y="2873"/>
                    <a:pt x="2475" y="2865"/>
                    <a:pt x="2572" y="2846"/>
                  </a:cubicBezTo>
                  <a:cubicBezTo>
                    <a:pt x="3013" y="2179"/>
                    <a:pt x="4537" y="1060"/>
                    <a:pt x="3263" y="274"/>
                  </a:cubicBezTo>
                  <a:cubicBezTo>
                    <a:pt x="3227" y="155"/>
                    <a:pt x="3227" y="72"/>
                    <a:pt x="3227" y="1"/>
                  </a:cubicBezTo>
                  <a:lnTo>
                    <a:pt x="1977" y="1"/>
                  </a:lnTo>
                  <a:cubicBezTo>
                    <a:pt x="1977" y="36"/>
                    <a:pt x="1965" y="48"/>
                    <a:pt x="1953" y="72"/>
                  </a:cubicBezTo>
                  <a:cubicBezTo>
                    <a:pt x="1786" y="96"/>
                    <a:pt x="1655" y="179"/>
                    <a:pt x="1667" y="346"/>
                  </a:cubicBezTo>
                  <a:cubicBezTo>
                    <a:pt x="1596" y="370"/>
                    <a:pt x="1489" y="405"/>
                    <a:pt x="1381" y="405"/>
                  </a:cubicBezTo>
                  <a:cubicBezTo>
                    <a:pt x="1024" y="358"/>
                    <a:pt x="1048" y="48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11"/>
            <p:cNvSpPr/>
            <p:nvPr/>
          </p:nvSpPr>
          <p:spPr>
            <a:xfrm>
              <a:off x="6474900" y="1014850"/>
              <a:ext cx="31875" cy="20550"/>
            </a:xfrm>
            <a:custGeom>
              <a:avLst/>
              <a:gdLst/>
              <a:ahLst/>
              <a:cxnLst/>
              <a:rect l="l" t="t" r="r" b="b"/>
              <a:pathLst>
                <a:path w="1275" h="822" extrusionOk="0">
                  <a:moveTo>
                    <a:pt x="334" y="0"/>
                  </a:moveTo>
                  <a:cubicBezTo>
                    <a:pt x="251" y="191"/>
                    <a:pt x="96" y="345"/>
                    <a:pt x="1" y="536"/>
                  </a:cubicBezTo>
                  <a:cubicBezTo>
                    <a:pt x="314" y="594"/>
                    <a:pt x="424" y="822"/>
                    <a:pt x="827" y="822"/>
                  </a:cubicBezTo>
                  <a:cubicBezTo>
                    <a:pt x="837" y="822"/>
                    <a:pt x="847" y="822"/>
                    <a:pt x="858" y="822"/>
                  </a:cubicBezTo>
                  <a:cubicBezTo>
                    <a:pt x="1275" y="464"/>
                    <a:pt x="679" y="167"/>
                    <a:pt x="3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11"/>
            <p:cNvSpPr/>
            <p:nvPr/>
          </p:nvSpPr>
          <p:spPr>
            <a:xfrm>
              <a:off x="6354950" y="1053875"/>
              <a:ext cx="261375" cy="196375"/>
            </a:xfrm>
            <a:custGeom>
              <a:avLst/>
              <a:gdLst/>
              <a:ahLst/>
              <a:cxnLst/>
              <a:rect l="l" t="t" r="r" b="b"/>
              <a:pathLst>
                <a:path w="10455" h="7855" extrusionOk="0">
                  <a:moveTo>
                    <a:pt x="3861" y="1812"/>
                  </a:moveTo>
                  <a:cubicBezTo>
                    <a:pt x="4111" y="1812"/>
                    <a:pt x="4256" y="2312"/>
                    <a:pt x="4453" y="2368"/>
                  </a:cubicBezTo>
                  <a:cubicBezTo>
                    <a:pt x="4394" y="2547"/>
                    <a:pt x="4322" y="2701"/>
                    <a:pt x="4275" y="2832"/>
                  </a:cubicBezTo>
                  <a:cubicBezTo>
                    <a:pt x="4084" y="2499"/>
                    <a:pt x="3882" y="2178"/>
                    <a:pt x="3632" y="1939"/>
                  </a:cubicBezTo>
                  <a:cubicBezTo>
                    <a:pt x="3718" y="1848"/>
                    <a:pt x="3793" y="1812"/>
                    <a:pt x="3861" y="1812"/>
                  </a:cubicBezTo>
                  <a:close/>
                  <a:moveTo>
                    <a:pt x="5132" y="3178"/>
                  </a:moveTo>
                  <a:cubicBezTo>
                    <a:pt x="5275" y="3261"/>
                    <a:pt x="5394" y="3332"/>
                    <a:pt x="5477" y="3428"/>
                  </a:cubicBezTo>
                  <a:cubicBezTo>
                    <a:pt x="5311" y="3654"/>
                    <a:pt x="5156" y="3868"/>
                    <a:pt x="4751" y="3904"/>
                  </a:cubicBezTo>
                  <a:cubicBezTo>
                    <a:pt x="4680" y="3773"/>
                    <a:pt x="4608" y="3654"/>
                    <a:pt x="4561" y="3499"/>
                  </a:cubicBezTo>
                  <a:cubicBezTo>
                    <a:pt x="4680" y="3321"/>
                    <a:pt x="4822" y="3190"/>
                    <a:pt x="5132" y="3178"/>
                  </a:cubicBezTo>
                  <a:close/>
                  <a:moveTo>
                    <a:pt x="6823" y="3535"/>
                  </a:moveTo>
                  <a:cubicBezTo>
                    <a:pt x="7085" y="3833"/>
                    <a:pt x="7239" y="4130"/>
                    <a:pt x="6966" y="4511"/>
                  </a:cubicBezTo>
                  <a:cubicBezTo>
                    <a:pt x="6935" y="4513"/>
                    <a:pt x="6905" y="4515"/>
                    <a:pt x="6877" y="4515"/>
                  </a:cubicBezTo>
                  <a:cubicBezTo>
                    <a:pt x="6324" y="4515"/>
                    <a:pt x="6330" y="4085"/>
                    <a:pt x="6013" y="3904"/>
                  </a:cubicBezTo>
                  <a:cubicBezTo>
                    <a:pt x="6263" y="3773"/>
                    <a:pt x="6406" y="3559"/>
                    <a:pt x="6823" y="3535"/>
                  </a:cubicBezTo>
                  <a:close/>
                  <a:moveTo>
                    <a:pt x="4947" y="0"/>
                  </a:moveTo>
                  <a:cubicBezTo>
                    <a:pt x="4882" y="0"/>
                    <a:pt x="4813" y="3"/>
                    <a:pt x="4739" y="11"/>
                  </a:cubicBezTo>
                  <a:cubicBezTo>
                    <a:pt x="4680" y="368"/>
                    <a:pt x="5108" y="356"/>
                    <a:pt x="5358" y="487"/>
                  </a:cubicBezTo>
                  <a:cubicBezTo>
                    <a:pt x="5302" y="495"/>
                    <a:pt x="5251" y="499"/>
                    <a:pt x="5205" y="499"/>
                  </a:cubicBezTo>
                  <a:cubicBezTo>
                    <a:pt x="4789" y="499"/>
                    <a:pt x="4723" y="211"/>
                    <a:pt x="4347" y="211"/>
                  </a:cubicBezTo>
                  <a:cubicBezTo>
                    <a:pt x="4327" y="211"/>
                    <a:pt x="4307" y="211"/>
                    <a:pt x="4287" y="213"/>
                  </a:cubicBezTo>
                  <a:cubicBezTo>
                    <a:pt x="4437" y="605"/>
                    <a:pt x="4100" y="768"/>
                    <a:pt x="3745" y="768"/>
                  </a:cubicBezTo>
                  <a:cubicBezTo>
                    <a:pt x="3453" y="768"/>
                    <a:pt x="3150" y="658"/>
                    <a:pt x="3096" y="475"/>
                  </a:cubicBezTo>
                  <a:lnTo>
                    <a:pt x="3096" y="475"/>
                  </a:lnTo>
                  <a:cubicBezTo>
                    <a:pt x="3108" y="904"/>
                    <a:pt x="3191" y="1285"/>
                    <a:pt x="3215" y="1678"/>
                  </a:cubicBezTo>
                  <a:cubicBezTo>
                    <a:pt x="3019" y="1590"/>
                    <a:pt x="2787" y="1539"/>
                    <a:pt x="2504" y="1539"/>
                  </a:cubicBezTo>
                  <a:cubicBezTo>
                    <a:pt x="2323" y="1539"/>
                    <a:pt x="2121" y="1560"/>
                    <a:pt x="1894" y="1606"/>
                  </a:cubicBezTo>
                  <a:cubicBezTo>
                    <a:pt x="1763" y="1118"/>
                    <a:pt x="1858" y="1189"/>
                    <a:pt x="1894" y="630"/>
                  </a:cubicBezTo>
                  <a:lnTo>
                    <a:pt x="1894" y="630"/>
                  </a:lnTo>
                  <a:cubicBezTo>
                    <a:pt x="1644" y="1320"/>
                    <a:pt x="703" y="1511"/>
                    <a:pt x="465" y="2201"/>
                  </a:cubicBezTo>
                  <a:cubicBezTo>
                    <a:pt x="618" y="2291"/>
                    <a:pt x="748" y="2326"/>
                    <a:pt x="864" y="2326"/>
                  </a:cubicBezTo>
                  <a:cubicBezTo>
                    <a:pt x="1302" y="2326"/>
                    <a:pt x="1555" y="1829"/>
                    <a:pt x="2126" y="1829"/>
                  </a:cubicBezTo>
                  <a:cubicBezTo>
                    <a:pt x="2151" y="1829"/>
                    <a:pt x="2177" y="1830"/>
                    <a:pt x="2203" y="1832"/>
                  </a:cubicBezTo>
                  <a:cubicBezTo>
                    <a:pt x="2560" y="2082"/>
                    <a:pt x="2608" y="2582"/>
                    <a:pt x="3168" y="2701"/>
                  </a:cubicBezTo>
                  <a:lnTo>
                    <a:pt x="3168" y="3035"/>
                  </a:lnTo>
                  <a:cubicBezTo>
                    <a:pt x="3095" y="3025"/>
                    <a:pt x="3029" y="3020"/>
                    <a:pt x="2970" y="3020"/>
                  </a:cubicBezTo>
                  <a:cubicBezTo>
                    <a:pt x="2191" y="3020"/>
                    <a:pt x="2470" y="3834"/>
                    <a:pt x="1917" y="4011"/>
                  </a:cubicBezTo>
                  <a:cubicBezTo>
                    <a:pt x="1810" y="4037"/>
                    <a:pt x="1721" y="4048"/>
                    <a:pt x="1646" y="4048"/>
                  </a:cubicBezTo>
                  <a:cubicBezTo>
                    <a:pt x="1376" y="4048"/>
                    <a:pt x="1281" y="3906"/>
                    <a:pt x="1179" y="3785"/>
                  </a:cubicBezTo>
                  <a:cubicBezTo>
                    <a:pt x="1417" y="3749"/>
                    <a:pt x="1608" y="3678"/>
                    <a:pt x="1739" y="3428"/>
                  </a:cubicBezTo>
                  <a:cubicBezTo>
                    <a:pt x="1563" y="3383"/>
                    <a:pt x="1413" y="3366"/>
                    <a:pt x="1277" y="3366"/>
                  </a:cubicBezTo>
                  <a:cubicBezTo>
                    <a:pt x="870" y="3366"/>
                    <a:pt x="596" y="3520"/>
                    <a:pt x="167" y="3547"/>
                  </a:cubicBezTo>
                  <a:cubicBezTo>
                    <a:pt x="155" y="3749"/>
                    <a:pt x="215" y="3916"/>
                    <a:pt x="310" y="4023"/>
                  </a:cubicBezTo>
                  <a:cubicBezTo>
                    <a:pt x="489" y="3916"/>
                    <a:pt x="667" y="3856"/>
                    <a:pt x="834" y="3844"/>
                  </a:cubicBezTo>
                  <a:lnTo>
                    <a:pt x="834" y="3844"/>
                  </a:lnTo>
                  <a:cubicBezTo>
                    <a:pt x="810" y="4261"/>
                    <a:pt x="1167" y="4654"/>
                    <a:pt x="1620" y="4940"/>
                  </a:cubicBezTo>
                  <a:cubicBezTo>
                    <a:pt x="834" y="5297"/>
                    <a:pt x="298" y="5845"/>
                    <a:pt x="0" y="6583"/>
                  </a:cubicBezTo>
                  <a:cubicBezTo>
                    <a:pt x="220" y="6664"/>
                    <a:pt x="416" y="6691"/>
                    <a:pt x="600" y="6691"/>
                  </a:cubicBezTo>
                  <a:cubicBezTo>
                    <a:pt x="953" y="6691"/>
                    <a:pt x="1259" y="6591"/>
                    <a:pt x="1596" y="6583"/>
                  </a:cubicBezTo>
                  <a:cubicBezTo>
                    <a:pt x="1965" y="6119"/>
                    <a:pt x="2001" y="5416"/>
                    <a:pt x="2691" y="5226"/>
                  </a:cubicBezTo>
                  <a:lnTo>
                    <a:pt x="3322" y="5630"/>
                  </a:lnTo>
                  <a:cubicBezTo>
                    <a:pt x="3176" y="5630"/>
                    <a:pt x="2983" y="5596"/>
                    <a:pt x="2833" y="5596"/>
                  </a:cubicBezTo>
                  <a:cubicBezTo>
                    <a:pt x="2689" y="5596"/>
                    <a:pt x="2584" y="5627"/>
                    <a:pt x="2596" y="5749"/>
                  </a:cubicBezTo>
                  <a:cubicBezTo>
                    <a:pt x="2739" y="5773"/>
                    <a:pt x="2798" y="5857"/>
                    <a:pt x="2787" y="6011"/>
                  </a:cubicBezTo>
                  <a:cubicBezTo>
                    <a:pt x="2799" y="6012"/>
                    <a:pt x="2811" y="6012"/>
                    <a:pt x="2823" y="6012"/>
                  </a:cubicBezTo>
                  <a:cubicBezTo>
                    <a:pt x="3164" y="6012"/>
                    <a:pt x="3279" y="5851"/>
                    <a:pt x="3394" y="5690"/>
                  </a:cubicBezTo>
                  <a:cubicBezTo>
                    <a:pt x="3810" y="5976"/>
                    <a:pt x="4191" y="6285"/>
                    <a:pt x="4465" y="6690"/>
                  </a:cubicBezTo>
                  <a:lnTo>
                    <a:pt x="4489" y="6690"/>
                  </a:lnTo>
                  <a:cubicBezTo>
                    <a:pt x="4453" y="6833"/>
                    <a:pt x="4430" y="7012"/>
                    <a:pt x="4477" y="7238"/>
                  </a:cubicBezTo>
                  <a:cubicBezTo>
                    <a:pt x="4524" y="7232"/>
                    <a:pt x="4569" y="7230"/>
                    <a:pt x="4612" y="7230"/>
                  </a:cubicBezTo>
                  <a:cubicBezTo>
                    <a:pt x="5290" y="7230"/>
                    <a:pt x="5676" y="7854"/>
                    <a:pt x="6120" y="7854"/>
                  </a:cubicBezTo>
                  <a:cubicBezTo>
                    <a:pt x="6201" y="7854"/>
                    <a:pt x="6284" y="7834"/>
                    <a:pt x="6370" y="7785"/>
                  </a:cubicBezTo>
                  <a:cubicBezTo>
                    <a:pt x="5573" y="7654"/>
                    <a:pt x="5573" y="6869"/>
                    <a:pt x="5239" y="6345"/>
                  </a:cubicBezTo>
                  <a:cubicBezTo>
                    <a:pt x="5299" y="6250"/>
                    <a:pt x="5346" y="6166"/>
                    <a:pt x="5418" y="6095"/>
                  </a:cubicBezTo>
                  <a:cubicBezTo>
                    <a:pt x="4942" y="5952"/>
                    <a:pt x="4882" y="5726"/>
                    <a:pt x="5096" y="5357"/>
                  </a:cubicBezTo>
                  <a:cubicBezTo>
                    <a:pt x="4834" y="5202"/>
                    <a:pt x="4501" y="5107"/>
                    <a:pt x="4180" y="4987"/>
                  </a:cubicBezTo>
                  <a:cubicBezTo>
                    <a:pt x="4084" y="4809"/>
                    <a:pt x="3906" y="4642"/>
                    <a:pt x="3799" y="4440"/>
                  </a:cubicBezTo>
                  <a:cubicBezTo>
                    <a:pt x="3799" y="4428"/>
                    <a:pt x="3810" y="4404"/>
                    <a:pt x="3810" y="4392"/>
                  </a:cubicBezTo>
                  <a:cubicBezTo>
                    <a:pt x="4001" y="4356"/>
                    <a:pt x="4144" y="4285"/>
                    <a:pt x="4227" y="4178"/>
                  </a:cubicBezTo>
                  <a:cubicBezTo>
                    <a:pt x="5037" y="4571"/>
                    <a:pt x="5239" y="5428"/>
                    <a:pt x="5715" y="6083"/>
                  </a:cubicBezTo>
                  <a:cubicBezTo>
                    <a:pt x="5751" y="5845"/>
                    <a:pt x="6132" y="5833"/>
                    <a:pt x="6358" y="5714"/>
                  </a:cubicBezTo>
                  <a:cubicBezTo>
                    <a:pt x="6763" y="5821"/>
                    <a:pt x="6442" y="6464"/>
                    <a:pt x="6978" y="6464"/>
                  </a:cubicBezTo>
                  <a:cubicBezTo>
                    <a:pt x="8680" y="5892"/>
                    <a:pt x="6918" y="3928"/>
                    <a:pt x="8740" y="3285"/>
                  </a:cubicBezTo>
                  <a:cubicBezTo>
                    <a:pt x="9121" y="3428"/>
                    <a:pt x="9228" y="3797"/>
                    <a:pt x="9514" y="4023"/>
                  </a:cubicBezTo>
                  <a:cubicBezTo>
                    <a:pt x="10454" y="3380"/>
                    <a:pt x="8918" y="2975"/>
                    <a:pt x="9514" y="2189"/>
                  </a:cubicBezTo>
                  <a:lnTo>
                    <a:pt x="9514" y="2189"/>
                  </a:lnTo>
                  <a:cubicBezTo>
                    <a:pt x="9446" y="2201"/>
                    <a:pt x="9383" y="2207"/>
                    <a:pt x="9325" y="2207"/>
                  </a:cubicBezTo>
                  <a:cubicBezTo>
                    <a:pt x="8793" y="2207"/>
                    <a:pt x="8607" y="1765"/>
                    <a:pt x="8299" y="1765"/>
                  </a:cubicBezTo>
                  <a:cubicBezTo>
                    <a:pt x="8235" y="1765"/>
                    <a:pt x="8165" y="1785"/>
                    <a:pt x="8085" y="1832"/>
                  </a:cubicBezTo>
                  <a:cubicBezTo>
                    <a:pt x="8251" y="2749"/>
                    <a:pt x="7668" y="3130"/>
                    <a:pt x="6835" y="3285"/>
                  </a:cubicBezTo>
                  <a:cubicBezTo>
                    <a:pt x="6819" y="3287"/>
                    <a:pt x="6806" y="3288"/>
                    <a:pt x="6793" y="3288"/>
                  </a:cubicBezTo>
                  <a:cubicBezTo>
                    <a:pt x="6520" y="3288"/>
                    <a:pt x="6795" y="2882"/>
                    <a:pt x="6522" y="2882"/>
                  </a:cubicBezTo>
                  <a:cubicBezTo>
                    <a:pt x="6478" y="2882"/>
                    <a:pt x="6421" y="2892"/>
                    <a:pt x="6346" y="2916"/>
                  </a:cubicBezTo>
                  <a:cubicBezTo>
                    <a:pt x="6323" y="2916"/>
                    <a:pt x="6323" y="2928"/>
                    <a:pt x="6299" y="2928"/>
                  </a:cubicBezTo>
                  <a:cubicBezTo>
                    <a:pt x="5823" y="2070"/>
                    <a:pt x="4632" y="1785"/>
                    <a:pt x="5477" y="463"/>
                  </a:cubicBezTo>
                  <a:lnTo>
                    <a:pt x="5477" y="463"/>
                  </a:lnTo>
                  <a:cubicBezTo>
                    <a:pt x="5465" y="469"/>
                    <a:pt x="5454" y="469"/>
                    <a:pt x="5440" y="469"/>
                  </a:cubicBezTo>
                  <a:cubicBezTo>
                    <a:pt x="5427" y="469"/>
                    <a:pt x="5412" y="469"/>
                    <a:pt x="5394" y="475"/>
                  </a:cubicBezTo>
                  <a:cubicBezTo>
                    <a:pt x="5418" y="344"/>
                    <a:pt x="5584" y="308"/>
                    <a:pt x="5537" y="130"/>
                  </a:cubicBezTo>
                  <a:cubicBezTo>
                    <a:pt x="5394" y="54"/>
                    <a:pt x="5205" y="0"/>
                    <a:pt x="494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11"/>
            <p:cNvSpPr/>
            <p:nvPr/>
          </p:nvSpPr>
          <p:spPr>
            <a:xfrm>
              <a:off x="6552900" y="1062750"/>
              <a:ext cx="11925" cy="15525"/>
            </a:xfrm>
            <a:custGeom>
              <a:avLst/>
              <a:gdLst/>
              <a:ahLst/>
              <a:cxnLst/>
              <a:rect l="l" t="t" r="r" b="b"/>
              <a:pathLst>
                <a:path w="477" h="621" extrusionOk="0">
                  <a:moveTo>
                    <a:pt x="476" y="1"/>
                  </a:moveTo>
                  <a:cubicBezTo>
                    <a:pt x="48" y="1"/>
                    <a:pt x="12" y="322"/>
                    <a:pt x="0" y="620"/>
                  </a:cubicBezTo>
                  <a:cubicBezTo>
                    <a:pt x="9" y="620"/>
                    <a:pt x="17" y="620"/>
                    <a:pt x="26" y="620"/>
                  </a:cubicBezTo>
                  <a:cubicBezTo>
                    <a:pt x="453" y="620"/>
                    <a:pt x="465" y="32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11"/>
            <p:cNvSpPr/>
            <p:nvPr/>
          </p:nvSpPr>
          <p:spPr>
            <a:xfrm>
              <a:off x="6513000" y="926725"/>
              <a:ext cx="30400" cy="19975"/>
            </a:xfrm>
            <a:custGeom>
              <a:avLst/>
              <a:gdLst/>
              <a:ahLst/>
              <a:cxnLst/>
              <a:rect l="l" t="t" r="r" b="b"/>
              <a:pathLst>
                <a:path w="1216" h="799" extrusionOk="0">
                  <a:moveTo>
                    <a:pt x="1" y="1"/>
                  </a:moveTo>
                  <a:cubicBezTo>
                    <a:pt x="24" y="560"/>
                    <a:pt x="572" y="727"/>
                    <a:pt x="1215" y="798"/>
                  </a:cubicBezTo>
                  <a:cubicBezTo>
                    <a:pt x="1132" y="263"/>
                    <a:pt x="644" y="84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11"/>
            <p:cNvSpPr/>
            <p:nvPr/>
          </p:nvSpPr>
          <p:spPr>
            <a:xfrm>
              <a:off x="6441575" y="1008125"/>
              <a:ext cx="17425" cy="15675"/>
            </a:xfrm>
            <a:custGeom>
              <a:avLst/>
              <a:gdLst/>
              <a:ahLst/>
              <a:cxnLst/>
              <a:rect l="l" t="t" r="r" b="b"/>
              <a:pathLst>
                <a:path w="697" h="627" extrusionOk="0">
                  <a:moveTo>
                    <a:pt x="209" y="1"/>
                  </a:moveTo>
                  <a:cubicBezTo>
                    <a:pt x="147" y="1"/>
                    <a:pt x="78" y="7"/>
                    <a:pt x="0" y="19"/>
                  </a:cubicBezTo>
                  <a:cubicBezTo>
                    <a:pt x="24" y="376"/>
                    <a:pt x="381" y="460"/>
                    <a:pt x="655" y="626"/>
                  </a:cubicBezTo>
                  <a:cubicBezTo>
                    <a:pt x="696" y="264"/>
                    <a:pt x="621" y="1"/>
                    <a:pt x="2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11"/>
            <p:cNvSpPr/>
            <p:nvPr/>
          </p:nvSpPr>
          <p:spPr>
            <a:xfrm>
              <a:off x="6493350" y="1069050"/>
              <a:ext cx="51825" cy="45825"/>
            </a:xfrm>
            <a:custGeom>
              <a:avLst/>
              <a:gdLst/>
              <a:ahLst/>
              <a:cxnLst/>
              <a:rect l="l" t="t" r="r" b="b"/>
              <a:pathLst>
                <a:path w="2073" h="1833" extrusionOk="0">
                  <a:moveTo>
                    <a:pt x="497" y="1"/>
                  </a:moveTo>
                  <a:cubicBezTo>
                    <a:pt x="371" y="1"/>
                    <a:pt x="212" y="42"/>
                    <a:pt x="1" y="142"/>
                  </a:cubicBezTo>
                  <a:cubicBezTo>
                    <a:pt x="179" y="499"/>
                    <a:pt x="168" y="987"/>
                    <a:pt x="489" y="1225"/>
                  </a:cubicBezTo>
                  <a:cubicBezTo>
                    <a:pt x="615" y="1122"/>
                    <a:pt x="712" y="1080"/>
                    <a:pt x="789" y="1080"/>
                  </a:cubicBezTo>
                  <a:cubicBezTo>
                    <a:pt x="1110" y="1080"/>
                    <a:pt x="1084" y="1813"/>
                    <a:pt x="1430" y="1833"/>
                  </a:cubicBezTo>
                  <a:cubicBezTo>
                    <a:pt x="1965" y="1702"/>
                    <a:pt x="1906" y="1154"/>
                    <a:pt x="2073" y="737"/>
                  </a:cubicBezTo>
                  <a:lnTo>
                    <a:pt x="2073" y="737"/>
                  </a:lnTo>
                  <a:cubicBezTo>
                    <a:pt x="1942" y="767"/>
                    <a:pt x="1829" y="780"/>
                    <a:pt x="1730" y="780"/>
                  </a:cubicBezTo>
                  <a:cubicBezTo>
                    <a:pt x="966" y="780"/>
                    <a:pt x="1049" y="1"/>
                    <a:pt x="4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11"/>
            <p:cNvSpPr/>
            <p:nvPr/>
          </p:nvSpPr>
          <p:spPr>
            <a:xfrm>
              <a:off x="6113550" y="1160975"/>
              <a:ext cx="50625" cy="21175"/>
            </a:xfrm>
            <a:custGeom>
              <a:avLst/>
              <a:gdLst/>
              <a:ahLst/>
              <a:cxnLst/>
              <a:rect l="l" t="t" r="r" b="b"/>
              <a:pathLst>
                <a:path w="2025" h="847" extrusionOk="0">
                  <a:moveTo>
                    <a:pt x="739" y="1"/>
                  </a:moveTo>
                  <a:cubicBezTo>
                    <a:pt x="524" y="203"/>
                    <a:pt x="0" y="156"/>
                    <a:pt x="108" y="620"/>
                  </a:cubicBezTo>
                  <a:cubicBezTo>
                    <a:pt x="279" y="593"/>
                    <a:pt x="431" y="582"/>
                    <a:pt x="568" y="582"/>
                  </a:cubicBezTo>
                  <a:cubicBezTo>
                    <a:pt x="1158" y="582"/>
                    <a:pt x="1494" y="788"/>
                    <a:pt x="2025" y="846"/>
                  </a:cubicBezTo>
                  <a:lnTo>
                    <a:pt x="2025" y="358"/>
                  </a:lnTo>
                  <a:cubicBezTo>
                    <a:pt x="1958" y="367"/>
                    <a:pt x="1897" y="371"/>
                    <a:pt x="1842" y="371"/>
                  </a:cubicBezTo>
                  <a:cubicBezTo>
                    <a:pt x="1315" y="371"/>
                    <a:pt x="1256" y="1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11"/>
            <p:cNvSpPr/>
            <p:nvPr/>
          </p:nvSpPr>
          <p:spPr>
            <a:xfrm>
              <a:off x="3490950" y="1131850"/>
              <a:ext cx="32125" cy="19650"/>
            </a:xfrm>
            <a:custGeom>
              <a:avLst/>
              <a:gdLst/>
              <a:ahLst/>
              <a:cxnLst/>
              <a:rect l="l" t="t" r="r" b="b"/>
              <a:pathLst>
                <a:path w="1285" h="786" extrusionOk="0">
                  <a:moveTo>
                    <a:pt x="360" y="1"/>
                  </a:moveTo>
                  <a:cubicBezTo>
                    <a:pt x="253" y="1"/>
                    <a:pt x="160" y="19"/>
                    <a:pt x="94" y="59"/>
                  </a:cubicBezTo>
                  <a:cubicBezTo>
                    <a:pt x="0" y="542"/>
                    <a:pt x="402" y="786"/>
                    <a:pt x="781" y="786"/>
                  </a:cubicBezTo>
                  <a:cubicBezTo>
                    <a:pt x="980" y="786"/>
                    <a:pt x="1173" y="718"/>
                    <a:pt x="1284" y="583"/>
                  </a:cubicBezTo>
                  <a:cubicBezTo>
                    <a:pt x="1266" y="230"/>
                    <a:pt x="735" y="1"/>
                    <a:pt x="3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11"/>
            <p:cNvSpPr/>
            <p:nvPr/>
          </p:nvSpPr>
          <p:spPr>
            <a:xfrm>
              <a:off x="3510250" y="1197300"/>
              <a:ext cx="75925" cy="57475"/>
            </a:xfrm>
            <a:custGeom>
              <a:avLst/>
              <a:gdLst/>
              <a:ahLst/>
              <a:cxnLst/>
              <a:rect l="l" t="t" r="r" b="b"/>
              <a:pathLst>
                <a:path w="3037" h="2299" extrusionOk="0">
                  <a:moveTo>
                    <a:pt x="798" y="1"/>
                  </a:moveTo>
                  <a:cubicBezTo>
                    <a:pt x="0" y="1048"/>
                    <a:pt x="1941" y="1917"/>
                    <a:pt x="3037" y="2298"/>
                  </a:cubicBezTo>
                  <a:cubicBezTo>
                    <a:pt x="2715" y="1203"/>
                    <a:pt x="1393" y="870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11"/>
            <p:cNvSpPr/>
            <p:nvPr/>
          </p:nvSpPr>
          <p:spPr>
            <a:xfrm>
              <a:off x="4904275" y="1023000"/>
              <a:ext cx="21725" cy="23175"/>
            </a:xfrm>
            <a:custGeom>
              <a:avLst/>
              <a:gdLst/>
              <a:ahLst/>
              <a:cxnLst/>
              <a:rect l="l" t="t" r="r" b="b"/>
              <a:pathLst>
                <a:path w="869" h="927" extrusionOk="0">
                  <a:moveTo>
                    <a:pt x="381" y="1"/>
                  </a:moveTo>
                  <a:cubicBezTo>
                    <a:pt x="352" y="1"/>
                    <a:pt x="319" y="3"/>
                    <a:pt x="282" y="7"/>
                  </a:cubicBezTo>
                  <a:cubicBezTo>
                    <a:pt x="83" y="57"/>
                    <a:pt x="0" y="927"/>
                    <a:pt x="63" y="927"/>
                  </a:cubicBezTo>
                  <a:cubicBezTo>
                    <a:pt x="75" y="927"/>
                    <a:pt x="92" y="894"/>
                    <a:pt x="115" y="817"/>
                  </a:cubicBezTo>
                  <a:cubicBezTo>
                    <a:pt x="205" y="637"/>
                    <a:pt x="869" y="1"/>
                    <a:pt x="38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11"/>
            <p:cNvSpPr/>
            <p:nvPr/>
          </p:nvSpPr>
          <p:spPr>
            <a:xfrm>
              <a:off x="3546550" y="1388700"/>
              <a:ext cx="31600" cy="21475"/>
            </a:xfrm>
            <a:custGeom>
              <a:avLst/>
              <a:gdLst/>
              <a:ahLst/>
              <a:cxnLst/>
              <a:rect l="l" t="t" r="r" b="b"/>
              <a:pathLst>
                <a:path w="1264" h="859" extrusionOk="0">
                  <a:moveTo>
                    <a:pt x="1" y="0"/>
                  </a:moveTo>
                  <a:cubicBezTo>
                    <a:pt x="93" y="485"/>
                    <a:pt x="343" y="859"/>
                    <a:pt x="1054" y="859"/>
                  </a:cubicBezTo>
                  <a:cubicBezTo>
                    <a:pt x="1075" y="859"/>
                    <a:pt x="1098" y="858"/>
                    <a:pt x="1120" y="857"/>
                  </a:cubicBezTo>
                  <a:cubicBezTo>
                    <a:pt x="1263" y="167"/>
                    <a:pt x="549" y="15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11"/>
            <p:cNvSpPr/>
            <p:nvPr/>
          </p:nvSpPr>
          <p:spPr>
            <a:xfrm>
              <a:off x="3391475" y="1041925"/>
              <a:ext cx="50625" cy="18475"/>
            </a:xfrm>
            <a:custGeom>
              <a:avLst/>
              <a:gdLst/>
              <a:ahLst/>
              <a:cxnLst/>
              <a:rect l="l" t="t" r="r" b="b"/>
              <a:pathLst>
                <a:path w="2025" h="739" extrusionOk="0">
                  <a:moveTo>
                    <a:pt x="1572" y="0"/>
                  </a:moveTo>
                  <a:cubicBezTo>
                    <a:pt x="1120" y="215"/>
                    <a:pt x="560" y="381"/>
                    <a:pt x="1" y="477"/>
                  </a:cubicBezTo>
                  <a:cubicBezTo>
                    <a:pt x="99" y="653"/>
                    <a:pt x="258" y="701"/>
                    <a:pt x="458" y="701"/>
                  </a:cubicBezTo>
                  <a:cubicBezTo>
                    <a:pt x="694" y="701"/>
                    <a:pt x="986" y="634"/>
                    <a:pt x="1301" y="634"/>
                  </a:cubicBezTo>
                  <a:cubicBezTo>
                    <a:pt x="1493" y="634"/>
                    <a:pt x="1693" y="659"/>
                    <a:pt x="1894" y="739"/>
                  </a:cubicBezTo>
                  <a:cubicBezTo>
                    <a:pt x="2025" y="298"/>
                    <a:pt x="1715" y="227"/>
                    <a:pt x="1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11"/>
            <p:cNvSpPr/>
            <p:nvPr/>
          </p:nvSpPr>
          <p:spPr>
            <a:xfrm>
              <a:off x="3540600" y="908575"/>
              <a:ext cx="41100" cy="48375"/>
            </a:xfrm>
            <a:custGeom>
              <a:avLst/>
              <a:gdLst/>
              <a:ahLst/>
              <a:cxnLst/>
              <a:rect l="l" t="t" r="r" b="b"/>
              <a:pathLst>
                <a:path w="1644" h="1935" extrusionOk="0">
                  <a:moveTo>
                    <a:pt x="703" y="0"/>
                  </a:moveTo>
                  <a:cubicBezTo>
                    <a:pt x="453" y="262"/>
                    <a:pt x="1" y="358"/>
                    <a:pt x="60" y="846"/>
                  </a:cubicBezTo>
                  <a:cubicBezTo>
                    <a:pt x="117" y="927"/>
                    <a:pt x="188" y="955"/>
                    <a:pt x="267" y="955"/>
                  </a:cubicBezTo>
                  <a:cubicBezTo>
                    <a:pt x="436" y="955"/>
                    <a:pt x="639" y="829"/>
                    <a:pt x="802" y="829"/>
                  </a:cubicBezTo>
                  <a:cubicBezTo>
                    <a:pt x="887" y="829"/>
                    <a:pt x="960" y="863"/>
                    <a:pt x="1013" y="965"/>
                  </a:cubicBezTo>
                  <a:lnTo>
                    <a:pt x="1013" y="1929"/>
                  </a:lnTo>
                  <a:cubicBezTo>
                    <a:pt x="1042" y="1933"/>
                    <a:pt x="1068" y="1934"/>
                    <a:pt x="1093" y="1934"/>
                  </a:cubicBezTo>
                  <a:cubicBezTo>
                    <a:pt x="1315" y="1934"/>
                    <a:pt x="1391" y="1810"/>
                    <a:pt x="1616" y="1810"/>
                  </a:cubicBezTo>
                  <a:cubicBezTo>
                    <a:pt x="1625" y="1810"/>
                    <a:pt x="1634" y="1810"/>
                    <a:pt x="1644" y="1810"/>
                  </a:cubicBezTo>
                  <a:cubicBezTo>
                    <a:pt x="1382" y="1155"/>
                    <a:pt x="1072" y="536"/>
                    <a:pt x="7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11"/>
            <p:cNvSpPr/>
            <p:nvPr/>
          </p:nvSpPr>
          <p:spPr>
            <a:xfrm>
              <a:off x="3427500" y="1458650"/>
              <a:ext cx="20275" cy="15525"/>
            </a:xfrm>
            <a:custGeom>
              <a:avLst/>
              <a:gdLst/>
              <a:ahLst/>
              <a:cxnLst/>
              <a:rect l="l" t="t" r="r" b="b"/>
              <a:pathLst>
                <a:path w="811" h="621" extrusionOk="0">
                  <a:moveTo>
                    <a:pt x="810" y="0"/>
                  </a:moveTo>
                  <a:lnTo>
                    <a:pt x="810" y="0"/>
                  </a:lnTo>
                  <a:cubicBezTo>
                    <a:pt x="298" y="24"/>
                    <a:pt x="48" y="226"/>
                    <a:pt x="0" y="619"/>
                  </a:cubicBezTo>
                  <a:cubicBezTo>
                    <a:pt x="19" y="620"/>
                    <a:pt x="38" y="620"/>
                    <a:pt x="56" y="620"/>
                  </a:cubicBezTo>
                  <a:cubicBezTo>
                    <a:pt x="599" y="620"/>
                    <a:pt x="649" y="277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11"/>
            <p:cNvSpPr/>
            <p:nvPr/>
          </p:nvSpPr>
          <p:spPr>
            <a:xfrm>
              <a:off x="3546550" y="1105625"/>
              <a:ext cx="21775" cy="17500"/>
            </a:xfrm>
            <a:custGeom>
              <a:avLst/>
              <a:gdLst/>
              <a:ahLst/>
              <a:cxnLst/>
              <a:rect l="l" t="t" r="r" b="b"/>
              <a:pathLst>
                <a:path w="871" h="70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1" y="48"/>
                    <a:pt x="156" y="370"/>
                    <a:pt x="275" y="691"/>
                  </a:cubicBezTo>
                  <a:cubicBezTo>
                    <a:pt x="316" y="697"/>
                    <a:pt x="354" y="699"/>
                    <a:pt x="389" y="699"/>
                  </a:cubicBezTo>
                  <a:cubicBezTo>
                    <a:pt x="870" y="699"/>
                    <a:pt x="863" y="200"/>
                    <a:pt x="6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11"/>
            <p:cNvSpPr/>
            <p:nvPr/>
          </p:nvSpPr>
          <p:spPr>
            <a:xfrm>
              <a:off x="3829050" y="2811200"/>
              <a:ext cx="26975" cy="16025"/>
            </a:xfrm>
            <a:custGeom>
              <a:avLst/>
              <a:gdLst/>
              <a:ahLst/>
              <a:cxnLst/>
              <a:rect l="l" t="t" r="r" b="b"/>
              <a:pathLst>
                <a:path w="1079" h="641" extrusionOk="0">
                  <a:moveTo>
                    <a:pt x="500" y="0"/>
                  </a:moveTo>
                  <a:cubicBezTo>
                    <a:pt x="464" y="286"/>
                    <a:pt x="24" y="262"/>
                    <a:pt x="0" y="548"/>
                  </a:cubicBezTo>
                  <a:cubicBezTo>
                    <a:pt x="95" y="613"/>
                    <a:pt x="198" y="641"/>
                    <a:pt x="297" y="641"/>
                  </a:cubicBezTo>
                  <a:cubicBezTo>
                    <a:pt x="720" y="641"/>
                    <a:pt x="1079" y="145"/>
                    <a:pt x="50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11"/>
            <p:cNvSpPr/>
            <p:nvPr/>
          </p:nvSpPr>
          <p:spPr>
            <a:xfrm>
              <a:off x="3732600" y="4140525"/>
              <a:ext cx="54500" cy="36625"/>
            </a:xfrm>
            <a:custGeom>
              <a:avLst/>
              <a:gdLst/>
              <a:ahLst/>
              <a:cxnLst/>
              <a:rect l="l" t="t" r="r" b="b"/>
              <a:pathLst>
                <a:path w="2180" h="1465" extrusionOk="0">
                  <a:moveTo>
                    <a:pt x="1763" y="0"/>
                  </a:moveTo>
                  <a:lnTo>
                    <a:pt x="1763" y="0"/>
                  </a:lnTo>
                  <a:cubicBezTo>
                    <a:pt x="1060" y="119"/>
                    <a:pt x="0" y="1298"/>
                    <a:pt x="1286" y="1465"/>
                  </a:cubicBezTo>
                  <a:cubicBezTo>
                    <a:pt x="1655" y="1227"/>
                    <a:pt x="2179" y="453"/>
                    <a:pt x="1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11"/>
            <p:cNvSpPr/>
            <p:nvPr/>
          </p:nvSpPr>
          <p:spPr>
            <a:xfrm>
              <a:off x="3806500" y="2034700"/>
              <a:ext cx="23950" cy="16850"/>
            </a:xfrm>
            <a:custGeom>
              <a:avLst/>
              <a:gdLst/>
              <a:ahLst/>
              <a:cxnLst/>
              <a:rect l="l" t="t" r="r" b="b"/>
              <a:pathLst>
                <a:path w="958" h="674" extrusionOk="0">
                  <a:moveTo>
                    <a:pt x="527" y="1"/>
                  </a:moveTo>
                  <a:cubicBezTo>
                    <a:pt x="269" y="1"/>
                    <a:pt x="1" y="233"/>
                    <a:pt x="116" y="663"/>
                  </a:cubicBezTo>
                  <a:cubicBezTo>
                    <a:pt x="189" y="671"/>
                    <a:pt x="257" y="674"/>
                    <a:pt x="321" y="674"/>
                  </a:cubicBezTo>
                  <a:cubicBezTo>
                    <a:pt x="581" y="674"/>
                    <a:pt x="771" y="619"/>
                    <a:pt x="914" y="533"/>
                  </a:cubicBezTo>
                  <a:cubicBezTo>
                    <a:pt x="958" y="170"/>
                    <a:pt x="746" y="1"/>
                    <a:pt x="5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11"/>
            <p:cNvSpPr/>
            <p:nvPr/>
          </p:nvSpPr>
          <p:spPr>
            <a:xfrm>
              <a:off x="3817425" y="1966150"/>
              <a:ext cx="32475" cy="24125"/>
            </a:xfrm>
            <a:custGeom>
              <a:avLst/>
              <a:gdLst/>
              <a:ahLst/>
              <a:cxnLst/>
              <a:rect l="l" t="t" r="r" b="b"/>
              <a:pathLst>
                <a:path w="1299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524"/>
                    <a:pt x="394" y="929"/>
                    <a:pt x="1120" y="965"/>
                  </a:cubicBezTo>
                  <a:cubicBezTo>
                    <a:pt x="1298" y="227"/>
                    <a:pt x="667" y="96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11"/>
            <p:cNvSpPr/>
            <p:nvPr/>
          </p:nvSpPr>
          <p:spPr>
            <a:xfrm>
              <a:off x="3727200" y="4062800"/>
              <a:ext cx="22875" cy="16900"/>
            </a:xfrm>
            <a:custGeom>
              <a:avLst/>
              <a:gdLst/>
              <a:ahLst/>
              <a:cxnLst/>
              <a:rect l="l" t="t" r="r" b="b"/>
              <a:pathLst>
                <a:path w="915" h="676" extrusionOk="0">
                  <a:moveTo>
                    <a:pt x="819" y="1"/>
                  </a:moveTo>
                  <a:cubicBezTo>
                    <a:pt x="351" y="1"/>
                    <a:pt x="1" y="402"/>
                    <a:pt x="371" y="669"/>
                  </a:cubicBezTo>
                  <a:cubicBezTo>
                    <a:pt x="409" y="673"/>
                    <a:pt x="444" y="675"/>
                    <a:pt x="477" y="675"/>
                  </a:cubicBezTo>
                  <a:cubicBezTo>
                    <a:pt x="888" y="675"/>
                    <a:pt x="914" y="344"/>
                    <a:pt x="859" y="2"/>
                  </a:cubicBezTo>
                  <a:cubicBezTo>
                    <a:pt x="846" y="1"/>
                    <a:pt x="833" y="1"/>
                    <a:pt x="8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11"/>
            <p:cNvSpPr/>
            <p:nvPr/>
          </p:nvSpPr>
          <p:spPr>
            <a:xfrm>
              <a:off x="3789600" y="2182300"/>
              <a:ext cx="18625" cy="15500"/>
            </a:xfrm>
            <a:custGeom>
              <a:avLst/>
              <a:gdLst/>
              <a:ahLst/>
              <a:cxnLst/>
              <a:rect l="l" t="t" r="r" b="b"/>
              <a:pathLst>
                <a:path w="745" h="620" extrusionOk="0">
                  <a:moveTo>
                    <a:pt x="467" y="1"/>
                  </a:moveTo>
                  <a:cubicBezTo>
                    <a:pt x="59" y="1"/>
                    <a:pt x="1" y="620"/>
                    <a:pt x="395" y="620"/>
                  </a:cubicBezTo>
                  <a:cubicBezTo>
                    <a:pt x="429" y="620"/>
                    <a:pt x="466" y="615"/>
                    <a:pt x="506" y="605"/>
                  </a:cubicBezTo>
                  <a:cubicBezTo>
                    <a:pt x="745" y="582"/>
                    <a:pt x="649" y="272"/>
                    <a:pt x="673" y="46"/>
                  </a:cubicBezTo>
                  <a:cubicBezTo>
                    <a:pt x="597" y="14"/>
                    <a:pt x="528" y="1"/>
                    <a:pt x="4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11"/>
            <p:cNvSpPr/>
            <p:nvPr/>
          </p:nvSpPr>
          <p:spPr>
            <a:xfrm>
              <a:off x="3628425" y="986950"/>
              <a:ext cx="25625" cy="15700"/>
            </a:xfrm>
            <a:custGeom>
              <a:avLst/>
              <a:gdLst/>
              <a:ahLst/>
              <a:cxnLst/>
              <a:rect l="l" t="t" r="r" b="b"/>
              <a:pathLst>
                <a:path w="1025" h="628" extrusionOk="0">
                  <a:moveTo>
                    <a:pt x="267" y="1"/>
                  </a:moveTo>
                  <a:cubicBezTo>
                    <a:pt x="203" y="1"/>
                    <a:pt x="131" y="6"/>
                    <a:pt x="48" y="21"/>
                  </a:cubicBezTo>
                  <a:cubicBezTo>
                    <a:pt x="0" y="294"/>
                    <a:pt x="72" y="497"/>
                    <a:pt x="191" y="628"/>
                  </a:cubicBezTo>
                  <a:cubicBezTo>
                    <a:pt x="596" y="556"/>
                    <a:pt x="1024" y="509"/>
                    <a:pt x="1000" y="140"/>
                  </a:cubicBezTo>
                  <a:cubicBezTo>
                    <a:pt x="694" y="140"/>
                    <a:pt x="576" y="1"/>
                    <a:pt x="2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11"/>
            <p:cNvSpPr/>
            <p:nvPr/>
          </p:nvSpPr>
          <p:spPr>
            <a:xfrm>
              <a:off x="3709675" y="1412675"/>
              <a:ext cx="44475" cy="57900"/>
            </a:xfrm>
            <a:custGeom>
              <a:avLst/>
              <a:gdLst/>
              <a:ahLst/>
              <a:cxnLst/>
              <a:rect l="l" t="t" r="r" b="b"/>
              <a:pathLst>
                <a:path w="1779" h="2316" extrusionOk="0">
                  <a:moveTo>
                    <a:pt x="148" y="0"/>
                  </a:moveTo>
                  <a:cubicBezTo>
                    <a:pt x="100" y="0"/>
                    <a:pt x="51" y="2"/>
                    <a:pt x="1" y="6"/>
                  </a:cubicBezTo>
                  <a:cubicBezTo>
                    <a:pt x="477" y="875"/>
                    <a:pt x="1263" y="1411"/>
                    <a:pt x="1263" y="2315"/>
                  </a:cubicBezTo>
                  <a:cubicBezTo>
                    <a:pt x="1778" y="1158"/>
                    <a:pt x="1378" y="0"/>
                    <a:pt x="1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11"/>
            <p:cNvSpPr/>
            <p:nvPr/>
          </p:nvSpPr>
          <p:spPr>
            <a:xfrm>
              <a:off x="3573650" y="897650"/>
              <a:ext cx="36625" cy="22850"/>
            </a:xfrm>
            <a:custGeom>
              <a:avLst/>
              <a:gdLst/>
              <a:ahLst/>
              <a:cxnLst/>
              <a:rect l="l" t="t" r="r" b="b"/>
              <a:pathLst>
                <a:path w="1465" h="914" extrusionOk="0">
                  <a:moveTo>
                    <a:pt x="503" y="0"/>
                  </a:moveTo>
                  <a:cubicBezTo>
                    <a:pt x="298" y="0"/>
                    <a:pt x="119" y="47"/>
                    <a:pt x="0" y="176"/>
                  </a:cubicBezTo>
                  <a:cubicBezTo>
                    <a:pt x="143" y="640"/>
                    <a:pt x="584" y="878"/>
                    <a:pt x="1286" y="914"/>
                  </a:cubicBezTo>
                  <a:cubicBezTo>
                    <a:pt x="1465" y="759"/>
                    <a:pt x="1465" y="473"/>
                    <a:pt x="1429" y="176"/>
                  </a:cubicBezTo>
                  <a:cubicBezTo>
                    <a:pt x="1130" y="92"/>
                    <a:pt x="790" y="0"/>
                    <a:pt x="5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11"/>
            <p:cNvSpPr/>
            <p:nvPr/>
          </p:nvSpPr>
          <p:spPr>
            <a:xfrm>
              <a:off x="3657875" y="1272350"/>
              <a:ext cx="63150" cy="27075"/>
            </a:xfrm>
            <a:custGeom>
              <a:avLst/>
              <a:gdLst/>
              <a:ahLst/>
              <a:cxnLst/>
              <a:rect l="l" t="t" r="r" b="b"/>
              <a:pathLst>
                <a:path w="2526" h="1083" extrusionOk="0">
                  <a:moveTo>
                    <a:pt x="1921" y="0"/>
                  </a:moveTo>
                  <a:cubicBezTo>
                    <a:pt x="1156" y="0"/>
                    <a:pt x="203" y="457"/>
                    <a:pt x="1" y="999"/>
                  </a:cubicBezTo>
                  <a:cubicBezTo>
                    <a:pt x="858" y="928"/>
                    <a:pt x="2335" y="1082"/>
                    <a:pt x="2525" y="130"/>
                  </a:cubicBezTo>
                  <a:cubicBezTo>
                    <a:pt x="2356" y="40"/>
                    <a:pt x="2147" y="0"/>
                    <a:pt x="19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11"/>
            <p:cNvSpPr/>
            <p:nvPr/>
          </p:nvSpPr>
          <p:spPr>
            <a:xfrm>
              <a:off x="3703900" y="1146875"/>
              <a:ext cx="29625" cy="14050"/>
            </a:xfrm>
            <a:custGeom>
              <a:avLst/>
              <a:gdLst/>
              <a:ahLst/>
              <a:cxnLst/>
              <a:rect l="l" t="t" r="r" b="b"/>
              <a:pathLst>
                <a:path w="1185" h="562" extrusionOk="0">
                  <a:moveTo>
                    <a:pt x="456" y="0"/>
                  </a:moveTo>
                  <a:cubicBezTo>
                    <a:pt x="192" y="0"/>
                    <a:pt x="1" y="130"/>
                    <a:pt x="65" y="553"/>
                  </a:cubicBezTo>
                  <a:cubicBezTo>
                    <a:pt x="119" y="541"/>
                    <a:pt x="184" y="537"/>
                    <a:pt x="256" y="537"/>
                  </a:cubicBezTo>
                  <a:cubicBezTo>
                    <a:pt x="426" y="537"/>
                    <a:pt x="632" y="561"/>
                    <a:pt x="807" y="561"/>
                  </a:cubicBezTo>
                  <a:cubicBezTo>
                    <a:pt x="992" y="561"/>
                    <a:pt x="1143" y="534"/>
                    <a:pt x="1184" y="422"/>
                  </a:cubicBezTo>
                  <a:cubicBezTo>
                    <a:pt x="982" y="386"/>
                    <a:pt x="1065" y="291"/>
                    <a:pt x="1184" y="184"/>
                  </a:cubicBezTo>
                  <a:cubicBezTo>
                    <a:pt x="964" y="96"/>
                    <a:pt x="683" y="0"/>
                    <a:pt x="4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11"/>
            <p:cNvSpPr/>
            <p:nvPr/>
          </p:nvSpPr>
          <p:spPr>
            <a:xfrm>
              <a:off x="3749650" y="4195050"/>
              <a:ext cx="38925" cy="15125"/>
            </a:xfrm>
            <a:custGeom>
              <a:avLst/>
              <a:gdLst/>
              <a:ahLst/>
              <a:cxnLst/>
              <a:rect l="l" t="t" r="r" b="b"/>
              <a:pathLst>
                <a:path w="1557" h="605" extrusionOk="0">
                  <a:moveTo>
                    <a:pt x="774" y="1"/>
                  </a:moveTo>
                  <a:cubicBezTo>
                    <a:pt x="341" y="1"/>
                    <a:pt x="0" y="66"/>
                    <a:pt x="128" y="486"/>
                  </a:cubicBezTo>
                  <a:cubicBezTo>
                    <a:pt x="263" y="570"/>
                    <a:pt x="384" y="604"/>
                    <a:pt x="496" y="604"/>
                  </a:cubicBezTo>
                  <a:cubicBezTo>
                    <a:pt x="911" y="604"/>
                    <a:pt x="1201" y="141"/>
                    <a:pt x="1557" y="10"/>
                  </a:cubicBezTo>
                  <a:lnTo>
                    <a:pt x="1557" y="10"/>
                  </a:lnTo>
                  <a:cubicBezTo>
                    <a:pt x="1502" y="13"/>
                    <a:pt x="1445" y="14"/>
                    <a:pt x="1387" y="14"/>
                  </a:cubicBezTo>
                  <a:cubicBezTo>
                    <a:pt x="1187" y="14"/>
                    <a:pt x="971" y="1"/>
                    <a:pt x="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11"/>
            <p:cNvSpPr/>
            <p:nvPr/>
          </p:nvSpPr>
          <p:spPr>
            <a:xfrm>
              <a:off x="3089075" y="3738275"/>
              <a:ext cx="25325" cy="11750"/>
            </a:xfrm>
            <a:custGeom>
              <a:avLst/>
              <a:gdLst/>
              <a:ahLst/>
              <a:cxnLst/>
              <a:rect l="l" t="t" r="r" b="b"/>
              <a:pathLst>
                <a:path w="1013" h="470" extrusionOk="0">
                  <a:moveTo>
                    <a:pt x="561" y="1"/>
                  </a:moveTo>
                  <a:cubicBezTo>
                    <a:pt x="273" y="1"/>
                    <a:pt x="25" y="120"/>
                    <a:pt x="0" y="434"/>
                  </a:cubicBezTo>
                  <a:cubicBezTo>
                    <a:pt x="250" y="255"/>
                    <a:pt x="1012" y="469"/>
                    <a:pt x="953" y="65"/>
                  </a:cubicBezTo>
                  <a:cubicBezTo>
                    <a:pt x="825" y="24"/>
                    <a:pt x="689" y="1"/>
                    <a:pt x="56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11"/>
            <p:cNvSpPr/>
            <p:nvPr/>
          </p:nvSpPr>
          <p:spPr>
            <a:xfrm>
              <a:off x="3057350" y="1444925"/>
              <a:ext cx="30775" cy="24600"/>
            </a:xfrm>
            <a:custGeom>
              <a:avLst/>
              <a:gdLst/>
              <a:ahLst/>
              <a:cxnLst/>
              <a:rect l="l" t="t" r="r" b="b"/>
              <a:pathLst>
                <a:path w="1231" h="984" extrusionOk="0">
                  <a:moveTo>
                    <a:pt x="642" y="1"/>
                  </a:moveTo>
                  <a:cubicBezTo>
                    <a:pt x="604" y="1"/>
                    <a:pt x="563" y="5"/>
                    <a:pt x="519" y="13"/>
                  </a:cubicBezTo>
                  <a:cubicBezTo>
                    <a:pt x="54" y="36"/>
                    <a:pt x="1" y="983"/>
                    <a:pt x="569" y="983"/>
                  </a:cubicBezTo>
                  <a:cubicBezTo>
                    <a:pt x="612" y="983"/>
                    <a:pt x="659" y="978"/>
                    <a:pt x="709" y="966"/>
                  </a:cubicBezTo>
                  <a:cubicBezTo>
                    <a:pt x="1190" y="966"/>
                    <a:pt x="1230" y="1"/>
                    <a:pt x="64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11"/>
            <p:cNvSpPr/>
            <p:nvPr/>
          </p:nvSpPr>
          <p:spPr>
            <a:xfrm>
              <a:off x="3092050" y="3171725"/>
              <a:ext cx="28300" cy="13200"/>
            </a:xfrm>
            <a:custGeom>
              <a:avLst/>
              <a:gdLst/>
              <a:ahLst/>
              <a:cxnLst/>
              <a:rect l="l" t="t" r="r" b="b"/>
              <a:pathLst>
                <a:path w="1132" h="528" extrusionOk="0">
                  <a:moveTo>
                    <a:pt x="492" y="0"/>
                  </a:moveTo>
                  <a:cubicBezTo>
                    <a:pt x="222" y="0"/>
                    <a:pt x="0" y="141"/>
                    <a:pt x="95" y="521"/>
                  </a:cubicBezTo>
                  <a:cubicBezTo>
                    <a:pt x="231" y="521"/>
                    <a:pt x="375" y="528"/>
                    <a:pt x="512" y="528"/>
                  </a:cubicBezTo>
                  <a:cubicBezTo>
                    <a:pt x="830" y="528"/>
                    <a:pt x="1106" y="493"/>
                    <a:pt x="1131" y="259"/>
                  </a:cubicBezTo>
                  <a:cubicBezTo>
                    <a:pt x="1003" y="109"/>
                    <a:pt x="729" y="0"/>
                    <a:pt x="4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11"/>
            <p:cNvSpPr/>
            <p:nvPr/>
          </p:nvSpPr>
          <p:spPr>
            <a:xfrm>
              <a:off x="3121800" y="1821575"/>
              <a:ext cx="15925" cy="17500"/>
            </a:xfrm>
            <a:custGeom>
              <a:avLst/>
              <a:gdLst/>
              <a:ahLst/>
              <a:cxnLst/>
              <a:rect l="l" t="t" r="r" b="b"/>
              <a:pathLst>
                <a:path w="637" h="700" extrusionOk="0">
                  <a:moveTo>
                    <a:pt x="149" y="0"/>
                  </a:moveTo>
                  <a:cubicBezTo>
                    <a:pt x="114" y="0"/>
                    <a:pt x="76" y="3"/>
                    <a:pt x="36" y="9"/>
                  </a:cubicBezTo>
                  <a:cubicBezTo>
                    <a:pt x="1" y="342"/>
                    <a:pt x="1" y="664"/>
                    <a:pt x="382" y="699"/>
                  </a:cubicBezTo>
                  <a:cubicBezTo>
                    <a:pt x="637" y="500"/>
                    <a:pt x="623" y="0"/>
                    <a:pt x="14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11"/>
            <p:cNvSpPr/>
            <p:nvPr/>
          </p:nvSpPr>
          <p:spPr>
            <a:xfrm>
              <a:off x="3023875" y="1346975"/>
              <a:ext cx="42900" cy="43850"/>
            </a:xfrm>
            <a:custGeom>
              <a:avLst/>
              <a:gdLst/>
              <a:ahLst/>
              <a:cxnLst/>
              <a:rect l="l" t="t" r="r" b="b"/>
              <a:pathLst>
                <a:path w="1716" h="1754" extrusionOk="0">
                  <a:moveTo>
                    <a:pt x="1301" y="0"/>
                  </a:moveTo>
                  <a:cubicBezTo>
                    <a:pt x="1031" y="0"/>
                    <a:pt x="981" y="157"/>
                    <a:pt x="679" y="157"/>
                  </a:cubicBezTo>
                  <a:cubicBezTo>
                    <a:pt x="941" y="1038"/>
                    <a:pt x="298" y="1193"/>
                    <a:pt x="1" y="1645"/>
                  </a:cubicBezTo>
                  <a:cubicBezTo>
                    <a:pt x="142" y="1722"/>
                    <a:pt x="259" y="1754"/>
                    <a:pt x="359" y="1754"/>
                  </a:cubicBezTo>
                  <a:cubicBezTo>
                    <a:pt x="861" y="1754"/>
                    <a:pt x="940" y="951"/>
                    <a:pt x="1629" y="951"/>
                  </a:cubicBezTo>
                  <a:cubicBezTo>
                    <a:pt x="1657" y="951"/>
                    <a:pt x="1685" y="952"/>
                    <a:pt x="1715" y="955"/>
                  </a:cubicBezTo>
                  <a:cubicBezTo>
                    <a:pt x="1679" y="574"/>
                    <a:pt x="1394" y="383"/>
                    <a:pt x="1358" y="2"/>
                  </a:cubicBezTo>
                  <a:cubicBezTo>
                    <a:pt x="1338" y="1"/>
                    <a:pt x="1319" y="0"/>
                    <a:pt x="1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11"/>
            <p:cNvSpPr/>
            <p:nvPr/>
          </p:nvSpPr>
          <p:spPr>
            <a:xfrm>
              <a:off x="2900050" y="1455375"/>
              <a:ext cx="51225" cy="37250"/>
            </a:xfrm>
            <a:custGeom>
              <a:avLst/>
              <a:gdLst/>
              <a:ahLst/>
              <a:cxnLst/>
              <a:rect l="l" t="t" r="r" b="b"/>
              <a:pathLst>
                <a:path w="2049" h="1490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429"/>
                    <a:pt x="382" y="596"/>
                    <a:pt x="358" y="1084"/>
                  </a:cubicBezTo>
                  <a:cubicBezTo>
                    <a:pt x="411" y="1106"/>
                    <a:pt x="473" y="1115"/>
                    <a:pt x="533" y="1115"/>
                  </a:cubicBezTo>
                  <a:cubicBezTo>
                    <a:pt x="567" y="1115"/>
                    <a:pt x="601" y="1112"/>
                    <a:pt x="632" y="1108"/>
                  </a:cubicBezTo>
                  <a:cubicBezTo>
                    <a:pt x="688" y="1369"/>
                    <a:pt x="930" y="1489"/>
                    <a:pt x="1345" y="1489"/>
                  </a:cubicBezTo>
                  <a:cubicBezTo>
                    <a:pt x="1365" y="1489"/>
                    <a:pt x="1385" y="1489"/>
                    <a:pt x="1406" y="1489"/>
                  </a:cubicBezTo>
                  <a:cubicBezTo>
                    <a:pt x="1465" y="1227"/>
                    <a:pt x="1406" y="1048"/>
                    <a:pt x="1251" y="941"/>
                  </a:cubicBezTo>
                  <a:cubicBezTo>
                    <a:pt x="1525" y="822"/>
                    <a:pt x="1751" y="643"/>
                    <a:pt x="2048" y="548"/>
                  </a:cubicBezTo>
                  <a:cubicBezTo>
                    <a:pt x="1465" y="286"/>
                    <a:pt x="858" y="48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11"/>
            <p:cNvSpPr/>
            <p:nvPr/>
          </p:nvSpPr>
          <p:spPr>
            <a:xfrm>
              <a:off x="2825650" y="1123575"/>
              <a:ext cx="74425" cy="50825"/>
            </a:xfrm>
            <a:custGeom>
              <a:avLst/>
              <a:gdLst/>
              <a:ahLst/>
              <a:cxnLst/>
              <a:rect l="l" t="t" r="r" b="b"/>
              <a:pathLst>
                <a:path w="2977" h="2033" extrusionOk="0">
                  <a:moveTo>
                    <a:pt x="2212" y="1"/>
                  </a:moveTo>
                  <a:cubicBezTo>
                    <a:pt x="2181" y="1"/>
                    <a:pt x="2146" y="3"/>
                    <a:pt x="2107" y="9"/>
                  </a:cubicBezTo>
                  <a:cubicBezTo>
                    <a:pt x="1976" y="664"/>
                    <a:pt x="0" y="1426"/>
                    <a:pt x="1429" y="2033"/>
                  </a:cubicBezTo>
                  <a:cubicBezTo>
                    <a:pt x="1584" y="1259"/>
                    <a:pt x="1905" y="604"/>
                    <a:pt x="2977" y="544"/>
                  </a:cubicBezTo>
                  <a:lnTo>
                    <a:pt x="2977" y="140"/>
                  </a:lnTo>
                  <a:cubicBezTo>
                    <a:pt x="2903" y="156"/>
                    <a:pt x="2841" y="163"/>
                    <a:pt x="2788" y="163"/>
                  </a:cubicBezTo>
                  <a:cubicBezTo>
                    <a:pt x="2529" y="163"/>
                    <a:pt x="2471" y="1"/>
                    <a:pt x="22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11"/>
            <p:cNvSpPr/>
            <p:nvPr/>
          </p:nvSpPr>
          <p:spPr>
            <a:xfrm>
              <a:off x="2957200" y="12858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62" y="0"/>
                  </a:moveTo>
                  <a:cubicBezTo>
                    <a:pt x="385" y="0"/>
                    <a:pt x="0" y="590"/>
                    <a:pt x="429" y="827"/>
                  </a:cubicBezTo>
                  <a:cubicBezTo>
                    <a:pt x="596" y="541"/>
                    <a:pt x="953" y="422"/>
                    <a:pt x="941" y="6"/>
                  </a:cubicBezTo>
                  <a:cubicBezTo>
                    <a:pt x="915" y="2"/>
                    <a:pt x="888" y="0"/>
                    <a:pt x="8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11"/>
            <p:cNvSpPr/>
            <p:nvPr/>
          </p:nvSpPr>
          <p:spPr>
            <a:xfrm>
              <a:off x="2950625" y="1343125"/>
              <a:ext cx="56600" cy="54400"/>
            </a:xfrm>
            <a:custGeom>
              <a:avLst/>
              <a:gdLst/>
              <a:ahLst/>
              <a:cxnLst/>
              <a:rect l="l" t="t" r="r" b="b"/>
              <a:pathLst>
                <a:path w="2264" h="2176" extrusionOk="0">
                  <a:moveTo>
                    <a:pt x="2016" y="0"/>
                  </a:moveTo>
                  <a:cubicBezTo>
                    <a:pt x="1564" y="0"/>
                    <a:pt x="1360" y="195"/>
                    <a:pt x="1038" y="299"/>
                  </a:cubicBezTo>
                  <a:cubicBezTo>
                    <a:pt x="966" y="859"/>
                    <a:pt x="1549" y="895"/>
                    <a:pt x="1383" y="1514"/>
                  </a:cubicBezTo>
                  <a:cubicBezTo>
                    <a:pt x="1358" y="1515"/>
                    <a:pt x="1334" y="1515"/>
                    <a:pt x="1311" y="1515"/>
                  </a:cubicBezTo>
                  <a:cubicBezTo>
                    <a:pt x="899" y="1515"/>
                    <a:pt x="711" y="1357"/>
                    <a:pt x="317" y="1357"/>
                  </a:cubicBezTo>
                  <a:cubicBezTo>
                    <a:pt x="231" y="1357"/>
                    <a:pt x="136" y="1364"/>
                    <a:pt x="25" y="1383"/>
                  </a:cubicBezTo>
                  <a:cubicBezTo>
                    <a:pt x="1" y="1966"/>
                    <a:pt x="335" y="2176"/>
                    <a:pt x="751" y="2176"/>
                  </a:cubicBezTo>
                  <a:cubicBezTo>
                    <a:pt x="1338" y="2176"/>
                    <a:pt x="2089" y="1759"/>
                    <a:pt x="2228" y="1383"/>
                  </a:cubicBezTo>
                  <a:cubicBezTo>
                    <a:pt x="2228" y="1002"/>
                    <a:pt x="1526" y="502"/>
                    <a:pt x="2050" y="156"/>
                  </a:cubicBezTo>
                  <a:cubicBezTo>
                    <a:pt x="2157" y="144"/>
                    <a:pt x="2264" y="133"/>
                    <a:pt x="2228" y="13"/>
                  </a:cubicBezTo>
                  <a:cubicBezTo>
                    <a:pt x="2151" y="4"/>
                    <a:pt x="2081" y="0"/>
                    <a:pt x="201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11"/>
            <p:cNvSpPr/>
            <p:nvPr/>
          </p:nvSpPr>
          <p:spPr>
            <a:xfrm>
              <a:off x="3268550" y="1818200"/>
              <a:ext cx="58075" cy="44975"/>
            </a:xfrm>
            <a:custGeom>
              <a:avLst/>
              <a:gdLst/>
              <a:ahLst/>
              <a:cxnLst/>
              <a:rect l="l" t="t" r="r" b="b"/>
              <a:pathLst>
                <a:path w="2323" h="1799" extrusionOk="0">
                  <a:moveTo>
                    <a:pt x="1667" y="1"/>
                  </a:moveTo>
                  <a:cubicBezTo>
                    <a:pt x="1525" y="215"/>
                    <a:pt x="1334" y="965"/>
                    <a:pt x="1632" y="1251"/>
                  </a:cubicBezTo>
                  <a:cubicBezTo>
                    <a:pt x="1253" y="1259"/>
                    <a:pt x="909" y="1405"/>
                    <a:pt x="526" y="1405"/>
                  </a:cubicBezTo>
                  <a:cubicBezTo>
                    <a:pt x="367" y="1405"/>
                    <a:pt x="202" y="1380"/>
                    <a:pt x="24" y="1311"/>
                  </a:cubicBezTo>
                  <a:lnTo>
                    <a:pt x="24" y="1311"/>
                  </a:lnTo>
                  <a:cubicBezTo>
                    <a:pt x="1" y="1632"/>
                    <a:pt x="274" y="1561"/>
                    <a:pt x="24" y="1799"/>
                  </a:cubicBezTo>
                  <a:cubicBezTo>
                    <a:pt x="882" y="1799"/>
                    <a:pt x="1715" y="1787"/>
                    <a:pt x="2025" y="1382"/>
                  </a:cubicBezTo>
                  <a:cubicBezTo>
                    <a:pt x="2084" y="1382"/>
                    <a:pt x="2132" y="1382"/>
                    <a:pt x="2191" y="1358"/>
                  </a:cubicBezTo>
                  <a:cubicBezTo>
                    <a:pt x="2322" y="680"/>
                    <a:pt x="1965" y="358"/>
                    <a:pt x="1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11"/>
            <p:cNvSpPr/>
            <p:nvPr/>
          </p:nvSpPr>
          <p:spPr>
            <a:xfrm>
              <a:off x="3258725" y="856775"/>
              <a:ext cx="32175" cy="18200"/>
            </a:xfrm>
            <a:custGeom>
              <a:avLst/>
              <a:gdLst/>
              <a:ahLst/>
              <a:cxnLst/>
              <a:rect l="l" t="t" r="r" b="b"/>
              <a:pathLst>
                <a:path w="1287" h="728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86" y="227"/>
                    <a:pt x="1" y="477"/>
                    <a:pt x="513" y="727"/>
                  </a:cubicBezTo>
                  <a:cubicBezTo>
                    <a:pt x="501" y="465"/>
                    <a:pt x="1287" y="191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11"/>
            <p:cNvSpPr/>
            <p:nvPr/>
          </p:nvSpPr>
          <p:spPr>
            <a:xfrm>
              <a:off x="3292950" y="1492575"/>
              <a:ext cx="34275" cy="23850"/>
            </a:xfrm>
            <a:custGeom>
              <a:avLst/>
              <a:gdLst/>
              <a:ahLst/>
              <a:cxnLst/>
              <a:rect l="l" t="t" r="r" b="b"/>
              <a:pathLst>
                <a:path w="1371" h="954" extrusionOk="0">
                  <a:moveTo>
                    <a:pt x="1370" y="1"/>
                  </a:moveTo>
                  <a:cubicBezTo>
                    <a:pt x="751" y="72"/>
                    <a:pt x="310" y="239"/>
                    <a:pt x="1" y="548"/>
                  </a:cubicBezTo>
                  <a:cubicBezTo>
                    <a:pt x="30" y="546"/>
                    <a:pt x="58" y="545"/>
                    <a:pt x="85" y="545"/>
                  </a:cubicBezTo>
                  <a:cubicBezTo>
                    <a:pt x="406" y="545"/>
                    <a:pt x="546" y="678"/>
                    <a:pt x="513" y="953"/>
                  </a:cubicBezTo>
                  <a:cubicBezTo>
                    <a:pt x="524" y="953"/>
                    <a:pt x="534" y="953"/>
                    <a:pt x="544" y="953"/>
                  </a:cubicBezTo>
                  <a:cubicBezTo>
                    <a:pt x="958" y="953"/>
                    <a:pt x="1045" y="725"/>
                    <a:pt x="1370" y="667"/>
                  </a:cubicBezTo>
                  <a:lnTo>
                    <a:pt x="137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11"/>
            <p:cNvSpPr/>
            <p:nvPr/>
          </p:nvSpPr>
          <p:spPr>
            <a:xfrm>
              <a:off x="3362900" y="13506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275" y="0"/>
                  </a:moveTo>
                  <a:cubicBezTo>
                    <a:pt x="37" y="155"/>
                    <a:pt x="1" y="655"/>
                    <a:pt x="441" y="667"/>
                  </a:cubicBezTo>
                  <a:cubicBezTo>
                    <a:pt x="679" y="500"/>
                    <a:pt x="703" y="0"/>
                    <a:pt x="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11"/>
            <p:cNvSpPr/>
            <p:nvPr/>
          </p:nvSpPr>
          <p:spPr>
            <a:xfrm>
              <a:off x="3160500" y="1414875"/>
              <a:ext cx="42000" cy="30400"/>
            </a:xfrm>
            <a:custGeom>
              <a:avLst/>
              <a:gdLst/>
              <a:ahLst/>
              <a:cxnLst/>
              <a:rect l="l" t="t" r="r" b="b"/>
              <a:pathLst>
                <a:path w="1680" h="1216" extrusionOk="0">
                  <a:moveTo>
                    <a:pt x="1036" y="1"/>
                  </a:moveTo>
                  <a:cubicBezTo>
                    <a:pt x="1048" y="584"/>
                    <a:pt x="1" y="799"/>
                    <a:pt x="358" y="1215"/>
                  </a:cubicBezTo>
                  <a:cubicBezTo>
                    <a:pt x="1108" y="1215"/>
                    <a:pt x="1679" y="322"/>
                    <a:pt x="103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11"/>
            <p:cNvSpPr/>
            <p:nvPr/>
          </p:nvSpPr>
          <p:spPr>
            <a:xfrm>
              <a:off x="3158675" y="1394075"/>
              <a:ext cx="24475" cy="17700"/>
            </a:xfrm>
            <a:custGeom>
              <a:avLst/>
              <a:gdLst/>
              <a:ahLst/>
              <a:cxnLst/>
              <a:rect l="l" t="t" r="r" b="b"/>
              <a:pathLst>
                <a:path w="979" h="708" extrusionOk="0">
                  <a:moveTo>
                    <a:pt x="566" y="0"/>
                  </a:moveTo>
                  <a:cubicBezTo>
                    <a:pt x="165" y="0"/>
                    <a:pt x="1" y="184"/>
                    <a:pt x="74" y="559"/>
                  </a:cubicBezTo>
                  <a:cubicBezTo>
                    <a:pt x="153" y="540"/>
                    <a:pt x="219" y="532"/>
                    <a:pt x="274" y="532"/>
                  </a:cubicBezTo>
                  <a:cubicBezTo>
                    <a:pt x="534" y="532"/>
                    <a:pt x="574" y="707"/>
                    <a:pt x="838" y="707"/>
                  </a:cubicBezTo>
                  <a:cubicBezTo>
                    <a:pt x="863" y="707"/>
                    <a:pt x="890" y="705"/>
                    <a:pt x="919" y="702"/>
                  </a:cubicBezTo>
                  <a:cubicBezTo>
                    <a:pt x="978" y="381"/>
                    <a:pt x="907" y="178"/>
                    <a:pt x="752" y="11"/>
                  </a:cubicBezTo>
                  <a:cubicBezTo>
                    <a:pt x="685" y="4"/>
                    <a:pt x="624" y="0"/>
                    <a:pt x="5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11"/>
            <p:cNvSpPr/>
            <p:nvPr/>
          </p:nvSpPr>
          <p:spPr>
            <a:xfrm>
              <a:off x="3367375" y="1523225"/>
              <a:ext cx="32775" cy="20075"/>
            </a:xfrm>
            <a:custGeom>
              <a:avLst/>
              <a:gdLst/>
              <a:ahLst/>
              <a:cxnLst/>
              <a:rect l="l" t="t" r="r" b="b"/>
              <a:pathLst>
                <a:path w="1311" h="803" extrusionOk="0">
                  <a:moveTo>
                    <a:pt x="274" y="1"/>
                  </a:moveTo>
                  <a:cubicBezTo>
                    <a:pt x="274" y="310"/>
                    <a:pt x="0" y="394"/>
                    <a:pt x="96" y="799"/>
                  </a:cubicBezTo>
                  <a:cubicBezTo>
                    <a:pt x="128" y="802"/>
                    <a:pt x="160" y="803"/>
                    <a:pt x="191" y="803"/>
                  </a:cubicBezTo>
                  <a:cubicBezTo>
                    <a:pt x="503" y="803"/>
                    <a:pt x="734" y="666"/>
                    <a:pt x="963" y="666"/>
                  </a:cubicBezTo>
                  <a:cubicBezTo>
                    <a:pt x="1076" y="666"/>
                    <a:pt x="1188" y="699"/>
                    <a:pt x="1310" y="799"/>
                  </a:cubicBezTo>
                  <a:cubicBezTo>
                    <a:pt x="1286" y="275"/>
                    <a:pt x="953" y="1"/>
                    <a:pt x="2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11"/>
            <p:cNvSpPr/>
            <p:nvPr/>
          </p:nvSpPr>
          <p:spPr>
            <a:xfrm>
              <a:off x="3223600" y="1367550"/>
              <a:ext cx="19075" cy="20275"/>
            </a:xfrm>
            <a:custGeom>
              <a:avLst/>
              <a:gdLst/>
              <a:ahLst/>
              <a:cxnLst/>
              <a:rect l="l" t="t" r="r" b="b"/>
              <a:pathLst>
                <a:path w="763" h="811" extrusionOk="0">
                  <a:moveTo>
                    <a:pt x="394" y="1"/>
                  </a:moveTo>
                  <a:cubicBezTo>
                    <a:pt x="239" y="72"/>
                    <a:pt x="1" y="751"/>
                    <a:pt x="394" y="811"/>
                  </a:cubicBezTo>
                  <a:cubicBezTo>
                    <a:pt x="525" y="703"/>
                    <a:pt x="763" y="49"/>
                    <a:pt x="3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11"/>
            <p:cNvSpPr/>
            <p:nvPr/>
          </p:nvSpPr>
          <p:spPr>
            <a:xfrm>
              <a:off x="4437750" y="1413050"/>
              <a:ext cx="55375" cy="40850"/>
            </a:xfrm>
            <a:custGeom>
              <a:avLst/>
              <a:gdLst/>
              <a:ahLst/>
              <a:cxnLst/>
              <a:rect l="l" t="t" r="r" b="b"/>
              <a:pathLst>
                <a:path w="2215" h="1634" extrusionOk="0">
                  <a:moveTo>
                    <a:pt x="1879" y="0"/>
                  </a:moveTo>
                  <a:cubicBezTo>
                    <a:pt x="560" y="0"/>
                    <a:pt x="331" y="740"/>
                    <a:pt x="0" y="1634"/>
                  </a:cubicBezTo>
                  <a:cubicBezTo>
                    <a:pt x="774" y="1146"/>
                    <a:pt x="1989" y="967"/>
                    <a:pt x="2215" y="14"/>
                  </a:cubicBezTo>
                  <a:cubicBezTo>
                    <a:pt x="2096" y="5"/>
                    <a:pt x="1984" y="0"/>
                    <a:pt x="18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11"/>
            <p:cNvSpPr/>
            <p:nvPr/>
          </p:nvSpPr>
          <p:spPr>
            <a:xfrm>
              <a:off x="4319275" y="2282975"/>
              <a:ext cx="25925" cy="15975"/>
            </a:xfrm>
            <a:custGeom>
              <a:avLst/>
              <a:gdLst/>
              <a:ahLst/>
              <a:cxnLst/>
              <a:rect l="l" t="t" r="r" b="b"/>
              <a:pathLst>
                <a:path w="1037" h="639" extrusionOk="0">
                  <a:moveTo>
                    <a:pt x="659" y="1"/>
                  </a:moveTo>
                  <a:cubicBezTo>
                    <a:pt x="500" y="1"/>
                    <a:pt x="412" y="59"/>
                    <a:pt x="1" y="67"/>
                  </a:cubicBezTo>
                  <a:lnTo>
                    <a:pt x="1" y="627"/>
                  </a:lnTo>
                  <a:cubicBezTo>
                    <a:pt x="82" y="634"/>
                    <a:pt x="159" y="638"/>
                    <a:pt x="232" y="638"/>
                  </a:cubicBezTo>
                  <a:cubicBezTo>
                    <a:pt x="722" y="638"/>
                    <a:pt x="1005" y="461"/>
                    <a:pt x="1036" y="67"/>
                  </a:cubicBezTo>
                  <a:cubicBezTo>
                    <a:pt x="850" y="17"/>
                    <a:pt x="745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11"/>
            <p:cNvSpPr/>
            <p:nvPr/>
          </p:nvSpPr>
          <p:spPr>
            <a:xfrm>
              <a:off x="4397550" y="1603600"/>
              <a:ext cx="56750" cy="22125"/>
            </a:xfrm>
            <a:custGeom>
              <a:avLst/>
              <a:gdLst/>
              <a:ahLst/>
              <a:cxnLst/>
              <a:rect l="l" t="t" r="r" b="b"/>
              <a:pathLst>
                <a:path w="2270" h="885" extrusionOk="0">
                  <a:moveTo>
                    <a:pt x="1787" y="1"/>
                  </a:moveTo>
                  <a:cubicBezTo>
                    <a:pt x="1084" y="143"/>
                    <a:pt x="1" y="24"/>
                    <a:pt x="84" y="810"/>
                  </a:cubicBezTo>
                  <a:cubicBezTo>
                    <a:pt x="212" y="860"/>
                    <a:pt x="396" y="884"/>
                    <a:pt x="599" y="884"/>
                  </a:cubicBezTo>
                  <a:cubicBezTo>
                    <a:pt x="1318" y="884"/>
                    <a:pt x="2270" y="577"/>
                    <a:pt x="178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11"/>
            <p:cNvSpPr/>
            <p:nvPr/>
          </p:nvSpPr>
          <p:spPr>
            <a:xfrm>
              <a:off x="4340400" y="2190275"/>
              <a:ext cx="61950" cy="64325"/>
            </a:xfrm>
            <a:custGeom>
              <a:avLst/>
              <a:gdLst/>
              <a:ahLst/>
              <a:cxnLst/>
              <a:rect l="l" t="t" r="r" b="b"/>
              <a:pathLst>
                <a:path w="2478" h="2573" extrusionOk="0">
                  <a:moveTo>
                    <a:pt x="713" y="0"/>
                  </a:moveTo>
                  <a:cubicBezTo>
                    <a:pt x="702" y="0"/>
                    <a:pt x="691" y="0"/>
                    <a:pt x="680" y="1"/>
                  </a:cubicBezTo>
                  <a:cubicBezTo>
                    <a:pt x="632" y="667"/>
                    <a:pt x="501" y="1084"/>
                    <a:pt x="1" y="1620"/>
                  </a:cubicBezTo>
                  <a:cubicBezTo>
                    <a:pt x="688" y="1750"/>
                    <a:pt x="1292" y="1951"/>
                    <a:pt x="1381" y="2562"/>
                  </a:cubicBezTo>
                  <a:lnTo>
                    <a:pt x="1381" y="2562"/>
                  </a:lnTo>
                  <a:cubicBezTo>
                    <a:pt x="1368" y="2452"/>
                    <a:pt x="1466" y="2423"/>
                    <a:pt x="1601" y="2423"/>
                  </a:cubicBezTo>
                  <a:cubicBezTo>
                    <a:pt x="1746" y="2423"/>
                    <a:pt x="1935" y="2456"/>
                    <a:pt x="2076" y="2456"/>
                  </a:cubicBezTo>
                  <a:cubicBezTo>
                    <a:pt x="2126" y="2456"/>
                    <a:pt x="2169" y="2452"/>
                    <a:pt x="2204" y="2441"/>
                  </a:cubicBezTo>
                  <a:cubicBezTo>
                    <a:pt x="2477" y="2013"/>
                    <a:pt x="2275" y="1846"/>
                    <a:pt x="2204" y="1358"/>
                  </a:cubicBezTo>
                  <a:cubicBezTo>
                    <a:pt x="1489" y="1310"/>
                    <a:pt x="1120" y="834"/>
                    <a:pt x="1537" y="263"/>
                  </a:cubicBezTo>
                  <a:cubicBezTo>
                    <a:pt x="1201" y="205"/>
                    <a:pt x="1113" y="0"/>
                    <a:pt x="713" y="0"/>
                  </a:cubicBezTo>
                  <a:close/>
                  <a:moveTo>
                    <a:pt x="1381" y="2562"/>
                  </a:moveTo>
                  <a:cubicBezTo>
                    <a:pt x="1381" y="2565"/>
                    <a:pt x="1381" y="2569"/>
                    <a:pt x="1382" y="2572"/>
                  </a:cubicBezTo>
                  <a:cubicBezTo>
                    <a:pt x="1382" y="2569"/>
                    <a:pt x="1381" y="2565"/>
                    <a:pt x="1381" y="256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11"/>
            <p:cNvSpPr/>
            <p:nvPr/>
          </p:nvSpPr>
          <p:spPr>
            <a:xfrm>
              <a:off x="4377325" y="1981925"/>
              <a:ext cx="25700" cy="8500"/>
            </a:xfrm>
            <a:custGeom>
              <a:avLst/>
              <a:gdLst/>
              <a:ahLst/>
              <a:cxnLst/>
              <a:rect l="l" t="t" r="r" b="b"/>
              <a:pathLst>
                <a:path w="1028" h="340" extrusionOk="0">
                  <a:moveTo>
                    <a:pt x="735" y="0"/>
                  </a:moveTo>
                  <a:cubicBezTo>
                    <a:pt x="494" y="0"/>
                    <a:pt x="197" y="188"/>
                    <a:pt x="0" y="322"/>
                  </a:cubicBezTo>
                  <a:cubicBezTo>
                    <a:pt x="45" y="313"/>
                    <a:pt x="97" y="309"/>
                    <a:pt x="152" y="309"/>
                  </a:cubicBezTo>
                  <a:cubicBezTo>
                    <a:pt x="319" y="309"/>
                    <a:pt x="521" y="340"/>
                    <a:pt x="683" y="340"/>
                  </a:cubicBezTo>
                  <a:cubicBezTo>
                    <a:pt x="887" y="340"/>
                    <a:pt x="1028" y="291"/>
                    <a:pt x="953" y="72"/>
                  </a:cubicBezTo>
                  <a:cubicBezTo>
                    <a:pt x="890" y="21"/>
                    <a:pt x="816" y="0"/>
                    <a:pt x="7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11"/>
            <p:cNvSpPr/>
            <p:nvPr/>
          </p:nvSpPr>
          <p:spPr>
            <a:xfrm>
              <a:off x="4488950" y="1383625"/>
              <a:ext cx="74125" cy="87850"/>
            </a:xfrm>
            <a:custGeom>
              <a:avLst/>
              <a:gdLst/>
              <a:ahLst/>
              <a:cxnLst/>
              <a:rect l="l" t="t" r="r" b="b"/>
              <a:pathLst>
                <a:path w="2965" h="3514" extrusionOk="0">
                  <a:moveTo>
                    <a:pt x="1012" y="1"/>
                  </a:moveTo>
                  <a:lnTo>
                    <a:pt x="1012" y="1"/>
                  </a:lnTo>
                  <a:cubicBezTo>
                    <a:pt x="1003" y="112"/>
                    <a:pt x="857" y="137"/>
                    <a:pt x="676" y="137"/>
                  </a:cubicBezTo>
                  <a:cubicBezTo>
                    <a:pt x="624" y="137"/>
                    <a:pt x="568" y="134"/>
                    <a:pt x="512" y="132"/>
                  </a:cubicBezTo>
                  <a:lnTo>
                    <a:pt x="512" y="132"/>
                  </a:lnTo>
                  <a:cubicBezTo>
                    <a:pt x="357" y="953"/>
                    <a:pt x="369" y="1239"/>
                    <a:pt x="1012" y="1620"/>
                  </a:cubicBezTo>
                  <a:cubicBezTo>
                    <a:pt x="762" y="2013"/>
                    <a:pt x="119" y="2144"/>
                    <a:pt x="0" y="2692"/>
                  </a:cubicBezTo>
                  <a:cubicBezTo>
                    <a:pt x="119" y="3049"/>
                    <a:pt x="500" y="3204"/>
                    <a:pt x="691" y="3513"/>
                  </a:cubicBezTo>
                  <a:cubicBezTo>
                    <a:pt x="922" y="3396"/>
                    <a:pt x="1109" y="3358"/>
                    <a:pt x="1278" y="3358"/>
                  </a:cubicBezTo>
                  <a:cubicBezTo>
                    <a:pt x="1586" y="3358"/>
                    <a:pt x="1834" y="3484"/>
                    <a:pt x="2184" y="3484"/>
                  </a:cubicBezTo>
                  <a:cubicBezTo>
                    <a:pt x="2343" y="3484"/>
                    <a:pt x="2523" y="3458"/>
                    <a:pt x="2739" y="3382"/>
                  </a:cubicBezTo>
                  <a:cubicBezTo>
                    <a:pt x="2965" y="2977"/>
                    <a:pt x="2512" y="2573"/>
                    <a:pt x="2560" y="2287"/>
                  </a:cubicBezTo>
                  <a:lnTo>
                    <a:pt x="2560" y="2287"/>
                  </a:lnTo>
                  <a:cubicBezTo>
                    <a:pt x="2511" y="2479"/>
                    <a:pt x="2344" y="2552"/>
                    <a:pt x="2151" y="2552"/>
                  </a:cubicBezTo>
                  <a:cubicBezTo>
                    <a:pt x="1828" y="2552"/>
                    <a:pt x="1429" y="2349"/>
                    <a:pt x="1369" y="2156"/>
                  </a:cubicBezTo>
                  <a:cubicBezTo>
                    <a:pt x="965" y="1406"/>
                    <a:pt x="1762" y="501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11"/>
            <p:cNvSpPr/>
            <p:nvPr/>
          </p:nvSpPr>
          <p:spPr>
            <a:xfrm>
              <a:off x="4520200" y="1284525"/>
              <a:ext cx="24725" cy="23825"/>
            </a:xfrm>
            <a:custGeom>
              <a:avLst/>
              <a:gdLst/>
              <a:ahLst/>
              <a:cxnLst/>
              <a:rect l="l" t="t" r="r" b="b"/>
              <a:pathLst>
                <a:path w="989" h="953" extrusionOk="0">
                  <a:moveTo>
                    <a:pt x="619" y="0"/>
                  </a:moveTo>
                  <a:cubicBezTo>
                    <a:pt x="346" y="167"/>
                    <a:pt x="0" y="869"/>
                    <a:pt x="619" y="953"/>
                  </a:cubicBezTo>
                  <a:cubicBezTo>
                    <a:pt x="774" y="833"/>
                    <a:pt x="989" y="83"/>
                    <a:pt x="61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11"/>
            <p:cNvSpPr/>
            <p:nvPr/>
          </p:nvSpPr>
          <p:spPr>
            <a:xfrm>
              <a:off x="4518100" y="975750"/>
              <a:ext cx="34275" cy="27750"/>
            </a:xfrm>
            <a:custGeom>
              <a:avLst/>
              <a:gdLst/>
              <a:ahLst/>
              <a:cxnLst/>
              <a:rect l="l" t="t" r="r" b="b"/>
              <a:pathLst>
                <a:path w="1371" h="1110" extrusionOk="0">
                  <a:moveTo>
                    <a:pt x="922" y="0"/>
                  </a:moveTo>
                  <a:cubicBezTo>
                    <a:pt x="173" y="0"/>
                    <a:pt x="103" y="566"/>
                    <a:pt x="1" y="1088"/>
                  </a:cubicBezTo>
                  <a:cubicBezTo>
                    <a:pt x="77" y="1103"/>
                    <a:pt x="141" y="1109"/>
                    <a:pt x="198" y="1109"/>
                  </a:cubicBezTo>
                  <a:cubicBezTo>
                    <a:pt x="493" y="1109"/>
                    <a:pt x="575" y="939"/>
                    <a:pt x="864" y="939"/>
                  </a:cubicBezTo>
                  <a:cubicBezTo>
                    <a:pt x="915" y="939"/>
                    <a:pt x="971" y="945"/>
                    <a:pt x="1037" y="957"/>
                  </a:cubicBezTo>
                  <a:cubicBezTo>
                    <a:pt x="1120" y="647"/>
                    <a:pt x="1370" y="266"/>
                    <a:pt x="1037" y="4"/>
                  </a:cubicBezTo>
                  <a:cubicBezTo>
                    <a:pt x="997" y="2"/>
                    <a:pt x="959" y="0"/>
                    <a:pt x="92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11"/>
            <p:cNvSpPr/>
            <p:nvPr/>
          </p:nvSpPr>
          <p:spPr>
            <a:xfrm>
              <a:off x="4249950" y="1970000"/>
              <a:ext cx="19675" cy="20450"/>
            </a:xfrm>
            <a:custGeom>
              <a:avLst/>
              <a:gdLst/>
              <a:ahLst/>
              <a:cxnLst/>
              <a:rect l="l" t="t" r="r" b="b"/>
              <a:pathLst>
                <a:path w="787" h="818" extrusionOk="0">
                  <a:moveTo>
                    <a:pt x="495" y="0"/>
                  </a:moveTo>
                  <a:cubicBezTo>
                    <a:pt x="1" y="0"/>
                    <a:pt x="23" y="428"/>
                    <a:pt x="23" y="811"/>
                  </a:cubicBezTo>
                  <a:cubicBezTo>
                    <a:pt x="72" y="815"/>
                    <a:pt x="117" y="817"/>
                    <a:pt x="159" y="817"/>
                  </a:cubicBezTo>
                  <a:cubicBezTo>
                    <a:pt x="786" y="817"/>
                    <a:pt x="703" y="336"/>
                    <a:pt x="535" y="1"/>
                  </a:cubicBezTo>
                  <a:cubicBezTo>
                    <a:pt x="521" y="0"/>
                    <a:pt x="508" y="0"/>
                    <a:pt x="4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11"/>
            <p:cNvSpPr/>
            <p:nvPr/>
          </p:nvSpPr>
          <p:spPr>
            <a:xfrm>
              <a:off x="4258075" y="2078350"/>
              <a:ext cx="26700" cy="19175"/>
            </a:xfrm>
            <a:custGeom>
              <a:avLst/>
              <a:gdLst/>
              <a:ahLst/>
              <a:cxnLst/>
              <a:rect l="l" t="t" r="r" b="b"/>
              <a:pathLst>
                <a:path w="1068" h="767" extrusionOk="0">
                  <a:moveTo>
                    <a:pt x="389" y="1"/>
                  </a:moveTo>
                  <a:lnTo>
                    <a:pt x="389" y="1"/>
                  </a:lnTo>
                  <a:cubicBezTo>
                    <a:pt x="0" y="312"/>
                    <a:pt x="363" y="766"/>
                    <a:pt x="714" y="766"/>
                  </a:cubicBezTo>
                  <a:cubicBezTo>
                    <a:pt x="847" y="766"/>
                    <a:pt x="979" y="701"/>
                    <a:pt x="1067" y="537"/>
                  </a:cubicBezTo>
                  <a:cubicBezTo>
                    <a:pt x="663" y="489"/>
                    <a:pt x="686" y="120"/>
                    <a:pt x="38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11"/>
            <p:cNvSpPr/>
            <p:nvPr/>
          </p:nvSpPr>
          <p:spPr>
            <a:xfrm>
              <a:off x="4213025" y="2787075"/>
              <a:ext cx="34475" cy="29825"/>
            </a:xfrm>
            <a:custGeom>
              <a:avLst/>
              <a:gdLst/>
              <a:ahLst/>
              <a:cxnLst/>
              <a:rect l="l" t="t" r="r" b="b"/>
              <a:pathLst>
                <a:path w="1379" h="1193" extrusionOk="0">
                  <a:moveTo>
                    <a:pt x="1369" y="1"/>
                  </a:moveTo>
                  <a:cubicBezTo>
                    <a:pt x="583" y="84"/>
                    <a:pt x="524" y="775"/>
                    <a:pt x="0" y="1084"/>
                  </a:cubicBezTo>
                  <a:cubicBezTo>
                    <a:pt x="153" y="1159"/>
                    <a:pt x="296" y="1193"/>
                    <a:pt x="429" y="1193"/>
                  </a:cubicBezTo>
                  <a:cubicBezTo>
                    <a:pt x="1010" y="1193"/>
                    <a:pt x="1379" y="553"/>
                    <a:pt x="13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11"/>
            <p:cNvSpPr/>
            <p:nvPr/>
          </p:nvSpPr>
          <p:spPr>
            <a:xfrm>
              <a:off x="4269575" y="2359650"/>
              <a:ext cx="34925" cy="20425"/>
            </a:xfrm>
            <a:custGeom>
              <a:avLst/>
              <a:gdLst/>
              <a:ahLst/>
              <a:cxnLst/>
              <a:rect l="l" t="t" r="r" b="b"/>
              <a:pathLst>
                <a:path w="1397" h="81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667" y="298"/>
                    <a:pt x="0" y="453"/>
                    <a:pt x="453" y="810"/>
                  </a:cubicBezTo>
                  <a:cubicBezTo>
                    <a:pt x="483" y="814"/>
                    <a:pt x="513" y="816"/>
                    <a:pt x="542" y="816"/>
                  </a:cubicBezTo>
                  <a:cubicBezTo>
                    <a:pt x="1084" y="816"/>
                    <a:pt x="1396" y="113"/>
                    <a:pt x="7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11"/>
            <p:cNvSpPr/>
            <p:nvPr/>
          </p:nvSpPr>
          <p:spPr>
            <a:xfrm>
              <a:off x="4298350" y="2384800"/>
              <a:ext cx="18125" cy="15825"/>
            </a:xfrm>
            <a:custGeom>
              <a:avLst/>
              <a:gdLst/>
              <a:ahLst/>
              <a:cxnLst/>
              <a:rect l="l" t="t" r="r" b="b"/>
              <a:pathLst>
                <a:path w="725" h="633" extrusionOk="0">
                  <a:moveTo>
                    <a:pt x="339" y="0"/>
                  </a:moveTo>
                  <a:cubicBezTo>
                    <a:pt x="0" y="0"/>
                    <a:pt x="223" y="423"/>
                    <a:pt x="159" y="625"/>
                  </a:cubicBezTo>
                  <a:cubicBezTo>
                    <a:pt x="197" y="630"/>
                    <a:pt x="232" y="633"/>
                    <a:pt x="265" y="633"/>
                  </a:cubicBezTo>
                  <a:cubicBezTo>
                    <a:pt x="720" y="633"/>
                    <a:pt x="725" y="196"/>
                    <a:pt x="480" y="18"/>
                  </a:cubicBezTo>
                  <a:cubicBezTo>
                    <a:pt x="425" y="6"/>
                    <a:pt x="378" y="0"/>
                    <a:pt x="3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11"/>
            <p:cNvSpPr/>
            <p:nvPr/>
          </p:nvSpPr>
          <p:spPr>
            <a:xfrm>
              <a:off x="4238625" y="2234025"/>
              <a:ext cx="46150" cy="34300"/>
            </a:xfrm>
            <a:custGeom>
              <a:avLst/>
              <a:gdLst/>
              <a:ahLst/>
              <a:cxnLst/>
              <a:rect l="l" t="t" r="r" b="b"/>
              <a:pathLst>
                <a:path w="1846" h="1372" extrusionOk="0">
                  <a:moveTo>
                    <a:pt x="655" y="1"/>
                  </a:moveTo>
                  <a:cubicBezTo>
                    <a:pt x="0" y="644"/>
                    <a:pt x="1381" y="632"/>
                    <a:pt x="1167" y="1370"/>
                  </a:cubicBezTo>
                  <a:cubicBezTo>
                    <a:pt x="1180" y="1371"/>
                    <a:pt x="1193" y="1371"/>
                    <a:pt x="1206" y="1371"/>
                  </a:cubicBezTo>
                  <a:cubicBezTo>
                    <a:pt x="1652" y="1371"/>
                    <a:pt x="1602" y="973"/>
                    <a:pt x="1845" y="822"/>
                  </a:cubicBezTo>
                  <a:cubicBezTo>
                    <a:pt x="1250" y="715"/>
                    <a:pt x="1417" y="1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11"/>
            <p:cNvSpPr/>
            <p:nvPr/>
          </p:nvSpPr>
          <p:spPr>
            <a:xfrm>
              <a:off x="4302600" y="2240875"/>
              <a:ext cx="29500" cy="27125"/>
            </a:xfrm>
            <a:custGeom>
              <a:avLst/>
              <a:gdLst/>
              <a:ahLst/>
              <a:cxnLst/>
              <a:rect l="l" t="t" r="r" b="b"/>
              <a:pathLst>
                <a:path w="1180" h="1085" extrusionOk="0">
                  <a:moveTo>
                    <a:pt x="322" y="1"/>
                  </a:moveTo>
                  <a:cubicBezTo>
                    <a:pt x="1" y="322"/>
                    <a:pt x="394" y="965"/>
                    <a:pt x="834" y="1084"/>
                  </a:cubicBezTo>
                  <a:cubicBezTo>
                    <a:pt x="1180" y="739"/>
                    <a:pt x="870" y="60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11"/>
            <p:cNvSpPr/>
            <p:nvPr/>
          </p:nvSpPr>
          <p:spPr>
            <a:xfrm>
              <a:off x="4779150" y="992400"/>
              <a:ext cx="22350" cy="17900"/>
            </a:xfrm>
            <a:custGeom>
              <a:avLst/>
              <a:gdLst/>
              <a:ahLst/>
              <a:cxnLst/>
              <a:rect l="l" t="t" r="r" b="b"/>
              <a:pathLst>
                <a:path w="894" h="716" extrusionOk="0">
                  <a:moveTo>
                    <a:pt x="603" y="1"/>
                  </a:moveTo>
                  <a:cubicBezTo>
                    <a:pt x="360" y="1"/>
                    <a:pt x="287" y="140"/>
                    <a:pt x="69" y="140"/>
                  </a:cubicBezTo>
                  <a:cubicBezTo>
                    <a:pt x="48" y="140"/>
                    <a:pt x="25" y="139"/>
                    <a:pt x="1" y="136"/>
                  </a:cubicBezTo>
                  <a:lnTo>
                    <a:pt x="1" y="136"/>
                  </a:lnTo>
                  <a:cubicBezTo>
                    <a:pt x="11" y="483"/>
                    <a:pt x="152" y="716"/>
                    <a:pt x="604" y="716"/>
                  </a:cubicBezTo>
                  <a:cubicBezTo>
                    <a:pt x="679" y="716"/>
                    <a:pt x="764" y="709"/>
                    <a:pt x="858" y="696"/>
                  </a:cubicBezTo>
                  <a:cubicBezTo>
                    <a:pt x="894" y="362"/>
                    <a:pt x="822" y="184"/>
                    <a:pt x="679" y="5"/>
                  </a:cubicBezTo>
                  <a:cubicBezTo>
                    <a:pt x="652" y="2"/>
                    <a:pt x="627" y="1"/>
                    <a:pt x="6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11"/>
            <p:cNvSpPr/>
            <p:nvPr/>
          </p:nvSpPr>
          <p:spPr>
            <a:xfrm>
              <a:off x="4675275" y="1026750"/>
              <a:ext cx="108075" cy="115500"/>
            </a:xfrm>
            <a:custGeom>
              <a:avLst/>
              <a:gdLst/>
              <a:ahLst/>
              <a:cxnLst/>
              <a:rect l="l" t="t" r="r" b="b"/>
              <a:pathLst>
                <a:path w="4323" h="4620" extrusionOk="0">
                  <a:moveTo>
                    <a:pt x="2953" y="0"/>
                  </a:moveTo>
                  <a:cubicBezTo>
                    <a:pt x="2885" y="159"/>
                    <a:pt x="2741" y="275"/>
                    <a:pt x="2470" y="275"/>
                  </a:cubicBezTo>
                  <a:cubicBezTo>
                    <a:pt x="2457" y="275"/>
                    <a:pt x="2443" y="275"/>
                    <a:pt x="2429" y="274"/>
                  </a:cubicBezTo>
                  <a:lnTo>
                    <a:pt x="2429" y="274"/>
                  </a:lnTo>
                  <a:cubicBezTo>
                    <a:pt x="2286" y="1072"/>
                    <a:pt x="3179" y="1048"/>
                    <a:pt x="3287" y="1620"/>
                  </a:cubicBezTo>
                  <a:cubicBezTo>
                    <a:pt x="3048" y="2382"/>
                    <a:pt x="2394" y="2834"/>
                    <a:pt x="1584" y="3108"/>
                  </a:cubicBezTo>
                  <a:cubicBezTo>
                    <a:pt x="1620" y="2870"/>
                    <a:pt x="1394" y="2810"/>
                    <a:pt x="1417" y="2572"/>
                  </a:cubicBezTo>
                  <a:cubicBezTo>
                    <a:pt x="1513" y="2489"/>
                    <a:pt x="2108" y="2155"/>
                    <a:pt x="1584" y="2024"/>
                  </a:cubicBezTo>
                  <a:lnTo>
                    <a:pt x="1584" y="2024"/>
                  </a:lnTo>
                  <a:cubicBezTo>
                    <a:pt x="1048" y="2632"/>
                    <a:pt x="0" y="4167"/>
                    <a:pt x="1584" y="4620"/>
                  </a:cubicBezTo>
                  <a:cubicBezTo>
                    <a:pt x="1989" y="4477"/>
                    <a:pt x="1513" y="3644"/>
                    <a:pt x="1929" y="3525"/>
                  </a:cubicBezTo>
                  <a:cubicBezTo>
                    <a:pt x="2014" y="3506"/>
                    <a:pt x="2084" y="3498"/>
                    <a:pt x="2144" y="3498"/>
                  </a:cubicBezTo>
                  <a:cubicBezTo>
                    <a:pt x="2514" y="3498"/>
                    <a:pt x="2484" y="3804"/>
                    <a:pt x="2863" y="3804"/>
                  </a:cubicBezTo>
                  <a:cubicBezTo>
                    <a:pt x="2891" y="3804"/>
                    <a:pt x="2921" y="3802"/>
                    <a:pt x="2953" y="3798"/>
                  </a:cubicBezTo>
                  <a:cubicBezTo>
                    <a:pt x="3299" y="3513"/>
                    <a:pt x="3965" y="3513"/>
                    <a:pt x="3977" y="2977"/>
                  </a:cubicBezTo>
                  <a:lnTo>
                    <a:pt x="3977" y="2977"/>
                  </a:lnTo>
                  <a:cubicBezTo>
                    <a:pt x="3919" y="2981"/>
                    <a:pt x="3864" y="2984"/>
                    <a:pt x="3812" y="2984"/>
                  </a:cubicBezTo>
                  <a:cubicBezTo>
                    <a:pt x="3460" y="2984"/>
                    <a:pt x="3257" y="2873"/>
                    <a:pt x="3299" y="2572"/>
                  </a:cubicBezTo>
                  <a:cubicBezTo>
                    <a:pt x="3477" y="1905"/>
                    <a:pt x="3894" y="1429"/>
                    <a:pt x="4322" y="953"/>
                  </a:cubicBezTo>
                  <a:cubicBezTo>
                    <a:pt x="3477" y="941"/>
                    <a:pt x="3429" y="310"/>
                    <a:pt x="2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11"/>
            <p:cNvSpPr/>
            <p:nvPr/>
          </p:nvSpPr>
          <p:spPr>
            <a:xfrm>
              <a:off x="4897000" y="982150"/>
              <a:ext cx="31900" cy="20500"/>
            </a:xfrm>
            <a:custGeom>
              <a:avLst/>
              <a:gdLst/>
              <a:ahLst/>
              <a:cxnLst/>
              <a:rect l="l" t="t" r="r" b="b"/>
              <a:pathLst>
                <a:path w="1276" h="820" extrusionOk="0">
                  <a:moveTo>
                    <a:pt x="533" y="0"/>
                  </a:moveTo>
                  <a:cubicBezTo>
                    <a:pt x="495" y="0"/>
                    <a:pt x="453" y="3"/>
                    <a:pt x="406" y="10"/>
                  </a:cubicBezTo>
                  <a:cubicBezTo>
                    <a:pt x="1" y="286"/>
                    <a:pt x="484" y="819"/>
                    <a:pt x="893" y="819"/>
                  </a:cubicBezTo>
                  <a:cubicBezTo>
                    <a:pt x="1049" y="819"/>
                    <a:pt x="1194" y="743"/>
                    <a:pt x="1276" y="546"/>
                  </a:cubicBezTo>
                  <a:cubicBezTo>
                    <a:pt x="823" y="524"/>
                    <a:pt x="1015" y="0"/>
                    <a:pt x="53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11"/>
            <p:cNvSpPr/>
            <p:nvPr/>
          </p:nvSpPr>
          <p:spPr>
            <a:xfrm>
              <a:off x="3811775" y="3356575"/>
              <a:ext cx="38725" cy="17775"/>
            </a:xfrm>
            <a:custGeom>
              <a:avLst/>
              <a:gdLst/>
              <a:ahLst/>
              <a:cxnLst/>
              <a:rect l="l" t="t" r="r" b="b"/>
              <a:pathLst>
                <a:path w="1549" h="711" extrusionOk="0">
                  <a:moveTo>
                    <a:pt x="426" y="1"/>
                  </a:moveTo>
                  <a:cubicBezTo>
                    <a:pt x="352" y="1"/>
                    <a:pt x="270" y="7"/>
                    <a:pt x="179" y="21"/>
                  </a:cubicBezTo>
                  <a:cubicBezTo>
                    <a:pt x="1" y="416"/>
                    <a:pt x="584" y="710"/>
                    <a:pt x="1046" y="710"/>
                  </a:cubicBezTo>
                  <a:cubicBezTo>
                    <a:pt x="1294" y="710"/>
                    <a:pt x="1507" y="626"/>
                    <a:pt x="1548" y="426"/>
                  </a:cubicBezTo>
                  <a:cubicBezTo>
                    <a:pt x="1107" y="352"/>
                    <a:pt x="981" y="1"/>
                    <a:pt x="4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11"/>
            <p:cNvSpPr/>
            <p:nvPr/>
          </p:nvSpPr>
          <p:spPr>
            <a:xfrm>
              <a:off x="4587775" y="1046900"/>
              <a:ext cx="53300" cy="30775"/>
            </a:xfrm>
            <a:custGeom>
              <a:avLst/>
              <a:gdLst/>
              <a:ahLst/>
              <a:cxnLst/>
              <a:rect l="l" t="t" r="r" b="b"/>
              <a:pathLst>
                <a:path w="2132" h="1231" extrusionOk="0">
                  <a:moveTo>
                    <a:pt x="922" y="1"/>
                  </a:moveTo>
                  <a:cubicBezTo>
                    <a:pt x="659" y="1"/>
                    <a:pt x="459" y="63"/>
                    <a:pt x="310" y="147"/>
                  </a:cubicBezTo>
                  <a:cubicBezTo>
                    <a:pt x="0" y="897"/>
                    <a:pt x="1381" y="718"/>
                    <a:pt x="810" y="1230"/>
                  </a:cubicBezTo>
                  <a:cubicBezTo>
                    <a:pt x="1182" y="1222"/>
                    <a:pt x="1409" y="962"/>
                    <a:pt x="1679" y="962"/>
                  </a:cubicBezTo>
                  <a:cubicBezTo>
                    <a:pt x="1781" y="962"/>
                    <a:pt x="1888" y="998"/>
                    <a:pt x="2012" y="1099"/>
                  </a:cubicBezTo>
                  <a:cubicBezTo>
                    <a:pt x="2131" y="206"/>
                    <a:pt x="1036" y="1016"/>
                    <a:pt x="1155" y="16"/>
                  </a:cubicBezTo>
                  <a:cubicBezTo>
                    <a:pt x="1073" y="5"/>
                    <a:pt x="995" y="1"/>
                    <a:pt x="9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11"/>
            <p:cNvSpPr/>
            <p:nvPr/>
          </p:nvSpPr>
          <p:spPr>
            <a:xfrm>
              <a:off x="4578250" y="1230350"/>
              <a:ext cx="21750" cy="16975"/>
            </a:xfrm>
            <a:custGeom>
              <a:avLst/>
              <a:gdLst/>
              <a:ahLst/>
              <a:cxnLst/>
              <a:rect l="l" t="t" r="r" b="b"/>
              <a:pathLst>
                <a:path w="870" h="67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274" y="12"/>
                    <a:pt x="36" y="203"/>
                    <a:pt x="0" y="536"/>
                  </a:cubicBezTo>
                  <a:cubicBezTo>
                    <a:pt x="119" y="536"/>
                    <a:pt x="214" y="560"/>
                    <a:pt x="179" y="679"/>
                  </a:cubicBezTo>
                  <a:cubicBezTo>
                    <a:pt x="619" y="655"/>
                    <a:pt x="857" y="476"/>
                    <a:pt x="869" y="131"/>
                  </a:cubicBezTo>
                  <a:cubicBezTo>
                    <a:pt x="762" y="131"/>
                    <a:pt x="679" y="107"/>
                    <a:pt x="6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11"/>
            <p:cNvSpPr/>
            <p:nvPr/>
          </p:nvSpPr>
          <p:spPr>
            <a:xfrm>
              <a:off x="4558450" y="1474425"/>
              <a:ext cx="25175" cy="20775"/>
            </a:xfrm>
            <a:custGeom>
              <a:avLst/>
              <a:gdLst/>
              <a:ahLst/>
              <a:cxnLst/>
              <a:rect l="l" t="t" r="r" b="b"/>
              <a:pathLst>
                <a:path w="1007" h="831" extrusionOk="0">
                  <a:moveTo>
                    <a:pt x="292" y="0"/>
                  </a:moveTo>
                  <a:lnTo>
                    <a:pt x="292" y="0"/>
                  </a:lnTo>
                  <a:cubicBezTo>
                    <a:pt x="57" y="190"/>
                    <a:pt x="1" y="830"/>
                    <a:pt x="535" y="830"/>
                  </a:cubicBezTo>
                  <a:cubicBezTo>
                    <a:pt x="571" y="830"/>
                    <a:pt x="609" y="828"/>
                    <a:pt x="649" y="822"/>
                  </a:cubicBezTo>
                  <a:cubicBezTo>
                    <a:pt x="1006" y="536"/>
                    <a:pt x="697" y="72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11"/>
            <p:cNvSpPr/>
            <p:nvPr/>
          </p:nvSpPr>
          <p:spPr>
            <a:xfrm>
              <a:off x="4530025" y="1372875"/>
              <a:ext cx="32750" cy="61075"/>
            </a:xfrm>
            <a:custGeom>
              <a:avLst/>
              <a:gdLst/>
              <a:ahLst/>
              <a:cxnLst/>
              <a:rect l="l" t="t" r="r" b="b"/>
              <a:pathLst>
                <a:path w="1310" h="2443" extrusionOk="0">
                  <a:moveTo>
                    <a:pt x="292" y="0"/>
                  </a:moveTo>
                  <a:cubicBezTo>
                    <a:pt x="275" y="0"/>
                    <a:pt x="257" y="1"/>
                    <a:pt x="238" y="2"/>
                  </a:cubicBezTo>
                  <a:cubicBezTo>
                    <a:pt x="834" y="693"/>
                    <a:pt x="0" y="1979"/>
                    <a:pt x="1084" y="2443"/>
                  </a:cubicBezTo>
                  <a:cubicBezTo>
                    <a:pt x="1310" y="1431"/>
                    <a:pt x="715" y="1431"/>
                    <a:pt x="1250" y="681"/>
                  </a:cubicBezTo>
                  <a:lnTo>
                    <a:pt x="1250" y="681"/>
                  </a:lnTo>
                  <a:cubicBezTo>
                    <a:pt x="1204" y="687"/>
                    <a:pt x="1163" y="690"/>
                    <a:pt x="1125" y="690"/>
                  </a:cubicBezTo>
                  <a:cubicBezTo>
                    <a:pt x="554" y="690"/>
                    <a:pt x="857" y="0"/>
                    <a:pt x="2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11"/>
            <p:cNvSpPr/>
            <p:nvPr/>
          </p:nvSpPr>
          <p:spPr>
            <a:xfrm>
              <a:off x="4663475" y="1019950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944" y="1"/>
                  </a:moveTo>
                  <a:cubicBezTo>
                    <a:pt x="441" y="1"/>
                    <a:pt x="0" y="918"/>
                    <a:pt x="687" y="963"/>
                  </a:cubicBezTo>
                  <a:cubicBezTo>
                    <a:pt x="1032" y="820"/>
                    <a:pt x="1056" y="439"/>
                    <a:pt x="1032" y="10"/>
                  </a:cubicBezTo>
                  <a:cubicBezTo>
                    <a:pt x="1003" y="4"/>
                    <a:pt x="973" y="1"/>
                    <a:pt x="9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11"/>
            <p:cNvSpPr/>
            <p:nvPr/>
          </p:nvSpPr>
          <p:spPr>
            <a:xfrm>
              <a:off x="4613025" y="1270825"/>
              <a:ext cx="55725" cy="34275"/>
            </a:xfrm>
            <a:custGeom>
              <a:avLst/>
              <a:gdLst/>
              <a:ahLst/>
              <a:cxnLst/>
              <a:rect l="l" t="t" r="r" b="b"/>
              <a:pathLst>
                <a:path w="2229" h="1371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" y="424"/>
                    <a:pt x="63" y="1371"/>
                    <a:pt x="856" y="1371"/>
                  </a:cubicBezTo>
                  <a:cubicBezTo>
                    <a:pt x="909" y="1371"/>
                    <a:pt x="966" y="1367"/>
                    <a:pt x="1026" y="1358"/>
                  </a:cubicBezTo>
                  <a:cubicBezTo>
                    <a:pt x="1398" y="1314"/>
                    <a:pt x="1177" y="809"/>
                    <a:pt x="1571" y="809"/>
                  </a:cubicBezTo>
                  <a:cubicBezTo>
                    <a:pt x="1606" y="809"/>
                    <a:pt x="1647" y="813"/>
                    <a:pt x="1693" y="822"/>
                  </a:cubicBezTo>
                  <a:cubicBezTo>
                    <a:pt x="1562" y="1251"/>
                    <a:pt x="1967" y="1251"/>
                    <a:pt x="2229" y="1370"/>
                  </a:cubicBezTo>
                  <a:cubicBezTo>
                    <a:pt x="2109" y="512"/>
                    <a:pt x="1395" y="119"/>
                    <a:pt x="33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11"/>
            <p:cNvSpPr/>
            <p:nvPr/>
          </p:nvSpPr>
          <p:spPr>
            <a:xfrm>
              <a:off x="4876675" y="1053075"/>
              <a:ext cx="26975" cy="21100"/>
            </a:xfrm>
            <a:custGeom>
              <a:avLst/>
              <a:gdLst/>
              <a:ahLst/>
              <a:cxnLst/>
              <a:rect l="l" t="t" r="r" b="b"/>
              <a:pathLst>
                <a:path w="1079" h="844" extrusionOk="0">
                  <a:moveTo>
                    <a:pt x="697" y="1"/>
                  </a:moveTo>
                  <a:cubicBezTo>
                    <a:pt x="112" y="1"/>
                    <a:pt x="1" y="644"/>
                    <a:pt x="207" y="840"/>
                  </a:cubicBezTo>
                  <a:cubicBezTo>
                    <a:pt x="242" y="842"/>
                    <a:pt x="275" y="844"/>
                    <a:pt x="307" y="844"/>
                  </a:cubicBezTo>
                  <a:cubicBezTo>
                    <a:pt x="990" y="844"/>
                    <a:pt x="1079" y="371"/>
                    <a:pt x="874" y="19"/>
                  </a:cubicBezTo>
                  <a:cubicBezTo>
                    <a:pt x="811" y="7"/>
                    <a:pt x="752" y="1"/>
                    <a:pt x="6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11"/>
            <p:cNvSpPr/>
            <p:nvPr/>
          </p:nvSpPr>
          <p:spPr>
            <a:xfrm>
              <a:off x="3971925" y="2397450"/>
              <a:ext cx="22925" cy="17825"/>
            </a:xfrm>
            <a:custGeom>
              <a:avLst/>
              <a:gdLst/>
              <a:ahLst/>
              <a:cxnLst/>
              <a:rect l="l" t="t" r="r" b="b"/>
              <a:pathLst>
                <a:path w="917" h="713" extrusionOk="0">
                  <a:moveTo>
                    <a:pt x="583" y="0"/>
                  </a:moveTo>
                  <a:lnTo>
                    <a:pt x="583" y="0"/>
                  </a:lnTo>
                  <a:cubicBezTo>
                    <a:pt x="524" y="334"/>
                    <a:pt x="0" y="250"/>
                    <a:pt x="71" y="691"/>
                  </a:cubicBezTo>
                  <a:cubicBezTo>
                    <a:pt x="127" y="706"/>
                    <a:pt x="180" y="713"/>
                    <a:pt x="230" y="713"/>
                  </a:cubicBezTo>
                  <a:cubicBezTo>
                    <a:pt x="697" y="713"/>
                    <a:pt x="917" y="119"/>
                    <a:pt x="58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11"/>
            <p:cNvSpPr/>
            <p:nvPr/>
          </p:nvSpPr>
          <p:spPr>
            <a:xfrm>
              <a:off x="3925775" y="1648250"/>
              <a:ext cx="25925" cy="19975"/>
            </a:xfrm>
            <a:custGeom>
              <a:avLst/>
              <a:gdLst/>
              <a:ahLst/>
              <a:cxnLst/>
              <a:rect l="l" t="t" r="r" b="b"/>
              <a:pathLst>
                <a:path w="1037" h="799" extrusionOk="0">
                  <a:moveTo>
                    <a:pt x="346" y="0"/>
                  </a:moveTo>
                  <a:cubicBezTo>
                    <a:pt x="1" y="239"/>
                    <a:pt x="286" y="489"/>
                    <a:pt x="346" y="798"/>
                  </a:cubicBezTo>
                  <a:cubicBezTo>
                    <a:pt x="1036" y="774"/>
                    <a:pt x="858" y="36"/>
                    <a:pt x="34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11"/>
            <p:cNvSpPr/>
            <p:nvPr/>
          </p:nvSpPr>
          <p:spPr>
            <a:xfrm>
              <a:off x="3914575" y="2281700"/>
              <a:ext cx="23425" cy="20825"/>
            </a:xfrm>
            <a:custGeom>
              <a:avLst/>
              <a:gdLst/>
              <a:ahLst/>
              <a:cxnLst/>
              <a:rect l="l" t="t" r="r" b="b"/>
              <a:pathLst>
                <a:path w="937" h="833" extrusionOk="0">
                  <a:moveTo>
                    <a:pt x="606" y="1"/>
                  </a:moveTo>
                  <a:cubicBezTo>
                    <a:pt x="1" y="1"/>
                    <a:pt x="433" y="702"/>
                    <a:pt x="639" y="832"/>
                  </a:cubicBezTo>
                  <a:cubicBezTo>
                    <a:pt x="520" y="416"/>
                    <a:pt x="937" y="439"/>
                    <a:pt x="818" y="23"/>
                  </a:cubicBezTo>
                  <a:cubicBezTo>
                    <a:pt x="736" y="8"/>
                    <a:pt x="666" y="1"/>
                    <a:pt x="60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11"/>
            <p:cNvSpPr/>
            <p:nvPr/>
          </p:nvSpPr>
          <p:spPr>
            <a:xfrm>
              <a:off x="4211225" y="2726050"/>
              <a:ext cx="31575" cy="20500"/>
            </a:xfrm>
            <a:custGeom>
              <a:avLst/>
              <a:gdLst/>
              <a:ahLst/>
              <a:cxnLst/>
              <a:rect l="l" t="t" r="r" b="b"/>
              <a:pathLst>
                <a:path w="1263" h="820" extrusionOk="0">
                  <a:moveTo>
                    <a:pt x="239" y="1"/>
                  </a:moveTo>
                  <a:cubicBezTo>
                    <a:pt x="84" y="144"/>
                    <a:pt x="1" y="358"/>
                    <a:pt x="72" y="668"/>
                  </a:cubicBezTo>
                  <a:cubicBezTo>
                    <a:pt x="108" y="658"/>
                    <a:pt x="147" y="654"/>
                    <a:pt x="187" y="654"/>
                  </a:cubicBezTo>
                  <a:cubicBezTo>
                    <a:pt x="447" y="654"/>
                    <a:pt x="785" y="819"/>
                    <a:pt x="1012" y="819"/>
                  </a:cubicBezTo>
                  <a:cubicBezTo>
                    <a:pt x="1158" y="819"/>
                    <a:pt x="1258" y="751"/>
                    <a:pt x="1263" y="525"/>
                  </a:cubicBezTo>
                  <a:lnTo>
                    <a:pt x="1263" y="525"/>
                  </a:lnTo>
                  <a:cubicBezTo>
                    <a:pt x="1233" y="528"/>
                    <a:pt x="1206" y="529"/>
                    <a:pt x="1179" y="529"/>
                  </a:cubicBezTo>
                  <a:cubicBezTo>
                    <a:pt x="668" y="529"/>
                    <a:pt x="771" y="1"/>
                    <a:pt x="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11"/>
            <p:cNvSpPr/>
            <p:nvPr/>
          </p:nvSpPr>
          <p:spPr>
            <a:xfrm>
              <a:off x="3979350" y="2454900"/>
              <a:ext cx="45275" cy="27100"/>
            </a:xfrm>
            <a:custGeom>
              <a:avLst/>
              <a:gdLst/>
              <a:ahLst/>
              <a:cxnLst/>
              <a:rect l="l" t="t" r="r" b="b"/>
              <a:pathLst>
                <a:path w="1811" h="1084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810"/>
                    <a:pt x="596" y="1072"/>
                    <a:pt x="1477" y="1084"/>
                  </a:cubicBezTo>
                  <a:cubicBezTo>
                    <a:pt x="1560" y="893"/>
                    <a:pt x="1739" y="739"/>
                    <a:pt x="1810" y="536"/>
                  </a:cubicBezTo>
                  <a:cubicBezTo>
                    <a:pt x="1084" y="488"/>
                    <a:pt x="739" y="131"/>
                    <a:pt x="10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11"/>
            <p:cNvSpPr/>
            <p:nvPr/>
          </p:nvSpPr>
          <p:spPr>
            <a:xfrm>
              <a:off x="3857650" y="22033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726" y="0"/>
                  </a:moveTo>
                  <a:cubicBezTo>
                    <a:pt x="33" y="0"/>
                    <a:pt x="1" y="777"/>
                    <a:pt x="630" y="859"/>
                  </a:cubicBezTo>
                  <a:cubicBezTo>
                    <a:pt x="868" y="716"/>
                    <a:pt x="773" y="323"/>
                    <a:pt x="773" y="2"/>
                  </a:cubicBezTo>
                  <a:cubicBezTo>
                    <a:pt x="757" y="1"/>
                    <a:pt x="741" y="0"/>
                    <a:pt x="7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11"/>
            <p:cNvSpPr/>
            <p:nvPr/>
          </p:nvSpPr>
          <p:spPr>
            <a:xfrm>
              <a:off x="4049000" y="1205550"/>
              <a:ext cx="29800" cy="11725"/>
            </a:xfrm>
            <a:custGeom>
              <a:avLst/>
              <a:gdLst/>
              <a:ahLst/>
              <a:cxnLst/>
              <a:rect l="l" t="t" r="r" b="b"/>
              <a:pathLst>
                <a:path w="1192" h="469" extrusionOk="0">
                  <a:moveTo>
                    <a:pt x="878" y="1"/>
                  </a:moveTo>
                  <a:cubicBezTo>
                    <a:pt x="514" y="1"/>
                    <a:pt x="9" y="155"/>
                    <a:pt x="1" y="468"/>
                  </a:cubicBezTo>
                  <a:lnTo>
                    <a:pt x="1191" y="468"/>
                  </a:lnTo>
                  <a:lnTo>
                    <a:pt x="1191" y="63"/>
                  </a:lnTo>
                  <a:cubicBezTo>
                    <a:pt x="1127" y="22"/>
                    <a:pt x="1012" y="1"/>
                    <a:pt x="8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11"/>
            <p:cNvSpPr/>
            <p:nvPr/>
          </p:nvSpPr>
          <p:spPr>
            <a:xfrm>
              <a:off x="3908275" y="2665350"/>
              <a:ext cx="30925" cy="17725"/>
            </a:xfrm>
            <a:custGeom>
              <a:avLst/>
              <a:gdLst/>
              <a:ahLst/>
              <a:cxnLst/>
              <a:rect l="l" t="t" r="r" b="b"/>
              <a:pathLst>
                <a:path w="1237" h="709" extrusionOk="0">
                  <a:moveTo>
                    <a:pt x="391" y="0"/>
                  </a:moveTo>
                  <a:cubicBezTo>
                    <a:pt x="1" y="350"/>
                    <a:pt x="316" y="708"/>
                    <a:pt x="886" y="708"/>
                  </a:cubicBezTo>
                  <a:cubicBezTo>
                    <a:pt x="995" y="708"/>
                    <a:pt x="1112" y="695"/>
                    <a:pt x="1236" y="667"/>
                  </a:cubicBezTo>
                  <a:cubicBezTo>
                    <a:pt x="1236" y="226"/>
                    <a:pt x="962" y="0"/>
                    <a:pt x="3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11"/>
            <p:cNvSpPr/>
            <p:nvPr/>
          </p:nvSpPr>
          <p:spPr>
            <a:xfrm>
              <a:off x="3900475" y="1467400"/>
              <a:ext cx="23825" cy="12325"/>
            </a:xfrm>
            <a:custGeom>
              <a:avLst/>
              <a:gdLst/>
              <a:ahLst/>
              <a:cxnLst/>
              <a:rect l="l" t="t" r="r" b="b"/>
              <a:pathLst>
                <a:path w="953" h="493" extrusionOk="0">
                  <a:moveTo>
                    <a:pt x="309" y="1"/>
                  </a:moveTo>
                  <a:cubicBezTo>
                    <a:pt x="210" y="1"/>
                    <a:pt x="106" y="4"/>
                    <a:pt x="1" y="7"/>
                  </a:cubicBezTo>
                  <a:cubicBezTo>
                    <a:pt x="11" y="341"/>
                    <a:pt x="278" y="492"/>
                    <a:pt x="745" y="492"/>
                  </a:cubicBezTo>
                  <a:cubicBezTo>
                    <a:pt x="810" y="492"/>
                    <a:pt x="880" y="489"/>
                    <a:pt x="953" y="484"/>
                  </a:cubicBezTo>
                  <a:lnTo>
                    <a:pt x="953" y="126"/>
                  </a:lnTo>
                  <a:cubicBezTo>
                    <a:pt x="798" y="23"/>
                    <a:pt x="569" y="1"/>
                    <a:pt x="3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11"/>
            <p:cNvSpPr/>
            <p:nvPr/>
          </p:nvSpPr>
          <p:spPr>
            <a:xfrm>
              <a:off x="3978175" y="2787200"/>
              <a:ext cx="66400" cy="74925"/>
            </a:xfrm>
            <a:custGeom>
              <a:avLst/>
              <a:gdLst/>
              <a:ahLst/>
              <a:cxnLst/>
              <a:rect l="l" t="t" r="r" b="b"/>
              <a:pathLst>
                <a:path w="2656" h="2997" extrusionOk="0">
                  <a:moveTo>
                    <a:pt x="473" y="0"/>
                  </a:moveTo>
                  <a:cubicBezTo>
                    <a:pt x="338" y="0"/>
                    <a:pt x="184" y="40"/>
                    <a:pt x="0" y="139"/>
                  </a:cubicBezTo>
                  <a:cubicBezTo>
                    <a:pt x="1417" y="710"/>
                    <a:pt x="1607" y="2103"/>
                    <a:pt x="2238" y="2996"/>
                  </a:cubicBezTo>
                  <a:cubicBezTo>
                    <a:pt x="2655" y="2186"/>
                    <a:pt x="1881" y="1805"/>
                    <a:pt x="2238" y="829"/>
                  </a:cubicBezTo>
                  <a:lnTo>
                    <a:pt x="2238" y="829"/>
                  </a:lnTo>
                  <a:cubicBezTo>
                    <a:pt x="2188" y="835"/>
                    <a:pt x="2140" y="838"/>
                    <a:pt x="2094" y="838"/>
                  </a:cubicBezTo>
                  <a:cubicBezTo>
                    <a:pt x="1298" y="838"/>
                    <a:pt x="1087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11"/>
            <p:cNvSpPr/>
            <p:nvPr/>
          </p:nvSpPr>
          <p:spPr>
            <a:xfrm>
              <a:off x="4152000" y="148512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322" y="1"/>
                  </a:moveTo>
                  <a:cubicBezTo>
                    <a:pt x="0" y="251"/>
                    <a:pt x="322" y="703"/>
                    <a:pt x="667" y="810"/>
                  </a:cubicBezTo>
                  <a:cubicBezTo>
                    <a:pt x="667" y="453"/>
                    <a:pt x="774" y="1"/>
                    <a:pt x="32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11"/>
            <p:cNvSpPr/>
            <p:nvPr/>
          </p:nvSpPr>
          <p:spPr>
            <a:xfrm>
              <a:off x="4181750" y="1549600"/>
              <a:ext cx="29800" cy="26650"/>
            </a:xfrm>
            <a:custGeom>
              <a:avLst/>
              <a:gdLst/>
              <a:ahLst/>
              <a:cxnLst/>
              <a:rect l="l" t="t" r="r" b="b"/>
              <a:pathLst>
                <a:path w="1192" h="1066" extrusionOk="0">
                  <a:moveTo>
                    <a:pt x="826" y="0"/>
                  </a:moveTo>
                  <a:cubicBezTo>
                    <a:pt x="338" y="0"/>
                    <a:pt x="157" y="713"/>
                    <a:pt x="1" y="1065"/>
                  </a:cubicBezTo>
                  <a:cubicBezTo>
                    <a:pt x="608" y="934"/>
                    <a:pt x="989" y="613"/>
                    <a:pt x="1192" y="113"/>
                  </a:cubicBezTo>
                  <a:cubicBezTo>
                    <a:pt x="1053" y="34"/>
                    <a:pt x="932" y="0"/>
                    <a:pt x="82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11"/>
            <p:cNvSpPr/>
            <p:nvPr/>
          </p:nvSpPr>
          <p:spPr>
            <a:xfrm>
              <a:off x="4207050" y="1330650"/>
              <a:ext cx="26825" cy="18175"/>
            </a:xfrm>
            <a:custGeom>
              <a:avLst/>
              <a:gdLst/>
              <a:ahLst/>
              <a:cxnLst/>
              <a:rect l="l" t="t" r="r" b="b"/>
              <a:pathLst>
                <a:path w="1073" h="727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58"/>
                    <a:pt x="275" y="417"/>
                    <a:pt x="275" y="715"/>
                  </a:cubicBezTo>
                  <a:cubicBezTo>
                    <a:pt x="359" y="723"/>
                    <a:pt x="436" y="727"/>
                    <a:pt x="508" y="727"/>
                  </a:cubicBezTo>
                  <a:cubicBezTo>
                    <a:pt x="758" y="727"/>
                    <a:pt x="933" y="679"/>
                    <a:pt x="1073" y="596"/>
                  </a:cubicBezTo>
                  <a:cubicBezTo>
                    <a:pt x="1037" y="179"/>
                    <a:pt x="596" y="84"/>
                    <a:pt x="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11"/>
            <p:cNvSpPr/>
            <p:nvPr/>
          </p:nvSpPr>
          <p:spPr>
            <a:xfrm>
              <a:off x="4177300" y="1142525"/>
              <a:ext cx="24225" cy="17200"/>
            </a:xfrm>
            <a:custGeom>
              <a:avLst/>
              <a:gdLst/>
              <a:ahLst/>
              <a:cxnLst/>
              <a:rect l="l" t="t" r="r" b="b"/>
              <a:pathLst>
                <a:path w="969" h="688" extrusionOk="0">
                  <a:moveTo>
                    <a:pt x="488" y="1"/>
                  </a:moveTo>
                  <a:cubicBezTo>
                    <a:pt x="405" y="287"/>
                    <a:pt x="0" y="429"/>
                    <a:pt x="322" y="668"/>
                  </a:cubicBezTo>
                  <a:cubicBezTo>
                    <a:pt x="378" y="681"/>
                    <a:pt x="429" y="687"/>
                    <a:pt x="476" y="687"/>
                  </a:cubicBezTo>
                  <a:cubicBezTo>
                    <a:pt x="969" y="687"/>
                    <a:pt x="967" y="12"/>
                    <a:pt x="48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11"/>
            <p:cNvSpPr/>
            <p:nvPr/>
          </p:nvSpPr>
          <p:spPr>
            <a:xfrm>
              <a:off x="4158250" y="2271850"/>
              <a:ext cx="19375" cy="20250"/>
            </a:xfrm>
            <a:custGeom>
              <a:avLst/>
              <a:gdLst/>
              <a:ahLst/>
              <a:cxnLst/>
              <a:rect l="l" t="t" r="r" b="b"/>
              <a:pathLst>
                <a:path w="775" h="810" extrusionOk="0">
                  <a:moveTo>
                    <a:pt x="298" y="0"/>
                  </a:moveTo>
                  <a:cubicBezTo>
                    <a:pt x="286" y="321"/>
                    <a:pt x="0" y="381"/>
                    <a:pt x="119" y="810"/>
                  </a:cubicBezTo>
                  <a:cubicBezTo>
                    <a:pt x="774" y="798"/>
                    <a:pt x="596" y="214"/>
                    <a:pt x="29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11"/>
            <p:cNvSpPr/>
            <p:nvPr/>
          </p:nvSpPr>
          <p:spPr>
            <a:xfrm>
              <a:off x="4198425" y="1298500"/>
              <a:ext cx="25625" cy="13425"/>
            </a:xfrm>
            <a:custGeom>
              <a:avLst/>
              <a:gdLst/>
              <a:ahLst/>
              <a:cxnLst/>
              <a:rect l="l" t="t" r="r" b="b"/>
              <a:pathLst>
                <a:path w="1025" h="537" extrusionOk="0">
                  <a:moveTo>
                    <a:pt x="691" y="1"/>
                  </a:moveTo>
                  <a:cubicBezTo>
                    <a:pt x="239" y="13"/>
                    <a:pt x="48" y="191"/>
                    <a:pt x="1" y="536"/>
                  </a:cubicBezTo>
                  <a:cubicBezTo>
                    <a:pt x="453" y="536"/>
                    <a:pt x="810" y="477"/>
                    <a:pt x="1025" y="263"/>
                  </a:cubicBezTo>
                  <a:cubicBezTo>
                    <a:pt x="822" y="239"/>
                    <a:pt x="763" y="120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11"/>
            <p:cNvSpPr/>
            <p:nvPr/>
          </p:nvSpPr>
          <p:spPr>
            <a:xfrm>
              <a:off x="4130500" y="2394475"/>
              <a:ext cx="22700" cy="21750"/>
            </a:xfrm>
            <a:custGeom>
              <a:avLst/>
              <a:gdLst/>
              <a:ahLst/>
              <a:cxnLst/>
              <a:rect l="l" t="t" r="r" b="b"/>
              <a:pathLst>
                <a:path w="908" h="870" extrusionOk="0">
                  <a:moveTo>
                    <a:pt x="682" y="0"/>
                  </a:moveTo>
                  <a:lnTo>
                    <a:pt x="682" y="0"/>
                  </a:lnTo>
                  <a:cubicBezTo>
                    <a:pt x="0" y="12"/>
                    <a:pt x="443" y="870"/>
                    <a:pt x="833" y="870"/>
                  </a:cubicBezTo>
                  <a:cubicBezTo>
                    <a:pt x="838" y="870"/>
                    <a:pt x="843" y="870"/>
                    <a:pt x="848" y="870"/>
                  </a:cubicBezTo>
                  <a:cubicBezTo>
                    <a:pt x="848" y="536"/>
                    <a:pt x="908" y="167"/>
                    <a:pt x="68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11"/>
            <p:cNvSpPr/>
            <p:nvPr/>
          </p:nvSpPr>
          <p:spPr>
            <a:xfrm>
              <a:off x="4076400" y="1041025"/>
              <a:ext cx="27100" cy="33675"/>
            </a:xfrm>
            <a:custGeom>
              <a:avLst/>
              <a:gdLst/>
              <a:ahLst/>
              <a:cxnLst/>
              <a:rect l="l" t="t" r="r" b="b"/>
              <a:pathLst>
                <a:path w="1084" h="1347" extrusionOk="0">
                  <a:moveTo>
                    <a:pt x="762" y="1"/>
                  </a:moveTo>
                  <a:lnTo>
                    <a:pt x="762" y="1"/>
                  </a:lnTo>
                  <a:cubicBezTo>
                    <a:pt x="274" y="72"/>
                    <a:pt x="0" y="1251"/>
                    <a:pt x="595" y="1346"/>
                  </a:cubicBezTo>
                  <a:cubicBezTo>
                    <a:pt x="726" y="965"/>
                    <a:pt x="1084" y="322"/>
                    <a:pt x="76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11"/>
            <p:cNvSpPr/>
            <p:nvPr/>
          </p:nvSpPr>
          <p:spPr>
            <a:xfrm>
              <a:off x="4136225" y="2345650"/>
              <a:ext cx="54500" cy="39625"/>
            </a:xfrm>
            <a:custGeom>
              <a:avLst/>
              <a:gdLst/>
              <a:ahLst/>
              <a:cxnLst/>
              <a:rect l="l" t="t" r="r" b="b"/>
              <a:pathLst>
                <a:path w="2180" h="1585" extrusionOk="0">
                  <a:moveTo>
                    <a:pt x="1405" y="1"/>
                  </a:moveTo>
                  <a:cubicBezTo>
                    <a:pt x="727" y="239"/>
                    <a:pt x="0" y="763"/>
                    <a:pt x="286" y="1346"/>
                  </a:cubicBezTo>
                  <a:cubicBezTo>
                    <a:pt x="414" y="1325"/>
                    <a:pt x="525" y="1316"/>
                    <a:pt x="623" y="1316"/>
                  </a:cubicBezTo>
                  <a:cubicBezTo>
                    <a:pt x="1071" y="1316"/>
                    <a:pt x="1245" y="1506"/>
                    <a:pt x="1548" y="1584"/>
                  </a:cubicBezTo>
                  <a:cubicBezTo>
                    <a:pt x="2179" y="1168"/>
                    <a:pt x="2060" y="346"/>
                    <a:pt x="1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11"/>
            <p:cNvSpPr/>
            <p:nvPr/>
          </p:nvSpPr>
          <p:spPr>
            <a:xfrm>
              <a:off x="4060900" y="1013650"/>
              <a:ext cx="21475" cy="17000"/>
            </a:xfrm>
            <a:custGeom>
              <a:avLst/>
              <a:gdLst/>
              <a:ahLst/>
              <a:cxnLst/>
              <a:rect l="l" t="t" r="r" b="b"/>
              <a:pathLst>
                <a:path w="859" h="680" extrusionOk="0">
                  <a:moveTo>
                    <a:pt x="25" y="0"/>
                  </a:moveTo>
                  <a:cubicBezTo>
                    <a:pt x="1" y="346"/>
                    <a:pt x="1" y="655"/>
                    <a:pt x="370" y="679"/>
                  </a:cubicBezTo>
                  <a:cubicBezTo>
                    <a:pt x="442" y="405"/>
                    <a:pt x="858" y="417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11"/>
            <p:cNvSpPr/>
            <p:nvPr/>
          </p:nvSpPr>
          <p:spPr>
            <a:xfrm>
              <a:off x="4102000" y="855900"/>
              <a:ext cx="30475" cy="14525"/>
            </a:xfrm>
            <a:custGeom>
              <a:avLst/>
              <a:gdLst/>
              <a:ahLst/>
              <a:cxnLst/>
              <a:rect l="l" t="t" r="r" b="b"/>
              <a:pathLst>
                <a:path w="1219" h="581" extrusionOk="0">
                  <a:moveTo>
                    <a:pt x="1107" y="0"/>
                  </a:moveTo>
                  <a:cubicBezTo>
                    <a:pt x="699" y="0"/>
                    <a:pt x="658" y="289"/>
                    <a:pt x="243" y="289"/>
                  </a:cubicBezTo>
                  <a:cubicBezTo>
                    <a:pt x="173" y="289"/>
                    <a:pt x="94" y="281"/>
                    <a:pt x="0" y="262"/>
                  </a:cubicBezTo>
                  <a:lnTo>
                    <a:pt x="0" y="262"/>
                  </a:lnTo>
                  <a:cubicBezTo>
                    <a:pt x="60" y="476"/>
                    <a:pt x="297" y="580"/>
                    <a:pt x="539" y="580"/>
                  </a:cubicBezTo>
                  <a:cubicBezTo>
                    <a:pt x="874" y="580"/>
                    <a:pt x="1218" y="381"/>
                    <a:pt x="110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11"/>
            <p:cNvSpPr/>
            <p:nvPr/>
          </p:nvSpPr>
          <p:spPr>
            <a:xfrm>
              <a:off x="1787125" y="4711125"/>
              <a:ext cx="63125" cy="45325"/>
            </a:xfrm>
            <a:custGeom>
              <a:avLst/>
              <a:gdLst/>
              <a:ahLst/>
              <a:cxnLst/>
              <a:rect l="l" t="t" r="r" b="b"/>
              <a:pathLst>
                <a:path w="2525" h="1813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774" y="429"/>
                    <a:pt x="405" y="858"/>
                    <a:pt x="0" y="1215"/>
                  </a:cubicBezTo>
                  <a:cubicBezTo>
                    <a:pt x="203" y="1516"/>
                    <a:pt x="1001" y="1812"/>
                    <a:pt x="1659" y="1812"/>
                  </a:cubicBezTo>
                  <a:cubicBezTo>
                    <a:pt x="2043" y="1812"/>
                    <a:pt x="2380" y="1712"/>
                    <a:pt x="2524" y="1453"/>
                  </a:cubicBezTo>
                  <a:cubicBezTo>
                    <a:pt x="1786" y="1227"/>
                    <a:pt x="1750" y="429"/>
                    <a:pt x="953" y="239"/>
                  </a:cubicBezTo>
                  <a:cubicBezTo>
                    <a:pt x="1072" y="203"/>
                    <a:pt x="1131" y="143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11"/>
            <p:cNvSpPr/>
            <p:nvPr/>
          </p:nvSpPr>
          <p:spPr>
            <a:xfrm>
              <a:off x="1882675" y="4747450"/>
              <a:ext cx="39900" cy="21150"/>
            </a:xfrm>
            <a:custGeom>
              <a:avLst/>
              <a:gdLst/>
              <a:ahLst/>
              <a:cxnLst/>
              <a:rect l="l" t="t" r="r" b="b"/>
              <a:pathLst>
                <a:path w="1596" h="846" extrusionOk="0">
                  <a:moveTo>
                    <a:pt x="1595" y="0"/>
                  </a:moveTo>
                  <a:cubicBezTo>
                    <a:pt x="786" y="95"/>
                    <a:pt x="238" y="345"/>
                    <a:pt x="0" y="845"/>
                  </a:cubicBezTo>
                  <a:cubicBezTo>
                    <a:pt x="803" y="793"/>
                    <a:pt x="772" y="346"/>
                    <a:pt x="1345" y="346"/>
                  </a:cubicBezTo>
                  <a:cubicBezTo>
                    <a:pt x="1418" y="346"/>
                    <a:pt x="1500" y="353"/>
                    <a:pt x="1595" y="369"/>
                  </a:cubicBezTo>
                  <a:lnTo>
                    <a:pt x="1595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11"/>
            <p:cNvSpPr/>
            <p:nvPr/>
          </p:nvSpPr>
          <p:spPr>
            <a:xfrm>
              <a:off x="1814500" y="4647575"/>
              <a:ext cx="74700" cy="47800"/>
            </a:xfrm>
            <a:custGeom>
              <a:avLst/>
              <a:gdLst/>
              <a:ahLst/>
              <a:cxnLst/>
              <a:rect l="l" t="t" r="r" b="b"/>
              <a:pathLst>
                <a:path w="2988" h="1912" extrusionOk="0">
                  <a:moveTo>
                    <a:pt x="186" y="0"/>
                  </a:moveTo>
                  <a:cubicBezTo>
                    <a:pt x="125" y="0"/>
                    <a:pt x="63" y="2"/>
                    <a:pt x="1" y="6"/>
                  </a:cubicBezTo>
                  <a:cubicBezTo>
                    <a:pt x="524" y="649"/>
                    <a:pt x="751" y="1495"/>
                    <a:pt x="1536" y="1911"/>
                  </a:cubicBezTo>
                  <a:cubicBezTo>
                    <a:pt x="2025" y="1876"/>
                    <a:pt x="1834" y="1340"/>
                    <a:pt x="1882" y="959"/>
                  </a:cubicBezTo>
                  <a:cubicBezTo>
                    <a:pt x="1932" y="947"/>
                    <a:pt x="1991" y="943"/>
                    <a:pt x="2055" y="943"/>
                  </a:cubicBezTo>
                  <a:cubicBezTo>
                    <a:pt x="2224" y="943"/>
                    <a:pt x="2431" y="972"/>
                    <a:pt x="2600" y="972"/>
                  </a:cubicBezTo>
                  <a:cubicBezTo>
                    <a:pt x="2827" y="972"/>
                    <a:pt x="2988" y="920"/>
                    <a:pt x="2906" y="673"/>
                  </a:cubicBezTo>
                  <a:cubicBezTo>
                    <a:pt x="1929" y="527"/>
                    <a:pt x="1185" y="0"/>
                    <a:pt x="1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11"/>
            <p:cNvSpPr/>
            <p:nvPr/>
          </p:nvSpPr>
          <p:spPr>
            <a:xfrm>
              <a:off x="1867475" y="4488175"/>
              <a:ext cx="71175" cy="38150"/>
            </a:xfrm>
            <a:custGeom>
              <a:avLst/>
              <a:gdLst/>
              <a:ahLst/>
              <a:cxnLst/>
              <a:rect l="l" t="t" r="r" b="b"/>
              <a:pathLst>
                <a:path w="2847" h="1526" extrusionOk="0">
                  <a:moveTo>
                    <a:pt x="2156" y="1"/>
                  </a:moveTo>
                  <a:cubicBezTo>
                    <a:pt x="1382" y="298"/>
                    <a:pt x="1" y="537"/>
                    <a:pt x="608" y="1501"/>
                  </a:cubicBezTo>
                  <a:cubicBezTo>
                    <a:pt x="726" y="1518"/>
                    <a:pt x="832" y="1525"/>
                    <a:pt x="929" y="1525"/>
                  </a:cubicBezTo>
                  <a:cubicBezTo>
                    <a:pt x="1857" y="1525"/>
                    <a:pt x="1898" y="822"/>
                    <a:pt x="2846" y="822"/>
                  </a:cubicBezTo>
                  <a:cubicBezTo>
                    <a:pt x="2787" y="406"/>
                    <a:pt x="2168" y="441"/>
                    <a:pt x="21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11"/>
            <p:cNvSpPr/>
            <p:nvPr/>
          </p:nvSpPr>
          <p:spPr>
            <a:xfrm>
              <a:off x="1754675" y="4312850"/>
              <a:ext cx="28000" cy="15225"/>
            </a:xfrm>
            <a:custGeom>
              <a:avLst/>
              <a:gdLst/>
              <a:ahLst/>
              <a:cxnLst/>
              <a:rect l="l" t="t" r="r" b="b"/>
              <a:pathLst>
                <a:path w="1120" h="609" extrusionOk="0">
                  <a:moveTo>
                    <a:pt x="1120" y="1"/>
                  </a:moveTo>
                  <a:cubicBezTo>
                    <a:pt x="548" y="13"/>
                    <a:pt x="119" y="132"/>
                    <a:pt x="0" y="489"/>
                  </a:cubicBezTo>
                  <a:cubicBezTo>
                    <a:pt x="188" y="525"/>
                    <a:pt x="322" y="534"/>
                    <a:pt x="429" y="534"/>
                  </a:cubicBezTo>
                  <a:cubicBezTo>
                    <a:pt x="544" y="534"/>
                    <a:pt x="629" y="523"/>
                    <a:pt x="717" y="523"/>
                  </a:cubicBezTo>
                  <a:cubicBezTo>
                    <a:pt x="826" y="523"/>
                    <a:pt x="939" y="539"/>
                    <a:pt x="1120" y="608"/>
                  </a:cubicBezTo>
                  <a:lnTo>
                    <a:pt x="1120" y="1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11"/>
            <p:cNvSpPr/>
            <p:nvPr/>
          </p:nvSpPr>
          <p:spPr>
            <a:xfrm>
              <a:off x="1772525" y="4814400"/>
              <a:ext cx="17900" cy="18200"/>
            </a:xfrm>
            <a:custGeom>
              <a:avLst/>
              <a:gdLst/>
              <a:ahLst/>
              <a:cxnLst/>
              <a:rect l="l" t="t" r="r" b="b"/>
              <a:pathLst>
                <a:path w="716" h="72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60" y="168"/>
                    <a:pt x="1" y="727"/>
                    <a:pt x="429" y="727"/>
                  </a:cubicBezTo>
                  <a:cubicBezTo>
                    <a:pt x="644" y="584"/>
                    <a:pt x="715" y="13"/>
                    <a:pt x="2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11"/>
            <p:cNvSpPr/>
            <p:nvPr/>
          </p:nvSpPr>
          <p:spPr>
            <a:xfrm>
              <a:off x="2234800" y="4713500"/>
              <a:ext cx="45250" cy="21750"/>
            </a:xfrm>
            <a:custGeom>
              <a:avLst/>
              <a:gdLst/>
              <a:ahLst/>
              <a:cxnLst/>
              <a:rect l="l" t="t" r="r" b="b"/>
              <a:pathLst>
                <a:path w="1810" h="870" extrusionOk="0">
                  <a:moveTo>
                    <a:pt x="1012" y="1"/>
                  </a:moveTo>
                  <a:cubicBezTo>
                    <a:pt x="834" y="287"/>
                    <a:pt x="0" y="417"/>
                    <a:pt x="536" y="870"/>
                  </a:cubicBezTo>
                  <a:cubicBezTo>
                    <a:pt x="976" y="751"/>
                    <a:pt x="1441" y="679"/>
                    <a:pt x="1810" y="489"/>
                  </a:cubicBezTo>
                  <a:cubicBezTo>
                    <a:pt x="1607" y="477"/>
                    <a:pt x="1703" y="346"/>
                    <a:pt x="1798" y="263"/>
                  </a:cubicBezTo>
                  <a:lnTo>
                    <a:pt x="1798" y="263"/>
                  </a:lnTo>
                  <a:cubicBezTo>
                    <a:pt x="1787" y="263"/>
                    <a:pt x="1777" y="263"/>
                    <a:pt x="1767" y="263"/>
                  </a:cubicBezTo>
                  <a:cubicBezTo>
                    <a:pt x="1400" y="263"/>
                    <a:pt x="1302" y="59"/>
                    <a:pt x="101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11"/>
            <p:cNvSpPr/>
            <p:nvPr/>
          </p:nvSpPr>
          <p:spPr>
            <a:xfrm>
              <a:off x="2269325" y="4461275"/>
              <a:ext cx="26800" cy="15325"/>
            </a:xfrm>
            <a:custGeom>
              <a:avLst/>
              <a:gdLst/>
              <a:ahLst/>
              <a:cxnLst/>
              <a:rect l="l" t="t" r="r" b="b"/>
              <a:pathLst>
                <a:path w="1072" h="613" extrusionOk="0">
                  <a:moveTo>
                    <a:pt x="812" y="0"/>
                  </a:moveTo>
                  <a:cubicBezTo>
                    <a:pt x="423" y="0"/>
                    <a:pt x="1" y="444"/>
                    <a:pt x="405" y="612"/>
                  </a:cubicBezTo>
                  <a:cubicBezTo>
                    <a:pt x="417" y="303"/>
                    <a:pt x="1072" y="481"/>
                    <a:pt x="881" y="5"/>
                  </a:cubicBezTo>
                  <a:cubicBezTo>
                    <a:pt x="858" y="2"/>
                    <a:pt x="835" y="0"/>
                    <a:pt x="8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11"/>
            <p:cNvSpPr/>
            <p:nvPr/>
          </p:nvSpPr>
          <p:spPr>
            <a:xfrm>
              <a:off x="2048750" y="4504850"/>
              <a:ext cx="29775" cy="20625"/>
            </a:xfrm>
            <a:custGeom>
              <a:avLst/>
              <a:gdLst/>
              <a:ahLst/>
              <a:cxnLst/>
              <a:rect l="l" t="t" r="r" b="b"/>
              <a:pathLst>
                <a:path w="1191" h="825" extrusionOk="0">
                  <a:moveTo>
                    <a:pt x="382" y="1"/>
                  </a:moveTo>
                  <a:cubicBezTo>
                    <a:pt x="477" y="429"/>
                    <a:pt x="1" y="536"/>
                    <a:pt x="382" y="822"/>
                  </a:cubicBezTo>
                  <a:cubicBezTo>
                    <a:pt x="407" y="823"/>
                    <a:pt x="430" y="824"/>
                    <a:pt x="453" y="824"/>
                  </a:cubicBezTo>
                  <a:cubicBezTo>
                    <a:pt x="1190" y="824"/>
                    <a:pt x="786" y="93"/>
                    <a:pt x="3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11"/>
            <p:cNvSpPr/>
            <p:nvPr/>
          </p:nvSpPr>
          <p:spPr>
            <a:xfrm>
              <a:off x="2033275" y="4567650"/>
              <a:ext cx="33650" cy="33950"/>
            </a:xfrm>
            <a:custGeom>
              <a:avLst/>
              <a:gdLst/>
              <a:ahLst/>
              <a:cxnLst/>
              <a:rect l="l" t="t" r="r" b="b"/>
              <a:pathLst>
                <a:path w="1346" h="1358" extrusionOk="0">
                  <a:moveTo>
                    <a:pt x="953" y="1"/>
                  </a:moveTo>
                  <a:cubicBezTo>
                    <a:pt x="477" y="60"/>
                    <a:pt x="167" y="227"/>
                    <a:pt x="1" y="501"/>
                  </a:cubicBezTo>
                  <a:cubicBezTo>
                    <a:pt x="322" y="656"/>
                    <a:pt x="346" y="1048"/>
                    <a:pt x="465" y="1346"/>
                  </a:cubicBezTo>
                  <a:cubicBezTo>
                    <a:pt x="510" y="1354"/>
                    <a:pt x="549" y="1357"/>
                    <a:pt x="584" y="1357"/>
                  </a:cubicBezTo>
                  <a:cubicBezTo>
                    <a:pt x="887" y="1357"/>
                    <a:pt x="839" y="1094"/>
                    <a:pt x="1139" y="1094"/>
                  </a:cubicBezTo>
                  <a:cubicBezTo>
                    <a:pt x="1178" y="1094"/>
                    <a:pt x="1223" y="1098"/>
                    <a:pt x="1275" y="1108"/>
                  </a:cubicBezTo>
                  <a:cubicBezTo>
                    <a:pt x="1346" y="596"/>
                    <a:pt x="1120" y="322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11"/>
            <p:cNvSpPr/>
            <p:nvPr/>
          </p:nvSpPr>
          <p:spPr>
            <a:xfrm>
              <a:off x="1507625" y="1666400"/>
              <a:ext cx="47050" cy="18150"/>
            </a:xfrm>
            <a:custGeom>
              <a:avLst/>
              <a:gdLst/>
              <a:ahLst/>
              <a:cxnLst/>
              <a:rect l="l" t="t" r="r" b="b"/>
              <a:pathLst>
                <a:path w="1882" h="726" extrusionOk="0">
                  <a:moveTo>
                    <a:pt x="1127" y="0"/>
                  </a:moveTo>
                  <a:cubicBezTo>
                    <a:pt x="800" y="0"/>
                    <a:pt x="401" y="100"/>
                    <a:pt x="0" y="179"/>
                  </a:cubicBezTo>
                  <a:cubicBezTo>
                    <a:pt x="34" y="658"/>
                    <a:pt x="560" y="726"/>
                    <a:pt x="1161" y="726"/>
                  </a:cubicBezTo>
                  <a:cubicBezTo>
                    <a:pt x="1398" y="726"/>
                    <a:pt x="1646" y="715"/>
                    <a:pt x="1881" y="715"/>
                  </a:cubicBezTo>
                  <a:cubicBezTo>
                    <a:pt x="1835" y="158"/>
                    <a:pt x="1537" y="0"/>
                    <a:pt x="11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11"/>
            <p:cNvSpPr/>
            <p:nvPr/>
          </p:nvSpPr>
          <p:spPr>
            <a:xfrm>
              <a:off x="1536200" y="1653600"/>
              <a:ext cx="87825" cy="112250"/>
            </a:xfrm>
            <a:custGeom>
              <a:avLst/>
              <a:gdLst/>
              <a:ahLst/>
              <a:cxnLst/>
              <a:rect l="l" t="t" r="r" b="b"/>
              <a:pathLst>
                <a:path w="3513" h="449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548" y="394"/>
                    <a:pt x="1167" y="358"/>
                    <a:pt x="1238" y="691"/>
                  </a:cubicBezTo>
                  <a:cubicBezTo>
                    <a:pt x="3239" y="2239"/>
                    <a:pt x="0" y="2965"/>
                    <a:pt x="393" y="4489"/>
                  </a:cubicBezTo>
                  <a:cubicBezTo>
                    <a:pt x="988" y="4466"/>
                    <a:pt x="1048" y="4013"/>
                    <a:pt x="1584" y="3954"/>
                  </a:cubicBezTo>
                  <a:cubicBezTo>
                    <a:pt x="1762" y="4132"/>
                    <a:pt x="1881" y="4347"/>
                    <a:pt x="2108" y="4489"/>
                  </a:cubicBezTo>
                  <a:cubicBezTo>
                    <a:pt x="3072" y="3335"/>
                    <a:pt x="3513" y="572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11"/>
            <p:cNvSpPr/>
            <p:nvPr/>
          </p:nvSpPr>
          <p:spPr>
            <a:xfrm>
              <a:off x="1599600" y="1826850"/>
              <a:ext cx="26500" cy="27100"/>
            </a:xfrm>
            <a:custGeom>
              <a:avLst/>
              <a:gdLst/>
              <a:ahLst/>
              <a:cxnLst/>
              <a:rect l="l" t="t" r="r" b="b"/>
              <a:pathLst>
                <a:path w="1060" h="1084" extrusionOk="0">
                  <a:moveTo>
                    <a:pt x="262" y="0"/>
                  </a:moveTo>
                  <a:cubicBezTo>
                    <a:pt x="12" y="393"/>
                    <a:pt x="0" y="977"/>
                    <a:pt x="607" y="1084"/>
                  </a:cubicBezTo>
                  <a:cubicBezTo>
                    <a:pt x="762" y="798"/>
                    <a:pt x="1060" y="619"/>
                    <a:pt x="941" y="131"/>
                  </a:cubicBezTo>
                  <a:lnTo>
                    <a:pt x="941" y="131"/>
                  </a:lnTo>
                  <a:cubicBezTo>
                    <a:pt x="903" y="137"/>
                    <a:pt x="869" y="139"/>
                    <a:pt x="837" y="139"/>
                  </a:cubicBezTo>
                  <a:cubicBezTo>
                    <a:pt x="602" y="139"/>
                    <a:pt x="525" y="0"/>
                    <a:pt x="26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11"/>
            <p:cNvSpPr/>
            <p:nvPr/>
          </p:nvSpPr>
          <p:spPr>
            <a:xfrm>
              <a:off x="2139850" y="3888100"/>
              <a:ext cx="33925" cy="18725"/>
            </a:xfrm>
            <a:custGeom>
              <a:avLst/>
              <a:gdLst/>
              <a:ahLst/>
              <a:cxnLst/>
              <a:rect l="l" t="t" r="r" b="b"/>
              <a:pathLst>
                <a:path w="1357" h="749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845" y="156"/>
                    <a:pt x="0" y="37"/>
                    <a:pt x="119" y="668"/>
                  </a:cubicBezTo>
                  <a:cubicBezTo>
                    <a:pt x="214" y="723"/>
                    <a:pt x="329" y="749"/>
                    <a:pt x="449" y="749"/>
                  </a:cubicBezTo>
                  <a:cubicBezTo>
                    <a:pt x="870" y="749"/>
                    <a:pt x="1356" y="436"/>
                    <a:pt x="1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11"/>
            <p:cNvSpPr/>
            <p:nvPr/>
          </p:nvSpPr>
          <p:spPr>
            <a:xfrm>
              <a:off x="2181800" y="4273900"/>
              <a:ext cx="35575" cy="27375"/>
            </a:xfrm>
            <a:custGeom>
              <a:avLst/>
              <a:gdLst/>
              <a:ahLst/>
              <a:cxnLst/>
              <a:rect l="l" t="t" r="r" b="b"/>
              <a:pathLst>
                <a:path w="1423" h="1095" extrusionOk="0">
                  <a:moveTo>
                    <a:pt x="577" y="1"/>
                  </a:moveTo>
                  <a:cubicBezTo>
                    <a:pt x="505" y="1"/>
                    <a:pt x="427" y="4"/>
                    <a:pt x="346" y="11"/>
                  </a:cubicBezTo>
                  <a:cubicBezTo>
                    <a:pt x="298" y="440"/>
                    <a:pt x="168" y="785"/>
                    <a:pt x="1" y="1095"/>
                  </a:cubicBezTo>
                  <a:cubicBezTo>
                    <a:pt x="537" y="1023"/>
                    <a:pt x="751" y="702"/>
                    <a:pt x="1370" y="702"/>
                  </a:cubicBezTo>
                  <a:cubicBezTo>
                    <a:pt x="1423" y="207"/>
                    <a:pt x="1131" y="1"/>
                    <a:pt x="5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11"/>
            <p:cNvSpPr/>
            <p:nvPr/>
          </p:nvSpPr>
          <p:spPr>
            <a:xfrm>
              <a:off x="2040425" y="4199750"/>
              <a:ext cx="94075" cy="78425"/>
            </a:xfrm>
            <a:custGeom>
              <a:avLst/>
              <a:gdLst/>
              <a:ahLst/>
              <a:cxnLst/>
              <a:rect l="l" t="t" r="r" b="b"/>
              <a:pathLst>
                <a:path w="3763" h="3137" extrusionOk="0">
                  <a:moveTo>
                    <a:pt x="846" y="1"/>
                  </a:moveTo>
                  <a:cubicBezTo>
                    <a:pt x="849" y="12"/>
                    <a:pt x="852" y="23"/>
                    <a:pt x="856" y="34"/>
                  </a:cubicBezTo>
                  <a:lnTo>
                    <a:pt x="856" y="34"/>
                  </a:lnTo>
                  <a:cubicBezTo>
                    <a:pt x="853" y="24"/>
                    <a:pt x="850" y="12"/>
                    <a:pt x="846" y="1"/>
                  </a:cubicBezTo>
                  <a:close/>
                  <a:moveTo>
                    <a:pt x="856" y="34"/>
                  </a:moveTo>
                  <a:cubicBezTo>
                    <a:pt x="971" y="485"/>
                    <a:pt x="117" y="162"/>
                    <a:pt x="0" y="417"/>
                  </a:cubicBezTo>
                  <a:cubicBezTo>
                    <a:pt x="131" y="1751"/>
                    <a:pt x="1893" y="1798"/>
                    <a:pt x="2072" y="3132"/>
                  </a:cubicBezTo>
                  <a:cubicBezTo>
                    <a:pt x="2207" y="3134"/>
                    <a:pt x="2343" y="3137"/>
                    <a:pt x="2477" y="3137"/>
                  </a:cubicBezTo>
                  <a:cubicBezTo>
                    <a:pt x="3037" y="3137"/>
                    <a:pt x="3551" y="3096"/>
                    <a:pt x="3763" y="2846"/>
                  </a:cubicBezTo>
                  <a:cubicBezTo>
                    <a:pt x="3137" y="1665"/>
                    <a:pt x="1280" y="1421"/>
                    <a:pt x="856" y="34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11"/>
            <p:cNvSpPr/>
            <p:nvPr/>
          </p:nvSpPr>
          <p:spPr>
            <a:xfrm>
              <a:off x="2257700" y="3897625"/>
              <a:ext cx="34275" cy="24025"/>
            </a:xfrm>
            <a:custGeom>
              <a:avLst/>
              <a:gdLst/>
              <a:ahLst/>
              <a:cxnLst/>
              <a:rect l="l" t="t" r="r" b="b"/>
              <a:pathLst>
                <a:path w="1371" h="961" extrusionOk="0">
                  <a:moveTo>
                    <a:pt x="556" y="0"/>
                  </a:moveTo>
                  <a:cubicBezTo>
                    <a:pt x="545" y="0"/>
                    <a:pt x="535" y="1"/>
                    <a:pt x="525" y="1"/>
                  </a:cubicBezTo>
                  <a:cubicBezTo>
                    <a:pt x="561" y="489"/>
                    <a:pt x="1" y="513"/>
                    <a:pt x="1" y="953"/>
                  </a:cubicBezTo>
                  <a:cubicBezTo>
                    <a:pt x="71" y="958"/>
                    <a:pt x="138" y="961"/>
                    <a:pt x="202" y="961"/>
                  </a:cubicBezTo>
                  <a:cubicBezTo>
                    <a:pt x="882" y="961"/>
                    <a:pt x="1196" y="678"/>
                    <a:pt x="1370" y="275"/>
                  </a:cubicBezTo>
                  <a:cubicBezTo>
                    <a:pt x="1068" y="228"/>
                    <a:pt x="959" y="0"/>
                    <a:pt x="5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11"/>
            <p:cNvSpPr/>
            <p:nvPr/>
          </p:nvSpPr>
          <p:spPr>
            <a:xfrm>
              <a:off x="2258600" y="4267025"/>
              <a:ext cx="30100" cy="20550"/>
            </a:xfrm>
            <a:custGeom>
              <a:avLst/>
              <a:gdLst/>
              <a:ahLst/>
              <a:cxnLst/>
              <a:rect l="l" t="t" r="r" b="b"/>
              <a:pathLst>
                <a:path w="1204" h="822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572" y="119"/>
                    <a:pt x="108" y="334"/>
                    <a:pt x="1" y="822"/>
                  </a:cubicBezTo>
                  <a:cubicBezTo>
                    <a:pt x="727" y="810"/>
                    <a:pt x="1001" y="453"/>
                    <a:pt x="12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11"/>
            <p:cNvSpPr/>
            <p:nvPr/>
          </p:nvSpPr>
          <p:spPr>
            <a:xfrm>
              <a:off x="1215325" y="1166175"/>
              <a:ext cx="57475" cy="36200"/>
            </a:xfrm>
            <a:custGeom>
              <a:avLst/>
              <a:gdLst/>
              <a:ahLst/>
              <a:cxnLst/>
              <a:rect l="l" t="t" r="r" b="b"/>
              <a:pathLst>
                <a:path w="2299" h="1448" extrusionOk="0">
                  <a:moveTo>
                    <a:pt x="238" y="1"/>
                  </a:moveTo>
                  <a:cubicBezTo>
                    <a:pt x="208" y="1"/>
                    <a:pt x="176" y="3"/>
                    <a:pt x="143" y="7"/>
                  </a:cubicBezTo>
                  <a:cubicBezTo>
                    <a:pt x="119" y="376"/>
                    <a:pt x="262" y="888"/>
                    <a:pt x="0" y="1091"/>
                  </a:cubicBezTo>
                  <a:cubicBezTo>
                    <a:pt x="310" y="1377"/>
                    <a:pt x="1143" y="1257"/>
                    <a:pt x="1584" y="1448"/>
                  </a:cubicBezTo>
                  <a:cubicBezTo>
                    <a:pt x="1643" y="1019"/>
                    <a:pt x="2298" y="1019"/>
                    <a:pt x="2215" y="484"/>
                  </a:cubicBezTo>
                  <a:lnTo>
                    <a:pt x="2215" y="484"/>
                  </a:lnTo>
                  <a:cubicBezTo>
                    <a:pt x="2171" y="491"/>
                    <a:pt x="2133" y="494"/>
                    <a:pt x="2098" y="494"/>
                  </a:cubicBezTo>
                  <a:cubicBezTo>
                    <a:pt x="1794" y="494"/>
                    <a:pt x="1832" y="228"/>
                    <a:pt x="1547" y="228"/>
                  </a:cubicBezTo>
                  <a:cubicBezTo>
                    <a:pt x="1507" y="228"/>
                    <a:pt x="1460" y="233"/>
                    <a:pt x="1405" y="245"/>
                  </a:cubicBezTo>
                  <a:cubicBezTo>
                    <a:pt x="1280" y="407"/>
                    <a:pt x="1182" y="466"/>
                    <a:pt x="1095" y="466"/>
                  </a:cubicBezTo>
                  <a:cubicBezTo>
                    <a:pt x="851" y="466"/>
                    <a:pt x="691" y="1"/>
                    <a:pt x="23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11"/>
            <p:cNvSpPr/>
            <p:nvPr/>
          </p:nvSpPr>
          <p:spPr>
            <a:xfrm>
              <a:off x="1131075" y="1216225"/>
              <a:ext cx="85150" cy="51650"/>
            </a:xfrm>
            <a:custGeom>
              <a:avLst/>
              <a:gdLst/>
              <a:ahLst/>
              <a:cxnLst/>
              <a:rect l="l" t="t" r="r" b="b"/>
              <a:pathLst>
                <a:path w="3406" h="2066" extrusionOk="0">
                  <a:moveTo>
                    <a:pt x="345" y="0"/>
                  </a:moveTo>
                  <a:cubicBezTo>
                    <a:pt x="243" y="0"/>
                    <a:pt x="129" y="9"/>
                    <a:pt x="1" y="29"/>
                  </a:cubicBezTo>
                  <a:cubicBezTo>
                    <a:pt x="120" y="875"/>
                    <a:pt x="1132" y="1041"/>
                    <a:pt x="1025" y="2065"/>
                  </a:cubicBezTo>
                  <a:cubicBezTo>
                    <a:pt x="2501" y="2006"/>
                    <a:pt x="3204" y="1351"/>
                    <a:pt x="3406" y="291"/>
                  </a:cubicBezTo>
                  <a:cubicBezTo>
                    <a:pt x="3246" y="251"/>
                    <a:pt x="3114" y="234"/>
                    <a:pt x="3005" y="234"/>
                  </a:cubicBezTo>
                  <a:cubicBezTo>
                    <a:pt x="2288" y="234"/>
                    <a:pt x="2496" y="972"/>
                    <a:pt x="1767" y="972"/>
                  </a:cubicBezTo>
                  <a:cubicBezTo>
                    <a:pt x="1743" y="972"/>
                    <a:pt x="1718" y="972"/>
                    <a:pt x="1691" y="970"/>
                  </a:cubicBezTo>
                  <a:cubicBezTo>
                    <a:pt x="1222" y="671"/>
                    <a:pt x="1221" y="0"/>
                    <a:pt x="3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11"/>
            <p:cNvSpPr/>
            <p:nvPr/>
          </p:nvSpPr>
          <p:spPr>
            <a:xfrm>
              <a:off x="262225" y="2614150"/>
              <a:ext cx="124450" cy="42575"/>
            </a:xfrm>
            <a:custGeom>
              <a:avLst/>
              <a:gdLst/>
              <a:ahLst/>
              <a:cxnLst/>
              <a:rect l="l" t="t" r="r" b="b"/>
              <a:pathLst>
                <a:path w="4978" h="1703" extrusionOk="0">
                  <a:moveTo>
                    <a:pt x="536" y="0"/>
                  </a:moveTo>
                  <a:cubicBezTo>
                    <a:pt x="346" y="214"/>
                    <a:pt x="0" y="322"/>
                    <a:pt x="48" y="726"/>
                  </a:cubicBezTo>
                  <a:cubicBezTo>
                    <a:pt x="764" y="1026"/>
                    <a:pt x="1350" y="1109"/>
                    <a:pt x="1936" y="1109"/>
                  </a:cubicBezTo>
                  <a:cubicBezTo>
                    <a:pt x="2656" y="1109"/>
                    <a:pt x="3376" y="983"/>
                    <a:pt x="4334" y="976"/>
                  </a:cubicBezTo>
                  <a:lnTo>
                    <a:pt x="4334" y="976"/>
                  </a:lnTo>
                  <a:cubicBezTo>
                    <a:pt x="4132" y="1143"/>
                    <a:pt x="3775" y="1631"/>
                    <a:pt x="4334" y="1703"/>
                  </a:cubicBezTo>
                  <a:cubicBezTo>
                    <a:pt x="4977" y="1500"/>
                    <a:pt x="4561" y="1131"/>
                    <a:pt x="4668" y="976"/>
                  </a:cubicBezTo>
                  <a:cubicBezTo>
                    <a:pt x="4763" y="965"/>
                    <a:pt x="4858" y="965"/>
                    <a:pt x="4822" y="857"/>
                  </a:cubicBezTo>
                  <a:cubicBezTo>
                    <a:pt x="3489" y="238"/>
                    <a:pt x="1774" y="572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11"/>
            <p:cNvSpPr/>
            <p:nvPr/>
          </p:nvSpPr>
          <p:spPr>
            <a:xfrm>
              <a:off x="390800" y="4157475"/>
              <a:ext cx="59575" cy="62550"/>
            </a:xfrm>
            <a:custGeom>
              <a:avLst/>
              <a:gdLst/>
              <a:ahLst/>
              <a:cxnLst/>
              <a:rect l="l" t="t" r="r" b="b"/>
              <a:pathLst>
                <a:path w="2383" h="2502" extrusionOk="0">
                  <a:moveTo>
                    <a:pt x="894" y="1"/>
                  </a:moveTo>
                  <a:cubicBezTo>
                    <a:pt x="1108" y="572"/>
                    <a:pt x="537" y="537"/>
                    <a:pt x="203" y="680"/>
                  </a:cubicBezTo>
                  <a:cubicBezTo>
                    <a:pt x="239" y="1025"/>
                    <a:pt x="453" y="1203"/>
                    <a:pt x="811" y="1287"/>
                  </a:cubicBezTo>
                  <a:cubicBezTo>
                    <a:pt x="596" y="1334"/>
                    <a:pt x="382" y="1430"/>
                    <a:pt x="215" y="1525"/>
                  </a:cubicBezTo>
                  <a:cubicBezTo>
                    <a:pt x="1" y="1906"/>
                    <a:pt x="310" y="1965"/>
                    <a:pt x="215" y="2501"/>
                  </a:cubicBezTo>
                  <a:cubicBezTo>
                    <a:pt x="245" y="2502"/>
                    <a:pt x="275" y="2502"/>
                    <a:pt x="304" y="2502"/>
                  </a:cubicBezTo>
                  <a:cubicBezTo>
                    <a:pt x="1176" y="2502"/>
                    <a:pt x="1828" y="2327"/>
                    <a:pt x="1977" y="1763"/>
                  </a:cubicBezTo>
                  <a:cubicBezTo>
                    <a:pt x="1942" y="1584"/>
                    <a:pt x="1882" y="1454"/>
                    <a:pt x="1751" y="1370"/>
                  </a:cubicBezTo>
                  <a:lnTo>
                    <a:pt x="2263" y="1370"/>
                  </a:lnTo>
                  <a:cubicBezTo>
                    <a:pt x="2382" y="441"/>
                    <a:pt x="1727" y="144"/>
                    <a:pt x="89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11"/>
            <p:cNvSpPr/>
            <p:nvPr/>
          </p:nvSpPr>
          <p:spPr>
            <a:xfrm>
              <a:off x="536950" y="2766225"/>
              <a:ext cx="41400" cy="51550"/>
            </a:xfrm>
            <a:custGeom>
              <a:avLst/>
              <a:gdLst/>
              <a:ahLst/>
              <a:cxnLst/>
              <a:rect l="l" t="t" r="r" b="b"/>
              <a:pathLst>
                <a:path w="1656" h="2062" extrusionOk="0">
                  <a:moveTo>
                    <a:pt x="1266" y="1"/>
                  </a:moveTo>
                  <a:cubicBezTo>
                    <a:pt x="648" y="1"/>
                    <a:pt x="850" y="624"/>
                    <a:pt x="213" y="624"/>
                  </a:cubicBezTo>
                  <a:cubicBezTo>
                    <a:pt x="157" y="624"/>
                    <a:pt x="94" y="619"/>
                    <a:pt x="25" y="608"/>
                  </a:cubicBezTo>
                  <a:lnTo>
                    <a:pt x="25" y="608"/>
                  </a:lnTo>
                  <a:cubicBezTo>
                    <a:pt x="1" y="1359"/>
                    <a:pt x="418" y="1763"/>
                    <a:pt x="977" y="2061"/>
                  </a:cubicBezTo>
                  <a:cubicBezTo>
                    <a:pt x="715" y="1299"/>
                    <a:pt x="1656" y="728"/>
                    <a:pt x="1299" y="1"/>
                  </a:cubicBezTo>
                  <a:cubicBezTo>
                    <a:pt x="1288" y="1"/>
                    <a:pt x="1277" y="1"/>
                    <a:pt x="126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11"/>
            <p:cNvSpPr/>
            <p:nvPr/>
          </p:nvSpPr>
          <p:spPr>
            <a:xfrm>
              <a:off x="450650" y="4477800"/>
              <a:ext cx="22350" cy="15475"/>
            </a:xfrm>
            <a:custGeom>
              <a:avLst/>
              <a:gdLst/>
              <a:ahLst/>
              <a:cxnLst/>
              <a:rect l="l" t="t" r="r" b="b"/>
              <a:pathLst>
                <a:path w="894" h="619" extrusionOk="0">
                  <a:moveTo>
                    <a:pt x="187" y="0"/>
                  </a:moveTo>
                  <a:cubicBezTo>
                    <a:pt x="154" y="0"/>
                    <a:pt x="115" y="3"/>
                    <a:pt x="72" y="11"/>
                  </a:cubicBezTo>
                  <a:cubicBezTo>
                    <a:pt x="0" y="309"/>
                    <a:pt x="369" y="285"/>
                    <a:pt x="238" y="618"/>
                  </a:cubicBezTo>
                  <a:cubicBezTo>
                    <a:pt x="524" y="582"/>
                    <a:pt x="893" y="594"/>
                    <a:pt x="857" y="261"/>
                  </a:cubicBezTo>
                  <a:lnTo>
                    <a:pt x="857" y="261"/>
                  </a:lnTo>
                  <a:cubicBezTo>
                    <a:pt x="809" y="271"/>
                    <a:pt x="768" y="275"/>
                    <a:pt x="732" y="275"/>
                  </a:cubicBezTo>
                  <a:cubicBezTo>
                    <a:pt x="442" y="275"/>
                    <a:pt x="495" y="0"/>
                    <a:pt x="18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11"/>
            <p:cNvSpPr/>
            <p:nvPr/>
          </p:nvSpPr>
          <p:spPr>
            <a:xfrm>
              <a:off x="475625" y="4644900"/>
              <a:ext cx="61050" cy="40400"/>
            </a:xfrm>
            <a:custGeom>
              <a:avLst/>
              <a:gdLst/>
              <a:ahLst/>
              <a:cxnLst/>
              <a:rect l="l" t="t" r="r" b="b"/>
              <a:pathLst>
                <a:path w="2442" h="1616" extrusionOk="0">
                  <a:moveTo>
                    <a:pt x="1379" y="0"/>
                  </a:moveTo>
                  <a:cubicBezTo>
                    <a:pt x="1004" y="0"/>
                    <a:pt x="821" y="141"/>
                    <a:pt x="443" y="141"/>
                  </a:cubicBezTo>
                  <a:cubicBezTo>
                    <a:pt x="408" y="141"/>
                    <a:pt x="372" y="140"/>
                    <a:pt x="335" y="137"/>
                  </a:cubicBezTo>
                  <a:lnTo>
                    <a:pt x="335" y="137"/>
                  </a:lnTo>
                  <a:cubicBezTo>
                    <a:pt x="474" y="649"/>
                    <a:pt x="0" y="1615"/>
                    <a:pt x="755" y="1615"/>
                  </a:cubicBezTo>
                  <a:cubicBezTo>
                    <a:pt x="773" y="1615"/>
                    <a:pt x="792" y="1615"/>
                    <a:pt x="811" y="1614"/>
                  </a:cubicBezTo>
                  <a:cubicBezTo>
                    <a:pt x="704" y="1328"/>
                    <a:pt x="668" y="1137"/>
                    <a:pt x="918" y="935"/>
                  </a:cubicBezTo>
                  <a:lnTo>
                    <a:pt x="918" y="995"/>
                  </a:lnTo>
                  <a:cubicBezTo>
                    <a:pt x="1144" y="995"/>
                    <a:pt x="1370" y="947"/>
                    <a:pt x="1573" y="887"/>
                  </a:cubicBezTo>
                  <a:cubicBezTo>
                    <a:pt x="1942" y="1018"/>
                    <a:pt x="1930" y="1435"/>
                    <a:pt x="2394" y="1495"/>
                  </a:cubicBezTo>
                  <a:cubicBezTo>
                    <a:pt x="2442" y="1078"/>
                    <a:pt x="2180" y="887"/>
                    <a:pt x="1966" y="661"/>
                  </a:cubicBezTo>
                  <a:cubicBezTo>
                    <a:pt x="2097" y="542"/>
                    <a:pt x="2121" y="411"/>
                    <a:pt x="1966" y="292"/>
                  </a:cubicBezTo>
                  <a:cubicBezTo>
                    <a:pt x="1933" y="406"/>
                    <a:pt x="1890" y="447"/>
                    <a:pt x="1835" y="447"/>
                  </a:cubicBezTo>
                  <a:cubicBezTo>
                    <a:pt x="1810" y="447"/>
                    <a:pt x="1782" y="438"/>
                    <a:pt x="1751" y="423"/>
                  </a:cubicBezTo>
                  <a:cubicBezTo>
                    <a:pt x="1680" y="316"/>
                    <a:pt x="1620" y="185"/>
                    <a:pt x="1620" y="18"/>
                  </a:cubicBezTo>
                  <a:cubicBezTo>
                    <a:pt x="1531" y="6"/>
                    <a:pt x="1451" y="0"/>
                    <a:pt x="137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11"/>
            <p:cNvSpPr/>
            <p:nvPr/>
          </p:nvSpPr>
          <p:spPr>
            <a:xfrm>
              <a:off x="2086550" y="4050625"/>
              <a:ext cx="17900" cy="23850"/>
            </a:xfrm>
            <a:custGeom>
              <a:avLst/>
              <a:gdLst/>
              <a:ahLst/>
              <a:cxnLst/>
              <a:rect l="l" t="t" r="r" b="b"/>
              <a:pathLst>
                <a:path w="716" h="954" extrusionOk="0">
                  <a:moveTo>
                    <a:pt x="215" y="1"/>
                  </a:moveTo>
                  <a:cubicBezTo>
                    <a:pt x="1" y="191"/>
                    <a:pt x="168" y="917"/>
                    <a:pt x="715" y="953"/>
                  </a:cubicBezTo>
                  <a:cubicBezTo>
                    <a:pt x="656" y="548"/>
                    <a:pt x="632" y="120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11"/>
            <p:cNvSpPr/>
            <p:nvPr/>
          </p:nvSpPr>
          <p:spPr>
            <a:xfrm>
              <a:off x="332775" y="3897625"/>
              <a:ext cx="19375" cy="15225"/>
            </a:xfrm>
            <a:custGeom>
              <a:avLst/>
              <a:gdLst/>
              <a:ahLst/>
              <a:cxnLst/>
              <a:rect l="l" t="t" r="r" b="b"/>
              <a:pathLst>
                <a:path w="775" h="609" extrusionOk="0">
                  <a:moveTo>
                    <a:pt x="0" y="1"/>
                  </a:moveTo>
                  <a:cubicBezTo>
                    <a:pt x="36" y="370"/>
                    <a:pt x="417" y="489"/>
                    <a:pt x="774" y="608"/>
                  </a:cubicBezTo>
                  <a:cubicBezTo>
                    <a:pt x="715" y="251"/>
                    <a:pt x="441" y="60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11"/>
            <p:cNvSpPr/>
            <p:nvPr/>
          </p:nvSpPr>
          <p:spPr>
            <a:xfrm>
              <a:off x="535175" y="4040200"/>
              <a:ext cx="43775" cy="22925"/>
            </a:xfrm>
            <a:custGeom>
              <a:avLst/>
              <a:gdLst/>
              <a:ahLst/>
              <a:cxnLst/>
              <a:rect l="l" t="t" r="r" b="b"/>
              <a:pathLst>
                <a:path w="1751" h="917" extrusionOk="0">
                  <a:moveTo>
                    <a:pt x="1132" y="1"/>
                  </a:moveTo>
                  <a:cubicBezTo>
                    <a:pt x="846" y="144"/>
                    <a:pt x="203" y="25"/>
                    <a:pt x="0" y="239"/>
                  </a:cubicBezTo>
                  <a:cubicBezTo>
                    <a:pt x="375" y="339"/>
                    <a:pt x="1001" y="916"/>
                    <a:pt x="1429" y="916"/>
                  </a:cubicBezTo>
                  <a:cubicBezTo>
                    <a:pt x="1559" y="916"/>
                    <a:pt x="1670" y="863"/>
                    <a:pt x="1751" y="727"/>
                  </a:cubicBezTo>
                  <a:lnTo>
                    <a:pt x="1751" y="727"/>
                  </a:lnTo>
                  <a:cubicBezTo>
                    <a:pt x="1660" y="752"/>
                    <a:pt x="1586" y="764"/>
                    <a:pt x="1527" y="764"/>
                  </a:cubicBezTo>
                  <a:cubicBezTo>
                    <a:pt x="1077" y="764"/>
                    <a:pt x="1415" y="127"/>
                    <a:pt x="11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11"/>
            <p:cNvSpPr/>
            <p:nvPr/>
          </p:nvSpPr>
          <p:spPr>
            <a:xfrm>
              <a:off x="456975" y="462420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967" y="0"/>
                  </a:moveTo>
                  <a:cubicBezTo>
                    <a:pt x="957" y="0"/>
                    <a:pt x="948" y="0"/>
                    <a:pt x="938" y="1"/>
                  </a:cubicBezTo>
                  <a:cubicBezTo>
                    <a:pt x="1009" y="394"/>
                    <a:pt x="211" y="96"/>
                    <a:pt x="152" y="382"/>
                  </a:cubicBezTo>
                  <a:cubicBezTo>
                    <a:pt x="395" y="404"/>
                    <a:pt x="1" y="745"/>
                    <a:pt x="499" y="745"/>
                  </a:cubicBezTo>
                  <a:cubicBezTo>
                    <a:pt x="537" y="745"/>
                    <a:pt x="580" y="743"/>
                    <a:pt x="628" y="739"/>
                  </a:cubicBezTo>
                  <a:cubicBezTo>
                    <a:pt x="540" y="385"/>
                    <a:pt x="656" y="315"/>
                    <a:pt x="837" y="315"/>
                  </a:cubicBezTo>
                  <a:cubicBezTo>
                    <a:pt x="953" y="315"/>
                    <a:pt x="1096" y="344"/>
                    <a:pt x="1227" y="344"/>
                  </a:cubicBezTo>
                  <a:cubicBezTo>
                    <a:pt x="1384" y="344"/>
                    <a:pt x="1524" y="303"/>
                    <a:pt x="1581" y="120"/>
                  </a:cubicBezTo>
                  <a:lnTo>
                    <a:pt x="1581" y="120"/>
                  </a:lnTo>
                  <a:cubicBezTo>
                    <a:pt x="1552" y="123"/>
                    <a:pt x="1525" y="125"/>
                    <a:pt x="1500" y="125"/>
                  </a:cubicBezTo>
                  <a:cubicBezTo>
                    <a:pt x="1278" y="125"/>
                    <a:pt x="1202" y="0"/>
                    <a:pt x="96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11"/>
            <p:cNvSpPr/>
            <p:nvPr/>
          </p:nvSpPr>
          <p:spPr>
            <a:xfrm>
              <a:off x="989700" y="4482225"/>
              <a:ext cx="34250" cy="22675"/>
            </a:xfrm>
            <a:custGeom>
              <a:avLst/>
              <a:gdLst/>
              <a:ahLst/>
              <a:cxnLst/>
              <a:rect l="l" t="t" r="r" b="b"/>
              <a:pathLst>
                <a:path w="1370" h="907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893" y="251"/>
                    <a:pt x="155" y="310"/>
                    <a:pt x="0" y="822"/>
                  </a:cubicBezTo>
                  <a:cubicBezTo>
                    <a:pt x="120" y="881"/>
                    <a:pt x="237" y="907"/>
                    <a:pt x="349" y="907"/>
                  </a:cubicBezTo>
                  <a:cubicBezTo>
                    <a:pt x="853" y="907"/>
                    <a:pt x="1262" y="390"/>
                    <a:pt x="1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11"/>
            <p:cNvSpPr/>
            <p:nvPr/>
          </p:nvSpPr>
          <p:spPr>
            <a:xfrm>
              <a:off x="980475" y="4390550"/>
              <a:ext cx="40500" cy="61575"/>
            </a:xfrm>
            <a:custGeom>
              <a:avLst/>
              <a:gdLst/>
              <a:ahLst/>
              <a:cxnLst/>
              <a:rect l="l" t="t" r="r" b="b"/>
              <a:pathLst>
                <a:path w="1620" h="2463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88" y="715"/>
                    <a:pt x="0" y="1239"/>
                    <a:pt x="60" y="2179"/>
                  </a:cubicBezTo>
                  <a:cubicBezTo>
                    <a:pt x="188" y="2331"/>
                    <a:pt x="542" y="2463"/>
                    <a:pt x="884" y="2463"/>
                  </a:cubicBezTo>
                  <a:cubicBezTo>
                    <a:pt x="1081" y="2463"/>
                    <a:pt x="1274" y="2419"/>
                    <a:pt x="1417" y="2310"/>
                  </a:cubicBezTo>
                  <a:cubicBezTo>
                    <a:pt x="643" y="1489"/>
                    <a:pt x="1619" y="679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11"/>
            <p:cNvSpPr/>
            <p:nvPr/>
          </p:nvSpPr>
          <p:spPr>
            <a:xfrm>
              <a:off x="978675" y="4624800"/>
              <a:ext cx="33075" cy="27125"/>
            </a:xfrm>
            <a:custGeom>
              <a:avLst/>
              <a:gdLst/>
              <a:ahLst/>
              <a:cxnLst/>
              <a:rect l="l" t="t" r="r" b="b"/>
              <a:pathLst>
                <a:path w="1323" h="1085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334"/>
                    <a:pt x="370" y="1037"/>
                    <a:pt x="977" y="1084"/>
                  </a:cubicBezTo>
                  <a:cubicBezTo>
                    <a:pt x="1322" y="560"/>
                    <a:pt x="679" y="310"/>
                    <a:pt x="2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11"/>
            <p:cNvSpPr/>
            <p:nvPr/>
          </p:nvSpPr>
          <p:spPr>
            <a:xfrm>
              <a:off x="1032550" y="4312850"/>
              <a:ext cx="104450" cy="64325"/>
            </a:xfrm>
            <a:custGeom>
              <a:avLst/>
              <a:gdLst/>
              <a:ahLst/>
              <a:cxnLst/>
              <a:rect l="l" t="t" r="r" b="b"/>
              <a:pathLst>
                <a:path w="4178" h="2573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lnTo>
                    <a:pt x="846" y="1"/>
                  </a:lnTo>
                  <a:cubicBezTo>
                    <a:pt x="846" y="1"/>
                    <a:pt x="846" y="1"/>
                    <a:pt x="846" y="1"/>
                  </a:cubicBezTo>
                  <a:close/>
                  <a:moveTo>
                    <a:pt x="846" y="1"/>
                  </a:moveTo>
                  <a:lnTo>
                    <a:pt x="846" y="1"/>
                  </a:lnTo>
                  <a:cubicBezTo>
                    <a:pt x="405" y="49"/>
                    <a:pt x="132" y="704"/>
                    <a:pt x="1" y="1358"/>
                  </a:cubicBezTo>
                  <a:cubicBezTo>
                    <a:pt x="418" y="1966"/>
                    <a:pt x="1310" y="2216"/>
                    <a:pt x="2049" y="2573"/>
                  </a:cubicBezTo>
                  <a:cubicBezTo>
                    <a:pt x="4177" y="2371"/>
                    <a:pt x="713" y="19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11"/>
            <p:cNvSpPr/>
            <p:nvPr/>
          </p:nvSpPr>
          <p:spPr>
            <a:xfrm>
              <a:off x="887300" y="4465550"/>
              <a:ext cx="20850" cy="16800"/>
            </a:xfrm>
            <a:custGeom>
              <a:avLst/>
              <a:gdLst/>
              <a:ahLst/>
              <a:cxnLst/>
              <a:rect l="l" t="t" r="r" b="b"/>
              <a:pathLst>
                <a:path w="834" h="672" extrusionOk="0">
                  <a:moveTo>
                    <a:pt x="691" y="1"/>
                  </a:moveTo>
                  <a:lnTo>
                    <a:pt x="691" y="1"/>
                  </a:lnTo>
                  <a:cubicBezTo>
                    <a:pt x="382" y="13"/>
                    <a:pt x="108" y="84"/>
                    <a:pt x="1" y="263"/>
                  </a:cubicBezTo>
                  <a:cubicBezTo>
                    <a:pt x="306" y="274"/>
                    <a:pt x="139" y="671"/>
                    <a:pt x="457" y="671"/>
                  </a:cubicBezTo>
                  <a:cubicBezTo>
                    <a:pt x="474" y="671"/>
                    <a:pt x="492" y="670"/>
                    <a:pt x="513" y="668"/>
                  </a:cubicBezTo>
                  <a:cubicBezTo>
                    <a:pt x="453" y="358"/>
                    <a:pt x="834" y="382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11"/>
            <p:cNvSpPr/>
            <p:nvPr/>
          </p:nvSpPr>
          <p:spPr>
            <a:xfrm>
              <a:off x="881050" y="4645050"/>
              <a:ext cx="19375" cy="16975"/>
            </a:xfrm>
            <a:custGeom>
              <a:avLst/>
              <a:gdLst/>
              <a:ahLst/>
              <a:cxnLst/>
              <a:rect l="l" t="t" r="r" b="b"/>
              <a:pathLst>
                <a:path w="775" h="679" extrusionOk="0">
                  <a:moveTo>
                    <a:pt x="274" y="0"/>
                  </a:moveTo>
                  <a:lnTo>
                    <a:pt x="274" y="0"/>
                  </a:lnTo>
                  <a:cubicBezTo>
                    <a:pt x="36" y="167"/>
                    <a:pt x="1" y="679"/>
                    <a:pt x="429" y="679"/>
                  </a:cubicBezTo>
                  <a:cubicBezTo>
                    <a:pt x="477" y="477"/>
                    <a:pt x="727" y="453"/>
                    <a:pt x="774" y="274"/>
                  </a:cubicBezTo>
                  <a:cubicBezTo>
                    <a:pt x="536" y="238"/>
                    <a:pt x="489" y="48"/>
                    <a:pt x="2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11"/>
            <p:cNvSpPr/>
            <p:nvPr/>
          </p:nvSpPr>
          <p:spPr>
            <a:xfrm>
              <a:off x="1042675" y="4414375"/>
              <a:ext cx="54500" cy="27400"/>
            </a:xfrm>
            <a:custGeom>
              <a:avLst/>
              <a:gdLst/>
              <a:ahLst/>
              <a:cxnLst/>
              <a:rect l="l" t="t" r="r" b="b"/>
              <a:pathLst>
                <a:path w="2180" h="1096" extrusionOk="0">
                  <a:moveTo>
                    <a:pt x="1989" y="0"/>
                  </a:moveTo>
                  <a:cubicBezTo>
                    <a:pt x="1314" y="0"/>
                    <a:pt x="1236" y="469"/>
                    <a:pt x="557" y="469"/>
                  </a:cubicBezTo>
                  <a:cubicBezTo>
                    <a:pt x="433" y="469"/>
                    <a:pt x="290" y="453"/>
                    <a:pt x="120" y="417"/>
                  </a:cubicBezTo>
                  <a:lnTo>
                    <a:pt x="120" y="417"/>
                  </a:lnTo>
                  <a:cubicBezTo>
                    <a:pt x="1" y="929"/>
                    <a:pt x="310" y="1072"/>
                    <a:pt x="798" y="1095"/>
                  </a:cubicBezTo>
                  <a:cubicBezTo>
                    <a:pt x="1072" y="679"/>
                    <a:pt x="1858" y="655"/>
                    <a:pt x="2179" y="274"/>
                  </a:cubicBezTo>
                  <a:cubicBezTo>
                    <a:pt x="2037" y="238"/>
                    <a:pt x="1977" y="167"/>
                    <a:pt x="19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11"/>
            <p:cNvSpPr/>
            <p:nvPr/>
          </p:nvSpPr>
          <p:spPr>
            <a:xfrm>
              <a:off x="849500" y="4567000"/>
              <a:ext cx="56575" cy="30450"/>
            </a:xfrm>
            <a:custGeom>
              <a:avLst/>
              <a:gdLst/>
              <a:ahLst/>
              <a:cxnLst/>
              <a:rect l="l" t="t" r="r" b="b"/>
              <a:pathLst>
                <a:path w="2263" h="1218" extrusionOk="0">
                  <a:moveTo>
                    <a:pt x="91" y="1"/>
                  </a:moveTo>
                  <a:cubicBezTo>
                    <a:pt x="62" y="1"/>
                    <a:pt x="31" y="2"/>
                    <a:pt x="0" y="3"/>
                  </a:cubicBezTo>
                  <a:cubicBezTo>
                    <a:pt x="48" y="836"/>
                    <a:pt x="989" y="920"/>
                    <a:pt x="1691" y="1217"/>
                  </a:cubicBezTo>
                  <a:cubicBezTo>
                    <a:pt x="1727" y="979"/>
                    <a:pt x="2263" y="1134"/>
                    <a:pt x="2215" y="824"/>
                  </a:cubicBezTo>
                  <a:cubicBezTo>
                    <a:pt x="1173" y="801"/>
                    <a:pt x="1133" y="1"/>
                    <a:pt x="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11"/>
            <p:cNvSpPr/>
            <p:nvPr/>
          </p:nvSpPr>
          <p:spPr>
            <a:xfrm>
              <a:off x="921275" y="4377150"/>
              <a:ext cx="19725" cy="17500"/>
            </a:xfrm>
            <a:custGeom>
              <a:avLst/>
              <a:gdLst/>
              <a:ahLst/>
              <a:cxnLst/>
              <a:rect l="l" t="t" r="r" b="b"/>
              <a:pathLst>
                <a:path w="789" h="700" extrusionOk="0">
                  <a:moveTo>
                    <a:pt x="508" y="1"/>
                  </a:moveTo>
                  <a:cubicBezTo>
                    <a:pt x="34" y="1"/>
                    <a:pt x="1" y="562"/>
                    <a:pt x="177" y="691"/>
                  </a:cubicBezTo>
                  <a:cubicBezTo>
                    <a:pt x="218" y="697"/>
                    <a:pt x="256" y="700"/>
                    <a:pt x="292" y="700"/>
                  </a:cubicBezTo>
                  <a:cubicBezTo>
                    <a:pt x="776" y="700"/>
                    <a:pt x="789" y="200"/>
                    <a:pt x="523" y="1"/>
                  </a:cubicBezTo>
                  <a:cubicBezTo>
                    <a:pt x="518" y="1"/>
                    <a:pt x="513" y="1"/>
                    <a:pt x="5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11"/>
            <p:cNvSpPr/>
            <p:nvPr/>
          </p:nvSpPr>
          <p:spPr>
            <a:xfrm>
              <a:off x="916175" y="4271200"/>
              <a:ext cx="102725" cy="51800"/>
            </a:xfrm>
            <a:custGeom>
              <a:avLst/>
              <a:gdLst/>
              <a:ahLst/>
              <a:cxnLst/>
              <a:rect l="l" t="t" r="r" b="b"/>
              <a:pathLst>
                <a:path w="4109" h="2072" extrusionOk="0">
                  <a:moveTo>
                    <a:pt x="824" y="0"/>
                  </a:moveTo>
                  <a:cubicBezTo>
                    <a:pt x="696" y="0"/>
                    <a:pt x="552" y="10"/>
                    <a:pt x="381" y="36"/>
                  </a:cubicBezTo>
                  <a:cubicBezTo>
                    <a:pt x="72" y="536"/>
                    <a:pt x="0" y="1072"/>
                    <a:pt x="381" y="1536"/>
                  </a:cubicBezTo>
                  <a:cubicBezTo>
                    <a:pt x="929" y="1560"/>
                    <a:pt x="1846" y="1727"/>
                    <a:pt x="2441" y="2072"/>
                  </a:cubicBezTo>
                  <a:cubicBezTo>
                    <a:pt x="4108" y="2036"/>
                    <a:pt x="3287" y="429"/>
                    <a:pt x="2620" y="36"/>
                  </a:cubicBezTo>
                  <a:lnTo>
                    <a:pt x="2620" y="36"/>
                  </a:lnTo>
                  <a:cubicBezTo>
                    <a:pt x="2341" y="84"/>
                    <a:pt x="2122" y="101"/>
                    <a:pt x="1936" y="101"/>
                  </a:cubicBezTo>
                  <a:cubicBezTo>
                    <a:pt x="1485" y="101"/>
                    <a:pt x="1235" y="0"/>
                    <a:pt x="8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11"/>
            <p:cNvSpPr/>
            <p:nvPr/>
          </p:nvSpPr>
          <p:spPr>
            <a:xfrm>
              <a:off x="330675" y="2689750"/>
              <a:ext cx="211975" cy="112825"/>
            </a:xfrm>
            <a:custGeom>
              <a:avLst/>
              <a:gdLst/>
              <a:ahLst/>
              <a:cxnLst/>
              <a:rect l="l" t="t" r="r" b="b"/>
              <a:pathLst>
                <a:path w="8479" h="4513" extrusionOk="0">
                  <a:moveTo>
                    <a:pt x="1891" y="0"/>
                  </a:moveTo>
                  <a:cubicBezTo>
                    <a:pt x="1430" y="0"/>
                    <a:pt x="1810" y="639"/>
                    <a:pt x="1365" y="639"/>
                  </a:cubicBezTo>
                  <a:cubicBezTo>
                    <a:pt x="1338" y="639"/>
                    <a:pt x="1308" y="636"/>
                    <a:pt x="1275" y="631"/>
                  </a:cubicBezTo>
                  <a:cubicBezTo>
                    <a:pt x="1031" y="408"/>
                    <a:pt x="865" y="115"/>
                    <a:pt x="319" y="115"/>
                  </a:cubicBezTo>
                  <a:cubicBezTo>
                    <a:pt x="225" y="115"/>
                    <a:pt x="120" y="124"/>
                    <a:pt x="1" y="143"/>
                  </a:cubicBezTo>
                  <a:cubicBezTo>
                    <a:pt x="37" y="739"/>
                    <a:pt x="1168" y="465"/>
                    <a:pt x="1120" y="1120"/>
                  </a:cubicBezTo>
                  <a:cubicBezTo>
                    <a:pt x="1361" y="1031"/>
                    <a:pt x="1828" y="732"/>
                    <a:pt x="2221" y="732"/>
                  </a:cubicBezTo>
                  <a:cubicBezTo>
                    <a:pt x="2411" y="732"/>
                    <a:pt x="2583" y="802"/>
                    <a:pt x="2704" y="1000"/>
                  </a:cubicBezTo>
                  <a:cubicBezTo>
                    <a:pt x="2799" y="1524"/>
                    <a:pt x="2180" y="1501"/>
                    <a:pt x="2215" y="1977"/>
                  </a:cubicBezTo>
                  <a:cubicBezTo>
                    <a:pt x="2446" y="2315"/>
                    <a:pt x="2755" y="2405"/>
                    <a:pt x="3168" y="2405"/>
                  </a:cubicBezTo>
                  <a:cubicBezTo>
                    <a:pt x="3438" y="2405"/>
                    <a:pt x="3753" y="2367"/>
                    <a:pt x="4120" y="2334"/>
                  </a:cubicBezTo>
                  <a:cubicBezTo>
                    <a:pt x="4466" y="2882"/>
                    <a:pt x="5240" y="3084"/>
                    <a:pt x="5716" y="3548"/>
                  </a:cubicBezTo>
                  <a:cubicBezTo>
                    <a:pt x="5704" y="3941"/>
                    <a:pt x="4763" y="3644"/>
                    <a:pt x="4930" y="4156"/>
                  </a:cubicBezTo>
                  <a:cubicBezTo>
                    <a:pt x="4984" y="4150"/>
                    <a:pt x="5035" y="4148"/>
                    <a:pt x="5082" y="4148"/>
                  </a:cubicBezTo>
                  <a:cubicBezTo>
                    <a:pt x="5564" y="4148"/>
                    <a:pt x="5712" y="4404"/>
                    <a:pt x="6037" y="4513"/>
                  </a:cubicBezTo>
                  <a:cubicBezTo>
                    <a:pt x="6371" y="4203"/>
                    <a:pt x="6692" y="3894"/>
                    <a:pt x="6990" y="3536"/>
                  </a:cubicBezTo>
                  <a:cubicBezTo>
                    <a:pt x="6996" y="3730"/>
                    <a:pt x="7279" y="3799"/>
                    <a:pt x="7582" y="3799"/>
                  </a:cubicBezTo>
                  <a:cubicBezTo>
                    <a:pt x="7858" y="3799"/>
                    <a:pt x="8150" y="3741"/>
                    <a:pt x="8264" y="3667"/>
                  </a:cubicBezTo>
                  <a:cubicBezTo>
                    <a:pt x="8478" y="2953"/>
                    <a:pt x="7538" y="3108"/>
                    <a:pt x="7478" y="2572"/>
                  </a:cubicBezTo>
                  <a:cubicBezTo>
                    <a:pt x="7174" y="2579"/>
                    <a:pt x="6938" y="2659"/>
                    <a:pt x="6746" y="2659"/>
                  </a:cubicBezTo>
                  <a:cubicBezTo>
                    <a:pt x="6600" y="2659"/>
                    <a:pt x="6479" y="2612"/>
                    <a:pt x="6371" y="2453"/>
                  </a:cubicBezTo>
                  <a:cubicBezTo>
                    <a:pt x="6716" y="1917"/>
                    <a:pt x="7216" y="881"/>
                    <a:pt x="6192" y="619"/>
                  </a:cubicBezTo>
                  <a:cubicBezTo>
                    <a:pt x="6181" y="675"/>
                    <a:pt x="6180" y="740"/>
                    <a:pt x="6058" y="740"/>
                  </a:cubicBezTo>
                  <a:cubicBezTo>
                    <a:pt x="6048" y="740"/>
                    <a:pt x="6037" y="739"/>
                    <a:pt x="6025" y="739"/>
                  </a:cubicBezTo>
                  <a:cubicBezTo>
                    <a:pt x="6025" y="858"/>
                    <a:pt x="5906" y="881"/>
                    <a:pt x="5871" y="989"/>
                  </a:cubicBezTo>
                  <a:cubicBezTo>
                    <a:pt x="5912" y="984"/>
                    <a:pt x="5951" y="981"/>
                    <a:pt x="5986" y="981"/>
                  </a:cubicBezTo>
                  <a:cubicBezTo>
                    <a:pt x="6371" y="981"/>
                    <a:pt x="6370" y="1268"/>
                    <a:pt x="6359" y="1596"/>
                  </a:cubicBezTo>
                  <a:cubicBezTo>
                    <a:pt x="6158" y="1625"/>
                    <a:pt x="6015" y="1664"/>
                    <a:pt x="5896" y="1664"/>
                  </a:cubicBezTo>
                  <a:cubicBezTo>
                    <a:pt x="5770" y="1664"/>
                    <a:pt x="5672" y="1619"/>
                    <a:pt x="5561" y="1465"/>
                  </a:cubicBezTo>
                  <a:cubicBezTo>
                    <a:pt x="5525" y="1239"/>
                    <a:pt x="5740" y="1215"/>
                    <a:pt x="5716" y="989"/>
                  </a:cubicBezTo>
                  <a:lnTo>
                    <a:pt x="5716" y="989"/>
                  </a:lnTo>
                  <a:cubicBezTo>
                    <a:pt x="5304" y="1039"/>
                    <a:pt x="4876" y="1071"/>
                    <a:pt x="4463" y="1071"/>
                  </a:cubicBezTo>
                  <a:cubicBezTo>
                    <a:pt x="3312" y="1071"/>
                    <a:pt x="2283" y="822"/>
                    <a:pt x="2073" y="24"/>
                  </a:cubicBezTo>
                  <a:cubicBezTo>
                    <a:pt x="2001" y="8"/>
                    <a:pt x="1941" y="0"/>
                    <a:pt x="18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11"/>
            <p:cNvSpPr/>
            <p:nvPr/>
          </p:nvSpPr>
          <p:spPr>
            <a:xfrm>
              <a:off x="836400" y="1874775"/>
              <a:ext cx="28600" cy="27100"/>
            </a:xfrm>
            <a:custGeom>
              <a:avLst/>
              <a:gdLst/>
              <a:ahLst/>
              <a:cxnLst/>
              <a:rect l="l" t="t" r="r" b="b"/>
              <a:pathLst>
                <a:path w="1144" h="1084" extrusionOk="0">
                  <a:moveTo>
                    <a:pt x="536" y="0"/>
                  </a:moveTo>
                  <a:lnTo>
                    <a:pt x="536" y="0"/>
                  </a:lnTo>
                  <a:cubicBezTo>
                    <a:pt x="179" y="24"/>
                    <a:pt x="1" y="905"/>
                    <a:pt x="370" y="1084"/>
                  </a:cubicBezTo>
                  <a:cubicBezTo>
                    <a:pt x="203" y="619"/>
                    <a:pt x="1144" y="369"/>
                    <a:pt x="53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11"/>
            <p:cNvSpPr/>
            <p:nvPr/>
          </p:nvSpPr>
          <p:spPr>
            <a:xfrm>
              <a:off x="870325" y="2234400"/>
              <a:ext cx="30400" cy="35975"/>
            </a:xfrm>
            <a:custGeom>
              <a:avLst/>
              <a:gdLst/>
              <a:ahLst/>
              <a:cxnLst/>
              <a:rect l="l" t="t" r="r" b="b"/>
              <a:pathLst>
                <a:path w="1216" h="1439" extrusionOk="0">
                  <a:moveTo>
                    <a:pt x="301" y="0"/>
                  </a:moveTo>
                  <a:cubicBezTo>
                    <a:pt x="194" y="0"/>
                    <a:pt x="92" y="25"/>
                    <a:pt x="1" y="93"/>
                  </a:cubicBezTo>
                  <a:cubicBezTo>
                    <a:pt x="227" y="617"/>
                    <a:pt x="227" y="1319"/>
                    <a:pt x="965" y="1438"/>
                  </a:cubicBezTo>
                  <a:cubicBezTo>
                    <a:pt x="1215" y="927"/>
                    <a:pt x="906" y="748"/>
                    <a:pt x="1120" y="212"/>
                  </a:cubicBezTo>
                  <a:cubicBezTo>
                    <a:pt x="873" y="161"/>
                    <a:pt x="571" y="0"/>
                    <a:pt x="3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11"/>
            <p:cNvSpPr/>
            <p:nvPr/>
          </p:nvSpPr>
          <p:spPr>
            <a:xfrm>
              <a:off x="867050" y="2647475"/>
              <a:ext cx="35750" cy="24150"/>
            </a:xfrm>
            <a:custGeom>
              <a:avLst/>
              <a:gdLst/>
              <a:ahLst/>
              <a:cxnLst/>
              <a:rect l="l" t="t" r="r" b="b"/>
              <a:pathLst>
                <a:path w="1430" h="966" extrusionOk="0">
                  <a:moveTo>
                    <a:pt x="1" y="1"/>
                  </a:moveTo>
                  <a:cubicBezTo>
                    <a:pt x="263" y="358"/>
                    <a:pt x="656" y="644"/>
                    <a:pt x="965" y="965"/>
                  </a:cubicBezTo>
                  <a:cubicBezTo>
                    <a:pt x="1430" y="465"/>
                    <a:pt x="632" y="4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11"/>
            <p:cNvSpPr/>
            <p:nvPr/>
          </p:nvSpPr>
          <p:spPr>
            <a:xfrm>
              <a:off x="1083700" y="1299200"/>
              <a:ext cx="41175" cy="13025"/>
            </a:xfrm>
            <a:custGeom>
              <a:avLst/>
              <a:gdLst/>
              <a:ahLst/>
              <a:cxnLst/>
              <a:rect l="l" t="t" r="r" b="b"/>
              <a:pathLst>
                <a:path w="1647" h="521" extrusionOk="0">
                  <a:moveTo>
                    <a:pt x="1199" y="1"/>
                  </a:moveTo>
                  <a:cubicBezTo>
                    <a:pt x="621" y="1"/>
                    <a:pt x="1" y="176"/>
                    <a:pt x="479" y="520"/>
                  </a:cubicBezTo>
                  <a:cubicBezTo>
                    <a:pt x="446" y="318"/>
                    <a:pt x="632" y="285"/>
                    <a:pt x="861" y="285"/>
                  </a:cubicBezTo>
                  <a:cubicBezTo>
                    <a:pt x="975" y="285"/>
                    <a:pt x="1099" y="293"/>
                    <a:pt x="1213" y="293"/>
                  </a:cubicBezTo>
                  <a:cubicBezTo>
                    <a:pt x="1453" y="293"/>
                    <a:pt x="1647" y="257"/>
                    <a:pt x="1598" y="32"/>
                  </a:cubicBezTo>
                  <a:cubicBezTo>
                    <a:pt x="1479" y="11"/>
                    <a:pt x="1340" y="1"/>
                    <a:pt x="119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11"/>
            <p:cNvSpPr/>
            <p:nvPr/>
          </p:nvSpPr>
          <p:spPr>
            <a:xfrm>
              <a:off x="1156675" y="1162475"/>
              <a:ext cx="17900" cy="20575"/>
            </a:xfrm>
            <a:custGeom>
              <a:avLst/>
              <a:gdLst/>
              <a:ahLst/>
              <a:cxnLst/>
              <a:rect l="l" t="t" r="r" b="b"/>
              <a:pathLst>
                <a:path w="716" h="823" extrusionOk="0">
                  <a:moveTo>
                    <a:pt x="1" y="1"/>
                  </a:moveTo>
                  <a:lnTo>
                    <a:pt x="1" y="822"/>
                  </a:lnTo>
                  <a:cubicBezTo>
                    <a:pt x="715" y="810"/>
                    <a:pt x="620" y="108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11"/>
            <p:cNvSpPr/>
            <p:nvPr/>
          </p:nvSpPr>
          <p:spPr>
            <a:xfrm>
              <a:off x="868250" y="1531250"/>
              <a:ext cx="21450" cy="15350"/>
            </a:xfrm>
            <a:custGeom>
              <a:avLst/>
              <a:gdLst/>
              <a:ahLst/>
              <a:cxnLst/>
              <a:rect l="l" t="t" r="r" b="b"/>
              <a:pathLst>
                <a:path w="858" h="614" extrusionOk="0">
                  <a:moveTo>
                    <a:pt x="244" y="1"/>
                  </a:moveTo>
                  <a:cubicBezTo>
                    <a:pt x="234" y="1"/>
                    <a:pt x="225" y="1"/>
                    <a:pt x="215" y="1"/>
                  </a:cubicBezTo>
                  <a:cubicBezTo>
                    <a:pt x="84" y="156"/>
                    <a:pt x="1" y="335"/>
                    <a:pt x="48" y="609"/>
                  </a:cubicBezTo>
                  <a:cubicBezTo>
                    <a:pt x="92" y="612"/>
                    <a:pt x="134" y="613"/>
                    <a:pt x="175" y="613"/>
                  </a:cubicBezTo>
                  <a:cubicBezTo>
                    <a:pt x="613" y="613"/>
                    <a:pt x="825" y="437"/>
                    <a:pt x="858" y="120"/>
                  </a:cubicBezTo>
                  <a:lnTo>
                    <a:pt x="858" y="120"/>
                  </a:lnTo>
                  <a:cubicBezTo>
                    <a:pt x="829" y="124"/>
                    <a:pt x="802" y="125"/>
                    <a:pt x="777" y="125"/>
                  </a:cubicBezTo>
                  <a:cubicBezTo>
                    <a:pt x="555" y="125"/>
                    <a:pt x="479" y="1"/>
                    <a:pt x="2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11"/>
            <p:cNvSpPr/>
            <p:nvPr/>
          </p:nvSpPr>
          <p:spPr>
            <a:xfrm>
              <a:off x="858725" y="2556200"/>
              <a:ext cx="14250" cy="18375"/>
            </a:xfrm>
            <a:custGeom>
              <a:avLst/>
              <a:gdLst/>
              <a:ahLst/>
              <a:cxnLst/>
              <a:rect l="l" t="t" r="r" b="b"/>
              <a:pathLst>
                <a:path w="570" h="735" extrusionOk="0">
                  <a:moveTo>
                    <a:pt x="132" y="0"/>
                  </a:moveTo>
                  <a:cubicBezTo>
                    <a:pt x="96" y="0"/>
                    <a:pt x="56" y="3"/>
                    <a:pt x="12" y="8"/>
                  </a:cubicBezTo>
                  <a:cubicBezTo>
                    <a:pt x="1" y="377"/>
                    <a:pt x="167" y="616"/>
                    <a:pt x="477" y="735"/>
                  </a:cubicBezTo>
                  <a:cubicBezTo>
                    <a:pt x="488" y="383"/>
                    <a:pt x="570" y="0"/>
                    <a:pt x="13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11"/>
            <p:cNvSpPr/>
            <p:nvPr/>
          </p:nvSpPr>
          <p:spPr>
            <a:xfrm>
              <a:off x="511950" y="1251775"/>
              <a:ext cx="67150" cy="37575"/>
            </a:xfrm>
            <a:custGeom>
              <a:avLst/>
              <a:gdLst/>
              <a:ahLst/>
              <a:cxnLst/>
              <a:rect l="l" t="t" r="r" b="b"/>
              <a:pathLst>
                <a:path w="2686" h="1503" extrusionOk="0">
                  <a:moveTo>
                    <a:pt x="810" y="0"/>
                  </a:moveTo>
                  <a:cubicBezTo>
                    <a:pt x="724" y="315"/>
                    <a:pt x="647" y="629"/>
                    <a:pt x="158" y="629"/>
                  </a:cubicBezTo>
                  <a:cubicBezTo>
                    <a:pt x="110" y="629"/>
                    <a:pt x="57" y="626"/>
                    <a:pt x="1" y="619"/>
                  </a:cubicBezTo>
                  <a:lnTo>
                    <a:pt x="1" y="619"/>
                  </a:lnTo>
                  <a:cubicBezTo>
                    <a:pt x="109" y="1269"/>
                    <a:pt x="473" y="1503"/>
                    <a:pt x="853" y="1503"/>
                  </a:cubicBezTo>
                  <a:cubicBezTo>
                    <a:pt x="1727" y="1503"/>
                    <a:pt x="2686" y="266"/>
                    <a:pt x="8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11"/>
            <p:cNvSpPr/>
            <p:nvPr/>
          </p:nvSpPr>
          <p:spPr>
            <a:xfrm>
              <a:off x="286025" y="1084775"/>
              <a:ext cx="78625" cy="33675"/>
            </a:xfrm>
            <a:custGeom>
              <a:avLst/>
              <a:gdLst/>
              <a:ahLst/>
              <a:cxnLst/>
              <a:rect l="l" t="t" r="r" b="b"/>
              <a:pathLst>
                <a:path w="3145" h="134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954" y="227"/>
                    <a:pt x="2239" y="715"/>
                    <a:pt x="1894" y="727"/>
                  </a:cubicBezTo>
                  <a:cubicBezTo>
                    <a:pt x="1665" y="443"/>
                    <a:pt x="1049" y="152"/>
                    <a:pt x="484" y="152"/>
                  </a:cubicBezTo>
                  <a:cubicBezTo>
                    <a:pt x="314" y="152"/>
                    <a:pt x="149" y="179"/>
                    <a:pt x="1" y="239"/>
                  </a:cubicBezTo>
                  <a:lnTo>
                    <a:pt x="1" y="727"/>
                  </a:lnTo>
                  <a:cubicBezTo>
                    <a:pt x="207" y="694"/>
                    <a:pt x="389" y="679"/>
                    <a:pt x="552" y="679"/>
                  </a:cubicBezTo>
                  <a:cubicBezTo>
                    <a:pt x="1428" y="679"/>
                    <a:pt x="1766" y="1106"/>
                    <a:pt x="2358" y="1346"/>
                  </a:cubicBezTo>
                  <a:cubicBezTo>
                    <a:pt x="2397" y="1260"/>
                    <a:pt x="2466" y="1220"/>
                    <a:pt x="2584" y="1220"/>
                  </a:cubicBezTo>
                  <a:cubicBezTo>
                    <a:pt x="2613" y="1220"/>
                    <a:pt x="2645" y="1223"/>
                    <a:pt x="2680" y="1227"/>
                  </a:cubicBezTo>
                  <a:cubicBezTo>
                    <a:pt x="3144" y="727"/>
                    <a:pt x="2739" y="13"/>
                    <a:pt x="204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11"/>
            <p:cNvSpPr/>
            <p:nvPr/>
          </p:nvSpPr>
          <p:spPr>
            <a:xfrm>
              <a:off x="341700" y="1824750"/>
              <a:ext cx="342325" cy="139325"/>
            </a:xfrm>
            <a:custGeom>
              <a:avLst/>
              <a:gdLst/>
              <a:ahLst/>
              <a:cxnLst/>
              <a:rect l="l" t="t" r="r" b="b"/>
              <a:pathLst>
                <a:path w="13693" h="5573" extrusionOk="0">
                  <a:moveTo>
                    <a:pt x="5239" y="1"/>
                  </a:moveTo>
                  <a:cubicBezTo>
                    <a:pt x="4703" y="96"/>
                    <a:pt x="4370" y="322"/>
                    <a:pt x="4441" y="858"/>
                  </a:cubicBezTo>
                  <a:cubicBezTo>
                    <a:pt x="4680" y="882"/>
                    <a:pt x="5037" y="822"/>
                    <a:pt x="5084" y="989"/>
                  </a:cubicBezTo>
                  <a:cubicBezTo>
                    <a:pt x="4346" y="1239"/>
                    <a:pt x="4144" y="1989"/>
                    <a:pt x="3013" y="2025"/>
                  </a:cubicBezTo>
                  <a:cubicBezTo>
                    <a:pt x="2584" y="1311"/>
                    <a:pt x="905" y="1549"/>
                    <a:pt x="953" y="453"/>
                  </a:cubicBezTo>
                  <a:lnTo>
                    <a:pt x="953" y="453"/>
                  </a:lnTo>
                  <a:cubicBezTo>
                    <a:pt x="915" y="461"/>
                    <a:pt x="870" y="464"/>
                    <a:pt x="821" y="464"/>
                  </a:cubicBezTo>
                  <a:cubicBezTo>
                    <a:pt x="656" y="464"/>
                    <a:pt x="442" y="429"/>
                    <a:pt x="275" y="429"/>
                  </a:cubicBezTo>
                  <a:cubicBezTo>
                    <a:pt x="121" y="429"/>
                    <a:pt x="5" y="459"/>
                    <a:pt x="0" y="572"/>
                  </a:cubicBezTo>
                  <a:cubicBezTo>
                    <a:pt x="679" y="1001"/>
                    <a:pt x="1739" y="1823"/>
                    <a:pt x="1096" y="2525"/>
                  </a:cubicBezTo>
                  <a:cubicBezTo>
                    <a:pt x="1206" y="2571"/>
                    <a:pt x="1316" y="2588"/>
                    <a:pt x="1431" y="2588"/>
                  </a:cubicBezTo>
                  <a:cubicBezTo>
                    <a:pt x="1777" y="2588"/>
                    <a:pt x="2159" y="2432"/>
                    <a:pt x="2667" y="2432"/>
                  </a:cubicBezTo>
                  <a:cubicBezTo>
                    <a:pt x="2868" y="2432"/>
                    <a:pt x="3088" y="2457"/>
                    <a:pt x="3334" y="2525"/>
                  </a:cubicBezTo>
                  <a:cubicBezTo>
                    <a:pt x="3191" y="3132"/>
                    <a:pt x="4001" y="3001"/>
                    <a:pt x="3953" y="3501"/>
                  </a:cubicBezTo>
                  <a:cubicBezTo>
                    <a:pt x="3584" y="3680"/>
                    <a:pt x="3001" y="4144"/>
                    <a:pt x="3489" y="4609"/>
                  </a:cubicBezTo>
                  <a:cubicBezTo>
                    <a:pt x="3929" y="4525"/>
                    <a:pt x="4310" y="4430"/>
                    <a:pt x="4763" y="4347"/>
                  </a:cubicBezTo>
                  <a:lnTo>
                    <a:pt x="4763" y="4347"/>
                  </a:lnTo>
                  <a:cubicBezTo>
                    <a:pt x="5382" y="4561"/>
                    <a:pt x="4596" y="5109"/>
                    <a:pt x="5072" y="5454"/>
                  </a:cubicBezTo>
                  <a:cubicBezTo>
                    <a:pt x="5132" y="4525"/>
                    <a:pt x="6287" y="5180"/>
                    <a:pt x="6346" y="4228"/>
                  </a:cubicBezTo>
                  <a:cubicBezTo>
                    <a:pt x="6396" y="4242"/>
                    <a:pt x="6456" y="4247"/>
                    <a:pt x="6522" y="4247"/>
                  </a:cubicBezTo>
                  <a:cubicBezTo>
                    <a:pt x="6685" y="4247"/>
                    <a:pt x="6883" y="4216"/>
                    <a:pt x="7039" y="4216"/>
                  </a:cubicBezTo>
                  <a:cubicBezTo>
                    <a:pt x="7182" y="4216"/>
                    <a:pt x="7289" y="4243"/>
                    <a:pt x="7299" y="4347"/>
                  </a:cubicBezTo>
                  <a:cubicBezTo>
                    <a:pt x="7525" y="4882"/>
                    <a:pt x="6763" y="4668"/>
                    <a:pt x="6811" y="5085"/>
                  </a:cubicBezTo>
                  <a:cubicBezTo>
                    <a:pt x="7001" y="5109"/>
                    <a:pt x="6989" y="5275"/>
                    <a:pt x="6977" y="5454"/>
                  </a:cubicBezTo>
                  <a:cubicBezTo>
                    <a:pt x="7261" y="5361"/>
                    <a:pt x="7705" y="5272"/>
                    <a:pt x="8186" y="5272"/>
                  </a:cubicBezTo>
                  <a:cubicBezTo>
                    <a:pt x="8633" y="5272"/>
                    <a:pt x="9112" y="5349"/>
                    <a:pt x="9525" y="5573"/>
                  </a:cubicBezTo>
                  <a:cubicBezTo>
                    <a:pt x="9823" y="5335"/>
                    <a:pt x="9430" y="5347"/>
                    <a:pt x="9525" y="4966"/>
                  </a:cubicBezTo>
                  <a:cubicBezTo>
                    <a:pt x="9180" y="4787"/>
                    <a:pt x="8335" y="4978"/>
                    <a:pt x="8251" y="4609"/>
                  </a:cubicBezTo>
                  <a:cubicBezTo>
                    <a:pt x="8466" y="4275"/>
                    <a:pt x="9132" y="4311"/>
                    <a:pt x="9525" y="4132"/>
                  </a:cubicBezTo>
                  <a:lnTo>
                    <a:pt x="9525" y="4132"/>
                  </a:lnTo>
                  <a:cubicBezTo>
                    <a:pt x="9906" y="4382"/>
                    <a:pt x="9299" y="4620"/>
                    <a:pt x="9680" y="4859"/>
                  </a:cubicBezTo>
                  <a:cubicBezTo>
                    <a:pt x="9742" y="4863"/>
                    <a:pt x="9798" y="4865"/>
                    <a:pt x="9849" y="4865"/>
                  </a:cubicBezTo>
                  <a:cubicBezTo>
                    <a:pt x="10702" y="4865"/>
                    <a:pt x="10023" y="4239"/>
                    <a:pt x="10787" y="4239"/>
                  </a:cubicBezTo>
                  <a:cubicBezTo>
                    <a:pt x="11133" y="4347"/>
                    <a:pt x="11335" y="4537"/>
                    <a:pt x="11264" y="4978"/>
                  </a:cubicBezTo>
                  <a:cubicBezTo>
                    <a:pt x="11961" y="5010"/>
                    <a:pt x="12001" y="5100"/>
                    <a:pt x="12744" y="5100"/>
                  </a:cubicBezTo>
                  <a:cubicBezTo>
                    <a:pt x="12825" y="5100"/>
                    <a:pt x="12914" y="5099"/>
                    <a:pt x="13014" y="5097"/>
                  </a:cubicBezTo>
                  <a:cubicBezTo>
                    <a:pt x="12764" y="4156"/>
                    <a:pt x="12657" y="3882"/>
                    <a:pt x="13335" y="3275"/>
                  </a:cubicBezTo>
                  <a:cubicBezTo>
                    <a:pt x="13157" y="3013"/>
                    <a:pt x="12716" y="2918"/>
                    <a:pt x="12704" y="2549"/>
                  </a:cubicBezTo>
                  <a:cubicBezTo>
                    <a:pt x="12895" y="1942"/>
                    <a:pt x="13693" y="1394"/>
                    <a:pt x="13335" y="739"/>
                  </a:cubicBezTo>
                  <a:cubicBezTo>
                    <a:pt x="13282" y="735"/>
                    <a:pt x="13231" y="733"/>
                    <a:pt x="13183" y="733"/>
                  </a:cubicBezTo>
                  <a:cubicBezTo>
                    <a:pt x="12748" y="733"/>
                    <a:pt x="12492" y="879"/>
                    <a:pt x="12051" y="879"/>
                  </a:cubicBezTo>
                  <a:cubicBezTo>
                    <a:pt x="11960" y="879"/>
                    <a:pt x="11861" y="873"/>
                    <a:pt x="11752" y="858"/>
                  </a:cubicBezTo>
                  <a:cubicBezTo>
                    <a:pt x="11621" y="1120"/>
                    <a:pt x="11347" y="1275"/>
                    <a:pt x="11430" y="1715"/>
                  </a:cubicBezTo>
                  <a:cubicBezTo>
                    <a:pt x="11633" y="1882"/>
                    <a:pt x="12204" y="1763"/>
                    <a:pt x="12228" y="2073"/>
                  </a:cubicBezTo>
                  <a:cubicBezTo>
                    <a:pt x="11966" y="2727"/>
                    <a:pt x="11645" y="3323"/>
                    <a:pt x="10954" y="3656"/>
                  </a:cubicBezTo>
                  <a:cubicBezTo>
                    <a:pt x="10502" y="3001"/>
                    <a:pt x="8478" y="3549"/>
                    <a:pt x="7775" y="3061"/>
                  </a:cubicBezTo>
                  <a:lnTo>
                    <a:pt x="7775" y="3061"/>
                  </a:lnTo>
                  <a:cubicBezTo>
                    <a:pt x="7811" y="3323"/>
                    <a:pt x="7751" y="3501"/>
                    <a:pt x="7454" y="3537"/>
                  </a:cubicBezTo>
                  <a:cubicBezTo>
                    <a:pt x="7692" y="1989"/>
                    <a:pt x="6156" y="1037"/>
                    <a:pt x="5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11"/>
            <p:cNvSpPr/>
            <p:nvPr/>
          </p:nvSpPr>
          <p:spPr>
            <a:xfrm>
              <a:off x="828375" y="1415775"/>
              <a:ext cx="89300" cy="68500"/>
            </a:xfrm>
            <a:custGeom>
              <a:avLst/>
              <a:gdLst/>
              <a:ahLst/>
              <a:cxnLst/>
              <a:rect l="l" t="t" r="r" b="b"/>
              <a:pathLst>
                <a:path w="3572" h="2740" extrusionOk="0">
                  <a:moveTo>
                    <a:pt x="2453" y="1"/>
                  </a:moveTo>
                  <a:cubicBezTo>
                    <a:pt x="2227" y="167"/>
                    <a:pt x="2286" y="536"/>
                    <a:pt x="2286" y="858"/>
                  </a:cubicBezTo>
                  <a:cubicBezTo>
                    <a:pt x="1917" y="977"/>
                    <a:pt x="1322" y="941"/>
                    <a:pt x="1012" y="1096"/>
                  </a:cubicBezTo>
                  <a:cubicBezTo>
                    <a:pt x="1072" y="1513"/>
                    <a:pt x="798" y="1691"/>
                    <a:pt x="548" y="1846"/>
                  </a:cubicBezTo>
                  <a:cubicBezTo>
                    <a:pt x="481" y="1838"/>
                    <a:pt x="418" y="1832"/>
                    <a:pt x="360" y="1832"/>
                  </a:cubicBezTo>
                  <a:cubicBezTo>
                    <a:pt x="179" y="1832"/>
                    <a:pt x="45" y="1889"/>
                    <a:pt x="0" y="2096"/>
                  </a:cubicBezTo>
                  <a:cubicBezTo>
                    <a:pt x="72" y="2108"/>
                    <a:pt x="119" y="2156"/>
                    <a:pt x="143" y="2191"/>
                  </a:cubicBezTo>
                  <a:cubicBezTo>
                    <a:pt x="95" y="2275"/>
                    <a:pt x="83" y="2346"/>
                    <a:pt x="60" y="2441"/>
                  </a:cubicBezTo>
                  <a:cubicBezTo>
                    <a:pt x="120" y="2664"/>
                    <a:pt x="322" y="2740"/>
                    <a:pt x="576" y="2740"/>
                  </a:cubicBezTo>
                  <a:cubicBezTo>
                    <a:pt x="976" y="2740"/>
                    <a:pt x="1504" y="2551"/>
                    <a:pt x="1810" y="2441"/>
                  </a:cubicBezTo>
                  <a:cubicBezTo>
                    <a:pt x="1512" y="1132"/>
                    <a:pt x="3572" y="1060"/>
                    <a:pt x="30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11"/>
            <p:cNvSpPr/>
            <p:nvPr/>
          </p:nvSpPr>
          <p:spPr>
            <a:xfrm>
              <a:off x="638750" y="1093725"/>
              <a:ext cx="47350" cy="24125"/>
            </a:xfrm>
            <a:custGeom>
              <a:avLst/>
              <a:gdLst/>
              <a:ahLst/>
              <a:cxnLst/>
              <a:rect l="l" t="t" r="r" b="b"/>
              <a:pathLst>
                <a:path w="1894" h="965" extrusionOk="0">
                  <a:moveTo>
                    <a:pt x="1" y="0"/>
                  </a:moveTo>
                  <a:lnTo>
                    <a:pt x="1" y="607"/>
                  </a:lnTo>
                  <a:cubicBezTo>
                    <a:pt x="572" y="619"/>
                    <a:pt x="775" y="905"/>
                    <a:pt x="1275" y="965"/>
                  </a:cubicBezTo>
                  <a:cubicBezTo>
                    <a:pt x="1311" y="572"/>
                    <a:pt x="1727" y="429"/>
                    <a:pt x="1894" y="119"/>
                  </a:cubicBezTo>
                  <a:lnTo>
                    <a:pt x="1894" y="119"/>
                  </a:lnTo>
                  <a:cubicBezTo>
                    <a:pt x="1588" y="243"/>
                    <a:pt x="1370" y="290"/>
                    <a:pt x="1180" y="290"/>
                  </a:cubicBezTo>
                  <a:cubicBezTo>
                    <a:pt x="821" y="290"/>
                    <a:pt x="561" y="125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11"/>
            <p:cNvSpPr/>
            <p:nvPr/>
          </p:nvSpPr>
          <p:spPr>
            <a:xfrm>
              <a:off x="776875" y="1406250"/>
              <a:ext cx="50125" cy="20350"/>
            </a:xfrm>
            <a:custGeom>
              <a:avLst/>
              <a:gdLst/>
              <a:ahLst/>
              <a:cxnLst/>
              <a:rect l="l" t="t" r="r" b="b"/>
              <a:pathLst>
                <a:path w="2005" h="814" extrusionOk="0">
                  <a:moveTo>
                    <a:pt x="1167" y="1"/>
                  </a:moveTo>
                  <a:cubicBezTo>
                    <a:pt x="1227" y="120"/>
                    <a:pt x="1250" y="203"/>
                    <a:pt x="1250" y="286"/>
                  </a:cubicBezTo>
                  <a:cubicBezTo>
                    <a:pt x="1165" y="295"/>
                    <a:pt x="1074" y="297"/>
                    <a:pt x="981" y="297"/>
                  </a:cubicBezTo>
                  <a:cubicBezTo>
                    <a:pt x="868" y="297"/>
                    <a:pt x="753" y="294"/>
                    <a:pt x="644" y="294"/>
                  </a:cubicBezTo>
                  <a:cubicBezTo>
                    <a:pt x="313" y="294"/>
                    <a:pt x="30" y="323"/>
                    <a:pt x="0" y="560"/>
                  </a:cubicBezTo>
                  <a:cubicBezTo>
                    <a:pt x="130" y="727"/>
                    <a:pt x="384" y="814"/>
                    <a:pt x="638" y="814"/>
                  </a:cubicBezTo>
                  <a:cubicBezTo>
                    <a:pt x="873" y="814"/>
                    <a:pt x="1107" y="739"/>
                    <a:pt x="1239" y="584"/>
                  </a:cubicBezTo>
                  <a:cubicBezTo>
                    <a:pt x="1250" y="632"/>
                    <a:pt x="1262" y="679"/>
                    <a:pt x="1310" y="727"/>
                  </a:cubicBezTo>
                  <a:cubicBezTo>
                    <a:pt x="1388" y="739"/>
                    <a:pt x="1457" y="745"/>
                    <a:pt x="1519" y="745"/>
                  </a:cubicBezTo>
                  <a:cubicBezTo>
                    <a:pt x="1930" y="745"/>
                    <a:pt x="2005" y="482"/>
                    <a:pt x="1953" y="120"/>
                  </a:cubicBezTo>
                  <a:lnTo>
                    <a:pt x="1953" y="120"/>
                  </a:lnTo>
                  <a:cubicBezTo>
                    <a:pt x="1875" y="130"/>
                    <a:pt x="1801" y="135"/>
                    <a:pt x="1733" y="135"/>
                  </a:cubicBezTo>
                  <a:cubicBezTo>
                    <a:pt x="1490" y="135"/>
                    <a:pt x="1307" y="75"/>
                    <a:pt x="11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11"/>
            <p:cNvSpPr/>
            <p:nvPr/>
          </p:nvSpPr>
          <p:spPr>
            <a:xfrm>
              <a:off x="488150" y="1641100"/>
              <a:ext cx="24125" cy="18175"/>
            </a:xfrm>
            <a:custGeom>
              <a:avLst/>
              <a:gdLst/>
              <a:ahLst/>
              <a:cxnLst/>
              <a:rect l="l" t="t" r="r" b="b"/>
              <a:pathLst>
                <a:path w="965" h="727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26" y="239"/>
                    <a:pt x="0" y="263"/>
                    <a:pt x="36" y="477"/>
                  </a:cubicBezTo>
                  <a:cubicBezTo>
                    <a:pt x="310" y="596"/>
                    <a:pt x="596" y="679"/>
                    <a:pt x="965" y="727"/>
                  </a:cubicBezTo>
                  <a:cubicBezTo>
                    <a:pt x="869" y="358"/>
                    <a:pt x="727" y="25"/>
                    <a:pt x="1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11"/>
            <p:cNvSpPr/>
            <p:nvPr/>
          </p:nvSpPr>
          <p:spPr>
            <a:xfrm>
              <a:off x="489625" y="1291575"/>
              <a:ext cx="30575" cy="17975"/>
            </a:xfrm>
            <a:custGeom>
              <a:avLst/>
              <a:gdLst/>
              <a:ahLst/>
              <a:cxnLst/>
              <a:rect l="l" t="t" r="r" b="b"/>
              <a:pathLst>
                <a:path w="1223" h="719" extrusionOk="0">
                  <a:moveTo>
                    <a:pt x="491" y="0"/>
                  </a:moveTo>
                  <a:cubicBezTo>
                    <a:pt x="467" y="0"/>
                    <a:pt x="443" y="2"/>
                    <a:pt x="418" y="4"/>
                  </a:cubicBezTo>
                  <a:cubicBezTo>
                    <a:pt x="1" y="337"/>
                    <a:pt x="465" y="671"/>
                    <a:pt x="894" y="718"/>
                  </a:cubicBezTo>
                  <a:cubicBezTo>
                    <a:pt x="1223" y="446"/>
                    <a:pt x="979" y="0"/>
                    <a:pt x="49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11"/>
            <p:cNvSpPr/>
            <p:nvPr/>
          </p:nvSpPr>
          <p:spPr>
            <a:xfrm>
              <a:off x="554825" y="932375"/>
              <a:ext cx="107775" cy="67600"/>
            </a:xfrm>
            <a:custGeom>
              <a:avLst/>
              <a:gdLst/>
              <a:ahLst/>
              <a:cxnLst/>
              <a:rect l="l" t="t" r="r" b="b"/>
              <a:pathLst>
                <a:path w="4311" h="2704" extrusionOk="0">
                  <a:moveTo>
                    <a:pt x="1608" y="739"/>
                  </a:moveTo>
                  <a:cubicBezTo>
                    <a:pt x="1620" y="799"/>
                    <a:pt x="1655" y="846"/>
                    <a:pt x="1679" y="870"/>
                  </a:cubicBezTo>
                  <a:cubicBezTo>
                    <a:pt x="1667" y="1192"/>
                    <a:pt x="1667" y="1465"/>
                    <a:pt x="1858" y="1632"/>
                  </a:cubicBezTo>
                  <a:cubicBezTo>
                    <a:pt x="1805" y="1614"/>
                    <a:pt x="1747" y="1606"/>
                    <a:pt x="1686" y="1606"/>
                  </a:cubicBezTo>
                  <a:cubicBezTo>
                    <a:pt x="1460" y="1606"/>
                    <a:pt x="1192" y="1718"/>
                    <a:pt x="977" y="1858"/>
                  </a:cubicBezTo>
                  <a:cubicBezTo>
                    <a:pt x="858" y="1394"/>
                    <a:pt x="1096" y="799"/>
                    <a:pt x="1608" y="739"/>
                  </a:cubicBezTo>
                  <a:close/>
                  <a:moveTo>
                    <a:pt x="2870" y="1"/>
                  </a:moveTo>
                  <a:lnTo>
                    <a:pt x="2870" y="1"/>
                  </a:lnTo>
                  <a:cubicBezTo>
                    <a:pt x="1750" y="203"/>
                    <a:pt x="1143" y="799"/>
                    <a:pt x="24" y="977"/>
                  </a:cubicBezTo>
                  <a:cubicBezTo>
                    <a:pt x="0" y="1370"/>
                    <a:pt x="322" y="1799"/>
                    <a:pt x="738" y="2096"/>
                  </a:cubicBezTo>
                  <a:cubicBezTo>
                    <a:pt x="596" y="2335"/>
                    <a:pt x="655" y="2573"/>
                    <a:pt x="1179" y="2704"/>
                  </a:cubicBezTo>
                  <a:cubicBezTo>
                    <a:pt x="1358" y="2644"/>
                    <a:pt x="1489" y="2537"/>
                    <a:pt x="1596" y="2418"/>
                  </a:cubicBezTo>
                  <a:cubicBezTo>
                    <a:pt x="1798" y="2418"/>
                    <a:pt x="1977" y="2358"/>
                    <a:pt x="2084" y="2180"/>
                  </a:cubicBezTo>
                  <a:cubicBezTo>
                    <a:pt x="2024" y="2085"/>
                    <a:pt x="1953" y="2049"/>
                    <a:pt x="1834" y="2049"/>
                  </a:cubicBezTo>
                  <a:cubicBezTo>
                    <a:pt x="1905" y="1906"/>
                    <a:pt x="1965" y="1763"/>
                    <a:pt x="2024" y="1632"/>
                  </a:cubicBezTo>
                  <a:cubicBezTo>
                    <a:pt x="2370" y="1846"/>
                    <a:pt x="2584" y="2061"/>
                    <a:pt x="2917" y="2085"/>
                  </a:cubicBezTo>
                  <a:cubicBezTo>
                    <a:pt x="3046" y="2297"/>
                    <a:pt x="3371" y="2402"/>
                    <a:pt x="3681" y="2402"/>
                  </a:cubicBezTo>
                  <a:cubicBezTo>
                    <a:pt x="3944" y="2402"/>
                    <a:pt x="4196" y="2327"/>
                    <a:pt x="4310" y="2180"/>
                  </a:cubicBezTo>
                  <a:cubicBezTo>
                    <a:pt x="4072" y="2061"/>
                    <a:pt x="3834" y="1966"/>
                    <a:pt x="3560" y="1882"/>
                  </a:cubicBezTo>
                  <a:cubicBezTo>
                    <a:pt x="3655" y="1096"/>
                    <a:pt x="2846" y="1025"/>
                    <a:pt x="2370" y="680"/>
                  </a:cubicBezTo>
                  <a:cubicBezTo>
                    <a:pt x="2322" y="680"/>
                    <a:pt x="2274" y="692"/>
                    <a:pt x="2251" y="715"/>
                  </a:cubicBezTo>
                  <a:cubicBezTo>
                    <a:pt x="2370" y="394"/>
                    <a:pt x="2905" y="418"/>
                    <a:pt x="2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11"/>
            <p:cNvSpPr/>
            <p:nvPr/>
          </p:nvSpPr>
          <p:spPr>
            <a:xfrm>
              <a:off x="1655025" y="2033125"/>
              <a:ext cx="27925" cy="24250"/>
            </a:xfrm>
            <a:custGeom>
              <a:avLst/>
              <a:gdLst/>
              <a:ahLst/>
              <a:cxnLst/>
              <a:rect l="l" t="t" r="r" b="b"/>
              <a:pathLst>
                <a:path w="1117" h="970" extrusionOk="0">
                  <a:moveTo>
                    <a:pt x="629" y="0"/>
                  </a:moveTo>
                  <a:lnTo>
                    <a:pt x="629" y="0"/>
                  </a:lnTo>
                  <a:cubicBezTo>
                    <a:pt x="355" y="263"/>
                    <a:pt x="0" y="969"/>
                    <a:pt x="734" y="969"/>
                  </a:cubicBezTo>
                  <a:cubicBezTo>
                    <a:pt x="797" y="969"/>
                    <a:pt x="869" y="964"/>
                    <a:pt x="950" y="953"/>
                  </a:cubicBezTo>
                  <a:cubicBezTo>
                    <a:pt x="938" y="584"/>
                    <a:pt x="1117" y="36"/>
                    <a:pt x="6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11"/>
            <p:cNvSpPr/>
            <p:nvPr/>
          </p:nvSpPr>
          <p:spPr>
            <a:xfrm>
              <a:off x="1640150" y="2474075"/>
              <a:ext cx="35375" cy="23850"/>
            </a:xfrm>
            <a:custGeom>
              <a:avLst/>
              <a:gdLst/>
              <a:ahLst/>
              <a:cxnLst/>
              <a:rect l="l" t="t" r="r" b="b"/>
              <a:pathLst>
                <a:path w="1415" h="954" extrusionOk="0">
                  <a:moveTo>
                    <a:pt x="435" y="1"/>
                  </a:moveTo>
                  <a:cubicBezTo>
                    <a:pt x="8" y="1"/>
                    <a:pt x="1" y="333"/>
                    <a:pt x="45" y="686"/>
                  </a:cubicBezTo>
                  <a:cubicBezTo>
                    <a:pt x="361" y="694"/>
                    <a:pt x="750" y="953"/>
                    <a:pt x="1049" y="953"/>
                  </a:cubicBezTo>
                  <a:cubicBezTo>
                    <a:pt x="1201" y="953"/>
                    <a:pt x="1330" y="886"/>
                    <a:pt x="1414" y="686"/>
                  </a:cubicBezTo>
                  <a:lnTo>
                    <a:pt x="1414" y="686"/>
                  </a:lnTo>
                  <a:cubicBezTo>
                    <a:pt x="1299" y="702"/>
                    <a:pt x="1195" y="709"/>
                    <a:pt x="1101" y="709"/>
                  </a:cubicBezTo>
                  <a:cubicBezTo>
                    <a:pt x="482" y="709"/>
                    <a:pt x="307" y="390"/>
                    <a:pt x="545" y="7"/>
                  </a:cubicBezTo>
                  <a:cubicBezTo>
                    <a:pt x="505" y="3"/>
                    <a:pt x="469" y="1"/>
                    <a:pt x="43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11"/>
            <p:cNvSpPr/>
            <p:nvPr/>
          </p:nvSpPr>
          <p:spPr>
            <a:xfrm>
              <a:off x="1916600" y="4210175"/>
              <a:ext cx="54800" cy="28825"/>
            </a:xfrm>
            <a:custGeom>
              <a:avLst/>
              <a:gdLst/>
              <a:ahLst/>
              <a:cxnLst/>
              <a:rect l="l" t="t" r="r" b="b"/>
              <a:pathLst>
                <a:path w="2192" h="1153" extrusionOk="0">
                  <a:moveTo>
                    <a:pt x="2048" y="0"/>
                  </a:moveTo>
                  <a:cubicBezTo>
                    <a:pt x="977" y="131"/>
                    <a:pt x="762" y="572"/>
                    <a:pt x="0" y="667"/>
                  </a:cubicBezTo>
                  <a:cubicBezTo>
                    <a:pt x="40" y="1059"/>
                    <a:pt x="224" y="1153"/>
                    <a:pt x="504" y="1153"/>
                  </a:cubicBezTo>
                  <a:cubicBezTo>
                    <a:pt x="762" y="1153"/>
                    <a:pt x="1101" y="1074"/>
                    <a:pt x="1486" y="1074"/>
                  </a:cubicBezTo>
                  <a:cubicBezTo>
                    <a:pt x="1561" y="1074"/>
                    <a:pt x="1637" y="1077"/>
                    <a:pt x="1715" y="1084"/>
                  </a:cubicBezTo>
                  <a:cubicBezTo>
                    <a:pt x="1501" y="465"/>
                    <a:pt x="2191" y="548"/>
                    <a:pt x="2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11"/>
            <p:cNvSpPr/>
            <p:nvPr/>
          </p:nvSpPr>
          <p:spPr>
            <a:xfrm>
              <a:off x="1929100" y="4094975"/>
              <a:ext cx="73550" cy="61050"/>
            </a:xfrm>
            <a:custGeom>
              <a:avLst/>
              <a:gdLst/>
              <a:ahLst/>
              <a:cxnLst/>
              <a:rect l="l" t="t" r="r" b="b"/>
              <a:pathLst>
                <a:path w="2942" h="2442" extrusionOk="0">
                  <a:moveTo>
                    <a:pt x="2405" y="1"/>
                  </a:moveTo>
                  <a:cubicBezTo>
                    <a:pt x="1774" y="179"/>
                    <a:pt x="1310" y="489"/>
                    <a:pt x="870" y="810"/>
                  </a:cubicBezTo>
                  <a:lnTo>
                    <a:pt x="655" y="810"/>
                  </a:lnTo>
                  <a:cubicBezTo>
                    <a:pt x="643" y="858"/>
                    <a:pt x="643" y="906"/>
                    <a:pt x="643" y="953"/>
                  </a:cubicBezTo>
                  <a:cubicBezTo>
                    <a:pt x="453" y="1084"/>
                    <a:pt x="239" y="1215"/>
                    <a:pt x="0" y="1346"/>
                  </a:cubicBezTo>
                  <a:cubicBezTo>
                    <a:pt x="167" y="1822"/>
                    <a:pt x="381" y="2239"/>
                    <a:pt x="870" y="2441"/>
                  </a:cubicBezTo>
                  <a:cubicBezTo>
                    <a:pt x="780" y="1929"/>
                    <a:pt x="1335" y="1246"/>
                    <a:pt x="2111" y="1246"/>
                  </a:cubicBezTo>
                  <a:cubicBezTo>
                    <a:pt x="2362" y="1246"/>
                    <a:pt x="2635" y="1317"/>
                    <a:pt x="2917" y="1489"/>
                  </a:cubicBezTo>
                  <a:cubicBezTo>
                    <a:pt x="2763" y="977"/>
                    <a:pt x="2941" y="203"/>
                    <a:pt x="240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11"/>
            <p:cNvSpPr/>
            <p:nvPr/>
          </p:nvSpPr>
          <p:spPr>
            <a:xfrm>
              <a:off x="1659725" y="3013600"/>
              <a:ext cx="20550" cy="19975"/>
            </a:xfrm>
            <a:custGeom>
              <a:avLst/>
              <a:gdLst/>
              <a:ahLst/>
              <a:cxnLst/>
              <a:rect l="l" t="t" r="r" b="b"/>
              <a:pathLst>
                <a:path w="822" h="799" extrusionOk="0">
                  <a:moveTo>
                    <a:pt x="477" y="0"/>
                  </a:moveTo>
                  <a:cubicBezTo>
                    <a:pt x="322" y="238"/>
                    <a:pt x="0" y="346"/>
                    <a:pt x="143" y="798"/>
                  </a:cubicBezTo>
                  <a:lnTo>
                    <a:pt x="822" y="798"/>
                  </a:lnTo>
                  <a:cubicBezTo>
                    <a:pt x="810" y="465"/>
                    <a:pt x="715" y="167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11"/>
            <p:cNvSpPr/>
            <p:nvPr/>
          </p:nvSpPr>
          <p:spPr>
            <a:xfrm>
              <a:off x="1972250" y="4335475"/>
              <a:ext cx="29800" cy="17300"/>
            </a:xfrm>
            <a:custGeom>
              <a:avLst/>
              <a:gdLst/>
              <a:ahLst/>
              <a:cxnLst/>
              <a:rect l="l" t="t" r="r" b="b"/>
              <a:pathLst>
                <a:path w="1192" h="69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827" y="98"/>
                    <a:pt x="767" y="130"/>
                    <a:pt x="697" y="130"/>
                  </a:cubicBezTo>
                  <a:cubicBezTo>
                    <a:pt x="564" y="130"/>
                    <a:pt x="394" y="14"/>
                    <a:pt x="235" y="14"/>
                  </a:cubicBezTo>
                  <a:cubicBezTo>
                    <a:pt x="151" y="14"/>
                    <a:pt x="71" y="46"/>
                    <a:pt x="1" y="144"/>
                  </a:cubicBezTo>
                  <a:cubicBezTo>
                    <a:pt x="25" y="477"/>
                    <a:pt x="263" y="680"/>
                    <a:pt x="691" y="691"/>
                  </a:cubicBezTo>
                  <a:cubicBezTo>
                    <a:pt x="715" y="513"/>
                    <a:pt x="1191" y="25"/>
                    <a:pt x="8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11"/>
            <p:cNvSpPr/>
            <p:nvPr/>
          </p:nvSpPr>
          <p:spPr>
            <a:xfrm>
              <a:off x="1787125" y="4685975"/>
              <a:ext cx="23825" cy="11625"/>
            </a:xfrm>
            <a:custGeom>
              <a:avLst/>
              <a:gdLst/>
              <a:ahLst/>
              <a:cxnLst/>
              <a:rect l="l" t="t" r="r" b="b"/>
              <a:pathLst>
                <a:path w="953" h="465" extrusionOk="0">
                  <a:moveTo>
                    <a:pt x="265" y="0"/>
                  </a:moveTo>
                  <a:cubicBezTo>
                    <a:pt x="189" y="0"/>
                    <a:pt x="102" y="9"/>
                    <a:pt x="0" y="30"/>
                  </a:cubicBezTo>
                  <a:cubicBezTo>
                    <a:pt x="0" y="370"/>
                    <a:pt x="281" y="464"/>
                    <a:pt x="545" y="464"/>
                  </a:cubicBezTo>
                  <a:cubicBezTo>
                    <a:pt x="715" y="464"/>
                    <a:pt x="878" y="425"/>
                    <a:pt x="953" y="387"/>
                  </a:cubicBezTo>
                  <a:cubicBezTo>
                    <a:pt x="742" y="257"/>
                    <a:pt x="667" y="0"/>
                    <a:pt x="2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11"/>
            <p:cNvSpPr/>
            <p:nvPr/>
          </p:nvSpPr>
          <p:spPr>
            <a:xfrm>
              <a:off x="1866300" y="4364650"/>
              <a:ext cx="51150" cy="35800"/>
            </a:xfrm>
            <a:custGeom>
              <a:avLst/>
              <a:gdLst/>
              <a:ahLst/>
              <a:cxnLst/>
              <a:rect l="l" t="t" r="r" b="b"/>
              <a:pathLst>
                <a:path w="2046" h="1432" extrusionOk="0">
                  <a:moveTo>
                    <a:pt x="1444" y="1"/>
                  </a:moveTo>
                  <a:cubicBezTo>
                    <a:pt x="1439" y="1"/>
                    <a:pt x="1434" y="1"/>
                    <a:pt x="1429" y="1"/>
                  </a:cubicBezTo>
                  <a:cubicBezTo>
                    <a:pt x="1238" y="203"/>
                    <a:pt x="1417" y="703"/>
                    <a:pt x="1119" y="846"/>
                  </a:cubicBezTo>
                  <a:cubicBezTo>
                    <a:pt x="929" y="846"/>
                    <a:pt x="574" y="703"/>
                    <a:pt x="306" y="703"/>
                  </a:cubicBezTo>
                  <a:cubicBezTo>
                    <a:pt x="172" y="703"/>
                    <a:pt x="60" y="739"/>
                    <a:pt x="0" y="846"/>
                  </a:cubicBezTo>
                  <a:cubicBezTo>
                    <a:pt x="48" y="894"/>
                    <a:pt x="107" y="917"/>
                    <a:pt x="155" y="953"/>
                  </a:cubicBezTo>
                  <a:cubicBezTo>
                    <a:pt x="163" y="1198"/>
                    <a:pt x="471" y="1431"/>
                    <a:pt x="735" y="1431"/>
                  </a:cubicBezTo>
                  <a:cubicBezTo>
                    <a:pt x="843" y="1431"/>
                    <a:pt x="943" y="1392"/>
                    <a:pt x="1012" y="1298"/>
                  </a:cubicBezTo>
                  <a:cubicBezTo>
                    <a:pt x="917" y="1251"/>
                    <a:pt x="869" y="1191"/>
                    <a:pt x="822" y="1120"/>
                  </a:cubicBezTo>
                  <a:cubicBezTo>
                    <a:pt x="1143" y="1096"/>
                    <a:pt x="1488" y="953"/>
                    <a:pt x="1739" y="727"/>
                  </a:cubicBezTo>
                  <a:lnTo>
                    <a:pt x="1739" y="727"/>
                  </a:lnTo>
                  <a:cubicBezTo>
                    <a:pt x="1736" y="727"/>
                    <a:pt x="1734" y="727"/>
                    <a:pt x="1732" y="727"/>
                  </a:cubicBezTo>
                  <a:cubicBezTo>
                    <a:pt x="1476" y="727"/>
                    <a:pt x="2046" y="1"/>
                    <a:pt x="144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11"/>
            <p:cNvSpPr/>
            <p:nvPr/>
          </p:nvSpPr>
          <p:spPr>
            <a:xfrm>
              <a:off x="1672825" y="3132050"/>
              <a:ext cx="24725" cy="30425"/>
            </a:xfrm>
            <a:custGeom>
              <a:avLst/>
              <a:gdLst/>
              <a:ahLst/>
              <a:cxnLst/>
              <a:rect l="l" t="t" r="r" b="b"/>
              <a:pathLst>
                <a:path w="989" h="1217" extrusionOk="0">
                  <a:moveTo>
                    <a:pt x="476" y="1"/>
                  </a:moveTo>
                  <a:cubicBezTo>
                    <a:pt x="0" y="311"/>
                    <a:pt x="357" y="442"/>
                    <a:pt x="298" y="1084"/>
                  </a:cubicBezTo>
                  <a:cubicBezTo>
                    <a:pt x="309" y="1084"/>
                    <a:pt x="320" y="1084"/>
                    <a:pt x="331" y="1084"/>
                  </a:cubicBezTo>
                  <a:cubicBezTo>
                    <a:pt x="603" y="1084"/>
                    <a:pt x="695" y="1216"/>
                    <a:pt x="956" y="1216"/>
                  </a:cubicBezTo>
                  <a:cubicBezTo>
                    <a:pt x="967" y="1216"/>
                    <a:pt x="977" y="1216"/>
                    <a:pt x="988" y="1215"/>
                  </a:cubicBezTo>
                  <a:cubicBezTo>
                    <a:pt x="703" y="906"/>
                    <a:pt x="715" y="358"/>
                    <a:pt x="47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11"/>
            <p:cNvSpPr/>
            <p:nvPr/>
          </p:nvSpPr>
          <p:spPr>
            <a:xfrm>
              <a:off x="1758850" y="4209200"/>
              <a:ext cx="62825" cy="31075"/>
            </a:xfrm>
            <a:custGeom>
              <a:avLst/>
              <a:gdLst/>
              <a:ahLst/>
              <a:cxnLst/>
              <a:rect l="l" t="t" r="r" b="b"/>
              <a:pathLst>
                <a:path w="2513" h="1243" extrusionOk="0">
                  <a:moveTo>
                    <a:pt x="763" y="0"/>
                  </a:moveTo>
                  <a:cubicBezTo>
                    <a:pt x="348" y="0"/>
                    <a:pt x="75" y="102"/>
                    <a:pt x="0" y="587"/>
                  </a:cubicBezTo>
                  <a:cubicBezTo>
                    <a:pt x="183" y="562"/>
                    <a:pt x="357" y="552"/>
                    <a:pt x="536" y="552"/>
                  </a:cubicBezTo>
                  <a:cubicBezTo>
                    <a:pt x="871" y="552"/>
                    <a:pt x="1225" y="588"/>
                    <a:pt x="1691" y="635"/>
                  </a:cubicBezTo>
                  <a:cubicBezTo>
                    <a:pt x="1381" y="706"/>
                    <a:pt x="1250" y="908"/>
                    <a:pt x="1274" y="1218"/>
                  </a:cubicBezTo>
                  <a:cubicBezTo>
                    <a:pt x="1371" y="1234"/>
                    <a:pt x="1457" y="1242"/>
                    <a:pt x="1533" y="1242"/>
                  </a:cubicBezTo>
                  <a:cubicBezTo>
                    <a:pt x="1955" y="1242"/>
                    <a:pt x="2082" y="1005"/>
                    <a:pt x="2072" y="682"/>
                  </a:cubicBezTo>
                  <a:lnTo>
                    <a:pt x="2072" y="682"/>
                  </a:lnTo>
                  <a:cubicBezTo>
                    <a:pt x="2167" y="694"/>
                    <a:pt x="2274" y="706"/>
                    <a:pt x="2393" y="718"/>
                  </a:cubicBezTo>
                  <a:cubicBezTo>
                    <a:pt x="2512" y="337"/>
                    <a:pt x="2143" y="373"/>
                    <a:pt x="2215" y="39"/>
                  </a:cubicBezTo>
                  <a:lnTo>
                    <a:pt x="2215" y="39"/>
                  </a:lnTo>
                  <a:cubicBezTo>
                    <a:pt x="2093" y="49"/>
                    <a:pt x="1975" y="53"/>
                    <a:pt x="1861" y="53"/>
                  </a:cubicBezTo>
                  <a:cubicBezTo>
                    <a:pt x="1435" y="53"/>
                    <a:pt x="1062" y="0"/>
                    <a:pt x="7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11"/>
            <p:cNvSpPr/>
            <p:nvPr/>
          </p:nvSpPr>
          <p:spPr>
            <a:xfrm>
              <a:off x="1864800" y="1677125"/>
              <a:ext cx="42000" cy="23825"/>
            </a:xfrm>
            <a:custGeom>
              <a:avLst/>
              <a:gdLst/>
              <a:ahLst/>
              <a:cxnLst/>
              <a:rect l="l" t="t" r="r" b="b"/>
              <a:pathLst>
                <a:path w="1680" h="95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025" y="310"/>
                    <a:pt x="1" y="584"/>
                    <a:pt x="584" y="953"/>
                  </a:cubicBezTo>
                  <a:cubicBezTo>
                    <a:pt x="656" y="643"/>
                    <a:pt x="1679" y="369"/>
                    <a:pt x="10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11"/>
            <p:cNvSpPr/>
            <p:nvPr/>
          </p:nvSpPr>
          <p:spPr>
            <a:xfrm>
              <a:off x="2589300" y="4479100"/>
              <a:ext cx="22350" cy="15350"/>
            </a:xfrm>
            <a:custGeom>
              <a:avLst/>
              <a:gdLst/>
              <a:ahLst/>
              <a:cxnLst/>
              <a:rect l="l" t="t" r="r" b="b"/>
              <a:pathLst>
                <a:path w="894" h="614" extrusionOk="0">
                  <a:moveTo>
                    <a:pt x="680" y="1"/>
                  </a:moveTo>
                  <a:cubicBezTo>
                    <a:pt x="194" y="1"/>
                    <a:pt x="212" y="391"/>
                    <a:pt x="0" y="614"/>
                  </a:cubicBezTo>
                  <a:cubicBezTo>
                    <a:pt x="429" y="530"/>
                    <a:pt x="893" y="483"/>
                    <a:pt x="786" y="7"/>
                  </a:cubicBezTo>
                  <a:cubicBezTo>
                    <a:pt x="748" y="3"/>
                    <a:pt x="713" y="1"/>
                    <a:pt x="68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11"/>
            <p:cNvSpPr/>
            <p:nvPr/>
          </p:nvSpPr>
          <p:spPr>
            <a:xfrm>
              <a:off x="2572625" y="4667975"/>
              <a:ext cx="43500" cy="42275"/>
            </a:xfrm>
            <a:custGeom>
              <a:avLst/>
              <a:gdLst/>
              <a:ahLst/>
              <a:cxnLst/>
              <a:rect l="l" t="t" r="r" b="b"/>
              <a:pathLst>
                <a:path w="1740" h="1691" extrusionOk="0">
                  <a:moveTo>
                    <a:pt x="1465" y="0"/>
                  </a:moveTo>
                  <a:lnTo>
                    <a:pt x="1465" y="0"/>
                  </a:lnTo>
                  <a:cubicBezTo>
                    <a:pt x="1227" y="214"/>
                    <a:pt x="787" y="298"/>
                    <a:pt x="537" y="488"/>
                  </a:cubicBezTo>
                  <a:cubicBezTo>
                    <a:pt x="846" y="1024"/>
                    <a:pt x="1" y="1286"/>
                    <a:pt x="370" y="1453"/>
                  </a:cubicBezTo>
                  <a:cubicBezTo>
                    <a:pt x="370" y="1408"/>
                    <a:pt x="398" y="1385"/>
                    <a:pt x="432" y="1385"/>
                  </a:cubicBezTo>
                  <a:cubicBezTo>
                    <a:pt x="488" y="1385"/>
                    <a:pt x="559" y="1449"/>
                    <a:pt x="537" y="1584"/>
                  </a:cubicBezTo>
                  <a:cubicBezTo>
                    <a:pt x="441" y="1584"/>
                    <a:pt x="334" y="1679"/>
                    <a:pt x="537" y="1691"/>
                  </a:cubicBezTo>
                  <a:cubicBezTo>
                    <a:pt x="644" y="1072"/>
                    <a:pt x="1739" y="512"/>
                    <a:pt x="146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11"/>
            <p:cNvSpPr/>
            <p:nvPr/>
          </p:nvSpPr>
          <p:spPr>
            <a:xfrm>
              <a:off x="2590275" y="4728625"/>
              <a:ext cx="42800" cy="21375"/>
            </a:xfrm>
            <a:custGeom>
              <a:avLst/>
              <a:gdLst/>
              <a:ahLst/>
              <a:cxnLst/>
              <a:rect l="l" t="t" r="r" b="b"/>
              <a:pathLst>
                <a:path w="1712" h="855" extrusionOk="0">
                  <a:moveTo>
                    <a:pt x="616" y="1"/>
                  </a:moveTo>
                  <a:cubicBezTo>
                    <a:pt x="458" y="1"/>
                    <a:pt x="293" y="40"/>
                    <a:pt x="128" y="134"/>
                  </a:cubicBezTo>
                  <a:cubicBezTo>
                    <a:pt x="1" y="555"/>
                    <a:pt x="601" y="855"/>
                    <a:pt x="1113" y="855"/>
                  </a:cubicBezTo>
                  <a:cubicBezTo>
                    <a:pt x="1368" y="855"/>
                    <a:pt x="1601" y="780"/>
                    <a:pt x="1712" y="610"/>
                  </a:cubicBezTo>
                  <a:cubicBezTo>
                    <a:pt x="1515" y="359"/>
                    <a:pt x="1095" y="1"/>
                    <a:pt x="6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11"/>
            <p:cNvSpPr/>
            <p:nvPr/>
          </p:nvSpPr>
          <p:spPr>
            <a:xfrm>
              <a:off x="2080600" y="3935725"/>
              <a:ext cx="34250" cy="30400"/>
            </a:xfrm>
            <a:custGeom>
              <a:avLst/>
              <a:gdLst/>
              <a:ahLst/>
              <a:cxnLst/>
              <a:rect l="l" t="t" r="r" b="b"/>
              <a:pathLst>
                <a:path w="1370" h="1216" extrusionOk="0">
                  <a:moveTo>
                    <a:pt x="251" y="1"/>
                  </a:moveTo>
                  <a:cubicBezTo>
                    <a:pt x="406" y="548"/>
                    <a:pt x="1" y="679"/>
                    <a:pt x="84" y="1215"/>
                  </a:cubicBezTo>
                  <a:cubicBezTo>
                    <a:pt x="134" y="1214"/>
                    <a:pt x="185" y="1213"/>
                    <a:pt x="237" y="1213"/>
                  </a:cubicBezTo>
                  <a:cubicBezTo>
                    <a:pt x="340" y="1213"/>
                    <a:pt x="445" y="1215"/>
                    <a:pt x="547" y="1215"/>
                  </a:cubicBezTo>
                  <a:cubicBezTo>
                    <a:pt x="854" y="1215"/>
                    <a:pt x="1140" y="1199"/>
                    <a:pt x="1298" y="1072"/>
                  </a:cubicBezTo>
                  <a:cubicBezTo>
                    <a:pt x="1370" y="370"/>
                    <a:pt x="1060" y="1"/>
                    <a:pt x="2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11"/>
            <p:cNvSpPr/>
            <p:nvPr/>
          </p:nvSpPr>
          <p:spPr>
            <a:xfrm>
              <a:off x="2580200" y="4828775"/>
              <a:ext cx="19250" cy="18475"/>
            </a:xfrm>
            <a:custGeom>
              <a:avLst/>
              <a:gdLst/>
              <a:ahLst/>
              <a:cxnLst/>
              <a:rect l="l" t="t" r="r" b="b"/>
              <a:pathLst>
                <a:path w="770" h="739" extrusionOk="0">
                  <a:moveTo>
                    <a:pt x="451" y="0"/>
                  </a:moveTo>
                  <a:cubicBezTo>
                    <a:pt x="0" y="0"/>
                    <a:pt x="181" y="739"/>
                    <a:pt x="508" y="739"/>
                  </a:cubicBezTo>
                  <a:cubicBezTo>
                    <a:pt x="519" y="739"/>
                    <a:pt x="531" y="738"/>
                    <a:pt x="543" y="736"/>
                  </a:cubicBezTo>
                  <a:cubicBezTo>
                    <a:pt x="769" y="593"/>
                    <a:pt x="769" y="176"/>
                    <a:pt x="543" y="9"/>
                  </a:cubicBezTo>
                  <a:cubicBezTo>
                    <a:pt x="510" y="3"/>
                    <a:pt x="479" y="0"/>
                    <a:pt x="4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11"/>
            <p:cNvSpPr/>
            <p:nvPr/>
          </p:nvSpPr>
          <p:spPr>
            <a:xfrm>
              <a:off x="2580975" y="4640275"/>
              <a:ext cx="26750" cy="18775"/>
            </a:xfrm>
            <a:custGeom>
              <a:avLst/>
              <a:gdLst/>
              <a:ahLst/>
              <a:cxnLst/>
              <a:rect l="l" t="t" r="r" b="b"/>
              <a:pathLst>
                <a:path w="1070" h="751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57" y="251"/>
                    <a:pt x="0" y="358"/>
                    <a:pt x="12" y="727"/>
                  </a:cubicBezTo>
                  <a:cubicBezTo>
                    <a:pt x="80" y="743"/>
                    <a:pt x="145" y="751"/>
                    <a:pt x="206" y="751"/>
                  </a:cubicBezTo>
                  <a:cubicBezTo>
                    <a:pt x="776" y="751"/>
                    <a:pt x="1069" y="119"/>
                    <a:pt x="5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11"/>
            <p:cNvSpPr/>
            <p:nvPr/>
          </p:nvSpPr>
          <p:spPr>
            <a:xfrm>
              <a:off x="2394625" y="467532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606" y="0"/>
                  </a:moveTo>
                  <a:cubicBezTo>
                    <a:pt x="319" y="0"/>
                    <a:pt x="131" y="175"/>
                    <a:pt x="1" y="444"/>
                  </a:cubicBezTo>
                  <a:cubicBezTo>
                    <a:pt x="157" y="513"/>
                    <a:pt x="345" y="573"/>
                    <a:pt x="617" y="573"/>
                  </a:cubicBezTo>
                  <a:cubicBezTo>
                    <a:pt x="677" y="573"/>
                    <a:pt x="741" y="570"/>
                    <a:pt x="810" y="563"/>
                  </a:cubicBezTo>
                  <a:cubicBezTo>
                    <a:pt x="775" y="337"/>
                    <a:pt x="1001" y="301"/>
                    <a:pt x="965" y="75"/>
                  </a:cubicBezTo>
                  <a:cubicBezTo>
                    <a:pt x="831" y="24"/>
                    <a:pt x="711" y="0"/>
                    <a:pt x="60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11"/>
            <p:cNvSpPr/>
            <p:nvPr/>
          </p:nvSpPr>
          <p:spPr>
            <a:xfrm>
              <a:off x="2275875" y="4420025"/>
              <a:ext cx="59950" cy="32675"/>
            </a:xfrm>
            <a:custGeom>
              <a:avLst/>
              <a:gdLst/>
              <a:ahLst/>
              <a:cxnLst/>
              <a:rect l="l" t="t" r="r" b="b"/>
              <a:pathLst>
                <a:path w="2398" h="1307" extrusionOk="0">
                  <a:moveTo>
                    <a:pt x="2227" y="0"/>
                  </a:moveTo>
                  <a:cubicBezTo>
                    <a:pt x="1167" y="119"/>
                    <a:pt x="215" y="298"/>
                    <a:pt x="0" y="1084"/>
                  </a:cubicBezTo>
                  <a:cubicBezTo>
                    <a:pt x="353" y="1226"/>
                    <a:pt x="730" y="1306"/>
                    <a:pt x="1072" y="1306"/>
                  </a:cubicBezTo>
                  <a:cubicBezTo>
                    <a:pt x="1816" y="1306"/>
                    <a:pt x="2398" y="930"/>
                    <a:pt x="222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11"/>
            <p:cNvSpPr/>
            <p:nvPr/>
          </p:nvSpPr>
          <p:spPr>
            <a:xfrm>
              <a:off x="2348500" y="4558425"/>
              <a:ext cx="30975" cy="18175"/>
            </a:xfrm>
            <a:custGeom>
              <a:avLst/>
              <a:gdLst/>
              <a:ahLst/>
              <a:cxnLst/>
              <a:rect l="l" t="t" r="r" b="b"/>
              <a:pathLst>
                <a:path w="1239" h="727" extrusionOk="0">
                  <a:moveTo>
                    <a:pt x="1239" y="1"/>
                  </a:moveTo>
                  <a:lnTo>
                    <a:pt x="1239" y="1"/>
                  </a:lnTo>
                  <a:cubicBezTo>
                    <a:pt x="524" y="48"/>
                    <a:pt x="477" y="13"/>
                    <a:pt x="107" y="120"/>
                  </a:cubicBezTo>
                  <a:cubicBezTo>
                    <a:pt x="0" y="584"/>
                    <a:pt x="286" y="715"/>
                    <a:pt x="739" y="727"/>
                  </a:cubicBezTo>
                  <a:cubicBezTo>
                    <a:pt x="905" y="489"/>
                    <a:pt x="1072" y="251"/>
                    <a:pt x="12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11"/>
            <p:cNvSpPr/>
            <p:nvPr/>
          </p:nvSpPr>
          <p:spPr>
            <a:xfrm>
              <a:off x="2306525" y="4503650"/>
              <a:ext cx="68200" cy="36950"/>
            </a:xfrm>
            <a:custGeom>
              <a:avLst/>
              <a:gdLst/>
              <a:ahLst/>
              <a:cxnLst/>
              <a:rect l="l" t="t" r="r" b="b"/>
              <a:pathLst>
                <a:path w="2728" h="1478" extrusionOk="0">
                  <a:moveTo>
                    <a:pt x="798" y="1"/>
                  </a:moveTo>
                  <a:cubicBezTo>
                    <a:pt x="1" y="703"/>
                    <a:pt x="965" y="1406"/>
                    <a:pt x="1929" y="1477"/>
                  </a:cubicBezTo>
                  <a:cubicBezTo>
                    <a:pt x="2037" y="977"/>
                    <a:pt x="2656" y="882"/>
                    <a:pt x="2727" y="382"/>
                  </a:cubicBezTo>
                  <a:cubicBezTo>
                    <a:pt x="2584" y="382"/>
                    <a:pt x="2489" y="346"/>
                    <a:pt x="2346" y="322"/>
                  </a:cubicBezTo>
                  <a:lnTo>
                    <a:pt x="2346" y="299"/>
                  </a:lnTo>
                  <a:cubicBezTo>
                    <a:pt x="2090" y="180"/>
                    <a:pt x="2045" y="96"/>
                    <a:pt x="1875" y="96"/>
                  </a:cubicBezTo>
                  <a:cubicBezTo>
                    <a:pt x="1824" y="96"/>
                    <a:pt x="1762" y="103"/>
                    <a:pt x="1679" y="120"/>
                  </a:cubicBezTo>
                  <a:cubicBezTo>
                    <a:pt x="1441" y="49"/>
                    <a:pt x="1179" y="1"/>
                    <a:pt x="79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11"/>
            <p:cNvSpPr/>
            <p:nvPr/>
          </p:nvSpPr>
          <p:spPr>
            <a:xfrm>
              <a:off x="2362775" y="4582550"/>
              <a:ext cx="39625" cy="33650"/>
            </a:xfrm>
            <a:custGeom>
              <a:avLst/>
              <a:gdLst/>
              <a:ahLst/>
              <a:cxnLst/>
              <a:rect l="l" t="t" r="r" b="b"/>
              <a:pathLst>
                <a:path w="1585" h="1346" extrusionOk="0">
                  <a:moveTo>
                    <a:pt x="477" y="0"/>
                  </a:moveTo>
                  <a:cubicBezTo>
                    <a:pt x="358" y="381"/>
                    <a:pt x="1" y="988"/>
                    <a:pt x="334" y="1345"/>
                  </a:cubicBezTo>
                  <a:cubicBezTo>
                    <a:pt x="953" y="1179"/>
                    <a:pt x="918" y="524"/>
                    <a:pt x="1584" y="381"/>
                  </a:cubicBezTo>
                  <a:lnTo>
                    <a:pt x="1584" y="381"/>
                  </a:lnTo>
                  <a:cubicBezTo>
                    <a:pt x="1500" y="397"/>
                    <a:pt x="1426" y="404"/>
                    <a:pt x="1362" y="404"/>
                  </a:cubicBezTo>
                  <a:cubicBezTo>
                    <a:pt x="903" y="404"/>
                    <a:pt x="905" y="42"/>
                    <a:pt x="47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11"/>
            <p:cNvSpPr/>
            <p:nvPr/>
          </p:nvSpPr>
          <p:spPr>
            <a:xfrm>
              <a:off x="1902000" y="4335475"/>
              <a:ext cx="34275" cy="30700"/>
            </a:xfrm>
            <a:custGeom>
              <a:avLst/>
              <a:gdLst/>
              <a:ahLst/>
              <a:cxnLst/>
              <a:rect l="l" t="t" r="r" b="b"/>
              <a:pathLst>
                <a:path w="1371" h="1228" extrusionOk="0">
                  <a:moveTo>
                    <a:pt x="72" y="1"/>
                  </a:moveTo>
                  <a:cubicBezTo>
                    <a:pt x="1" y="656"/>
                    <a:pt x="275" y="1037"/>
                    <a:pt x="763" y="1227"/>
                  </a:cubicBezTo>
                  <a:cubicBezTo>
                    <a:pt x="1001" y="1001"/>
                    <a:pt x="1370" y="894"/>
                    <a:pt x="1287" y="406"/>
                  </a:cubicBezTo>
                  <a:lnTo>
                    <a:pt x="1287" y="406"/>
                  </a:lnTo>
                  <a:cubicBezTo>
                    <a:pt x="1263" y="407"/>
                    <a:pt x="1239" y="408"/>
                    <a:pt x="1217" y="408"/>
                  </a:cubicBezTo>
                  <a:cubicBezTo>
                    <a:pt x="666" y="408"/>
                    <a:pt x="633" y="1"/>
                    <a:pt x="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11"/>
            <p:cNvSpPr/>
            <p:nvPr/>
          </p:nvSpPr>
          <p:spPr>
            <a:xfrm>
              <a:off x="1866000" y="4285475"/>
              <a:ext cx="22950" cy="18175"/>
            </a:xfrm>
            <a:custGeom>
              <a:avLst/>
              <a:gdLst/>
              <a:ahLst/>
              <a:cxnLst/>
              <a:rect l="l" t="t" r="r" b="b"/>
              <a:pathLst>
                <a:path w="918" h="727" extrusionOk="0">
                  <a:moveTo>
                    <a:pt x="143" y="1"/>
                  </a:moveTo>
                  <a:cubicBezTo>
                    <a:pt x="60" y="310"/>
                    <a:pt x="0" y="501"/>
                    <a:pt x="322" y="727"/>
                  </a:cubicBezTo>
                  <a:cubicBezTo>
                    <a:pt x="349" y="626"/>
                    <a:pt x="489" y="603"/>
                    <a:pt x="650" y="603"/>
                  </a:cubicBezTo>
                  <a:cubicBezTo>
                    <a:pt x="698" y="603"/>
                    <a:pt x="748" y="605"/>
                    <a:pt x="798" y="608"/>
                  </a:cubicBezTo>
                  <a:cubicBezTo>
                    <a:pt x="917" y="263"/>
                    <a:pt x="560" y="298"/>
                    <a:pt x="6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11"/>
            <p:cNvSpPr/>
            <p:nvPr/>
          </p:nvSpPr>
          <p:spPr>
            <a:xfrm>
              <a:off x="1852600" y="4254400"/>
              <a:ext cx="34250" cy="34375"/>
            </a:xfrm>
            <a:custGeom>
              <a:avLst/>
              <a:gdLst/>
              <a:ahLst/>
              <a:cxnLst/>
              <a:rect l="l" t="t" r="r" b="b"/>
              <a:pathLst>
                <a:path w="1370" h="1375" extrusionOk="0">
                  <a:moveTo>
                    <a:pt x="1238" y="0"/>
                  </a:moveTo>
                  <a:cubicBezTo>
                    <a:pt x="418" y="0"/>
                    <a:pt x="420" y="641"/>
                    <a:pt x="1" y="958"/>
                  </a:cubicBezTo>
                  <a:cubicBezTo>
                    <a:pt x="172" y="1055"/>
                    <a:pt x="73" y="1375"/>
                    <a:pt x="402" y="1375"/>
                  </a:cubicBezTo>
                  <a:cubicBezTo>
                    <a:pt x="438" y="1375"/>
                    <a:pt x="478" y="1371"/>
                    <a:pt x="524" y="1363"/>
                  </a:cubicBezTo>
                  <a:cubicBezTo>
                    <a:pt x="572" y="732"/>
                    <a:pt x="1155" y="505"/>
                    <a:pt x="1370" y="5"/>
                  </a:cubicBezTo>
                  <a:cubicBezTo>
                    <a:pt x="1323" y="2"/>
                    <a:pt x="1279" y="0"/>
                    <a:pt x="123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11"/>
            <p:cNvSpPr/>
            <p:nvPr/>
          </p:nvSpPr>
          <p:spPr>
            <a:xfrm>
              <a:off x="1813900" y="4361675"/>
              <a:ext cx="40500" cy="18425"/>
            </a:xfrm>
            <a:custGeom>
              <a:avLst/>
              <a:gdLst/>
              <a:ahLst/>
              <a:cxnLst/>
              <a:rect l="l" t="t" r="r" b="b"/>
              <a:pathLst>
                <a:path w="1620" h="737" extrusionOk="0">
                  <a:moveTo>
                    <a:pt x="667" y="1"/>
                  </a:moveTo>
                  <a:cubicBezTo>
                    <a:pt x="822" y="620"/>
                    <a:pt x="1" y="48"/>
                    <a:pt x="25" y="727"/>
                  </a:cubicBezTo>
                  <a:cubicBezTo>
                    <a:pt x="54" y="733"/>
                    <a:pt x="88" y="736"/>
                    <a:pt x="125" y="736"/>
                  </a:cubicBezTo>
                  <a:cubicBezTo>
                    <a:pt x="520" y="736"/>
                    <a:pt x="1337" y="413"/>
                    <a:pt x="1620" y="120"/>
                  </a:cubicBezTo>
                  <a:lnTo>
                    <a:pt x="1620" y="120"/>
                  </a:lnTo>
                  <a:cubicBezTo>
                    <a:pt x="1537" y="134"/>
                    <a:pt x="1464" y="140"/>
                    <a:pt x="1400" y="140"/>
                  </a:cubicBezTo>
                  <a:cubicBezTo>
                    <a:pt x="1088" y="140"/>
                    <a:pt x="964" y="1"/>
                    <a:pt x="66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11"/>
            <p:cNvSpPr/>
            <p:nvPr/>
          </p:nvSpPr>
          <p:spPr>
            <a:xfrm>
              <a:off x="1996675" y="4220300"/>
              <a:ext cx="18050" cy="17050"/>
            </a:xfrm>
            <a:custGeom>
              <a:avLst/>
              <a:gdLst/>
              <a:ahLst/>
              <a:cxnLst/>
              <a:rect l="l" t="t" r="r" b="b"/>
              <a:pathLst>
                <a:path w="722" h="682" extrusionOk="0">
                  <a:moveTo>
                    <a:pt x="214" y="0"/>
                  </a:moveTo>
                  <a:lnTo>
                    <a:pt x="214" y="0"/>
                  </a:lnTo>
                  <a:cubicBezTo>
                    <a:pt x="83" y="167"/>
                    <a:pt x="0" y="369"/>
                    <a:pt x="60" y="679"/>
                  </a:cubicBezTo>
                  <a:cubicBezTo>
                    <a:pt x="76" y="680"/>
                    <a:pt x="92" y="681"/>
                    <a:pt x="108" y="681"/>
                  </a:cubicBezTo>
                  <a:cubicBezTo>
                    <a:pt x="582" y="681"/>
                    <a:pt x="721" y="12"/>
                    <a:pt x="21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11"/>
            <p:cNvSpPr/>
            <p:nvPr/>
          </p:nvSpPr>
          <p:spPr>
            <a:xfrm>
              <a:off x="2065725" y="3894650"/>
              <a:ext cx="28975" cy="40300"/>
            </a:xfrm>
            <a:custGeom>
              <a:avLst/>
              <a:gdLst/>
              <a:ahLst/>
              <a:cxnLst/>
              <a:rect l="l" t="t" r="r" b="b"/>
              <a:pathLst>
                <a:path w="1159" h="161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215" y="108"/>
                    <a:pt x="298" y="822"/>
                    <a:pt x="0" y="1227"/>
                  </a:cubicBezTo>
                  <a:cubicBezTo>
                    <a:pt x="42" y="1500"/>
                    <a:pt x="141" y="1611"/>
                    <a:pt x="261" y="1611"/>
                  </a:cubicBezTo>
                  <a:cubicBezTo>
                    <a:pt x="620" y="1611"/>
                    <a:pt x="1158" y="608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11"/>
            <p:cNvSpPr/>
            <p:nvPr/>
          </p:nvSpPr>
          <p:spPr>
            <a:xfrm>
              <a:off x="2043575" y="4073825"/>
              <a:ext cx="47700" cy="25725"/>
            </a:xfrm>
            <a:custGeom>
              <a:avLst/>
              <a:gdLst/>
              <a:ahLst/>
              <a:cxnLst/>
              <a:rect l="l" t="t" r="r" b="b"/>
              <a:pathLst>
                <a:path w="1908" h="1029" extrusionOk="0">
                  <a:moveTo>
                    <a:pt x="458" y="1"/>
                  </a:moveTo>
                  <a:cubicBezTo>
                    <a:pt x="365" y="1"/>
                    <a:pt x="283" y="9"/>
                    <a:pt x="220" y="25"/>
                  </a:cubicBezTo>
                  <a:cubicBezTo>
                    <a:pt x="0" y="741"/>
                    <a:pt x="790" y="1028"/>
                    <a:pt x="1376" y="1028"/>
                  </a:cubicBezTo>
                  <a:cubicBezTo>
                    <a:pt x="1521" y="1028"/>
                    <a:pt x="1654" y="1011"/>
                    <a:pt x="1756" y="978"/>
                  </a:cubicBezTo>
                  <a:cubicBezTo>
                    <a:pt x="1908" y="277"/>
                    <a:pt x="996" y="1"/>
                    <a:pt x="4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11"/>
            <p:cNvSpPr/>
            <p:nvPr/>
          </p:nvSpPr>
          <p:spPr>
            <a:xfrm>
              <a:off x="1715050" y="1863575"/>
              <a:ext cx="22000" cy="21600"/>
            </a:xfrm>
            <a:custGeom>
              <a:avLst/>
              <a:gdLst/>
              <a:ahLst/>
              <a:cxnLst/>
              <a:rect l="l" t="t" r="r" b="b"/>
              <a:pathLst>
                <a:path w="880" h="864" extrusionOk="0">
                  <a:moveTo>
                    <a:pt x="473" y="0"/>
                  </a:moveTo>
                  <a:cubicBezTo>
                    <a:pt x="1" y="0"/>
                    <a:pt x="74" y="441"/>
                    <a:pt x="85" y="829"/>
                  </a:cubicBezTo>
                  <a:cubicBezTo>
                    <a:pt x="175" y="853"/>
                    <a:pt x="256" y="863"/>
                    <a:pt x="327" y="863"/>
                  </a:cubicBezTo>
                  <a:cubicBezTo>
                    <a:pt x="868" y="863"/>
                    <a:pt x="880" y="250"/>
                    <a:pt x="585" y="8"/>
                  </a:cubicBezTo>
                  <a:cubicBezTo>
                    <a:pt x="545" y="3"/>
                    <a:pt x="508" y="0"/>
                    <a:pt x="47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11"/>
            <p:cNvSpPr/>
            <p:nvPr/>
          </p:nvSpPr>
          <p:spPr>
            <a:xfrm>
              <a:off x="2044875" y="4162550"/>
              <a:ext cx="41700" cy="33950"/>
            </a:xfrm>
            <a:custGeom>
              <a:avLst/>
              <a:gdLst/>
              <a:ahLst/>
              <a:cxnLst/>
              <a:rect l="l" t="t" r="r" b="b"/>
              <a:pathLst>
                <a:path w="1668" h="1358" extrusionOk="0">
                  <a:moveTo>
                    <a:pt x="1370" y="0"/>
                  </a:moveTo>
                  <a:lnTo>
                    <a:pt x="1370" y="0"/>
                  </a:lnTo>
                  <a:cubicBezTo>
                    <a:pt x="822" y="167"/>
                    <a:pt x="692" y="643"/>
                    <a:pt x="1" y="667"/>
                  </a:cubicBezTo>
                  <a:cubicBezTo>
                    <a:pt x="95" y="1007"/>
                    <a:pt x="154" y="1358"/>
                    <a:pt x="643" y="1358"/>
                  </a:cubicBezTo>
                  <a:cubicBezTo>
                    <a:pt x="651" y="1358"/>
                    <a:pt x="659" y="1358"/>
                    <a:pt x="668" y="1358"/>
                  </a:cubicBezTo>
                  <a:cubicBezTo>
                    <a:pt x="1073" y="893"/>
                    <a:pt x="1668" y="655"/>
                    <a:pt x="13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11"/>
            <p:cNvSpPr/>
            <p:nvPr/>
          </p:nvSpPr>
          <p:spPr>
            <a:xfrm>
              <a:off x="1721325" y="2552225"/>
              <a:ext cx="70875" cy="36950"/>
            </a:xfrm>
            <a:custGeom>
              <a:avLst/>
              <a:gdLst/>
              <a:ahLst/>
              <a:cxnLst/>
              <a:rect l="l" t="t" r="r" b="b"/>
              <a:pathLst>
                <a:path w="2835" h="1478" extrusionOk="0">
                  <a:moveTo>
                    <a:pt x="953" y="1"/>
                  </a:moveTo>
                  <a:cubicBezTo>
                    <a:pt x="931" y="314"/>
                    <a:pt x="856" y="397"/>
                    <a:pt x="746" y="397"/>
                  </a:cubicBezTo>
                  <a:cubicBezTo>
                    <a:pt x="622" y="397"/>
                    <a:pt x="452" y="291"/>
                    <a:pt x="262" y="291"/>
                  </a:cubicBezTo>
                  <a:cubicBezTo>
                    <a:pt x="178" y="291"/>
                    <a:pt x="91" y="311"/>
                    <a:pt x="1" y="370"/>
                  </a:cubicBezTo>
                  <a:cubicBezTo>
                    <a:pt x="13" y="715"/>
                    <a:pt x="299" y="882"/>
                    <a:pt x="310" y="1227"/>
                  </a:cubicBezTo>
                  <a:cubicBezTo>
                    <a:pt x="373" y="1233"/>
                    <a:pt x="432" y="1235"/>
                    <a:pt x="487" y="1235"/>
                  </a:cubicBezTo>
                  <a:cubicBezTo>
                    <a:pt x="1120" y="1235"/>
                    <a:pt x="1268" y="882"/>
                    <a:pt x="1739" y="751"/>
                  </a:cubicBezTo>
                  <a:lnTo>
                    <a:pt x="1739" y="751"/>
                  </a:lnTo>
                  <a:cubicBezTo>
                    <a:pt x="2049" y="822"/>
                    <a:pt x="1692" y="1429"/>
                    <a:pt x="2049" y="1477"/>
                  </a:cubicBezTo>
                  <a:cubicBezTo>
                    <a:pt x="2835" y="1227"/>
                    <a:pt x="2644" y="715"/>
                    <a:pt x="25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11"/>
            <p:cNvSpPr/>
            <p:nvPr/>
          </p:nvSpPr>
          <p:spPr>
            <a:xfrm>
              <a:off x="1842775" y="1475625"/>
              <a:ext cx="35750" cy="15350"/>
            </a:xfrm>
            <a:custGeom>
              <a:avLst/>
              <a:gdLst/>
              <a:ahLst/>
              <a:cxnLst/>
              <a:rect l="l" t="t" r="r" b="b"/>
              <a:pathLst>
                <a:path w="1430" h="614" extrusionOk="0">
                  <a:moveTo>
                    <a:pt x="442" y="0"/>
                  </a:moveTo>
                  <a:cubicBezTo>
                    <a:pt x="254" y="0"/>
                    <a:pt x="90" y="66"/>
                    <a:pt x="1" y="250"/>
                  </a:cubicBezTo>
                  <a:cubicBezTo>
                    <a:pt x="162" y="331"/>
                    <a:pt x="695" y="613"/>
                    <a:pt x="1066" y="613"/>
                  </a:cubicBezTo>
                  <a:cubicBezTo>
                    <a:pt x="1243" y="613"/>
                    <a:pt x="1383" y="549"/>
                    <a:pt x="1429" y="369"/>
                  </a:cubicBezTo>
                  <a:cubicBezTo>
                    <a:pt x="1249" y="244"/>
                    <a:pt x="802" y="0"/>
                    <a:pt x="44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11"/>
            <p:cNvSpPr/>
            <p:nvPr/>
          </p:nvSpPr>
          <p:spPr>
            <a:xfrm>
              <a:off x="918250" y="4163450"/>
              <a:ext cx="45225" cy="27350"/>
            </a:xfrm>
            <a:custGeom>
              <a:avLst/>
              <a:gdLst/>
              <a:ahLst/>
              <a:cxnLst/>
              <a:rect l="l" t="t" r="r" b="b"/>
              <a:pathLst>
                <a:path w="1809" h="1094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525" y="119"/>
                    <a:pt x="1" y="274"/>
                    <a:pt x="120" y="953"/>
                  </a:cubicBezTo>
                  <a:cubicBezTo>
                    <a:pt x="300" y="1051"/>
                    <a:pt x="484" y="1094"/>
                    <a:pt x="655" y="1094"/>
                  </a:cubicBezTo>
                  <a:cubicBezTo>
                    <a:pt x="1329" y="1094"/>
                    <a:pt x="1809" y="437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11"/>
            <p:cNvSpPr/>
            <p:nvPr/>
          </p:nvSpPr>
          <p:spPr>
            <a:xfrm>
              <a:off x="1888925" y="1643175"/>
              <a:ext cx="27800" cy="27425"/>
            </a:xfrm>
            <a:custGeom>
              <a:avLst/>
              <a:gdLst/>
              <a:ahLst/>
              <a:cxnLst/>
              <a:rect l="l" t="t" r="r" b="b"/>
              <a:pathLst>
                <a:path w="1112" h="1097" extrusionOk="0">
                  <a:moveTo>
                    <a:pt x="145" y="1"/>
                  </a:moveTo>
                  <a:cubicBezTo>
                    <a:pt x="137" y="1"/>
                    <a:pt x="128" y="1"/>
                    <a:pt x="119" y="1"/>
                  </a:cubicBezTo>
                  <a:cubicBezTo>
                    <a:pt x="448" y="236"/>
                    <a:pt x="0" y="1097"/>
                    <a:pt x="617" y="1097"/>
                  </a:cubicBezTo>
                  <a:cubicBezTo>
                    <a:pt x="626" y="1097"/>
                    <a:pt x="634" y="1097"/>
                    <a:pt x="643" y="1096"/>
                  </a:cubicBezTo>
                  <a:cubicBezTo>
                    <a:pt x="1112" y="745"/>
                    <a:pt x="704" y="1"/>
                    <a:pt x="14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11"/>
            <p:cNvSpPr/>
            <p:nvPr/>
          </p:nvSpPr>
          <p:spPr>
            <a:xfrm>
              <a:off x="1824025" y="1700925"/>
              <a:ext cx="21150" cy="17725"/>
            </a:xfrm>
            <a:custGeom>
              <a:avLst/>
              <a:gdLst/>
              <a:ahLst/>
              <a:cxnLst/>
              <a:rect l="l" t="t" r="r" b="b"/>
              <a:pathLst>
                <a:path w="846" h="709" extrusionOk="0">
                  <a:moveTo>
                    <a:pt x="34" y="0"/>
                  </a:moveTo>
                  <a:cubicBezTo>
                    <a:pt x="23" y="0"/>
                    <a:pt x="12" y="1"/>
                    <a:pt x="1" y="1"/>
                  </a:cubicBezTo>
                  <a:lnTo>
                    <a:pt x="1" y="691"/>
                  </a:lnTo>
                  <a:cubicBezTo>
                    <a:pt x="86" y="703"/>
                    <a:pt x="162" y="709"/>
                    <a:pt x="230" y="709"/>
                  </a:cubicBezTo>
                  <a:cubicBezTo>
                    <a:pt x="639" y="709"/>
                    <a:pt x="764" y="508"/>
                    <a:pt x="846" y="263"/>
                  </a:cubicBezTo>
                  <a:cubicBezTo>
                    <a:pt x="533" y="205"/>
                    <a:pt x="434" y="0"/>
                    <a:pt x="3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11"/>
            <p:cNvSpPr/>
            <p:nvPr/>
          </p:nvSpPr>
          <p:spPr>
            <a:xfrm>
              <a:off x="1970775" y="3818050"/>
              <a:ext cx="24475" cy="15600"/>
            </a:xfrm>
            <a:custGeom>
              <a:avLst/>
              <a:gdLst/>
              <a:ahLst/>
              <a:cxnLst/>
              <a:rect l="l" t="t" r="r" b="b"/>
              <a:pathLst>
                <a:path w="979" h="624" extrusionOk="0">
                  <a:moveTo>
                    <a:pt x="325" y="1"/>
                  </a:moveTo>
                  <a:cubicBezTo>
                    <a:pt x="217" y="1"/>
                    <a:pt x="114" y="29"/>
                    <a:pt x="36" y="88"/>
                  </a:cubicBezTo>
                  <a:cubicBezTo>
                    <a:pt x="0" y="517"/>
                    <a:pt x="465" y="553"/>
                    <a:pt x="881" y="624"/>
                  </a:cubicBezTo>
                  <a:cubicBezTo>
                    <a:pt x="978" y="228"/>
                    <a:pt x="633" y="1"/>
                    <a:pt x="32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11"/>
            <p:cNvSpPr/>
            <p:nvPr/>
          </p:nvSpPr>
          <p:spPr>
            <a:xfrm>
              <a:off x="1943100" y="3931875"/>
              <a:ext cx="43775" cy="44375"/>
            </a:xfrm>
            <a:custGeom>
              <a:avLst/>
              <a:gdLst/>
              <a:ahLst/>
              <a:cxnLst/>
              <a:rect l="l" t="t" r="r" b="b"/>
              <a:pathLst>
                <a:path w="1751" h="1775" extrusionOk="0">
                  <a:moveTo>
                    <a:pt x="1155" y="0"/>
                  </a:moveTo>
                  <a:cubicBezTo>
                    <a:pt x="143" y="71"/>
                    <a:pt x="0" y="1441"/>
                    <a:pt x="810" y="1774"/>
                  </a:cubicBezTo>
                  <a:cubicBezTo>
                    <a:pt x="1750" y="1464"/>
                    <a:pt x="1738" y="607"/>
                    <a:pt x="11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11"/>
            <p:cNvSpPr/>
            <p:nvPr/>
          </p:nvSpPr>
          <p:spPr>
            <a:xfrm>
              <a:off x="1889500" y="4191125"/>
              <a:ext cx="43800" cy="25950"/>
            </a:xfrm>
            <a:custGeom>
              <a:avLst/>
              <a:gdLst/>
              <a:ahLst/>
              <a:cxnLst/>
              <a:rect l="l" t="t" r="r" b="b"/>
              <a:pathLst>
                <a:path w="1752" h="1038" extrusionOk="0">
                  <a:moveTo>
                    <a:pt x="1751" y="0"/>
                  </a:moveTo>
                  <a:cubicBezTo>
                    <a:pt x="1058" y="69"/>
                    <a:pt x="973" y="585"/>
                    <a:pt x="433" y="585"/>
                  </a:cubicBezTo>
                  <a:cubicBezTo>
                    <a:pt x="315" y="585"/>
                    <a:pt x="174" y="560"/>
                    <a:pt x="1" y="500"/>
                  </a:cubicBezTo>
                  <a:lnTo>
                    <a:pt x="1" y="989"/>
                  </a:lnTo>
                  <a:cubicBezTo>
                    <a:pt x="115" y="1023"/>
                    <a:pt x="227" y="1038"/>
                    <a:pt x="337" y="1038"/>
                  </a:cubicBezTo>
                  <a:cubicBezTo>
                    <a:pt x="837" y="1038"/>
                    <a:pt x="1302" y="737"/>
                    <a:pt x="1751" y="619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11"/>
            <p:cNvSpPr/>
            <p:nvPr/>
          </p:nvSpPr>
          <p:spPr>
            <a:xfrm>
              <a:off x="1885950" y="4099075"/>
              <a:ext cx="30675" cy="25100"/>
            </a:xfrm>
            <a:custGeom>
              <a:avLst/>
              <a:gdLst/>
              <a:ahLst/>
              <a:cxnLst/>
              <a:rect l="l" t="t" r="r" b="b"/>
              <a:pathLst>
                <a:path w="1227" h="1004" extrusionOk="0">
                  <a:moveTo>
                    <a:pt x="866" y="0"/>
                  </a:moveTo>
                  <a:cubicBezTo>
                    <a:pt x="462" y="0"/>
                    <a:pt x="430" y="277"/>
                    <a:pt x="22" y="277"/>
                  </a:cubicBezTo>
                  <a:cubicBezTo>
                    <a:pt x="15" y="277"/>
                    <a:pt x="7" y="277"/>
                    <a:pt x="0" y="277"/>
                  </a:cubicBezTo>
                  <a:lnTo>
                    <a:pt x="0" y="277"/>
                  </a:lnTo>
                  <a:cubicBezTo>
                    <a:pt x="0" y="670"/>
                    <a:pt x="202" y="932"/>
                    <a:pt x="631" y="1003"/>
                  </a:cubicBezTo>
                  <a:cubicBezTo>
                    <a:pt x="1226" y="742"/>
                    <a:pt x="810" y="444"/>
                    <a:pt x="1107" y="27"/>
                  </a:cubicBezTo>
                  <a:cubicBezTo>
                    <a:pt x="1014" y="8"/>
                    <a:pt x="934" y="0"/>
                    <a:pt x="86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11"/>
            <p:cNvSpPr/>
            <p:nvPr/>
          </p:nvSpPr>
          <p:spPr>
            <a:xfrm>
              <a:off x="591725" y="1738450"/>
              <a:ext cx="47950" cy="20725"/>
            </a:xfrm>
            <a:custGeom>
              <a:avLst/>
              <a:gdLst/>
              <a:ahLst/>
              <a:cxnLst/>
              <a:rect l="l" t="t" r="r" b="b"/>
              <a:pathLst>
                <a:path w="1918" h="829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108" y="167"/>
                    <a:pt x="358" y="226"/>
                    <a:pt x="1" y="619"/>
                  </a:cubicBezTo>
                  <a:cubicBezTo>
                    <a:pt x="102" y="598"/>
                    <a:pt x="201" y="589"/>
                    <a:pt x="298" y="589"/>
                  </a:cubicBezTo>
                  <a:cubicBezTo>
                    <a:pt x="800" y="589"/>
                    <a:pt x="1237" y="829"/>
                    <a:pt x="1596" y="829"/>
                  </a:cubicBezTo>
                  <a:cubicBezTo>
                    <a:pt x="1711" y="829"/>
                    <a:pt x="1819" y="804"/>
                    <a:pt x="1918" y="738"/>
                  </a:cubicBezTo>
                  <a:cubicBezTo>
                    <a:pt x="1334" y="619"/>
                    <a:pt x="1810" y="381"/>
                    <a:pt x="17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11"/>
            <p:cNvSpPr/>
            <p:nvPr/>
          </p:nvSpPr>
          <p:spPr>
            <a:xfrm>
              <a:off x="806050" y="4095875"/>
              <a:ext cx="42575" cy="30075"/>
            </a:xfrm>
            <a:custGeom>
              <a:avLst/>
              <a:gdLst/>
              <a:ahLst/>
              <a:cxnLst/>
              <a:rect l="l" t="t" r="r" b="b"/>
              <a:pathLst>
                <a:path w="1703" h="1203" extrusionOk="0">
                  <a:moveTo>
                    <a:pt x="1024" y="0"/>
                  </a:moveTo>
                  <a:cubicBezTo>
                    <a:pt x="988" y="584"/>
                    <a:pt x="95" y="453"/>
                    <a:pt x="0" y="941"/>
                  </a:cubicBezTo>
                  <a:cubicBezTo>
                    <a:pt x="146" y="1128"/>
                    <a:pt x="326" y="1203"/>
                    <a:pt x="514" y="1203"/>
                  </a:cubicBezTo>
                  <a:cubicBezTo>
                    <a:pt x="1034" y="1203"/>
                    <a:pt x="1615" y="633"/>
                    <a:pt x="1703" y="274"/>
                  </a:cubicBezTo>
                  <a:cubicBezTo>
                    <a:pt x="1453" y="215"/>
                    <a:pt x="1274" y="84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11"/>
            <p:cNvSpPr/>
            <p:nvPr/>
          </p:nvSpPr>
          <p:spPr>
            <a:xfrm>
              <a:off x="750700" y="3980675"/>
              <a:ext cx="50300" cy="39725"/>
            </a:xfrm>
            <a:custGeom>
              <a:avLst/>
              <a:gdLst/>
              <a:ahLst/>
              <a:cxnLst/>
              <a:rect l="l" t="t" r="r" b="b"/>
              <a:pathLst>
                <a:path w="2012" h="158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99"/>
                    <a:pt x="813" y="1589"/>
                    <a:pt x="1562" y="1589"/>
                  </a:cubicBezTo>
                  <a:cubicBezTo>
                    <a:pt x="1721" y="1589"/>
                    <a:pt x="1878" y="1521"/>
                    <a:pt x="2012" y="1358"/>
                  </a:cubicBezTo>
                  <a:cubicBezTo>
                    <a:pt x="1416" y="1144"/>
                    <a:pt x="1405" y="489"/>
                    <a:pt x="1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1"/>
            <p:cNvSpPr/>
            <p:nvPr/>
          </p:nvSpPr>
          <p:spPr>
            <a:xfrm>
              <a:off x="845025" y="4628075"/>
              <a:ext cx="30825" cy="17025"/>
            </a:xfrm>
            <a:custGeom>
              <a:avLst/>
              <a:gdLst/>
              <a:ahLst/>
              <a:cxnLst/>
              <a:rect l="l" t="t" r="r" b="b"/>
              <a:pathLst>
                <a:path w="1233" h="681" extrusionOk="0">
                  <a:moveTo>
                    <a:pt x="355" y="0"/>
                  </a:moveTo>
                  <a:cubicBezTo>
                    <a:pt x="344" y="0"/>
                    <a:pt x="333" y="0"/>
                    <a:pt x="322" y="1"/>
                  </a:cubicBezTo>
                  <a:cubicBezTo>
                    <a:pt x="251" y="191"/>
                    <a:pt x="72" y="322"/>
                    <a:pt x="1" y="536"/>
                  </a:cubicBezTo>
                  <a:cubicBezTo>
                    <a:pt x="121" y="629"/>
                    <a:pt x="337" y="680"/>
                    <a:pt x="553" y="680"/>
                  </a:cubicBezTo>
                  <a:cubicBezTo>
                    <a:pt x="892" y="680"/>
                    <a:pt x="1232" y="554"/>
                    <a:pt x="1203" y="263"/>
                  </a:cubicBezTo>
                  <a:cubicBezTo>
                    <a:pt x="890" y="228"/>
                    <a:pt x="780" y="0"/>
                    <a:pt x="3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1"/>
            <p:cNvSpPr/>
            <p:nvPr/>
          </p:nvSpPr>
          <p:spPr>
            <a:xfrm>
              <a:off x="696500" y="4607850"/>
              <a:ext cx="63125" cy="28350"/>
            </a:xfrm>
            <a:custGeom>
              <a:avLst/>
              <a:gdLst/>
              <a:ahLst/>
              <a:cxnLst/>
              <a:rect l="l" t="t" r="r" b="b"/>
              <a:pathLst>
                <a:path w="2525" h="1134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1844" y="34"/>
                    <a:pt x="1985" y="696"/>
                    <a:pt x="1288" y="696"/>
                  </a:cubicBezTo>
                  <a:cubicBezTo>
                    <a:pt x="1254" y="696"/>
                    <a:pt x="1218" y="694"/>
                    <a:pt x="1179" y="691"/>
                  </a:cubicBezTo>
                  <a:cubicBezTo>
                    <a:pt x="730" y="658"/>
                    <a:pt x="906" y="130"/>
                    <a:pt x="445" y="130"/>
                  </a:cubicBezTo>
                  <a:cubicBezTo>
                    <a:pt x="405" y="130"/>
                    <a:pt x="360" y="134"/>
                    <a:pt x="310" y="143"/>
                  </a:cubicBezTo>
                  <a:cubicBezTo>
                    <a:pt x="394" y="476"/>
                    <a:pt x="1" y="441"/>
                    <a:pt x="132" y="822"/>
                  </a:cubicBezTo>
                  <a:cubicBezTo>
                    <a:pt x="467" y="1027"/>
                    <a:pt x="862" y="1133"/>
                    <a:pt x="1234" y="1133"/>
                  </a:cubicBezTo>
                  <a:cubicBezTo>
                    <a:pt x="1919" y="1133"/>
                    <a:pt x="2525" y="772"/>
                    <a:pt x="25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1"/>
            <p:cNvSpPr/>
            <p:nvPr/>
          </p:nvSpPr>
          <p:spPr>
            <a:xfrm>
              <a:off x="756925" y="4129725"/>
              <a:ext cx="30125" cy="27200"/>
            </a:xfrm>
            <a:custGeom>
              <a:avLst/>
              <a:gdLst/>
              <a:ahLst/>
              <a:cxnLst/>
              <a:rect l="l" t="t" r="r" b="b"/>
              <a:pathLst>
                <a:path w="1205" h="1088" extrusionOk="0">
                  <a:moveTo>
                    <a:pt x="157" y="0"/>
                  </a:moveTo>
                  <a:cubicBezTo>
                    <a:pt x="129" y="0"/>
                    <a:pt x="101" y="2"/>
                    <a:pt x="72" y="4"/>
                  </a:cubicBezTo>
                  <a:cubicBezTo>
                    <a:pt x="1" y="659"/>
                    <a:pt x="632" y="754"/>
                    <a:pt x="929" y="1087"/>
                  </a:cubicBezTo>
                  <a:cubicBezTo>
                    <a:pt x="1205" y="743"/>
                    <a:pt x="894" y="0"/>
                    <a:pt x="15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1"/>
            <p:cNvSpPr/>
            <p:nvPr/>
          </p:nvSpPr>
          <p:spPr>
            <a:xfrm>
              <a:off x="667350" y="47368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886" y="1"/>
                  </a:moveTo>
                  <a:cubicBezTo>
                    <a:pt x="406" y="1"/>
                    <a:pt x="0" y="601"/>
                    <a:pt x="452" y="816"/>
                  </a:cubicBezTo>
                  <a:cubicBezTo>
                    <a:pt x="690" y="602"/>
                    <a:pt x="809" y="292"/>
                    <a:pt x="964" y="6"/>
                  </a:cubicBezTo>
                  <a:cubicBezTo>
                    <a:pt x="938" y="3"/>
                    <a:pt x="912" y="1"/>
                    <a:pt x="8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1"/>
            <p:cNvSpPr/>
            <p:nvPr/>
          </p:nvSpPr>
          <p:spPr>
            <a:xfrm>
              <a:off x="845625" y="4512850"/>
              <a:ext cx="30675" cy="24175"/>
            </a:xfrm>
            <a:custGeom>
              <a:avLst/>
              <a:gdLst/>
              <a:ahLst/>
              <a:cxnLst/>
              <a:rect l="l" t="t" r="r" b="b"/>
              <a:pathLst>
                <a:path w="1227" h="967" extrusionOk="0">
                  <a:moveTo>
                    <a:pt x="839" y="1"/>
                  </a:moveTo>
                  <a:cubicBezTo>
                    <a:pt x="203" y="1"/>
                    <a:pt x="1" y="647"/>
                    <a:pt x="298" y="966"/>
                  </a:cubicBezTo>
                  <a:cubicBezTo>
                    <a:pt x="1048" y="943"/>
                    <a:pt x="1227" y="407"/>
                    <a:pt x="1001" y="14"/>
                  </a:cubicBezTo>
                  <a:cubicBezTo>
                    <a:pt x="944" y="5"/>
                    <a:pt x="890" y="1"/>
                    <a:pt x="8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1"/>
            <p:cNvSpPr/>
            <p:nvPr/>
          </p:nvSpPr>
          <p:spPr>
            <a:xfrm>
              <a:off x="847125" y="3834825"/>
              <a:ext cx="29475" cy="23850"/>
            </a:xfrm>
            <a:custGeom>
              <a:avLst/>
              <a:gdLst/>
              <a:ahLst/>
              <a:cxnLst/>
              <a:rect l="l" t="t" r="r" b="b"/>
              <a:pathLst>
                <a:path w="1179" h="95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405"/>
                    <a:pt x="48" y="917"/>
                    <a:pt x="738" y="953"/>
                  </a:cubicBezTo>
                  <a:cubicBezTo>
                    <a:pt x="1179" y="548"/>
                    <a:pt x="596" y="143"/>
                    <a:pt x="2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1"/>
            <p:cNvSpPr/>
            <p:nvPr/>
          </p:nvSpPr>
          <p:spPr>
            <a:xfrm>
              <a:off x="885825" y="3895850"/>
              <a:ext cx="25550" cy="17050"/>
            </a:xfrm>
            <a:custGeom>
              <a:avLst/>
              <a:gdLst/>
              <a:ahLst/>
              <a:cxnLst/>
              <a:rect l="l" t="t" r="r" b="b"/>
              <a:pathLst>
                <a:path w="1022" h="682" extrusionOk="0">
                  <a:moveTo>
                    <a:pt x="560" y="0"/>
                  </a:moveTo>
                  <a:lnTo>
                    <a:pt x="560" y="0"/>
                  </a:lnTo>
                  <a:cubicBezTo>
                    <a:pt x="417" y="238"/>
                    <a:pt x="0" y="381"/>
                    <a:pt x="393" y="667"/>
                  </a:cubicBezTo>
                  <a:cubicBezTo>
                    <a:pt x="441" y="677"/>
                    <a:pt x="485" y="682"/>
                    <a:pt x="526" y="682"/>
                  </a:cubicBezTo>
                  <a:cubicBezTo>
                    <a:pt x="1016" y="682"/>
                    <a:pt x="1021" y="11"/>
                    <a:pt x="56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1"/>
            <p:cNvSpPr/>
            <p:nvPr/>
          </p:nvSpPr>
          <p:spPr>
            <a:xfrm>
              <a:off x="853975" y="4238450"/>
              <a:ext cx="46150" cy="37375"/>
            </a:xfrm>
            <a:custGeom>
              <a:avLst/>
              <a:gdLst/>
              <a:ahLst/>
              <a:cxnLst/>
              <a:rect l="l" t="t" r="r" b="b"/>
              <a:pathLst>
                <a:path w="1846" h="1495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477"/>
                    <a:pt x="238" y="1048"/>
                    <a:pt x="488" y="1489"/>
                  </a:cubicBezTo>
                  <a:cubicBezTo>
                    <a:pt x="550" y="1493"/>
                    <a:pt x="610" y="1495"/>
                    <a:pt x="667" y="1495"/>
                  </a:cubicBezTo>
                  <a:cubicBezTo>
                    <a:pt x="1280" y="1495"/>
                    <a:pt x="1628" y="1268"/>
                    <a:pt x="1846" y="941"/>
                  </a:cubicBezTo>
                  <a:cubicBezTo>
                    <a:pt x="1298" y="655"/>
                    <a:pt x="833" y="298"/>
                    <a:pt x="31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1"/>
            <p:cNvSpPr/>
            <p:nvPr/>
          </p:nvSpPr>
          <p:spPr>
            <a:xfrm>
              <a:off x="857250" y="4330125"/>
              <a:ext cx="38700" cy="27675"/>
            </a:xfrm>
            <a:custGeom>
              <a:avLst/>
              <a:gdLst/>
              <a:ahLst/>
              <a:cxnLst/>
              <a:rect l="l" t="t" r="r" b="b"/>
              <a:pathLst>
                <a:path w="1548" h="1107" extrusionOk="0">
                  <a:moveTo>
                    <a:pt x="1203" y="1"/>
                  </a:moveTo>
                  <a:cubicBezTo>
                    <a:pt x="619" y="132"/>
                    <a:pt x="357" y="513"/>
                    <a:pt x="0" y="810"/>
                  </a:cubicBezTo>
                  <a:cubicBezTo>
                    <a:pt x="131" y="834"/>
                    <a:pt x="191" y="917"/>
                    <a:pt x="179" y="1084"/>
                  </a:cubicBezTo>
                  <a:cubicBezTo>
                    <a:pt x="293" y="1099"/>
                    <a:pt x="397" y="1106"/>
                    <a:pt x="493" y="1106"/>
                  </a:cubicBezTo>
                  <a:cubicBezTo>
                    <a:pt x="1074" y="1106"/>
                    <a:pt x="1333" y="845"/>
                    <a:pt x="1548" y="548"/>
                  </a:cubicBezTo>
                  <a:cubicBezTo>
                    <a:pt x="1310" y="453"/>
                    <a:pt x="1238" y="251"/>
                    <a:pt x="1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1"/>
            <p:cNvSpPr/>
            <p:nvPr/>
          </p:nvSpPr>
          <p:spPr>
            <a:xfrm>
              <a:off x="600950" y="3973225"/>
              <a:ext cx="32775" cy="27425"/>
            </a:xfrm>
            <a:custGeom>
              <a:avLst/>
              <a:gdLst/>
              <a:ahLst/>
              <a:cxnLst/>
              <a:rect l="l" t="t" r="r" b="b"/>
              <a:pathLst>
                <a:path w="1311" h="1097" extrusionOk="0">
                  <a:moveTo>
                    <a:pt x="227" y="1"/>
                  </a:moveTo>
                  <a:cubicBezTo>
                    <a:pt x="1" y="370"/>
                    <a:pt x="203" y="739"/>
                    <a:pt x="382" y="1096"/>
                  </a:cubicBezTo>
                  <a:cubicBezTo>
                    <a:pt x="1310" y="1073"/>
                    <a:pt x="679" y="61"/>
                    <a:pt x="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1"/>
            <p:cNvSpPr/>
            <p:nvPr/>
          </p:nvSpPr>
          <p:spPr>
            <a:xfrm>
              <a:off x="569700" y="2816600"/>
              <a:ext cx="25925" cy="13675"/>
            </a:xfrm>
            <a:custGeom>
              <a:avLst/>
              <a:gdLst/>
              <a:ahLst/>
              <a:cxnLst/>
              <a:rect l="l" t="t" r="r" b="b"/>
              <a:pathLst>
                <a:path w="1037" h="547" extrusionOk="0">
                  <a:moveTo>
                    <a:pt x="182" y="1"/>
                  </a:moveTo>
                  <a:cubicBezTo>
                    <a:pt x="96" y="1"/>
                    <a:pt x="29" y="19"/>
                    <a:pt x="1" y="58"/>
                  </a:cubicBezTo>
                  <a:cubicBezTo>
                    <a:pt x="423" y="128"/>
                    <a:pt x="383" y="546"/>
                    <a:pt x="930" y="546"/>
                  </a:cubicBezTo>
                  <a:cubicBezTo>
                    <a:pt x="938" y="546"/>
                    <a:pt x="945" y="546"/>
                    <a:pt x="953" y="546"/>
                  </a:cubicBezTo>
                  <a:cubicBezTo>
                    <a:pt x="1037" y="230"/>
                    <a:pt x="488" y="1"/>
                    <a:pt x="18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1"/>
            <p:cNvSpPr/>
            <p:nvPr/>
          </p:nvSpPr>
          <p:spPr>
            <a:xfrm>
              <a:off x="533250" y="3994675"/>
              <a:ext cx="24575" cy="21075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316" y="0"/>
                  </a:moveTo>
                  <a:cubicBezTo>
                    <a:pt x="0" y="263"/>
                    <a:pt x="140" y="842"/>
                    <a:pt x="727" y="842"/>
                  </a:cubicBezTo>
                  <a:cubicBezTo>
                    <a:pt x="804" y="842"/>
                    <a:pt x="889" y="832"/>
                    <a:pt x="982" y="810"/>
                  </a:cubicBezTo>
                  <a:lnTo>
                    <a:pt x="982" y="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1"/>
            <p:cNvSpPr/>
            <p:nvPr/>
          </p:nvSpPr>
          <p:spPr>
            <a:xfrm>
              <a:off x="570300" y="3689100"/>
              <a:ext cx="26525" cy="20750"/>
            </a:xfrm>
            <a:custGeom>
              <a:avLst/>
              <a:gdLst/>
              <a:ahLst/>
              <a:cxnLst/>
              <a:rect l="l" t="t" r="r" b="b"/>
              <a:pathLst>
                <a:path w="1061" h="830" extrusionOk="0">
                  <a:moveTo>
                    <a:pt x="719" y="1"/>
                  </a:moveTo>
                  <a:cubicBezTo>
                    <a:pt x="251" y="1"/>
                    <a:pt x="33" y="208"/>
                    <a:pt x="0" y="543"/>
                  </a:cubicBezTo>
                  <a:cubicBezTo>
                    <a:pt x="314" y="627"/>
                    <a:pt x="462" y="830"/>
                    <a:pt x="856" y="830"/>
                  </a:cubicBezTo>
                  <a:cubicBezTo>
                    <a:pt x="911" y="830"/>
                    <a:pt x="971" y="826"/>
                    <a:pt x="1036" y="817"/>
                  </a:cubicBezTo>
                  <a:cubicBezTo>
                    <a:pt x="1060" y="484"/>
                    <a:pt x="1060" y="174"/>
                    <a:pt x="870" y="7"/>
                  </a:cubicBezTo>
                  <a:cubicBezTo>
                    <a:pt x="817" y="3"/>
                    <a:pt x="766" y="1"/>
                    <a:pt x="7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1"/>
            <p:cNvSpPr/>
            <p:nvPr/>
          </p:nvSpPr>
          <p:spPr>
            <a:xfrm>
              <a:off x="480175" y="3136575"/>
              <a:ext cx="16925" cy="17025"/>
            </a:xfrm>
            <a:custGeom>
              <a:avLst/>
              <a:gdLst/>
              <a:ahLst/>
              <a:cxnLst/>
              <a:rect l="l" t="t" r="r" b="b"/>
              <a:pathLst>
                <a:path w="677" h="681" extrusionOk="0">
                  <a:moveTo>
                    <a:pt x="556" y="1"/>
                  </a:moveTo>
                  <a:cubicBezTo>
                    <a:pt x="1" y="1"/>
                    <a:pt x="118" y="680"/>
                    <a:pt x="618" y="680"/>
                  </a:cubicBezTo>
                  <a:cubicBezTo>
                    <a:pt x="637" y="680"/>
                    <a:pt x="656" y="679"/>
                    <a:pt x="676" y="677"/>
                  </a:cubicBezTo>
                  <a:lnTo>
                    <a:pt x="676" y="10"/>
                  </a:lnTo>
                  <a:cubicBezTo>
                    <a:pt x="633" y="4"/>
                    <a:pt x="593" y="1"/>
                    <a:pt x="55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1"/>
            <p:cNvSpPr/>
            <p:nvPr/>
          </p:nvSpPr>
          <p:spPr>
            <a:xfrm>
              <a:off x="454800" y="3299650"/>
              <a:ext cx="51225" cy="33950"/>
            </a:xfrm>
            <a:custGeom>
              <a:avLst/>
              <a:gdLst/>
              <a:ahLst/>
              <a:cxnLst/>
              <a:rect l="l" t="t" r="r" b="b"/>
              <a:pathLst>
                <a:path w="2049" h="1358" extrusionOk="0">
                  <a:moveTo>
                    <a:pt x="358" y="0"/>
                  </a:moveTo>
                  <a:cubicBezTo>
                    <a:pt x="298" y="155"/>
                    <a:pt x="144" y="203"/>
                    <a:pt x="1" y="274"/>
                  </a:cubicBezTo>
                  <a:cubicBezTo>
                    <a:pt x="25" y="977"/>
                    <a:pt x="739" y="1131"/>
                    <a:pt x="1370" y="1358"/>
                  </a:cubicBezTo>
                  <a:cubicBezTo>
                    <a:pt x="1739" y="1250"/>
                    <a:pt x="1787" y="881"/>
                    <a:pt x="2049" y="679"/>
                  </a:cubicBezTo>
                  <a:cubicBezTo>
                    <a:pt x="1525" y="417"/>
                    <a:pt x="1037" y="119"/>
                    <a:pt x="3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1"/>
            <p:cNvSpPr/>
            <p:nvPr/>
          </p:nvSpPr>
          <p:spPr>
            <a:xfrm>
              <a:off x="471175" y="2826925"/>
              <a:ext cx="21975" cy="18525"/>
            </a:xfrm>
            <a:custGeom>
              <a:avLst/>
              <a:gdLst/>
              <a:ahLst/>
              <a:cxnLst/>
              <a:rect l="l" t="t" r="r" b="b"/>
              <a:pathLst>
                <a:path w="879" h="741" extrusionOk="0">
                  <a:moveTo>
                    <a:pt x="269" y="1"/>
                  </a:moveTo>
                  <a:cubicBezTo>
                    <a:pt x="223" y="1"/>
                    <a:pt x="173" y="5"/>
                    <a:pt x="120" y="14"/>
                  </a:cubicBezTo>
                  <a:cubicBezTo>
                    <a:pt x="1" y="383"/>
                    <a:pt x="274" y="455"/>
                    <a:pt x="263" y="740"/>
                  </a:cubicBezTo>
                  <a:cubicBezTo>
                    <a:pt x="267" y="740"/>
                    <a:pt x="271" y="740"/>
                    <a:pt x="276" y="740"/>
                  </a:cubicBezTo>
                  <a:cubicBezTo>
                    <a:pt x="872" y="740"/>
                    <a:pt x="879" y="1"/>
                    <a:pt x="2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1"/>
            <p:cNvSpPr/>
            <p:nvPr/>
          </p:nvSpPr>
          <p:spPr>
            <a:xfrm>
              <a:off x="633100" y="3282375"/>
              <a:ext cx="25025" cy="20275"/>
            </a:xfrm>
            <a:custGeom>
              <a:avLst/>
              <a:gdLst/>
              <a:ahLst/>
              <a:cxnLst/>
              <a:rect l="l" t="t" r="r" b="b"/>
              <a:pathLst>
                <a:path w="1001" h="811" extrusionOk="0">
                  <a:moveTo>
                    <a:pt x="370" y="1"/>
                  </a:moveTo>
                  <a:cubicBezTo>
                    <a:pt x="227" y="96"/>
                    <a:pt x="1" y="751"/>
                    <a:pt x="370" y="810"/>
                  </a:cubicBezTo>
                  <a:cubicBezTo>
                    <a:pt x="524" y="560"/>
                    <a:pt x="1001" y="120"/>
                    <a:pt x="37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1"/>
            <p:cNvSpPr/>
            <p:nvPr/>
          </p:nvSpPr>
          <p:spPr>
            <a:xfrm>
              <a:off x="654225" y="3479125"/>
              <a:ext cx="28600" cy="13725"/>
            </a:xfrm>
            <a:custGeom>
              <a:avLst/>
              <a:gdLst/>
              <a:ahLst/>
              <a:cxnLst/>
              <a:rect l="l" t="t" r="r" b="b"/>
              <a:pathLst>
                <a:path w="1144" h="549" extrusionOk="0">
                  <a:moveTo>
                    <a:pt x="739" y="1"/>
                  </a:moveTo>
                  <a:cubicBezTo>
                    <a:pt x="676" y="168"/>
                    <a:pt x="620" y="216"/>
                    <a:pt x="541" y="216"/>
                  </a:cubicBezTo>
                  <a:cubicBezTo>
                    <a:pt x="440" y="216"/>
                    <a:pt x="301" y="138"/>
                    <a:pt x="60" y="132"/>
                  </a:cubicBezTo>
                  <a:lnTo>
                    <a:pt x="60" y="132"/>
                  </a:lnTo>
                  <a:cubicBezTo>
                    <a:pt x="1" y="548"/>
                    <a:pt x="608" y="417"/>
                    <a:pt x="918" y="536"/>
                  </a:cubicBezTo>
                  <a:cubicBezTo>
                    <a:pt x="1132" y="358"/>
                    <a:pt x="1144" y="24"/>
                    <a:pt x="73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1"/>
            <p:cNvSpPr/>
            <p:nvPr/>
          </p:nvSpPr>
          <p:spPr>
            <a:xfrm>
              <a:off x="433375" y="3526425"/>
              <a:ext cx="51825" cy="73350"/>
            </a:xfrm>
            <a:custGeom>
              <a:avLst/>
              <a:gdLst/>
              <a:ahLst/>
              <a:cxnLst/>
              <a:rect l="l" t="t" r="r" b="b"/>
              <a:pathLst>
                <a:path w="2073" h="2934" extrusionOk="0">
                  <a:moveTo>
                    <a:pt x="901" y="0"/>
                  </a:moveTo>
                  <a:cubicBezTo>
                    <a:pt x="493" y="0"/>
                    <a:pt x="637" y="451"/>
                    <a:pt x="224" y="451"/>
                  </a:cubicBezTo>
                  <a:cubicBezTo>
                    <a:pt x="163" y="451"/>
                    <a:pt x="90" y="441"/>
                    <a:pt x="1" y="418"/>
                  </a:cubicBezTo>
                  <a:lnTo>
                    <a:pt x="1" y="418"/>
                  </a:lnTo>
                  <a:cubicBezTo>
                    <a:pt x="120" y="966"/>
                    <a:pt x="1036" y="1681"/>
                    <a:pt x="179" y="2181"/>
                  </a:cubicBezTo>
                  <a:cubicBezTo>
                    <a:pt x="258" y="2427"/>
                    <a:pt x="597" y="2933"/>
                    <a:pt x="874" y="2933"/>
                  </a:cubicBezTo>
                  <a:cubicBezTo>
                    <a:pt x="932" y="2933"/>
                    <a:pt x="987" y="2911"/>
                    <a:pt x="1036" y="2859"/>
                  </a:cubicBezTo>
                  <a:cubicBezTo>
                    <a:pt x="620" y="2693"/>
                    <a:pt x="715" y="2276"/>
                    <a:pt x="1036" y="2038"/>
                  </a:cubicBezTo>
                  <a:cubicBezTo>
                    <a:pt x="1226" y="2095"/>
                    <a:pt x="1329" y="2115"/>
                    <a:pt x="1412" y="2115"/>
                  </a:cubicBezTo>
                  <a:cubicBezTo>
                    <a:pt x="1567" y="2115"/>
                    <a:pt x="1644" y="2046"/>
                    <a:pt x="2072" y="2038"/>
                  </a:cubicBezTo>
                  <a:lnTo>
                    <a:pt x="2072" y="1633"/>
                  </a:lnTo>
                  <a:cubicBezTo>
                    <a:pt x="1897" y="1521"/>
                    <a:pt x="1657" y="1367"/>
                    <a:pt x="1406" y="1367"/>
                  </a:cubicBezTo>
                  <a:cubicBezTo>
                    <a:pt x="1283" y="1367"/>
                    <a:pt x="1158" y="1404"/>
                    <a:pt x="1036" y="1502"/>
                  </a:cubicBezTo>
                  <a:cubicBezTo>
                    <a:pt x="572" y="990"/>
                    <a:pt x="715" y="561"/>
                    <a:pt x="1036" y="14"/>
                  </a:cubicBezTo>
                  <a:cubicBezTo>
                    <a:pt x="985" y="4"/>
                    <a:pt x="941" y="0"/>
                    <a:pt x="90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1"/>
            <p:cNvSpPr/>
            <p:nvPr/>
          </p:nvSpPr>
          <p:spPr>
            <a:xfrm>
              <a:off x="596500" y="3800900"/>
              <a:ext cx="25650" cy="24025"/>
            </a:xfrm>
            <a:custGeom>
              <a:avLst/>
              <a:gdLst/>
              <a:ahLst/>
              <a:cxnLst/>
              <a:rect l="l" t="t" r="r" b="b"/>
              <a:pathLst>
                <a:path w="1026" h="961" extrusionOk="0">
                  <a:moveTo>
                    <a:pt x="845" y="0"/>
                  </a:moveTo>
                  <a:lnTo>
                    <a:pt x="845" y="0"/>
                  </a:lnTo>
                  <a:cubicBezTo>
                    <a:pt x="298" y="119"/>
                    <a:pt x="131" y="536"/>
                    <a:pt x="0" y="953"/>
                  </a:cubicBezTo>
                  <a:cubicBezTo>
                    <a:pt x="42" y="958"/>
                    <a:pt x="83" y="961"/>
                    <a:pt x="123" y="961"/>
                  </a:cubicBezTo>
                  <a:cubicBezTo>
                    <a:pt x="771" y="961"/>
                    <a:pt x="1025" y="258"/>
                    <a:pt x="84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1"/>
            <p:cNvSpPr/>
            <p:nvPr/>
          </p:nvSpPr>
          <p:spPr>
            <a:xfrm>
              <a:off x="600650" y="3909825"/>
              <a:ext cx="17000" cy="23550"/>
            </a:xfrm>
            <a:custGeom>
              <a:avLst/>
              <a:gdLst/>
              <a:ahLst/>
              <a:cxnLst/>
              <a:rect l="l" t="t" r="r" b="b"/>
              <a:pathLst>
                <a:path w="680" h="94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72" y="25"/>
                    <a:pt x="1" y="441"/>
                    <a:pt x="1" y="942"/>
                  </a:cubicBezTo>
                  <a:cubicBezTo>
                    <a:pt x="8" y="942"/>
                    <a:pt x="14" y="942"/>
                    <a:pt x="21" y="942"/>
                  </a:cubicBezTo>
                  <a:cubicBezTo>
                    <a:pt x="631" y="942"/>
                    <a:pt x="573" y="401"/>
                    <a:pt x="6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1"/>
            <p:cNvSpPr/>
            <p:nvPr/>
          </p:nvSpPr>
          <p:spPr>
            <a:xfrm>
              <a:off x="792650" y="3475625"/>
              <a:ext cx="28675" cy="23475"/>
            </a:xfrm>
            <a:custGeom>
              <a:avLst/>
              <a:gdLst/>
              <a:ahLst/>
              <a:cxnLst/>
              <a:rect l="l" t="t" r="r" b="b"/>
              <a:pathLst>
                <a:path w="1147" h="939" extrusionOk="0">
                  <a:moveTo>
                    <a:pt x="139" y="0"/>
                  </a:moveTo>
                  <a:cubicBezTo>
                    <a:pt x="94" y="0"/>
                    <a:pt x="48" y="3"/>
                    <a:pt x="0" y="10"/>
                  </a:cubicBezTo>
                  <a:cubicBezTo>
                    <a:pt x="24" y="510"/>
                    <a:pt x="238" y="903"/>
                    <a:pt x="846" y="938"/>
                  </a:cubicBezTo>
                  <a:cubicBezTo>
                    <a:pt x="1146" y="605"/>
                    <a:pt x="781" y="0"/>
                    <a:pt x="13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1"/>
            <p:cNvSpPr/>
            <p:nvPr/>
          </p:nvSpPr>
          <p:spPr>
            <a:xfrm>
              <a:off x="840275" y="3428825"/>
              <a:ext cx="39600" cy="12225"/>
            </a:xfrm>
            <a:custGeom>
              <a:avLst/>
              <a:gdLst/>
              <a:ahLst/>
              <a:cxnLst/>
              <a:rect l="l" t="t" r="r" b="b"/>
              <a:pathLst>
                <a:path w="1584" h="489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417"/>
                    <a:pt x="929" y="417"/>
                    <a:pt x="1584" y="489"/>
                  </a:cubicBezTo>
                  <a:cubicBezTo>
                    <a:pt x="1453" y="36"/>
                    <a:pt x="310" y="346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1"/>
            <p:cNvSpPr/>
            <p:nvPr/>
          </p:nvSpPr>
          <p:spPr>
            <a:xfrm>
              <a:off x="800975" y="3857450"/>
              <a:ext cx="47650" cy="32575"/>
            </a:xfrm>
            <a:custGeom>
              <a:avLst/>
              <a:gdLst/>
              <a:ahLst/>
              <a:cxnLst/>
              <a:rect l="l" t="t" r="r" b="b"/>
              <a:pathLst>
                <a:path w="1906" h="1303" extrusionOk="0">
                  <a:moveTo>
                    <a:pt x="953" y="0"/>
                  </a:moveTo>
                  <a:cubicBezTo>
                    <a:pt x="346" y="108"/>
                    <a:pt x="36" y="429"/>
                    <a:pt x="1" y="965"/>
                  </a:cubicBezTo>
                  <a:cubicBezTo>
                    <a:pt x="383" y="982"/>
                    <a:pt x="1112" y="1302"/>
                    <a:pt x="1553" y="1302"/>
                  </a:cubicBezTo>
                  <a:cubicBezTo>
                    <a:pt x="1730" y="1302"/>
                    <a:pt x="1861" y="1251"/>
                    <a:pt x="1906" y="1108"/>
                  </a:cubicBezTo>
                  <a:cubicBezTo>
                    <a:pt x="1358" y="929"/>
                    <a:pt x="1263" y="370"/>
                    <a:pt x="9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1"/>
            <p:cNvSpPr/>
            <p:nvPr/>
          </p:nvSpPr>
          <p:spPr>
            <a:xfrm>
              <a:off x="800975" y="3800600"/>
              <a:ext cx="21450" cy="17425"/>
            </a:xfrm>
            <a:custGeom>
              <a:avLst/>
              <a:gdLst/>
              <a:ahLst/>
              <a:cxnLst/>
              <a:rect l="l" t="t" r="r" b="b"/>
              <a:pathLst>
                <a:path w="858" h="697" extrusionOk="0">
                  <a:moveTo>
                    <a:pt x="1" y="0"/>
                  </a:moveTo>
                  <a:lnTo>
                    <a:pt x="1" y="679"/>
                  </a:lnTo>
                  <a:cubicBezTo>
                    <a:pt x="119" y="689"/>
                    <a:pt x="235" y="697"/>
                    <a:pt x="342" y="697"/>
                  </a:cubicBezTo>
                  <a:cubicBezTo>
                    <a:pt x="623" y="697"/>
                    <a:pt x="841" y="641"/>
                    <a:pt x="858" y="417"/>
                  </a:cubicBezTo>
                  <a:cubicBezTo>
                    <a:pt x="560" y="298"/>
                    <a:pt x="358" y="84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1"/>
            <p:cNvSpPr/>
            <p:nvPr/>
          </p:nvSpPr>
          <p:spPr>
            <a:xfrm>
              <a:off x="850500" y="3274925"/>
              <a:ext cx="31825" cy="14900"/>
            </a:xfrm>
            <a:custGeom>
              <a:avLst/>
              <a:gdLst/>
              <a:ahLst/>
              <a:cxnLst/>
              <a:rect l="l" t="t" r="r" b="b"/>
              <a:pathLst>
                <a:path w="1273" h="596" extrusionOk="0">
                  <a:moveTo>
                    <a:pt x="397" y="1"/>
                  </a:moveTo>
                  <a:cubicBezTo>
                    <a:pt x="343" y="1"/>
                    <a:pt x="286" y="4"/>
                    <a:pt x="222" y="13"/>
                  </a:cubicBezTo>
                  <a:cubicBezTo>
                    <a:pt x="0" y="371"/>
                    <a:pt x="434" y="596"/>
                    <a:pt x="806" y="596"/>
                  </a:cubicBezTo>
                  <a:cubicBezTo>
                    <a:pt x="1053" y="596"/>
                    <a:pt x="1272" y="498"/>
                    <a:pt x="1258" y="275"/>
                  </a:cubicBezTo>
                  <a:cubicBezTo>
                    <a:pt x="943" y="212"/>
                    <a:pt x="795" y="1"/>
                    <a:pt x="3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1"/>
            <p:cNvSpPr/>
            <p:nvPr/>
          </p:nvSpPr>
          <p:spPr>
            <a:xfrm>
              <a:off x="919475" y="3559125"/>
              <a:ext cx="22025" cy="17975"/>
            </a:xfrm>
            <a:custGeom>
              <a:avLst/>
              <a:gdLst/>
              <a:ahLst/>
              <a:cxnLst/>
              <a:rect l="l" t="t" r="r" b="b"/>
              <a:pathLst>
                <a:path w="881" h="719" extrusionOk="0">
                  <a:moveTo>
                    <a:pt x="501" y="1"/>
                  </a:moveTo>
                  <a:cubicBezTo>
                    <a:pt x="0" y="1"/>
                    <a:pt x="149" y="719"/>
                    <a:pt x="523" y="719"/>
                  </a:cubicBezTo>
                  <a:cubicBezTo>
                    <a:pt x="531" y="719"/>
                    <a:pt x="539" y="718"/>
                    <a:pt x="547" y="718"/>
                  </a:cubicBezTo>
                  <a:cubicBezTo>
                    <a:pt x="476" y="384"/>
                    <a:pt x="880" y="432"/>
                    <a:pt x="726" y="39"/>
                  </a:cubicBezTo>
                  <a:cubicBezTo>
                    <a:pt x="640" y="13"/>
                    <a:pt x="565" y="1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1"/>
            <p:cNvSpPr/>
            <p:nvPr/>
          </p:nvSpPr>
          <p:spPr>
            <a:xfrm>
              <a:off x="736675" y="3349650"/>
              <a:ext cx="109925" cy="101825"/>
            </a:xfrm>
            <a:custGeom>
              <a:avLst/>
              <a:gdLst/>
              <a:ahLst/>
              <a:cxnLst/>
              <a:rect l="l" t="t" r="r" b="b"/>
              <a:pathLst>
                <a:path w="4397" h="4073" extrusionOk="0">
                  <a:moveTo>
                    <a:pt x="4275" y="0"/>
                  </a:moveTo>
                  <a:lnTo>
                    <a:pt x="4275" y="0"/>
                  </a:lnTo>
                  <a:cubicBezTo>
                    <a:pt x="3728" y="893"/>
                    <a:pt x="2799" y="1441"/>
                    <a:pt x="1882" y="2036"/>
                  </a:cubicBezTo>
                  <a:cubicBezTo>
                    <a:pt x="1807" y="1951"/>
                    <a:pt x="1735" y="1927"/>
                    <a:pt x="1667" y="1927"/>
                  </a:cubicBezTo>
                  <a:cubicBezTo>
                    <a:pt x="1583" y="1927"/>
                    <a:pt x="1504" y="1962"/>
                    <a:pt x="1426" y="1962"/>
                  </a:cubicBezTo>
                  <a:cubicBezTo>
                    <a:pt x="1346" y="1962"/>
                    <a:pt x="1269" y="1925"/>
                    <a:pt x="1192" y="1774"/>
                  </a:cubicBezTo>
                  <a:lnTo>
                    <a:pt x="1192" y="1774"/>
                  </a:lnTo>
                  <a:cubicBezTo>
                    <a:pt x="1465" y="2525"/>
                    <a:pt x="346" y="2191"/>
                    <a:pt x="1" y="2453"/>
                  </a:cubicBezTo>
                  <a:cubicBezTo>
                    <a:pt x="132" y="3025"/>
                    <a:pt x="751" y="3227"/>
                    <a:pt x="525" y="4072"/>
                  </a:cubicBezTo>
                  <a:cubicBezTo>
                    <a:pt x="1704" y="3882"/>
                    <a:pt x="1311" y="2453"/>
                    <a:pt x="2239" y="2036"/>
                  </a:cubicBezTo>
                  <a:cubicBezTo>
                    <a:pt x="2370" y="2055"/>
                    <a:pt x="2494" y="2064"/>
                    <a:pt x="2611" y="2064"/>
                  </a:cubicBezTo>
                  <a:cubicBezTo>
                    <a:pt x="4039" y="2064"/>
                    <a:pt x="4396" y="727"/>
                    <a:pt x="427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1"/>
            <p:cNvSpPr/>
            <p:nvPr/>
          </p:nvSpPr>
          <p:spPr>
            <a:xfrm>
              <a:off x="971275" y="2203675"/>
              <a:ext cx="21125" cy="24250"/>
            </a:xfrm>
            <a:custGeom>
              <a:avLst/>
              <a:gdLst/>
              <a:ahLst/>
              <a:cxnLst/>
              <a:rect l="l" t="t" r="r" b="b"/>
              <a:pathLst>
                <a:path w="845" h="970" extrusionOk="0">
                  <a:moveTo>
                    <a:pt x="297" y="0"/>
                  </a:moveTo>
                  <a:cubicBezTo>
                    <a:pt x="1" y="263"/>
                    <a:pt x="28" y="970"/>
                    <a:pt x="637" y="970"/>
                  </a:cubicBezTo>
                  <a:cubicBezTo>
                    <a:pt x="690" y="970"/>
                    <a:pt x="747" y="964"/>
                    <a:pt x="809" y="953"/>
                  </a:cubicBezTo>
                  <a:cubicBezTo>
                    <a:pt x="844" y="477"/>
                    <a:pt x="690" y="143"/>
                    <a:pt x="2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1"/>
            <p:cNvSpPr/>
            <p:nvPr/>
          </p:nvSpPr>
          <p:spPr>
            <a:xfrm>
              <a:off x="856050" y="3322850"/>
              <a:ext cx="68475" cy="71175"/>
            </a:xfrm>
            <a:custGeom>
              <a:avLst/>
              <a:gdLst/>
              <a:ahLst/>
              <a:cxnLst/>
              <a:rect l="l" t="t" r="r" b="b"/>
              <a:pathLst>
                <a:path w="2739" h="2847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1334" y="168"/>
                    <a:pt x="274" y="179"/>
                    <a:pt x="0" y="822"/>
                  </a:cubicBezTo>
                  <a:cubicBezTo>
                    <a:pt x="108" y="813"/>
                    <a:pt x="209" y="808"/>
                    <a:pt x="305" y="808"/>
                  </a:cubicBezTo>
                  <a:cubicBezTo>
                    <a:pt x="791" y="808"/>
                    <a:pt x="1115" y="937"/>
                    <a:pt x="1215" y="1215"/>
                  </a:cubicBezTo>
                  <a:cubicBezTo>
                    <a:pt x="977" y="1751"/>
                    <a:pt x="810" y="2335"/>
                    <a:pt x="524" y="2846"/>
                  </a:cubicBezTo>
                  <a:cubicBezTo>
                    <a:pt x="1167" y="2501"/>
                    <a:pt x="2370" y="2585"/>
                    <a:pt x="2739" y="2025"/>
                  </a:cubicBezTo>
                  <a:cubicBezTo>
                    <a:pt x="2429" y="1382"/>
                    <a:pt x="1763" y="1001"/>
                    <a:pt x="1370" y="406"/>
                  </a:cubicBezTo>
                  <a:lnTo>
                    <a:pt x="1370" y="406"/>
                  </a:lnTo>
                  <a:cubicBezTo>
                    <a:pt x="1465" y="410"/>
                    <a:pt x="1558" y="414"/>
                    <a:pt x="1646" y="414"/>
                  </a:cubicBezTo>
                  <a:cubicBezTo>
                    <a:pt x="2019" y="414"/>
                    <a:pt x="2294" y="348"/>
                    <a:pt x="22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1"/>
            <p:cNvSpPr/>
            <p:nvPr/>
          </p:nvSpPr>
          <p:spPr>
            <a:xfrm>
              <a:off x="757825" y="3346750"/>
              <a:ext cx="29500" cy="16625"/>
            </a:xfrm>
            <a:custGeom>
              <a:avLst/>
              <a:gdLst/>
              <a:ahLst/>
              <a:cxnLst/>
              <a:rect l="l" t="t" r="r" b="b"/>
              <a:pathLst>
                <a:path w="1180" h="665" extrusionOk="0">
                  <a:moveTo>
                    <a:pt x="343" y="0"/>
                  </a:moveTo>
                  <a:cubicBezTo>
                    <a:pt x="233" y="0"/>
                    <a:pt x="122" y="32"/>
                    <a:pt x="0" y="128"/>
                  </a:cubicBezTo>
                  <a:cubicBezTo>
                    <a:pt x="0" y="366"/>
                    <a:pt x="48" y="545"/>
                    <a:pt x="167" y="664"/>
                  </a:cubicBezTo>
                  <a:cubicBezTo>
                    <a:pt x="608" y="581"/>
                    <a:pt x="739" y="224"/>
                    <a:pt x="1179" y="116"/>
                  </a:cubicBezTo>
                  <a:lnTo>
                    <a:pt x="1179" y="116"/>
                  </a:lnTo>
                  <a:cubicBezTo>
                    <a:pt x="1138" y="121"/>
                    <a:pt x="1099" y="123"/>
                    <a:pt x="1061" y="123"/>
                  </a:cubicBezTo>
                  <a:cubicBezTo>
                    <a:pt x="771" y="123"/>
                    <a:pt x="558" y="0"/>
                    <a:pt x="3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1"/>
            <p:cNvSpPr/>
            <p:nvPr/>
          </p:nvSpPr>
          <p:spPr>
            <a:xfrm>
              <a:off x="753350" y="3687500"/>
              <a:ext cx="56000" cy="23175"/>
            </a:xfrm>
            <a:custGeom>
              <a:avLst/>
              <a:gdLst/>
              <a:ahLst/>
              <a:cxnLst/>
              <a:rect l="l" t="t" r="r" b="b"/>
              <a:pathLst>
                <a:path w="2240" h="927" extrusionOk="0">
                  <a:moveTo>
                    <a:pt x="2239" y="60"/>
                  </a:moveTo>
                  <a:cubicBezTo>
                    <a:pt x="1406" y="250"/>
                    <a:pt x="1" y="0"/>
                    <a:pt x="25" y="881"/>
                  </a:cubicBezTo>
                  <a:cubicBezTo>
                    <a:pt x="127" y="913"/>
                    <a:pt x="216" y="927"/>
                    <a:pt x="297" y="927"/>
                  </a:cubicBezTo>
                  <a:cubicBezTo>
                    <a:pt x="832" y="927"/>
                    <a:pt x="971" y="320"/>
                    <a:pt x="1617" y="320"/>
                  </a:cubicBezTo>
                  <a:cubicBezTo>
                    <a:pt x="1785" y="320"/>
                    <a:pt x="1987" y="361"/>
                    <a:pt x="2239" y="464"/>
                  </a:cubicBezTo>
                  <a:lnTo>
                    <a:pt x="2239" y="60"/>
                  </a:ln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1"/>
            <p:cNvSpPr/>
            <p:nvPr/>
          </p:nvSpPr>
          <p:spPr>
            <a:xfrm>
              <a:off x="817350" y="3651775"/>
              <a:ext cx="77425" cy="78000"/>
            </a:xfrm>
            <a:custGeom>
              <a:avLst/>
              <a:gdLst/>
              <a:ahLst/>
              <a:cxnLst/>
              <a:rect l="l" t="t" r="r" b="b"/>
              <a:pathLst>
                <a:path w="3097" h="3120" extrusionOk="0">
                  <a:moveTo>
                    <a:pt x="1048" y="0"/>
                  </a:moveTo>
                  <a:cubicBezTo>
                    <a:pt x="358" y="131"/>
                    <a:pt x="1" y="524"/>
                    <a:pt x="12" y="1215"/>
                  </a:cubicBezTo>
                  <a:cubicBezTo>
                    <a:pt x="929" y="1262"/>
                    <a:pt x="1536" y="1548"/>
                    <a:pt x="1727" y="2167"/>
                  </a:cubicBezTo>
                  <a:cubicBezTo>
                    <a:pt x="1894" y="2751"/>
                    <a:pt x="1239" y="2691"/>
                    <a:pt x="1203" y="3120"/>
                  </a:cubicBezTo>
                  <a:cubicBezTo>
                    <a:pt x="2084" y="3036"/>
                    <a:pt x="2596" y="2667"/>
                    <a:pt x="3096" y="2286"/>
                  </a:cubicBezTo>
                  <a:cubicBezTo>
                    <a:pt x="2537" y="1441"/>
                    <a:pt x="2120" y="465"/>
                    <a:pt x="104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1"/>
            <p:cNvSpPr/>
            <p:nvPr/>
          </p:nvSpPr>
          <p:spPr>
            <a:xfrm>
              <a:off x="939100" y="1189850"/>
              <a:ext cx="33950" cy="47650"/>
            </a:xfrm>
            <a:custGeom>
              <a:avLst/>
              <a:gdLst/>
              <a:ahLst/>
              <a:cxnLst/>
              <a:rect l="l" t="t" r="r" b="b"/>
              <a:pathLst>
                <a:path w="1358" h="1906" extrusionOk="0">
                  <a:moveTo>
                    <a:pt x="0" y="1"/>
                  </a:moveTo>
                  <a:lnTo>
                    <a:pt x="0" y="1"/>
                  </a:lnTo>
                  <a:cubicBezTo>
                    <a:pt x="215" y="799"/>
                    <a:pt x="941" y="1156"/>
                    <a:pt x="1191" y="1906"/>
                  </a:cubicBezTo>
                  <a:cubicBezTo>
                    <a:pt x="1143" y="1406"/>
                    <a:pt x="1203" y="1025"/>
                    <a:pt x="1358" y="680"/>
                  </a:cubicBezTo>
                  <a:cubicBezTo>
                    <a:pt x="727" y="596"/>
                    <a:pt x="667" y="72"/>
                    <a:pt x="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1"/>
            <p:cNvSpPr/>
            <p:nvPr/>
          </p:nvSpPr>
          <p:spPr>
            <a:xfrm>
              <a:off x="945950" y="1898650"/>
              <a:ext cx="43475" cy="23275"/>
            </a:xfrm>
            <a:custGeom>
              <a:avLst/>
              <a:gdLst/>
              <a:ahLst/>
              <a:cxnLst/>
              <a:rect l="l" t="t" r="r" b="b"/>
              <a:pathLst>
                <a:path w="1739" h="931" extrusionOk="0">
                  <a:moveTo>
                    <a:pt x="1108" y="1"/>
                  </a:moveTo>
                  <a:cubicBezTo>
                    <a:pt x="362" y="1"/>
                    <a:pt x="116" y="384"/>
                    <a:pt x="0" y="879"/>
                  </a:cubicBezTo>
                  <a:cubicBezTo>
                    <a:pt x="160" y="913"/>
                    <a:pt x="319" y="930"/>
                    <a:pt x="473" y="930"/>
                  </a:cubicBezTo>
                  <a:cubicBezTo>
                    <a:pt x="1006" y="930"/>
                    <a:pt x="1480" y="730"/>
                    <a:pt x="1738" y="379"/>
                  </a:cubicBezTo>
                  <a:cubicBezTo>
                    <a:pt x="1512" y="355"/>
                    <a:pt x="1560" y="117"/>
                    <a:pt x="1429" y="21"/>
                  </a:cubicBezTo>
                  <a:cubicBezTo>
                    <a:pt x="1313" y="8"/>
                    <a:pt x="1206" y="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1"/>
            <p:cNvSpPr/>
            <p:nvPr/>
          </p:nvSpPr>
          <p:spPr>
            <a:xfrm>
              <a:off x="960825" y="1441700"/>
              <a:ext cx="31875" cy="22925"/>
            </a:xfrm>
            <a:custGeom>
              <a:avLst/>
              <a:gdLst/>
              <a:ahLst/>
              <a:cxnLst/>
              <a:rect l="l" t="t" r="r" b="b"/>
              <a:pathLst>
                <a:path w="1275" h="917" extrusionOk="0">
                  <a:moveTo>
                    <a:pt x="586" y="1"/>
                  </a:moveTo>
                  <a:cubicBezTo>
                    <a:pt x="410" y="1"/>
                    <a:pt x="234" y="37"/>
                    <a:pt x="0" y="107"/>
                  </a:cubicBezTo>
                  <a:lnTo>
                    <a:pt x="0" y="916"/>
                  </a:lnTo>
                  <a:cubicBezTo>
                    <a:pt x="512" y="762"/>
                    <a:pt x="1274" y="773"/>
                    <a:pt x="1203" y="119"/>
                  </a:cubicBezTo>
                  <a:cubicBezTo>
                    <a:pt x="954" y="40"/>
                    <a:pt x="770" y="1"/>
                    <a:pt x="58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1"/>
            <p:cNvSpPr/>
            <p:nvPr/>
          </p:nvSpPr>
          <p:spPr>
            <a:xfrm>
              <a:off x="970650" y="2096525"/>
              <a:ext cx="25925" cy="21675"/>
            </a:xfrm>
            <a:custGeom>
              <a:avLst/>
              <a:gdLst/>
              <a:ahLst/>
              <a:cxnLst/>
              <a:rect l="l" t="t" r="r" b="b"/>
              <a:pathLst>
                <a:path w="1037" h="867" extrusionOk="0">
                  <a:moveTo>
                    <a:pt x="441" y="0"/>
                  </a:moveTo>
                  <a:cubicBezTo>
                    <a:pt x="238" y="203"/>
                    <a:pt x="0" y="417"/>
                    <a:pt x="143" y="857"/>
                  </a:cubicBezTo>
                  <a:cubicBezTo>
                    <a:pt x="203" y="863"/>
                    <a:pt x="260" y="866"/>
                    <a:pt x="313" y="866"/>
                  </a:cubicBezTo>
                  <a:cubicBezTo>
                    <a:pt x="814" y="866"/>
                    <a:pt x="1037" y="615"/>
                    <a:pt x="929" y="131"/>
                  </a:cubicBezTo>
                  <a:cubicBezTo>
                    <a:pt x="703" y="131"/>
                    <a:pt x="584" y="72"/>
                    <a:pt x="44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1"/>
            <p:cNvSpPr/>
            <p:nvPr/>
          </p:nvSpPr>
          <p:spPr>
            <a:xfrm>
              <a:off x="971550" y="2030725"/>
              <a:ext cx="29450" cy="20850"/>
            </a:xfrm>
            <a:custGeom>
              <a:avLst/>
              <a:gdLst/>
              <a:ahLst/>
              <a:cxnLst/>
              <a:rect l="l" t="t" r="r" b="b"/>
              <a:pathLst>
                <a:path w="1178" h="834" extrusionOk="0">
                  <a:moveTo>
                    <a:pt x="1119" y="1"/>
                  </a:moveTo>
                  <a:cubicBezTo>
                    <a:pt x="536" y="1"/>
                    <a:pt x="0" y="418"/>
                    <a:pt x="441" y="811"/>
                  </a:cubicBezTo>
                  <a:cubicBezTo>
                    <a:pt x="530" y="826"/>
                    <a:pt x="609" y="834"/>
                    <a:pt x="678" y="834"/>
                  </a:cubicBezTo>
                  <a:cubicBezTo>
                    <a:pt x="1178" y="834"/>
                    <a:pt x="1172" y="440"/>
                    <a:pt x="111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1"/>
            <p:cNvSpPr/>
            <p:nvPr/>
          </p:nvSpPr>
          <p:spPr>
            <a:xfrm>
              <a:off x="681025" y="3343400"/>
              <a:ext cx="18175" cy="20275"/>
            </a:xfrm>
            <a:custGeom>
              <a:avLst/>
              <a:gdLst/>
              <a:ahLst/>
              <a:cxnLst/>
              <a:rect l="l" t="t" r="r" b="b"/>
              <a:pathLst>
                <a:path w="727" h="811" extrusionOk="0">
                  <a:moveTo>
                    <a:pt x="1" y="0"/>
                  </a:moveTo>
                  <a:lnTo>
                    <a:pt x="1" y="810"/>
                  </a:lnTo>
                  <a:cubicBezTo>
                    <a:pt x="727" y="786"/>
                    <a:pt x="453" y="119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1"/>
            <p:cNvSpPr/>
            <p:nvPr/>
          </p:nvSpPr>
          <p:spPr>
            <a:xfrm>
              <a:off x="695900" y="3414825"/>
              <a:ext cx="15800" cy="19975"/>
            </a:xfrm>
            <a:custGeom>
              <a:avLst/>
              <a:gdLst/>
              <a:ahLst/>
              <a:cxnLst/>
              <a:rect l="l" t="t" r="r" b="b"/>
              <a:pathLst>
                <a:path w="632" h="799" extrusionOk="0">
                  <a:moveTo>
                    <a:pt x="84" y="1"/>
                  </a:moveTo>
                  <a:cubicBezTo>
                    <a:pt x="84" y="358"/>
                    <a:pt x="1" y="787"/>
                    <a:pt x="429" y="799"/>
                  </a:cubicBezTo>
                  <a:cubicBezTo>
                    <a:pt x="513" y="299"/>
                    <a:pt x="632" y="180"/>
                    <a:pt x="8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1"/>
            <p:cNvSpPr/>
            <p:nvPr/>
          </p:nvSpPr>
          <p:spPr>
            <a:xfrm>
              <a:off x="314025" y="1265175"/>
              <a:ext cx="52400" cy="34425"/>
            </a:xfrm>
            <a:custGeom>
              <a:avLst/>
              <a:gdLst/>
              <a:ahLst/>
              <a:cxnLst/>
              <a:rect l="l" t="t" r="r" b="b"/>
              <a:pathLst>
                <a:path w="2096" h="1377" extrusionOk="0">
                  <a:moveTo>
                    <a:pt x="572" y="0"/>
                  </a:moveTo>
                  <a:cubicBezTo>
                    <a:pt x="0" y="453"/>
                    <a:pt x="726" y="1036"/>
                    <a:pt x="905" y="1357"/>
                  </a:cubicBezTo>
                  <a:cubicBezTo>
                    <a:pt x="1018" y="1370"/>
                    <a:pt x="1124" y="1376"/>
                    <a:pt x="1223" y="1376"/>
                  </a:cubicBezTo>
                  <a:cubicBezTo>
                    <a:pt x="1689" y="1376"/>
                    <a:pt x="1997" y="1237"/>
                    <a:pt x="2096" y="953"/>
                  </a:cubicBezTo>
                  <a:cubicBezTo>
                    <a:pt x="965" y="893"/>
                    <a:pt x="1262" y="167"/>
                    <a:pt x="57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1"/>
            <p:cNvSpPr/>
            <p:nvPr/>
          </p:nvSpPr>
          <p:spPr>
            <a:xfrm>
              <a:off x="343175" y="2720450"/>
              <a:ext cx="24450" cy="14000"/>
            </a:xfrm>
            <a:custGeom>
              <a:avLst/>
              <a:gdLst/>
              <a:ahLst/>
              <a:cxnLst/>
              <a:rect l="l" t="t" r="r" b="b"/>
              <a:pathLst>
                <a:path w="978" h="560" extrusionOk="0">
                  <a:moveTo>
                    <a:pt x="586" y="0"/>
                  </a:moveTo>
                  <a:cubicBezTo>
                    <a:pt x="336" y="0"/>
                    <a:pt x="153" y="53"/>
                    <a:pt x="1" y="130"/>
                  </a:cubicBezTo>
                  <a:cubicBezTo>
                    <a:pt x="61" y="461"/>
                    <a:pt x="179" y="559"/>
                    <a:pt x="408" y="559"/>
                  </a:cubicBezTo>
                  <a:cubicBezTo>
                    <a:pt x="541" y="559"/>
                    <a:pt x="711" y="526"/>
                    <a:pt x="930" y="487"/>
                  </a:cubicBezTo>
                  <a:cubicBezTo>
                    <a:pt x="977" y="273"/>
                    <a:pt x="751" y="225"/>
                    <a:pt x="787" y="11"/>
                  </a:cubicBezTo>
                  <a:cubicBezTo>
                    <a:pt x="715" y="3"/>
                    <a:pt x="649" y="0"/>
                    <a:pt x="58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1"/>
            <p:cNvSpPr/>
            <p:nvPr/>
          </p:nvSpPr>
          <p:spPr>
            <a:xfrm>
              <a:off x="321750" y="2559675"/>
              <a:ext cx="64025" cy="36625"/>
            </a:xfrm>
            <a:custGeom>
              <a:avLst/>
              <a:gdLst/>
              <a:ahLst/>
              <a:cxnLst/>
              <a:rect l="l" t="t" r="r" b="b"/>
              <a:pathLst>
                <a:path w="2561" h="1465" extrusionOk="0">
                  <a:moveTo>
                    <a:pt x="2430" y="0"/>
                  </a:moveTo>
                  <a:cubicBezTo>
                    <a:pt x="1549" y="55"/>
                    <a:pt x="1354" y="514"/>
                    <a:pt x="814" y="514"/>
                  </a:cubicBezTo>
                  <a:cubicBezTo>
                    <a:pt x="654" y="514"/>
                    <a:pt x="463" y="473"/>
                    <a:pt x="215" y="369"/>
                  </a:cubicBezTo>
                  <a:lnTo>
                    <a:pt x="215" y="369"/>
                  </a:lnTo>
                  <a:cubicBezTo>
                    <a:pt x="1" y="1167"/>
                    <a:pt x="1120" y="953"/>
                    <a:pt x="1310" y="1465"/>
                  </a:cubicBezTo>
                  <a:cubicBezTo>
                    <a:pt x="1739" y="1191"/>
                    <a:pt x="1572" y="953"/>
                    <a:pt x="1477" y="488"/>
                  </a:cubicBezTo>
                  <a:cubicBezTo>
                    <a:pt x="1715" y="274"/>
                    <a:pt x="2561" y="512"/>
                    <a:pt x="24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1"/>
            <p:cNvSpPr/>
            <p:nvPr/>
          </p:nvSpPr>
          <p:spPr>
            <a:xfrm>
              <a:off x="330675" y="3272350"/>
              <a:ext cx="24125" cy="15925"/>
            </a:xfrm>
            <a:custGeom>
              <a:avLst/>
              <a:gdLst/>
              <a:ahLst/>
              <a:cxnLst/>
              <a:rect l="l" t="t" r="r" b="b"/>
              <a:pathLst>
                <a:path w="965" h="637" extrusionOk="0">
                  <a:moveTo>
                    <a:pt x="759" y="1"/>
                  </a:moveTo>
                  <a:cubicBezTo>
                    <a:pt x="514" y="1"/>
                    <a:pt x="451" y="163"/>
                    <a:pt x="190" y="163"/>
                  </a:cubicBezTo>
                  <a:cubicBezTo>
                    <a:pt x="137" y="163"/>
                    <a:pt x="75" y="156"/>
                    <a:pt x="1" y="140"/>
                  </a:cubicBezTo>
                  <a:lnTo>
                    <a:pt x="1" y="556"/>
                  </a:lnTo>
                  <a:cubicBezTo>
                    <a:pt x="73" y="611"/>
                    <a:pt x="173" y="637"/>
                    <a:pt x="279" y="637"/>
                  </a:cubicBezTo>
                  <a:cubicBezTo>
                    <a:pt x="593" y="637"/>
                    <a:pt x="965" y="409"/>
                    <a:pt x="858" y="9"/>
                  </a:cubicBezTo>
                  <a:cubicBezTo>
                    <a:pt x="822" y="3"/>
                    <a:pt x="789" y="1"/>
                    <a:pt x="7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1"/>
            <p:cNvSpPr/>
            <p:nvPr/>
          </p:nvSpPr>
          <p:spPr>
            <a:xfrm>
              <a:off x="322350" y="3308525"/>
              <a:ext cx="27200" cy="28425"/>
            </a:xfrm>
            <a:custGeom>
              <a:avLst/>
              <a:gdLst/>
              <a:ahLst/>
              <a:cxnLst/>
              <a:rect l="l" t="t" r="r" b="b"/>
              <a:pathLst>
                <a:path w="1088" h="1137" extrusionOk="0">
                  <a:moveTo>
                    <a:pt x="217" y="1"/>
                  </a:moveTo>
                  <a:cubicBezTo>
                    <a:pt x="144" y="1"/>
                    <a:pt x="71" y="16"/>
                    <a:pt x="0" y="50"/>
                  </a:cubicBezTo>
                  <a:cubicBezTo>
                    <a:pt x="126" y="566"/>
                    <a:pt x="186" y="1136"/>
                    <a:pt x="944" y="1136"/>
                  </a:cubicBezTo>
                  <a:cubicBezTo>
                    <a:pt x="973" y="1136"/>
                    <a:pt x="1004" y="1135"/>
                    <a:pt x="1036" y="1133"/>
                  </a:cubicBezTo>
                  <a:cubicBezTo>
                    <a:pt x="1087" y="571"/>
                    <a:pt x="656" y="1"/>
                    <a:pt x="2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1"/>
            <p:cNvSpPr/>
            <p:nvPr/>
          </p:nvSpPr>
          <p:spPr>
            <a:xfrm>
              <a:off x="378200" y="3818450"/>
              <a:ext cx="47175" cy="23175"/>
            </a:xfrm>
            <a:custGeom>
              <a:avLst/>
              <a:gdLst/>
              <a:ahLst/>
              <a:cxnLst/>
              <a:rect l="l" t="t" r="r" b="b"/>
              <a:pathLst>
                <a:path w="1887" h="927" extrusionOk="0">
                  <a:moveTo>
                    <a:pt x="172" y="1"/>
                  </a:moveTo>
                  <a:cubicBezTo>
                    <a:pt x="275" y="185"/>
                    <a:pt x="1" y="669"/>
                    <a:pt x="315" y="669"/>
                  </a:cubicBezTo>
                  <a:cubicBezTo>
                    <a:pt x="326" y="669"/>
                    <a:pt x="338" y="669"/>
                    <a:pt x="350" y="668"/>
                  </a:cubicBezTo>
                  <a:cubicBezTo>
                    <a:pt x="408" y="633"/>
                    <a:pt x="472" y="618"/>
                    <a:pt x="541" y="618"/>
                  </a:cubicBezTo>
                  <a:cubicBezTo>
                    <a:pt x="857" y="618"/>
                    <a:pt x="1263" y="926"/>
                    <a:pt x="1550" y="926"/>
                  </a:cubicBezTo>
                  <a:cubicBezTo>
                    <a:pt x="1710" y="926"/>
                    <a:pt x="1834" y="831"/>
                    <a:pt x="1886" y="537"/>
                  </a:cubicBezTo>
                  <a:cubicBezTo>
                    <a:pt x="1291" y="370"/>
                    <a:pt x="945" y="1"/>
                    <a:pt x="17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1"/>
            <p:cNvSpPr/>
            <p:nvPr/>
          </p:nvSpPr>
          <p:spPr>
            <a:xfrm>
              <a:off x="571200" y="1309225"/>
              <a:ext cx="29475" cy="21450"/>
            </a:xfrm>
            <a:custGeom>
              <a:avLst/>
              <a:gdLst/>
              <a:ahLst/>
              <a:cxnLst/>
              <a:rect l="l" t="t" r="r" b="b"/>
              <a:pathLst>
                <a:path w="1179" h="858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548"/>
                    <a:pt x="357" y="822"/>
                    <a:pt x="965" y="858"/>
                  </a:cubicBezTo>
                  <a:cubicBezTo>
                    <a:pt x="976" y="703"/>
                    <a:pt x="1179" y="703"/>
                    <a:pt x="1131" y="488"/>
                  </a:cubicBezTo>
                  <a:cubicBezTo>
                    <a:pt x="560" y="477"/>
                    <a:pt x="560" y="24"/>
                    <a:pt x="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1"/>
            <p:cNvSpPr/>
            <p:nvPr/>
          </p:nvSpPr>
          <p:spPr>
            <a:xfrm>
              <a:off x="355100" y="137025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476" y="0"/>
                  </a:moveTo>
                  <a:cubicBezTo>
                    <a:pt x="0" y="548"/>
                    <a:pt x="643" y="1155"/>
                    <a:pt x="1155" y="1357"/>
                  </a:cubicBezTo>
                  <a:cubicBezTo>
                    <a:pt x="1584" y="845"/>
                    <a:pt x="1072" y="119"/>
                    <a:pt x="47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1"/>
            <p:cNvSpPr/>
            <p:nvPr/>
          </p:nvSpPr>
          <p:spPr>
            <a:xfrm>
              <a:off x="264900" y="1505675"/>
              <a:ext cx="193675" cy="164400"/>
            </a:xfrm>
            <a:custGeom>
              <a:avLst/>
              <a:gdLst/>
              <a:ahLst/>
              <a:cxnLst/>
              <a:rect l="l" t="t" r="r" b="b"/>
              <a:pathLst>
                <a:path w="7747" h="6576" extrusionOk="0">
                  <a:moveTo>
                    <a:pt x="1378" y="1412"/>
                  </a:moveTo>
                  <a:cubicBezTo>
                    <a:pt x="1669" y="1412"/>
                    <a:pt x="2011" y="1626"/>
                    <a:pt x="1953" y="1893"/>
                  </a:cubicBezTo>
                  <a:cubicBezTo>
                    <a:pt x="1871" y="1906"/>
                    <a:pt x="1798" y="1912"/>
                    <a:pt x="1733" y="1912"/>
                  </a:cubicBezTo>
                  <a:cubicBezTo>
                    <a:pt x="1366" y="1912"/>
                    <a:pt x="1243" y="1736"/>
                    <a:pt x="1001" y="1655"/>
                  </a:cubicBezTo>
                  <a:cubicBezTo>
                    <a:pt x="1013" y="1608"/>
                    <a:pt x="1048" y="1548"/>
                    <a:pt x="1072" y="1512"/>
                  </a:cubicBezTo>
                  <a:cubicBezTo>
                    <a:pt x="1108" y="1512"/>
                    <a:pt x="1132" y="1501"/>
                    <a:pt x="1179" y="1501"/>
                  </a:cubicBezTo>
                  <a:lnTo>
                    <a:pt x="1179" y="1453"/>
                  </a:lnTo>
                  <a:cubicBezTo>
                    <a:pt x="1238" y="1425"/>
                    <a:pt x="1306" y="1412"/>
                    <a:pt x="1378" y="1412"/>
                  </a:cubicBezTo>
                  <a:close/>
                  <a:moveTo>
                    <a:pt x="3858" y="4215"/>
                  </a:moveTo>
                  <a:lnTo>
                    <a:pt x="3858" y="4215"/>
                  </a:lnTo>
                  <a:cubicBezTo>
                    <a:pt x="3906" y="4489"/>
                    <a:pt x="3846" y="4691"/>
                    <a:pt x="3703" y="4822"/>
                  </a:cubicBezTo>
                  <a:cubicBezTo>
                    <a:pt x="3676" y="4823"/>
                    <a:pt x="3649" y="4824"/>
                    <a:pt x="3622" y="4824"/>
                  </a:cubicBezTo>
                  <a:cubicBezTo>
                    <a:pt x="3273" y="4824"/>
                    <a:pt x="3027" y="4749"/>
                    <a:pt x="2906" y="4572"/>
                  </a:cubicBezTo>
                  <a:cubicBezTo>
                    <a:pt x="2962" y="4291"/>
                    <a:pt x="3058" y="4246"/>
                    <a:pt x="3222" y="4246"/>
                  </a:cubicBezTo>
                  <a:cubicBezTo>
                    <a:pt x="3299" y="4246"/>
                    <a:pt x="3392" y="4256"/>
                    <a:pt x="3503" y="4256"/>
                  </a:cubicBezTo>
                  <a:cubicBezTo>
                    <a:pt x="3605" y="4256"/>
                    <a:pt x="3723" y="4248"/>
                    <a:pt x="3858" y="4215"/>
                  </a:cubicBezTo>
                  <a:close/>
                  <a:moveTo>
                    <a:pt x="1" y="0"/>
                  </a:moveTo>
                  <a:cubicBezTo>
                    <a:pt x="298" y="358"/>
                    <a:pt x="298" y="917"/>
                    <a:pt x="405" y="1417"/>
                  </a:cubicBezTo>
                  <a:cubicBezTo>
                    <a:pt x="310" y="1501"/>
                    <a:pt x="191" y="1572"/>
                    <a:pt x="48" y="1655"/>
                  </a:cubicBezTo>
                  <a:cubicBezTo>
                    <a:pt x="358" y="1905"/>
                    <a:pt x="870" y="2144"/>
                    <a:pt x="1310" y="2310"/>
                  </a:cubicBezTo>
                  <a:cubicBezTo>
                    <a:pt x="1203" y="2453"/>
                    <a:pt x="1144" y="2644"/>
                    <a:pt x="1179" y="2858"/>
                  </a:cubicBezTo>
                  <a:cubicBezTo>
                    <a:pt x="1196" y="2858"/>
                    <a:pt x="1213" y="2859"/>
                    <a:pt x="1229" y="2859"/>
                  </a:cubicBezTo>
                  <a:cubicBezTo>
                    <a:pt x="1662" y="2859"/>
                    <a:pt x="1911" y="2707"/>
                    <a:pt x="2060" y="2501"/>
                  </a:cubicBezTo>
                  <a:lnTo>
                    <a:pt x="2072" y="2501"/>
                  </a:lnTo>
                  <a:cubicBezTo>
                    <a:pt x="2132" y="2405"/>
                    <a:pt x="2191" y="2286"/>
                    <a:pt x="2215" y="2191"/>
                  </a:cubicBezTo>
                  <a:cubicBezTo>
                    <a:pt x="2203" y="2167"/>
                    <a:pt x="2191" y="2167"/>
                    <a:pt x="2168" y="2155"/>
                  </a:cubicBezTo>
                  <a:cubicBezTo>
                    <a:pt x="2203" y="2155"/>
                    <a:pt x="2251" y="2144"/>
                    <a:pt x="2275" y="2144"/>
                  </a:cubicBezTo>
                  <a:cubicBezTo>
                    <a:pt x="2310" y="2501"/>
                    <a:pt x="3037" y="2310"/>
                    <a:pt x="2906" y="2751"/>
                  </a:cubicBezTo>
                  <a:cubicBezTo>
                    <a:pt x="2875" y="2943"/>
                    <a:pt x="2699" y="3006"/>
                    <a:pt x="2427" y="3006"/>
                  </a:cubicBezTo>
                  <a:cubicBezTo>
                    <a:pt x="2379" y="3006"/>
                    <a:pt x="2328" y="3004"/>
                    <a:pt x="2275" y="3001"/>
                  </a:cubicBezTo>
                  <a:lnTo>
                    <a:pt x="2275" y="3001"/>
                  </a:lnTo>
                  <a:cubicBezTo>
                    <a:pt x="2251" y="3751"/>
                    <a:pt x="2965" y="4465"/>
                    <a:pt x="1965" y="5072"/>
                  </a:cubicBezTo>
                  <a:cubicBezTo>
                    <a:pt x="2027" y="5068"/>
                    <a:pt x="2088" y="5065"/>
                    <a:pt x="2148" y="5065"/>
                  </a:cubicBezTo>
                  <a:cubicBezTo>
                    <a:pt x="3669" y="5065"/>
                    <a:pt x="4607" y="6576"/>
                    <a:pt x="6290" y="6576"/>
                  </a:cubicBezTo>
                  <a:cubicBezTo>
                    <a:pt x="6481" y="6576"/>
                    <a:pt x="6682" y="6556"/>
                    <a:pt x="6894" y="6513"/>
                  </a:cubicBezTo>
                  <a:cubicBezTo>
                    <a:pt x="6847" y="5739"/>
                    <a:pt x="5954" y="5608"/>
                    <a:pt x="5775" y="4930"/>
                  </a:cubicBezTo>
                  <a:lnTo>
                    <a:pt x="5775" y="4930"/>
                  </a:lnTo>
                  <a:cubicBezTo>
                    <a:pt x="5806" y="4931"/>
                    <a:pt x="5835" y="4931"/>
                    <a:pt x="5864" y="4931"/>
                  </a:cubicBezTo>
                  <a:cubicBezTo>
                    <a:pt x="6653" y="4931"/>
                    <a:pt x="6791" y="4476"/>
                    <a:pt x="7537" y="4453"/>
                  </a:cubicBezTo>
                  <a:lnTo>
                    <a:pt x="7537" y="4346"/>
                  </a:lnTo>
                  <a:cubicBezTo>
                    <a:pt x="7573" y="4346"/>
                    <a:pt x="7632" y="4346"/>
                    <a:pt x="7692" y="4334"/>
                  </a:cubicBezTo>
                  <a:cubicBezTo>
                    <a:pt x="7746" y="4009"/>
                    <a:pt x="7652" y="3792"/>
                    <a:pt x="7302" y="3792"/>
                  </a:cubicBezTo>
                  <a:cubicBezTo>
                    <a:pt x="7268" y="3792"/>
                    <a:pt x="7231" y="3794"/>
                    <a:pt x="7192" y="3798"/>
                  </a:cubicBezTo>
                  <a:cubicBezTo>
                    <a:pt x="7192" y="3858"/>
                    <a:pt x="7180" y="3882"/>
                    <a:pt x="7180" y="3929"/>
                  </a:cubicBezTo>
                  <a:cubicBezTo>
                    <a:pt x="5668" y="3810"/>
                    <a:pt x="4799" y="3215"/>
                    <a:pt x="3882" y="2620"/>
                  </a:cubicBezTo>
                  <a:cubicBezTo>
                    <a:pt x="3763" y="2203"/>
                    <a:pt x="4120" y="2155"/>
                    <a:pt x="4037" y="1751"/>
                  </a:cubicBezTo>
                  <a:cubicBezTo>
                    <a:pt x="3953" y="1732"/>
                    <a:pt x="3883" y="1724"/>
                    <a:pt x="3824" y="1724"/>
                  </a:cubicBezTo>
                  <a:cubicBezTo>
                    <a:pt x="3406" y="1724"/>
                    <a:pt x="3545" y="2133"/>
                    <a:pt x="3131" y="2133"/>
                  </a:cubicBezTo>
                  <a:cubicBezTo>
                    <a:pt x="3116" y="2133"/>
                    <a:pt x="3101" y="2133"/>
                    <a:pt x="3084" y="2132"/>
                  </a:cubicBezTo>
                  <a:cubicBezTo>
                    <a:pt x="2858" y="1691"/>
                    <a:pt x="2691" y="1215"/>
                    <a:pt x="2132" y="1036"/>
                  </a:cubicBezTo>
                  <a:cubicBezTo>
                    <a:pt x="2004" y="1133"/>
                    <a:pt x="1897" y="1171"/>
                    <a:pt x="1802" y="1171"/>
                  </a:cubicBezTo>
                  <a:cubicBezTo>
                    <a:pt x="1453" y="1171"/>
                    <a:pt x="1258" y="667"/>
                    <a:pt x="799" y="667"/>
                  </a:cubicBezTo>
                  <a:cubicBezTo>
                    <a:pt x="795" y="667"/>
                    <a:pt x="791" y="667"/>
                    <a:pt x="786" y="667"/>
                  </a:cubicBezTo>
                  <a:cubicBezTo>
                    <a:pt x="548" y="417"/>
                    <a:pt x="251" y="227"/>
                    <a:pt x="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1"/>
            <p:cNvSpPr/>
            <p:nvPr/>
          </p:nvSpPr>
          <p:spPr>
            <a:xfrm>
              <a:off x="442800" y="1703550"/>
              <a:ext cx="23050" cy="19725"/>
            </a:xfrm>
            <a:custGeom>
              <a:avLst/>
              <a:gdLst/>
              <a:ahLst/>
              <a:cxnLst/>
              <a:rect l="l" t="t" r="r" b="b"/>
              <a:pathLst>
                <a:path w="922" h="789" extrusionOk="0">
                  <a:moveTo>
                    <a:pt x="659" y="1"/>
                  </a:moveTo>
                  <a:cubicBezTo>
                    <a:pt x="338" y="1"/>
                    <a:pt x="1" y="363"/>
                    <a:pt x="88" y="789"/>
                  </a:cubicBezTo>
                  <a:cubicBezTo>
                    <a:pt x="624" y="765"/>
                    <a:pt x="921" y="527"/>
                    <a:pt x="874" y="63"/>
                  </a:cubicBezTo>
                  <a:cubicBezTo>
                    <a:pt x="807" y="20"/>
                    <a:pt x="733" y="1"/>
                    <a:pt x="6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1"/>
            <p:cNvSpPr/>
            <p:nvPr/>
          </p:nvSpPr>
          <p:spPr>
            <a:xfrm>
              <a:off x="573875" y="1221000"/>
              <a:ext cx="26900" cy="21875"/>
            </a:xfrm>
            <a:custGeom>
              <a:avLst/>
              <a:gdLst/>
              <a:ahLst/>
              <a:cxnLst/>
              <a:rect l="l" t="t" r="r" b="b"/>
              <a:pathLst>
                <a:path w="1076" h="875" extrusionOk="0">
                  <a:moveTo>
                    <a:pt x="454" y="0"/>
                  </a:moveTo>
                  <a:cubicBezTo>
                    <a:pt x="379" y="0"/>
                    <a:pt x="300" y="6"/>
                    <a:pt x="215" y="17"/>
                  </a:cubicBezTo>
                  <a:cubicBezTo>
                    <a:pt x="0" y="184"/>
                    <a:pt x="72" y="553"/>
                    <a:pt x="60" y="862"/>
                  </a:cubicBezTo>
                  <a:cubicBezTo>
                    <a:pt x="139" y="870"/>
                    <a:pt x="214" y="874"/>
                    <a:pt x="284" y="874"/>
                  </a:cubicBezTo>
                  <a:cubicBezTo>
                    <a:pt x="838" y="874"/>
                    <a:pt x="1076" y="623"/>
                    <a:pt x="1012" y="136"/>
                  </a:cubicBezTo>
                  <a:cubicBezTo>
                    <a:pt x="876" y="54"/>
                    <a:pt x="692" y="0"/>
                    <a:pt x="4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1"/>
            <p:cNvSpPr/>
            <p:nvPr/>
          </p:nvSpPr>
          <p:spPr>
            <a:xfrm>
              <a:off x="401525" y="1308925"/>
              <a:ext cx="75625" cy="34625"/>
            </a:xfrm>
            <a:custGeom>
              <a:avLst/>
              <a:gdLst/>
              <a:ahLst/>
              <a:cxnLst/>
              <a:rect l="l" t="t" r="r" b="b"/>
              <a:pathLst>
                <a:path w="3025" h="1385" extrusionOk="0">
                  <a:moveTo>
                    <a:pt x="1279" y="1"/>
                  </a:moveTo>
                  <a:cubicBezTo>
                    <a:pt x="896" y="1"/>
                    <a:pt x="690" y="154"/>
                    <a:pt x="305" y="154"/>
                  </a:cubicBezTo>
                  <a:cubicBezTo>
                    <a:pt x="247" y="154"/>
                    <a:pt x="186" y="151"/>
                    <a:pt x="120" y="143"/>
                  </a:cubicBezTo>
                  <a:lnTo>
                    <a:pt x="120" y="143"/>
                  </a:lnTo>
                  <a:cubicBezTo>
                    <a:pt x="1" y="655"/>
                    <a:pt x="691" y="512"/>
                    <a:pt x="608" y="1012"/>
                  </a:cubicBezTo>
                  <a:cubicBezTo>
                    <a:pt x="779" y="955"/>
                    <a:pt x="926" y="932"/>
                    <a:pt x="1057" y="932"/>
                  </a:cubicBezTo>
                  <a:cubicBezTo>
                    <a:pt x="1635" y="932"/>
                    <a:pt x="1915" y="1385"/>
                    <a:pt x="2702" y="1385"/>
                  </a:cubicBezTo>
                  <a:cubicBezTo>
                    <a:pt x="2741" y="1385"/>
                    <a:pt x="2781" y="1384"/>
                    <a:pt x="2822" y="1381"/>
                  </a:cubicBezTo>
                  <a:cubicBezTo>
                    <a:pt x="2822" y="1227"/>
                    <a:pt x="3025" y="1215"/>
                    <a:pt x="2977" y="1012"/>
                  </a:cubicBezTo>
                  <a:cubicBezTo>
                    <a:pt x="2251" y="870"/>
                    <a:pt x="1786" y="536"/>
                    <a:pt x="1548" y="24"/>
                  </a:cubicBezTo>
                  <a:cubicBezTo>
                    <a:pt x="1448" y="8"/>
                    <a:pt x="1360" y="1"/>
                    <a:pt x="127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1"/>
            <p:cNvSpPr/>
            <p:nvPr/>
          </p:nvSpPr>
          <p:spPr>
            <a:xfrm>
              <a:off x="698000" y="3780350"/>
              <a:ext cx="99125" cy="78025"/>
            </a:xfrm>
            <a:custGeom>
              <a:avLst/>
              <a:gdLst/>
              <a:ahLst/>
              <a:cxnLst/>
              <a:rect l="l" t="t" r="r" b="b"/>
              <a:pathLst>
                <a:path w="3965" h="3121" extrusionOk="0">
                  <a:moveTo>
                    <a:pt x="2774" y="1"/>
                  </a:moveTo>
                  <a:cubicBezTo>
                    <a:pt x="2334" y="25"/>
                    <a:pt x="2119" y="203"/>
                    <a:pt x="2084" y="560"/>
                  </a:cubicBezTo>
                  <a:cubicBezTo>
                    <a:pt x="2322" y="691"/>
                    <a:pt x="2715" y="691"/>
                    <a:pt x="2774" y="953"/>
                  </a:cubicBezTo>
                  <a:cubicBezTo>
                    <a:pt x="2657" y="1035"/>
                    <a:pt x="2591" y="1066"/>
                    <a:pt x="2549" y="1066"/>
                  </a:cubicBezTo>
                  <a:cubicBezTo>
                    <a:pt x="2450" y="1066"/>
                    <a:pt x="2476" y="897"/>
                    <a:pt x="2250" y="822"/>
                  </a:cubicBezTo>
                  <a:cubicBezTo>
                    <a:pt x="2215" y="1013"/>
                    <a:pt x="2012" y="1096"/>
                    <a:pt x="2084" y="1370"/>
                  </a:cubicBezTo>
                  <a:cubicBezTo>
                    <a:pt x="2203" y="1358"/>
                    <a:pt x="2274" y="1358"/>
                    <a:pt x="2358" y="1358"/>
                  </a:cubicBezTo>
                  <a:cubicBezTo>
                    <a:pt x="2119" y="1965"/>
                    <a:pt x="1250" y="2072"/>
                    <a:pt x="1119" y="2739"/>
                  </a:cubicBezTo>
                  <a:cubicBezTo>
                    <a:pt x="718" y="2686"/>
                    <a:pt x="841" y="2240"/>
                    <a:pt x="375" y="2240"/>
                  </a:cubicBezTo>
                  <a:cubicBezTo>
                    <a:pt x="316" y="2240"/>
                    <a:pt x="247" y="2247"/>
                    <a:pt x="167" y="2263"/>
                  </a:cubicBezTo>
                  <a:cubicBezTo>
                    <a:pt x="0" y="2882"/>
                    <a:pt x="881" y="2703"/>
                    <a:pt x="953" y="3120"/>
                  </a:cubicBezTo>
                  <a:cubicBezTo>
                    <a:pt x="1180" y="2978"/>
                    <a:pt x="1383" y="2961"/>
                    <a:pt x="1580" y="2961"/>
                  </a:cubicBezTo>
                  <a:cubicBezTo>
                    <a:pt x="1644" y="2961"/>
                    <a:pt x="1708" y="2963"/>
                    <a:pt x="1772" y="2963"/>
                  </a:cubicBezTo>
                  <a:cubicBezTo>
                    <a:pt x="1923" y="2963"/>
                    <a:pt x="2076" y="2952"/>
                    <a:pt x="2239" y="2882"/>
                  </a:cubicBezTo>
                  <a:cubicBezTo>
                    <a:pt x="1858" y="2823"/>
                    <a:pt x="2155" y="2287"/>
                    <a:pt x="2072" y="2025"/>
                  </a:cubicBezTo>
                  <a:cubicBezTo>
                    <a:pt x="2203" y="1953"/>
                    <a:pt x="2334" y="1894"/>
                    <a:pt x="2500" y="1870"/>
                  </a:cubicBezTo>
                  <a:lnTo>
                    <a:pt x="2500" y="1870"/>
                  </a:lnTo>
                  <a:cubicBezTo>
                    <a:pt x="2489" y="1906"/>
                    <a:pt x="2512" y="1965"/>
                    <a:pt x="2596" y="2049"/>
                  </a:cubicBezTo>
                  <a:cubicBezTo>
                    <a:pt x="2965" y="1941"/>
                    <a:pt x="3513" y="1965"/>
                    <a:pt x="3620" y="1644"/>
                  </a:cubicBezTo>
                  <a:cubicBezTo>
                    <a:pt x="3798" y="1584"/>
                    <a:pt x="3905" y="1465"/>
                    <a:pt x="3965" y="1251"/>
                  </a:cubicBezTo>
                  <a:lnTo>
                    <a:pt x="3262" y="1251"/>
                  </a:lnTo>
                  <a:cubicBezTo>
                    <a:pt x="3084" y="894"/>
                    <a:pt x="3227" y="406"/>
                    <a:pt x="277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1"/>
            <p:cNvSpPr/>
            <p:nvPr/>
          </p:nvSpPr>
          <p:spPr>
            <a:xfrm>
              <a:off x="432475" y="3662175"/>
              <a:ext cx="57475" cy="54200"/>
            </a:xfrm>
            <a:custGeom>
              <a:avLst/>
              <a:gdLst/>
              <a:ahLst/>
              <a:cxnLst/>
              <a:rect l="l" t="t" r="r" b="b"/>
              <a:pathLst>
                <a:path w="2299" h="2168" extrusionOk="0">
                  <a:moveTo>
                    <a:pt x="2108" y="1"/>
                  </a:moveTo>
                  <a:cubicBezTo>
                    <a:pt x="1037" y="49"/>
                    <a:pt x="1" y="1454"/>
                    <a:pt x="906" y="2168"/>
                  </a:cubicBezTo>
                  <a:cubicBezTo>
                    <a:pt x="1049" y="1477"/>
                    <a:pt x="1549" y="1061"/>
                    <a:pt x="2275" y="823"/>
                  </a:cubicBezTo>
                  <a:cubicBezTo>
                    <a:pt x="2299" y="477"/>
                    <a:pt x="2287" y="168"/>
                    <a:pt x="2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1"/>
            <p:cNvSpPr/>
            <p:nvPr/>
          </p:nvSpPr>
          <p:spPr>
            <a:xfrm>
              <a:off x="443500" y="4107425"/>
              <a:ext cx="23025" cy="27750"/>
            </a:xfrm>
            <a:custGeom>
              <a:avLst/>
              <a:gdLst/>
              <a:ahLst/>
              <a:cxnLst/>
              <a:rect l="l" t="t" r="r" b="b"/>
              <a:pathLst>
                <a:path w="921" h="1110" extrusionOk="0">
                  <a:moveTo>
                    <a:pt x="95" y="0"/>
                  </a:moveTo>
                  <a:cubicBezTo>
                    <a:pt x="64" y="0"/>
                    <a:pt x="33" y="1"/>
                    <a:pt x="0" y="3"/>
                  </a:cubicBezTo>
                  <a:cubicBezTo>
                    <a:pt x="107" y="467"/>
                    <a:pt x="238" y="884"/>
                    <a:pt x="643" y="1110"/>
                  </a:cubicBezTo>
                  <a:cubicBezTo>
                    <a:pt x="804" y="616"/>
                    <a:pt x="921" y="0"/>
                    <a:pt x="9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1"/>
            <p:cNvSpPr/>
            <p:nvPr/>
          </p:nvSpPr>
          <p:spPr>
            <a:xfrm>
              <a:off x="455650" y="3394400"/>
              <a:ext cx="25050" cy="24100"/>
            </a:xfrm>
            <a:custGeom>
              <a:avLst/>
              <a:gdLst/>
              <a:ahLst/>
              <a:cxnLst/>
              <a:rect l="l" t="t" r="r" b="b"/>
              <a:pathLst>
                <a:path w="1002" h="964" extrusionOk="0">
                  <a:moveTo>
                    <a:pt x="529" y="1"/>
                  </a:moveTo>
                  <a:cubicBezTo>
                    <a:pt x="0" y="1"/>
                    <a:pt x="155" y="559"/>
                    <a:pt x="122" y="961"/>
                  </a:cubicBezTo>
                  <a:cubicBezTo>
                    <a:pt x="144" y="962"/>
                    <a:pt x="165" y="963"/>
                    <a:pt x="186" y="963"/>
                  </a:cubicBezTo>
                  <a:cubicBezTo>
                    <a:pt x="781" y="963"/>
                    <a:pt x="1002" y="330"/>
                    <a:pt x="645" y="8"/>
                  </a:cubicBezTo>
                  <a:cubicBezTo>
                    <a:pt x="604" y="3"/>
                    <a:pt x="565" y="1"/>
                    <a:pt x="5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1"/>
            <p:cNvSpPr/>
            <p:nvPr/>
          </p:nvSpPr>
          <p:spPr>
            <a:xfrm>
              <a:off x="451525" y="3350250"/>
              <a:ext cx="30350" cy="20475"/>
            </a:xfrm>
            <a:custGeom>
              <a:avLst/>
              <a:gdLst/>
              <a:ahLst/>
              <a:cxnLst/>
              <a:rect l="l" t="t" r="r" b="b"/>
              <a:pathLst>
                <a:path w="1214" h="819" extrusionOk="0">
                  <a:moveTo>
                    <a:pt x="120" y="0"/>
                  </a:moveTo>
                  <a:cubicBezTo>
                    <a:pt x="1" y="417"/>
                    <a:pt x="298" y="500"/>
                    <a:pt x="287" y="810"/>
                  </a:cubicBezTo>
                  <a:cubicBezTo>
                    <a:pt x="384" y="814"/>
                    <a:pt x="479" y="818"/>
                    <a:pt x="568" y="818"/>
                  </a:cubicBezTo>
                  <a:cubicBezTo>
                    <a:pt x="944" y="818"/>
                    <a:pt x="1213" y="752"/>
                    <a:pt x="1156" y="405"/>
                  </a:cubicBezTo>
                  <a:cubicBezTo>
                    <a:pt x="1013" y="381"/>
                    <a:pt x="941" y="286"/>
                    <a:pt x="977" y="143"/>
                  </a:cubicBezTo>
                  <a:cubicBezTo>
                    <a:pt x="949" y="140"/>
                    <a:pt x="924" y="139"/>
                    <a:pt x="899" y="139"/>
                  </a:cubicBezTo>
                  <a:cubicBezTo>
                    <a:pt x="660" y="139"/>
                    <a:pt x="580" y="276"/>
                    <a:pt x="339" y="276"/>
                  </a:cubicBezTo>
                  <a:cubicBezTo>
                    <a:pt x="322" y="276"/>
                    <a:pt x="305" y="276"/>
                    <a:pt x="287" y="274"/>
                  </a:cubicBezTo>
                  <a:cubicBezTo>
                    <a:pt x="263" y="167"/>
                    <a:pt x="287" y="0"/>
                    <a:pt x="12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1"/>
            <p:cNvSpPr/>
            <p:nvPr/>
          </p:nvSpPr>
          <p:spPr>
            <a:xfrm>
              <a:off x="431175" y="3214225"/>
              <a:ext cx="32575" cy="28325"/>
            </a:xfrm>
            <a:custGeom>
              <a:avLst/>
              <a:gdLst/>
              <a:ahLst/>
              <a:cxnLst/>
              <a:rect l="l" t="t" r="r" b="b"/>
              <a:pathLst>
                <a:path w="1303" h="1133" extrusionOk="0">
                  <a:moveTo>
                    <a:pt x="902" y="0"/>
                  </a:moveTo>
                  <a:cubicBezTo>
                    <a:pt x="641" y="0"/>
                    <a:pt x="601" y="172"/>
                    <a:pt x="330" y="172"/>
                  </a:cubicBezTo>
                  <a:cubicBezTo>
                    <a:pt x="303" y="172"/>
                    <a:pt x="275" y="170"/>
                    <a:pt x="243" y="167"/>
                  </a:cubicBezTo>
                  <a:lnTo>
                    <a:pt x="243" y="167"/>
                  </a:lnTo>
                  <a:cubicBezTo>
                    <a:pt x="0" y="744"/>
                    <a:pt x="636" y="1132"/>
                    <a:pt x="956" y="1132"/>
                  </a:cubicBezTo>
                  <a:cubicBezTo>
                    <a:pt x="1012" y="1132"/>
                    <a:pt x="1058" y="1120"/>
                    <a:pt x="1089" y="1095"/>
                  </a:cubicBezTo>
                  <a:cubicBezTo>
                    <a:pt x="565" y="857"/>
                    <a:pt x="1303" y="464"/>
                    <a:pt x="1089" y="24"/>
                  </a:cubicBezTo>
                  <a:cubicBezTo>
                    <a:pt x="1015" y="7"/>
                    <a:pt x="954" y="0"/>
                    <a:pt x="90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1"/>
            <p:cNvSpPr/>
            <p:nvPr/>
          </p:nvSpPr>
          <p:spPr>
            <a:xfrm>
              <a:off x="519100" y="2909350"/>
              <a:ext cx="30975" cy="23900"/>
            </a:xfrm>
            <a:custGeom>
              <a:avLst/>
              <a:gdLst/>
              <a:ahLst/>
              <a:cxnLst/>
              <a:rect l="l" t="t" r="r" b="b"/>
              <a:pathLst>
                <a:path w="1239" h="956" extrusionOk="0">
                  <a:moveTo>
                    <a:pt x="207" y="1"/>
                  </a:moveTo>
                  <a:cubicBezTo>
                    <a:pt x="175" y="1"/>
                    <a:pt x="142" y="1"/>
                    <a:pt x="108" y="3"/>
                  </a:cubicBezTo>
                  <a:cubicBezTo>
                    <a:pt x="1" y="646"/>
                    <a:pt x="1036" y="420"/>
                    <a:pt x="1060" y="956"/>
                  </a:cubicBezTo>
                  <a:cubicBezTo>
                    <a:pt x="1239" y="801"/>
                    <a:pt x="1239" y="527"/>
                    <a:pt x="1215" y="229"/>
                  </a:cubicBezTo>
                  <a:cubicBezTo>
                    <a:pt x="905" y="141"/>
                    <a:pt x="636" y="1"/>
                    <a:pt x="20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1"/>
            <p:cNvSpPr/>
            <p:nvPr/>
          </p:nvSpPr>
          <p:spPr>
            <a:xfrm>
              <a:off x="501825" y="2812075"/>
              <a:ext cx="37250" cy="32075"/>
            </a:xfrm>
            <a:custGeom>
              <a:avLst/>
              <a:gdLst/>
              <a:ahLst/>
              <a:cxnLst/>
              <a:rect l="l" t="t" r="r" b="b"/>
              <a:pathLst>
                <a:path w="1490" h="1283" extrusionOk="0">
                  <a:moveTo>
                    <a:pt x="477" y="1"/>
                  </a:moveTo>
                  <a:cubicBezTo>
                    <a:pt x="60" y="156"/>
                    <a:pt x="287" y="810"/>
                    <a:pt x="1" y="1096"/>
                  </a:cubicBezTo>
                  <a:cubicBezTo>
                    <a:pt x="268" y="1227"/>
                    <a:pt x="496" y="1282"/>
                    <a:pt x="681" y="1282"/>
                  </a:cubicBezTo>
                  <a:cubicBezTo>
                    <a:pt x="1471" y="1282"/>
                    <a:pt x="1490" y="290"/>
                    <a:pt x="4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1"/>
            <p:cNvSpPr/>
            <p:nvPr/>
          </p:nvSpPr>
          <p:spPr>
            <a:xfrm>
              <a:off x="392000" y="3967250"/>
              <a:ext cx="51525" cy="30425"/>
            </a:xfrm>
            <a:custGeom>
              <a:avLst/>
              <a:gdLst/>
              <a:ahLst/>
              <a:cxnLst/>
              <a:rect l="l" t="t" r="r" b="b"/>
              <a:pathLst>
                <a:path w="2061" h="1217" extrusionOk="0">
                  <a:moveTo>
                    <a:pt x="77" y="1"/>
                  </a:moveTo>
                  <a:cubicBezTo>
                    <a:pt x="52" y="1"/>
                    <a:pt x="26" y="1"/>
                    <a:pt x="1" y="2"/>
                  </a:cubicBezTo>
                  <a:cubicBezTo>
                    <a:pt x="584" y="252"/>
                    <a:pt x="429" y="1073"/>
                    <a:pt x="1108" y="1216"/>
                  </a:cubicBezTo>
                  <a:cubicBezTo>
                    <a:pt x="1477" y="966"/>
                    <a:pt x="1656" y="585"/>
                    <a:pt x="2060" y="371"/>
                  </a:cubicBezTo>
                  <a:cubicBezTo>
                    <a:pt x="1240" y="371"/>
                    <a:pt x="902" y="1"/>
                    <a:pt x="7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1"/>
            <p:cNvSpPr/>
            <p:nvPr/>
          </p:nvSpPr>
          <p:spPr>
            <a:xfrm>
              <a:off x="911725" y="4217825"/>
              <a:ext cx="47625" cy="20650"/>
            </a:xfrm>
            <a:custGeom>
              <a:avLst/>
              <a:gdLst/>
              <a:ahLst/>
              <a:cxnLst/>
              <a:rect l="l" t="t" r="r" b="b"/>
              <a:pathLst>
                <a:path w="1905" h="826" extrusionOk="0">
                  <a:moveTo>
                    <a:pt x="1474" y="0"/>
                  </a:moveTo>
                  <a:cubicBezTo>
                    <a:pt x="920" y="0"/>
                    <a:pt x="763" y="376"/>
                    <a:pt x="389" y="376"/>
                  </a:cubicBezTo>
                  <a:cubicBezTo>
                    <a:pt x="288" y="376"/>
                    <a:pt x="170" y="348"/>
                    <a:pt x="24" y="278"/>
                  </a:cubicBezTo>
                  <a:lnTo>
                    <a:pt x="24" y="278"/>
                  </a:lnTo>
                  <a:cubicBezTo>
                    <a:pt x="0" y="714"/>
                    <a:pt x="275" y="797"/>
                    <a:pt x="610" y="797"/>
                  </a:cubicBezTo>
                  <a:cubicBezTo>
                    <a:pt x="815" y="797"/>
                    <a:pt x="1043" y="766"/>
                    <a:pt x="1239" y="766"/>
                  </a:cubicBezTo>
                  <a:cubicBezTo>
                    <a:pt x="1369" y="766"/>
                    <a:pt x="1485" y="780"/>
                    <a:pt x="1571" y="825"/>
                  </a:cubicBezTo>
                  <a:cubicBezTo>
                    <a:pt x="1667" y="623"/>
                    <a:pt x="1845" y="480"/>
                    <a:pt x="1905" y="278"/>
                  </a:cubicBezTo>
                  <a:cubicBezTo>
                    <a:pt x="1702" y="266"/>
                    <a:pt x="1512" y="230"/>
                    <a:pt x="1571" y="4"/>
                  </a:cubicBezTo>
                  <a:cubicBezTo>
                    <a:pt x="1538" y="1"/>
                    <a:pt x="1505" y="0"/>
                    <a:pt x="14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1"/>
            <p:cNvSpPr/>
            <p:nvPr/>
          </p:nvSpPr>
          <p:spPr>
            <a:xfrm>
              <a:off x="360050" y="3865775"/>
              <a:ext cx="55500" cy="45450"/>
            </a:xfrm>
            <a:custGeom>
              <a:avLst/>
              <a:gdLst/>
              <a:ahLst/>
              <a:cxnLst/>
              <a:rect l="l" t="t" r="r" b="b"/>
              <a:pathLst>
                <a:path w="2220" h="1818" extrusionOk="0">
                  <a:moveTo>
                    <a:pt x="1267" y="1"/>
                  </a:moveTo>
                  <a:cubicBezTo>
                    <a:pt x="1100" y="263"/>
                    <a:pt x="909" y="489"/>
                    <a:pt x="838" y="799"/>
                  </a:cubicBezTo>
                  <a:cubicBezTo>
                    <a:pt x="0" y="856"/>
                    <a:pt x="549" y="1818"/>
                    <a:pt x="1003" y="1818"/>
                  </a:cubicBezTo>
                  <a:cubicBezTo>
                    <a:pt x="1111" y="1818"/>
                    <a:pt x="1213" y="1764"/>
                    <a:pt x="1290" y="1632"/>
                  </a:cubicBezTo>
                  <a:cubicBezTo>
                    <a:pt x="1088" y="1584"/>
                    <a:pt x="1088" y="1406"/>
                    <a:pt x="1124" y="1215"/>
                  </a:cubicBezTo>
                  <a:cubicBezTo>
                    <a:pt x="1624" y="1084"/>
                    <a:pt x="2219" y="453"/>
                    <a:pt x="17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1"/>
            <p:cNvSpPr/>
            <p:nvPr/>
          </p:nvSpPr>
          <p:spPr>
            <a:xfrm>
              <a:off x="367600" y="3995225"/>
              <a:ext cx="40200" cy="27150"/>
            </a:xfrm>
            <a:custGeom>
              <a:avLst/>
              <a:gdLst/>
              <a:ahLst/>
              <a:cxnLst/>
              <a:rect l="l" t="t" r="r" b="b"/>
              <a:pathLst>
                <a:path w="1608" h="1086" extrusionOk="0">
                  <a:moveTo>
                    <a:pt x="575" y="1"/>
                  </a:moveTo>
                  <a:cubicBezTo>
                    <a:pt x="555" y="1"/>
                    <a:pt x="534" y="1"/>
                    <a:pt x="512" y="2"/>
                  </a:cubicBezTo>
                  <a:cubicBezTo>
                    <a:pt x="0" y="597"/>
                    <a:pt x="881" y="1038"/>
                    <a:pt x="1608" y="1086"/>
                  </a:cubicBezTo>
                  <a:cubicBezTo>
                    <a:pt x="1329" y="668"/>
                    <a:pt x="1367" y="1"/>
                    <a:pt x="57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1"/>
            <p:cNvSpPr/>
            <p:nvPr/>
          </p:nvSpPr>
          <p:spPr>
            <a:xfrm>
              <a:off x="471475" y="4055025"/>
              <a:ext cx="21525" cy="21325"/>
            </a:xfrm>
            <a:custGeom>
              <a:avLst/>
              <a:gdLst/>
              <a:ahLst/>
              <a:cxnLst/>
              <a:rect l="l" t="t" r="r" b="b"/>
              <a:pathLst>
                <a:path w="861" h="853" extrusionOk="0">
                  <a:moveTo>
                    <a:pt x="427" y="1"/>
                  </a:moveTo>
                  <a:cubicBezTo>
                    <a:pt x="0" y="1"/>
                    <a:pt x="314" y="574"/>
                    <a:pt x="227" y="837"/>
                  </a:cubicBezTo>
                  <a:cubicBezTo>
                    <a:pt x="279" y="847"/>
                    <a:pt x="326" y="852"/>
                    <a:pt x="369" y="852"/>
                  </a:cubicBezTo>
                  <a:cubicBezTo>
                    <a:pt x="861" y="852"/>
                    <a:pt x="801" y="212"/>
                    <a:pt x="560" y="15"/>
                  </a:cubicBezTo>
                  <a:cubicBezTo>
                    <a:pt x="509" y="5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1"/>
            <p:cNvSpPr/>
            <p:nvPr/>
          </p:nvSpPr>
          <p:spPr>
            <a:xfrm>
              <a:off x="472075" y="4010900"/>
              <a:ext cx="30375" cy="24575"/>
            </a:xfrm>
            <a:custGeom>
              <a:avLst/>
              <a:gdLst/>
              <a:ahLst/>
              <a:cxnLst/>
              <a:rect l="l" t="t" r="r" b="b"/>
              <a:pathLst>
                <a:path w="1215" h="983" extrusionOk="0">
                  <a:moveTo>
                    <a:pt x="592" y="0"/>
                  </a:moveTo>
                  <a:cubicBezTo>
                    <a:pt x="526" y="0"/>
                    <a:pt x="449" y="9"/>
                    <a:pt x="358" y="30"/>
                  </a:cubicBezTo>
                  <a:cubicBezTo>
                    <a:pt x="203" y="149"/>
                    <a:pt x="0" y="887"/>
                    <a:pt x="358" y="982"/>
                  </a:cubicBezTo>
                  <a:cubicBezTo>
                    <a:pt x="500" y="685"/>
                    <a:pt x="1167" y="804"/>
                    <a:pt x="1215" y="447"/>
                  </a:cubicBezTo>
                  <a:cubicBezTo>
                    <a:pt x="960" y="324"/>
                    <a:pt x="984" y="0"/>
                    <a:pt x="59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1"/>
            <p:cNvSpPr/>
            <p:nvPr/>
          </p:nvSpPr>
          <p:spPr>
            <a:xfrm>
              <a:off x="489625" y="4367625"/>
              <a:ext cx="29800" cy="23675"/>
            </a:xfrm>
            <a:custGeom>
              <a:avLst/>
              <a:gdLst/>
              <a:ahLst/>
              <a:cxnLst/>
              <a:rect l="l" t="t" r="r" b="b"/>
              <a:pathLst>
                <a:path w="1192" h="947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63" y="489"/>
                    <a:pt x="1" y="358"/>
                    <a:pt x="191" y="929"/>
                  </a:cubicBezTo>
                  <a:cubicBezTo>
                    <a:pt x="261" y="942"/>
                    <a:pt x="321" y="947"/>
                    <a:pt x="375" y="947"/>
                  </a:cubicBezTo>
                  <a:cubicBezTo>
                    <a:pt x="625" y="947"/>
                    <a:pt x="716" y="837"/>
                    <a:pt x="835" y="837"/>
                  </a:cubicBezTo>
                  <a:cubicBezTo>
                    <a:pt x="890" y="837"/>
                    <a:pt x="951" y="860"/>
                    <a:pt x="1037" y="929"/>
                  </a:cubicBezTo>
                  <a:cubicBezTo>
                    <a:pt x="1001" y="560"/>
                    <a:pt x="1191" y="13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1"/>
            <p:cNvSpPr/>
            <p:nvPr/>
          </p:nvSpPr>
          <p:spPr>
            <a:xfrm>
              <a:off x="354200" y="2084900"/>
              <a:ext cx="33650" cy="24750"/>
            </a:xfrm>
            <a:custGeom>
              <a:avLst/>
              <a:gdLst/>
              <a:ahLst/>
              <a:cxnLst/>
              <a:rect l="l" t="t" r="r" b="b"/>
              <a:pathLst>
                <a:path w="1346" h="990" extrusionOk="0">
                  <a:moveTo>
                    <a:pt x="465" y="1"/>
                  </a:moveTo>
                  <a:cubicBezTo>
                    <a:pt x="0" y="453"/>
                    <a:pt x="596" y="906"/>
                    <a:pt x="1108" y="989"/>
                  </a:cubicBezTo>
                  <a:cubicBezTo>
                    <a:pt x="1346" y="596"/>
                    <a:pt x="1167" y="441"/>
                    <a:pt x="110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1"/>
            <p:cNvSpPr/>
            <p:nvPr/>
          </p:nvSpPr>
          <p:spPr>
            <a:xfrm>
              <a:off x="385150" y="1899175"/>
              <a:ext cx="21500" cy="20775"/>
            </a:xfrm>
            <a:custGeom>
              <a:avLst/>
              <a:gdLst/>
              <a:ahLst/>
              <a:cxnLst/>
              <a:rect l="l" t="t" r="r" b="b"/>
              <a:pathLst>
                <a:path w="860" h="831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22" y="239"/>
                    <a:pt x="1" y="346"/>
                    <a:pt x="155" y="822"/>
                  </a:cubicBezTo>
                  <a:cubicBezTo>
                    <a:pt x="184" y="827"/>
                    <a:pt x="211" y="830"/>
                    <a:pt x="237" y="830"/>
                  </a:cubicBezTo>
                  <a:cubicBezTo>
                    <a:pt x="669" y="830"/>
                    <a:pt x="859" y="135"/>
                    <a:pt x="48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1"/>
            <p:cNvSpPr/>
            <p:nvPr/>
          </p:nvSpPr>
          <p:spPr>
            <a:xfrm>
              <a:off x="238400" y="1671475"/>
              <a:ext cx="185475" cy="125025"/>
            </a:xfrm>
            <a:custGeom>
              <a:avLst/>
              <a:gdLst/>
              <a:ahLst/>
              <a:cxnLst/>
              <a:rect l="l" t="t" r="r" b="b"/>
              <a:pathLst>
                <a:path w="7419" h="5001" extrusionOk="0">
                  <a:moveTo>
                    <a:pt x="4930" y="0"/>
                  </a:moveTo>
                  <a:lnTo>
                    <a:pt x="4930" y="0"/>
                  </a:lnTo>
                  <a:cubicBezTo>
                    <a:pt x="4132" y="119"/>
                    <a:pt x="3382" y="298"/>
                    <a:pt x="3192" y="845"/>
                  </a:cubicBezTo>
                  <a:cubicBezTo>
                    <a:pt x="3054" y="857"/>
                    <a:pt x="2924" y="863"/>
                    <a:pt x="2801" y="863"/>
                  </a:cubicBezTo>
                  <a:cubicBezTo>
                    <a:pt x="1555" y="863"/>
                    <a:pt x="1020" y="305"/>
                    <a:pt x="1" y="131"/>
                  </a:cubicBezTo>
                  <a:lnTo>
                    <a:pt x="1" y="131"/>
                  </a:lnTo>
                  <a:cubicBezTo>
                    <a:pt x="215" y="869"/>
                    <a:pt x="1132" y="1060"/>
                    <a:pt x="1453" y="1715"/>
                  </a:cubicBezTo>
                  <a:cubicBezTo>
                    <a:pt x="1287" y="1977"/>
                    <a:pt x="453" y="2131"/>
                    <a:pt x="953" y="2572"/>
                  </a:cubicBezTo>
                  <a:cubicBezTo>
                    <a:pt x="715" y="2846"/>
                    <a:pt x="287" y="2703"/>
                    <a:pt x="156" y="2822"/>
                  </a:cubicBezTo>
                  <a:cubicBezTo>
                    <a:pt x="1013" y="3322"/>
                    <a:pt x="751" y="4703"/>
                    <a:pt x="1930" y="5001"/>
                  </a:cubicBezTo>
                  <a:cubicBezTo>
                    <a:pt x="2144" y="4382"/>
                    <a:pt x="1430" y="4489"/>
                    <a:pt x="1275" y="4155"/>
                  </a:cubicBezTo>
                  <a:cubicBezTo>
                    <a:pt x="2168" y="3382"/>
                    <a:pt x="1715" y="1596"/>
                    <a:pt x="3501" y="1488"/>
                  </a:cubicBezTo>
                  <a:cubicBezTo>
                    <a:pt x="3692" y="1179"/>
                    <a:pt x="3025" y="976"/>
                    <a:pt x="3501" y="881"/>
                  </a:cubicBezTo>
                  <a:lnTo>
                    <a:pt x="3501" y="881"/>
                  </a:lnTo>
                  <a:cubicBezTo>
                    <a:pt x="5156" y="929"/>
                    <a:pt x="5835" y="2727"/>
                    <a:pt x="7002" y="3560"/>
                  </a:cubicBezTo>
                  <a:cubicBezTo>
                    <a:pt x="7419" y="2727"/>
                    <a:pt x="6395" y="1988"/>
                    <a:pt x="6668" y="1238"/>
                  </a:cubicBezTo>
                  <a:cubicBezTo>
                    <a:pt x="5764" y="1072"/>
                    <a:pt x="4882" y="893"/>
                    <a:pt x="493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1"/>
            <p:cNvSpPr/>
            <p:nvPr/>
          </p:nvSpPr>
          <p:spPr>
            <a:xfrm>
              <a:off x="402150" y="3377500"/>
              <a:ext cx="26775" cy="16475"/>
            </a:xfrm>
            <a:custGeom>
              <a:avLst/>
              <a:gdLst/>
              <a:ahLst/>
              <a:cxnLst/>
              <a:rect l="l" t="t" r="r" b="b"/>
              <a:pathLst>
                <a:path w="1071" h="659" extrusionOk="0">
                  <a:moveTo>
                    <a:pt x="427" y="1"/>
                  </a:moveTo>
                  <a:cubicBezTo>
                    <a:pt x="309" y="1"/>
                    <a:pt x="181" y="43"/>
                    <a:pt x="47" y="149"/>
                  </a:cubicBezTo>
                  <a:cubicBezTo>
                    <a:pt x="1" y="426"/>
                    <a:pt x="394" y="659"/>
                    <a:pt x="709" y="659"/>
                  </a:cubicBezTo>
                  <a:cubicBezTo>
                    <a:pt x="881" y="659"/>
                    <a:pt x="1029" y="590"/>
                    <a:pt x="1071" y="422"/>
                  </a:cubicBezTo>
                  <a:cubicBezTo>
                    <a:pt x="937" y="238"/>
                    <a:pt x="708" y="1"/>
                    <a:pt x="42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1"/>
            <p:cNvSpPr/>
            <p:nvPr/>
          </p:nvSpPr>
          <p:spPr>
            <a:xfrm>
              <a:off x="361675" y="1969700"/>
              <a:ext cx="25975" cy="9350"/>
            </a:xfrm>
            <a:custGeom>
              <a:avLst/>
              <a:gdLst/>
              <a:ahLst/>
              <a:cxnLst/>
              <a:rect l="l" t="t" r="r" b="b"/>
              <a:pathLst>
                <a:path w="1039" h="374" extrusionOk="0">
                  <a:moveTo>
                    <a:pt x="809" y="1"/>
                  </a:moveTo>
                  <a:cubicBezTo>
                    <a:pt x="388" y="1"/>
                    <a:pt x="0" y="20"/>
                    <a:pt x="11" y="370"/>
                  </a:cubicBezTo>
                  <a:cubicBezTo>
                    <a:pt x="115" y="370"/>
                    <a:pt x="223" y="373"/>
                    <a:pt x="327" y="373"/>
                  </a:cubicBezTo>
                  <a:cubicBezTo>
                    <a:pt x="704" y="373"/>
                    <a:pt x="1038" y="337"/>
                    <a:pt x="964" y="1"/>
                  </a:cubicBezTo>
                  <a:cubicBezTo>
                    <a:pt x="912" y="1"/>
                    <a:pt x="860" y="1"/>
                    <a:pt x="80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1"/>
            <p:cNvSpPr/>
            <p:nvPr/>
          </p:nvSpPr>
          <p:spPr>
            <a:xfrm>
              <a:off x="344675" y="2419775"/>
              <a:ext cx="42850" cy="26400"/>
            </a:xfrm>
            <a:custGeom>
              <a:avLst/>
              <a:gdLst/>
              <a:ahLst/>
              <a:cxnLst/>
              <a:rect l="l" t="t" r="r" b="b"/>
              <a:pathLst>
                <a:path w="1714" h="1056" extrusionOk="0">
                  <a:moveTo>
                    <a:pt x="858" y="0"/>
                  </a:moveTo>
                  <a:cubicBezTo>
                    <a:pt x="965" y="512"/>
                    <a:pt x="0" y="608"/>
                    <a:pt x="381" y="965"/>
                  </a:cubicBezTo>
                  <a:cubicBezTo>
                    <a:pt x="516" y="1028"/>
                    <a:pt x="647" y="1056"/>
                    <a:pt x="772" y="1056"/>
                  </a:cubicBezTo>
                  <a:cubicBezTo>
                    <a:pt x="1308" y="1056"/>
                    <a:pt x="1713" y="532"/>
                    <a:pt x="165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1"/>
            <p:cNvSpPr/>
            <p:nvPr/>
          </p:nvSpPr>
          <p:spPr>
            <a:xfrm>
              <a:off x="367600" y="4277850"/>
              <a:ext cx="32750" cy="18375"/>
            </a:xfrm>
            <a:custGeom>
              <a:avLst/>
              <a:gdLst/>
              <a:ahLst/>
              <a:cxnLst/>
              <a:rect l="l" t="t" r="r" b="b"/>
              <a:pathLst>
                <a:path w="1310" h="735" extrusionOk="0">
                  <a:moveTo>
                    <a:pt x="331" y="0"/>
                  </a:moveTo>
                  <a:cubicBezTo>
                    <a:pt x="284" y="0"/>
                    <a:pt x="233" y="3"/>
                    <a:pt x="179" y="8"/>
                  </a:cubicBezTo>
                  <a:cubicBezTo>
                    <a:pt x="0" y="151"/>
                    <a:pt x="12" y="437"/>
                    <a:pt x="36" y="734"/>
                  </a:cubicBezTo>
                  <a:cubicBezTo>
                    <a:pt x="596" y="699"/>
                    <a:pt x="1143" y="675"/>
                    <a:pt x="1310" y="365"/>
                  </a:cubicBezTo>
                  <a:cubicBezTo>
                    <a:pt x="974" y="257"/>
                    <a:pt x="815" y="0"/>
                    <a:pt x="33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1"/>
            <p:cNvSpPr/>
            <p:nvPr/>
          </p:nvSpPr>
          <p:spPr>
            <a:xfrm>
              <a:off x="504825" y="3343400"/>
              <a:ext cx="31850" cy="23850"/>
            </a:xfrm>
            <a:custGeom>
              <a:avLst/>
              <a:gdLst/>
              <a:ahLst/>
              <a:cxnLst/>
              <a:rect l="l" t="t" r="r" b="b"/>
              <a:pathLst>
                <a:path w="1274" h="954" extrusionOk="0">
                  <a:moveTo>
                    <a:pt x="893" y="0"/>
                  </a:moveTo>
                  <a:cubicBezTo>
                    <a:pt x="595" y="203"/>
                    <a:pt x="0" y="179"/>
                    <a:pt x="226" y="810"/>
                  </a:cubicBezTo>
                  <a:cubicBezTo>
                    <a:pt x="246" y="809"/>
                    <a:pt x="264" y="808"/>
                    <a:pt x="282" y="808"/>
                  </a:cubicBezTo>
                  <a:cubicBezTo>
                    <a:pt x="535" y="808"/>
                    <a:pt x="609" y="953"/>
                    <a:pt x="865" y="953"/>
                  </a:cubicBezTo>
                  <a:cubicBezTo>
                    <a:pt x="874" y="953"/>
                    <a:pt x="883" y="953"/>
                    <a:pt x="893" y="953"/>
                  </a:cubicBezTo>
                  <a:cubicBezTo>
                    <a:pt x="1048" y="846"/>
                    <a:pt x="1274" y="96"/>
                    <a:pt x="89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1"/>
            <p:cNvSpPr/>
            <p:nvPr/>
          </p:nvSpPr>
          <p:spPr>
            <a:xfrm>
              <a:off x="437550" y="4323275"/>
              <a:ext cx="48225" cy="54500"/>
            </a:xfrm>
            <a:custGeom>
              <a:avLst/>
              <a:gdLst/>
              <a:ahLst/>
              <a:cxnLst/>
              <a:rect l="l" t="t" r="r" b="b"/>
              <a:pathLst>
                <a:path w="1929" h="2180" extrusionOk="0">
                  <a:moveTo>
                    <a:pt x="726" y="1"/>
                  </a:moveTo>
                  <a:cubicBezTo>
                    <a:pt x="0" y="429"/>
                    <a:pt x="286" y="1358"/>
                    <a:pt x="405" y="2180"/>
                  </a:cubicBezTo>
                  <a:cubicBezTo>
                    <a:pt x="1119" y="1787"/>
                    <a:pt x="1119" y="846"/>
                    <a:pt x="1929" y="548"/>
                  </a:cubicBezTo>
                  <a:cubicBezTo>
                    <a:pt x="1500" y="394"/>
                    <a:pt x="1369" y="1"/>
                    <a:pt x="72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1"/>
            <p:cNvSpPr/>
            <p:nvPr/>
          </p:nvSpPr>
          <p:spPr>
            <a:xfrm>
              <a:off x="506000" y="3808325"/>
              <a:ext cx="39925" cy="47375"/>
            </a:xfrm>
            <a:custGeom>
              <a:avLst/>
              <a:gdLst/>
              <a:ahLst/>
              <a:cxnLst/>
              <a:rect l="l" t="t" r="r" b="b"/>
              <a:pathLst>
                <a:path w="1597" h="1895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632"/>
                    <a:pt x="334" y="1061"/>
                    <a:pt x="358" y="1894"/>
                  </a:cubicBezTo>
                  <a:cubicBezTo>
                    <a:pt x="1596" y="1787"/>
                    <a:pt x="763" y="251"/>
                    <a:pt x="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1"/>
            <p:cNvSpPr/>
            <p:nvPr/>
          </p:nvSpPr>
          <p:spPr>
            <a:xfrm>
              <a:off x="398550" y="3513350"/>
              <a:ext cx="21150" cy="16700"/>
            </a:xfrm>
            <a:custGeom>
              <a:avLst/>
              <a:gdLst/>
              <a:ahLst/>
              <a:cxnLst/>
              <a:rect l="l" t="t" r="r" b="b"/>
              <a:pathLst>
                <a:path w="846" h="668" extrusionOk="0">
                  <a:moveTo>
                    <a:pt x="12" y="1"/>
                  </a:moveTo>
                  <a:cubicBezTo>
                    <a:pt x="12" y="322"/>
                    <a:pt x="0" y="644"/>
                    <a:pt x="370" y="668"/>
                  </a:cubicBezTo>
                  <a:cubicBezTo>
                    <a:pt x="429" y="429"/>
                    <a:pt x="846" y="429"/>
                    <a:pt x="71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1"/>
            <p:cNvSpPr/>
            <p:nvPr/>
          </p:nvSpPr>
          <p:spPr>
            <a:xfrm>
              <a:off x="352250" y="3953925"/>
              <a:ext cx="39475" cy="24225"/>
            </a:xfrm>
            <a:custGeom>
              <a:avLst/>
              <a:gdLst/>
              <a:ahLst/>
              <a:cxnLst/>
              <a:rect l="l" t="t" r="r" b="b"/>
              <a:pathLst>
                <a:path w="1579" h="969" extrusionOk="0">
                  <a:moveTo>
                    <a:pt x="1021" y="0"/>
                  </a:moveTo>
                  <a:cubicBezTo>
                    <a:pt x="0" y="0"/>
                    <a:pt x="501" y="968"/>
                    <a:pt x="1085" y="968"/>
                  </a:cubicBezTo>
                  <a:cubicBezTo>
                    <a:pt x="1254" y="968"/>
                    <a:pt x="1430" y="887"/>
                    <a:pt x="1579" y="678"/>
                  </a:cubicBezTo>
                  <a:cubicBezTo>
                    <a:pt x="1210" y="654"/>
                    <a:pt x="1507" y="82"/>
                    <a:pt x="1221" y="11"/>
                  </a:cubicBezTo>
                  <a:cubicBezTo>
                    <a:pt x="1149" y="4"/>
                    <a:pt x="1082" y="0"/>
                    <a:pt x="102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1"/>
            <p:cNvSpPr/>
            <p:nvPr/>
          </p:nvSpPr>
          <p:spPr>
            <a:xfrm>
              <a:off x="388125" y="3292775"/>
              <a:ext cx="29800" cy="20275"/>
            </a:xfrm>
            <a:custGeom>
              <a:avLst/>
              <a:gdLst/>
              <a:ahLst/>
              <a:cxnLst/>
              <a:rect l="l" t="t" r="r" b="b"/>
              <a:pathLst>
                <a:path w="1192" h="811" extrusionOk="0">
                  <a:moveTo>
                    <a:pt x="1074" y="0"/>
                  </a:moveTo>
                  <a:cubicBezTo>
                    <a:pt x="509" y="0"/>
                    <a:pt x="1" y="428"/>
                    <a:pt x="441" y="811"/>
                  </a:cubicBezTo>
                  <a:cubicBezTo>
                    <a:pt x="977" y="787"/>
                    <a:pt x="1191" y="501"/>
                    <a:pt x="1120" y="1"/>
                  </a:cubicBezTo>
                  <a:cubicBezTo>
                    <a:pt x="1105" y="1"/>
                    <a:pt x="1090" y="0"/>
                    <a:pt x="10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1"/>
            <p:cNvSpPr/>
            <p:nvPr/>
          </p:nvSpPr>
          <p:spPr>
            <a:xfrm>
              <a:off x="354200" y="3621025"/>
              <a:ext cx="105100" cy="105475"/>
            </a:xfrm>
            <a:custGeom>
              <a:avLst/>
              <a:gdLst/>
              <a:ahLst/>
              <a:cxnLst/>
              <a:rect l="l" t="t" r="r" b="b"/>
              <a:pathLst>
                <a:path w="4204" h="4219" extrusionOk="0">
                  <a:moveTo>
                    <a:pt x="3178" y="1"/>
                  </a:moveTo>
                  <a:cubicBezTo>
                    <a:pt x="2733" y="1"/>
                    <a:pt x="3299" y="825"/>
                    <a:pt x="2834" y="825"/>
                  </a:cubicBezTo>
                  <a:cubicBezTo>
                    <a:pt x="2781" y="556"/>
                    <a:pt x="2670" y="486"/>
                    <a:pt x="2505" y="486"/>
                  </a:cubicBezTo>
                  <a:cubicBezTo>
                    <a:pt x="2326" y="486"/>
                    <a:pt x="2082" y="570"/>
                    <a:pt x="1782" y="570"/>
                  </a:cubicBezTo>
                  <a:cubicBezTo>
                    <a:pt x="1737" y="570"/>
                    <a:pt x="1691" y="568"/>
                    <a:pt x="1644" y="564"/>
                  </a:cubicBezTo>
                  <a:cubicBezTo>
                    <a:pt x="1429" y="861"/>
                    <a:pt x="1429" y="1314"/>
                    <a:pt x="953" y="1373"/>
                  </a:cubicBezTo>
                  <a:cubicBezTo>
                    <a:pt x="934" y="1181"/>
                    <a:pt x="759" y="1097"/>
                    <a:pt x="486" y="1097"/>
                  </a:cubicBezTo>
                  <a:cubicBezTo>
                    <a:pt x="421" y="1097"/>
                    <a:pt x="350" y="1102"/>
                    <a:pt x="274" y="1111"/>
                  </a:cubicBezTo>
                  <a:cubicBezTo>
                    <a:pt x="0" y="1373"/>
                    <a:pt x="298" y="1968"/>
                    <a:pt x="453" y="2326"/>
                  </a:cubicBezTo>
                  <a:cubicBezTo>
                    <a:pt x="558" y="2348"/>
                    <a:pt x="647" y="2358"/>
                    <a:pt x="724" y="2358"/>
                  </a:cubicBezTo>
                  <a:cubicBezTo>
                    <a:pt x="1158" y="2358"/>
                    <a:pt x="1198" y="2049"/>
                    <a:pt x="1627" y="2049"/>
                  </a:cubicBezTo>
                  <a:cubicBezTo>
                    <a:pt x="1678" y="2049"/>
                    <a:pt x="1735" y="2054"/>
                    <a:pt x="1798" y="2064"/>
                  </a:cubicBezTo>
                  <a:lnTo>
                    <a:pt x="1798" y="2730"/>
                  </a:lnTo>
                  <a:cubicBezTo>
                    <a:pt x="1751" y="2726"/>
                    <a:pt x="1707" y="2724"/>
                    <a:pt x="1665" y="2724"/>
                  </a:cubicBezTo>
                  <a:cubicBezTo>
                    <a:pt x="985" y="2724"/>
                    <a:pt x="953" y="3253"/>
                    <a:pt x="953" y="3814"/>
                  </a:cubicBezTo>
                  <a:cubicBezTo>
                    <a:pt x="969" y="3813"/>
                    <a:pt x="985" y="3813"/>
                    <a:pt x="1000" y="3813"/>
                  </a:cubicBezTo>
                  <a:cubicBezTo>
                    <a:pt x="1554" y="3813"/>
                    <a:pt x="1598" y="4219"/>
                    <a:pt x="2133" y="4219"/>
                  </a:cubicBezTo>
                  <a:cubicBezTo>
                    <a:pt x="2140" y="4219"/>
                    <a:pt x="2148" y="4219"/>
                    <a:pt x="2155" y="4219"/>
                  </a:cubicBezTo>
                  <a:cubicBezTo>
                    <a:pt x="1774" y="2123"/>
                    <a:pt x="4203" y="1707"/>
                    <a:pt x="3346" y="28"/>
                  </a:cubicBezTo>
                  <a:cubicBezTo>
                    <a:pt x="3278" y="9"/>
                    <a:pt x="3223" y="1"/>
                    <a:pt x="317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1"/>
            <p:cNvSpPr/>
            <p:nvPr/>
          </p:nvSpPr>
          <p:spPr>
            <a:xfrm>
              <a:off x="523000" y="3322850"/>
              <a:ext cx="22925" cy="17900"/>
            </a:xfrm>
            <a:custGeom>
              <a:avLst/>
              <a:gdLst/>
              <a:ahLst/>
              <a:cxnLst/>
              <a:rect l="l" t="t" r="r" b="b"/>
              <a:pathLst>
                <a:path w="917" h="716" extrusionOk="0">
                  <a:moveTo>
                    <a:pt x="554" y="0"/>
                  </a:moveTo>
                  <a:cubicBezTo>
                    <a:pt x="0" y="0"/>
                    <a:pt x="170" y="716"/>
                    <a:pt x="726" y="716"/>
                  </a:cubicBezTo>
                  <a:cubicBezTo>
                    <a:pt x="768" y="716"/>
                    <a:pt x="811" y="712"/>
                    <a:pt x="857" y="703"/>
                  </a:cubicBezTo>
                  <a:cubicBezTo>
                    <a:pt x="916" y="382"/>
                    <a:pt x="821" y="179"/>
                    <a:pt x="690" y="13"/>
                  </a:cubicBezTo>
                  <a:cubicBezTo>
                    <a:pt x="641" y="4"/>
                    <a:pt x="595" y="0"/>
                    <a:pt x="55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1"/>
            <p:cNvSpPr/>
            <p:nvPr/>
          </p:nvSpPr>
          <p:spPr>
            <a:xfrm>
              <a:off x="1251025" y="1399700"/>
              <a:ext cx="39625" cy="24100"/>
            </a:xfrm>
            <a:custGeom>
              <a:avLst/>
              <a:gdLst/>
              <a:ahLst/>
              <a:cxnLst/>
              <a:rect l="l" t="t" r="r" b="b"/>
              <a:pathLst>
                <a:path w="1585" h="964" extrusionOk="0">
                  <a:moveTo>
                    <a:pt x="1" y="1"/>
                  </a:moveTo>
                  <a:lnTo>
                    <a:pt x="1" y="525"/>
                  </a:lnTo>
                  <a:cubicBezTo>
                    <a:pt x="397" y="696"/>
                    <a:pt x="611" y="964"/>
                    <a:pt x="1161" y="964"/>
                  </a:cubicBezTo>
                  <a:cubicBezTo>
                    <a:pt x="1222" y="964"/>
                    <a:pt x="1288" y="960"/>
                    <a:pt x="1358" y="953"/>
                  </a:cubicBezTo>
                  <a:cubicBezTo>
                    <a:pt x="1501" y="787"/>
                    <a:pt x="1585" y="596"/>
                    <a:pt x="1525" y="263"/>
                  </a:cubicBezTo>
                  <a:cubicBezTo>
                    <a:pt x="1108" y="120"/>
                    <a:pt x="513" y="72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1"/>
            <p:cNvSpPr/>
            <p:nvPr/>
          </p:nvSpPr>
          <p:spPr>
            <a:xfrm>
              <a:off x="1301650" y="2069425"/>
              <a:ext cx="69375" cy="57475"/>
            </a:xfrm>
            <a:custGeom>
              <a:avLst/>
              <a:gdLst/>
              <a:ahLst/>
              <a:cxnLst/>
              <a:rect l="l" t="t" r="r" b="b"/>
              <a:pathLst>
                <a:path w="2775" h="2299" extrusionOk="0">
                  <a:moveTo>
                    <a:pt x="857" y="1"/>
                  </a:moveTo>
                  <a:cubicBezTo>
                    <a:pt x="667" y="382"/>
                    <a:pt x="167" y="537"/>
                    <a:pt x="71" y="977"/>
                  </a:cubicBezTo>
                  <a:cubicBezTo>
                    <a:pt x="798" y="1322"/>
                    <a:pt x="0" y="1739"/>
                    <a:pt x="71" y="2299"/>
                  </a:cubicBezTo>
                  <a:cubicBezTo>
                    <a:pt x="1012" y="2227"/>
                    <a:pt x="1726" y="2061"/>
                    <a:pt x="2774" y="1811"/>
                  </a:cubicBezTo>
                  <a:cubicBezTo>
                    <a:pt x="2750" y="1191"/>
                    <a:pt x="2215" y="929"/>
                    <a:pt x="2143" y="358"/>
                  </a:cubicBezTo>
                  <a:cubicBezTo>
                    <a:pt x="2001" y="571"/>
                    <a:pt x="1653" y="611"/>
                    <a:pt x="1244" y="611"/>
                  </a:cubicBezTo>
                  <a:cubicBezTo>
                    <a:pt x="1172" y="611"/>
                    <a:pt x="1099" y="610"/>
                    <a:pt x="1024" y="608"/>
                  </a:cubicBezTo>
                  <a:cubicBezTo>
                    <a:pt x="1072" y="322"/>
                    <a:pt x="1369" y="84"/>
                    <a:pt x="8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1"/>
            <p:cNvSpPr/>
            <p:nvPr/>
          </p:nvSpPr>
          <p:spPr>
            <a:xfrm>
              <a:off x="1293900" y="1640550"/>
              <a:ext cx="39025" cy="27950"/>
            </a:xfrm>
            <a:custGeom>
              <a:avLst/>
              <a:gdLst/>
              <a:ahLst/>
              <a:cxnLst/>
              <a:rect l="l" t="t" r="r" b="b"/>
              <a:pathLst>
                <a:path w="1561" h="1118" extrusionOk="0">
                  <a:moveTo>
                    <a:pt x="493" y="1"/>
                  </a:moveTo>
                  <a:cubicBezTo>
                    <a:pt x="448" y="1"/>
                    <a:pt x="399" y="4"/>
                    <a:pt x="346" y="11"/>
                  </a:cubicBezTo>
                  <a:cubicBezTo>
                    <a:pt x="596" y="785"/>
                    <a:pt x="215" y="511"/>
                    <a:pt x="0" y="1094"/>
                  </a:cubicBezTo>
                  <a:cubicBezTo>
                    <a:pt x="70" y="1111"/>
                    <a:pt x="138" y="1118"/>
                    <a:pt x="206" y="1118"/>
                  </a:cubicBezTo>
                  <a:cubicBezTo>
                    <a:pt x="735" y="1118"/>
                    <a:pt x="1223" y="673"/>
                    <a:pt x="1560" y="547"/>
                  </a:cubicBezTo>
                  <a:cubicBezTo>
                    <a:pt x="975" y="525"/>
                    <a:pt x="1066" y="1"/>
                    <a:pt x="4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1"/>
            <p:cNvSpPr/>
            <p:nvPr/>
          </p:nvSpPr>
          <p:spPr>
            <a:xfrm>
              <a:off x="1302000" y="1755950"/>
              <a:ext cx="26450" cy="17050"/>
            </a:xfrm>
            <a:custGeom>
              <a:avLst/>
              <a:gdLst/>
              <a:ahLst/>
              <a:cxnLst/>
              <a:rect l="l" t="t" r="r" b="b"/>
              <a:pathLst>
                <a:path w="1058" h="682" extrusionOk="0">
                  <a:moveTo>
                    <a:pt x="801" y="1"/>
                  </a:moveTo>
                  <a:cubicBezTo>
                    <a:pt x="245" y="1"/>
                    <a:pt x="0" y="217"/>
                    <a:pt x="46" y="681"/>
                  </a:cubicBezTo>
                  <a:cubicBezTo>
                    <a:pt x="558" y="669"/>
                    <a:pt x="891" y="550"/>
                    <a:pt x="1058" y="276"/>
                  </a:cubicBezTo>
                  <a:cubicBezTo>
                    <a:pt x="915" y="241"/>
                    <a:pt x="855" y="145"/>
                    <a:pt x="891" y="3"/>
                  </a:cubicBezTo>
                  <a:cubicBezTo>
                    <a:pt x="860" y="1"/>
                    <a:pt x="830" y="1"/>
                    <a:pt x="8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1"/>
            <p:cNvSpPr/>
            <p:nvPr/>
          </p:nvSpPr>
          <p:spPr>
            <a:xfrm>
              <a:off x="1240025" y="2117650"/>
              <a:ext cx="55100" cy="33075"/>
            </a:xfrm>
            <a:custGeom>
              <a:avLst/>
              <a:gdLst/>
              <a:ahLst/>
              <a:cxnLst/>
              <a:rect l="l" t="t" r="r" b="b"/>
              <a:pathLst>
                <a:path w="2204" h="1323" extrusionOk="0">
                  <a:moveTo>
                    <a:pt x="310" y="1"/>
                  </a:moveTo>
                  <a:cubicBezTo>
                    <a:pt x="286" y="132"/>
                    <a:pt x="120" y="191"/>
                    <a:pt x="0" y="239"/>
                  </a:cubicBezTo>
                  <a:cubicBezTo>
                    <a:pt x="0" y="570"/>
                    <a:pt x="255" y="702"/>
                    <a:pt x="570" y="702"/>
                  </a:cubicBezTo>
                  <a:cubicBezTo>
                    <a:pt x="742" y="702"/>
                    <a:pt x="931" y="663"/>
                    <a:pt x="1108" y="596"/>
                  </a:cubicBezTo>
                  <a:cubicBezTo>
                    <a:pt x="1382" y="751"/>
                    <a:pt x="1108" y="1310"/>
                    <a:pt x="1584" y="1322"/>
                  </a:cubicBezTo>
                  <a:cubicBezTo>
                    <a:pt x="2144" y="1239"/>
                    <a:pt x="2203" y="489"/>
                    <a:pt x="1751" y="239"/>
                  </a:cubicBezTo>
                  <a:lnTo>
                    <a:pt x="1751" y="239"/>
                  </a:lnTo>
                  <a:cubicBezTo>
                    <a:pt x="1595" y="310"/>
                    <a:pt x="1465" y="337"/>
                    <a:pt x="1350" y="337"/>
                  </a:cubicBezTo>
                  <a:cubicBezTo>
                    <a:pt x="982" y="337"/>
                    <a:pt x="763" y="55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1"/>
            <p:cNvSpPr/>
            <p:nvPr/>
          </p:nvSpPr>
          <p:spPr>
            <a:xfrm>
              <a:off x="1341825" y="1548825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655" y="1"/>
                  </a:moveTo>
                  <a:cubicBezTo>
                    <a:pt x="477" y="251"/>
                    <a:pt x="0" y="846"/>
                    <a:pt x="655" y="953"/>
                  </a:cubicBezTo>
                  <a:cubicBezTo>
                    <a:pt x="810" y="834"/>
                    <a:pt x="1001" y="84"/>
                    <a:pt x="65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1"/>
            <p:cNvSpPr/>
            <p:nvPr/>
          </p:nvSpPr>
          <p:spPr>
            <a:xfrm>
              <a:off x="1350150" y="1935475"/>
              <a:ext cx="21425" cy="17550"/>
            </a:xfrm>
            <a:custGeom>
              <a:avLst/>
              <a:gdLst/>
              <a:ahLst/>
              <a:cxnLst/>
              <a:rect l="l" t="t" r="r" b="b"/>
              <a:pathLst>
                <a:path w="857" h="70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441" y="263"/>
                    <a:pt x="1" y="239"/>
                    <a:pt x="156" y="680"/>
                  </a:cubicBezTo>
                  <a:cubicBezTo>
                    <a:pt x="204" y="694"/>
                    <a:pt x="251" y="701"/>
                    <a:pt x="294" y="701"/>
                  </a:cubicBezTo>
                  <a:cubicBezTo>
                    <a:pt x="705" y="701"/>
                    <a:pt x="856" y="98"/>
                    <a:pt x="5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1"/>
            <p:cNvSpPr/>
            <p:nvPr/>
          </p:nvSpPr>
          <p:spPr>
            <a:xfrm>
              <a:off x="1343600" y="3698450"/>
              <a:ext cx="30700" cy="24350"/>
            </a:xfrm>
            <a:custGeom>
              <a:avLst/>
              <a:gdLst/>
              <a:ahLst/>
              <a:cxnLst/>
              <a:rect l="l" t="t" r="r" b="b"/>
              <a:pathLst>
                <a:path w="1228" h="974" extrusionOk="0">
                  <a:moveTo>
                    <a:pt x="757" y="1"/>
                  </a:moveTo>
                  <a:cubicBezTo>
                    <a:pt x="269" y="1"/>
                    <a:pt x="23" y="191"/>
                    <a:pt x="1" y="562"/>
                  </a:cubicBezTo>
                  <a:cubicBezTo>
                    <a:pt x="122" y="794"/>
                    <a:pt x="344" y="974"/>
                    <a:pt x="770" y="974"/>
                  </a:cubicBezTo>
                  <a:cubicBezTo>
                    <a:pt x="848" y="974"/>
                    <a:pt x="933" y="968"/>
                    <a:pt x="1025" y="955"/>
                  </a:cubicBezTo>
                  <a:cubicBezTo>
                    <a:pt x="1227" y="598"/>
                    <a:pt x="1144" y="443"/>
                    <a:pt x="846" y="3"/>
                  </a:cubicBezTo>
                  <a:cubicBezTo>
                    <a:pt x="816" y="1"/>
                    <a:pt x="786" y="1"/>
                    <a:pt x="75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1"/>
            <p:cNvSpPr/>
            <p:nvPr/>
          </p:nvSpPr>
          <p:spPr>
            <a:xfrm>
              <a:off x="1339450" y="2549250"/>
              <a:ext cx="28000" cy="12300"/>
            </a:xfrm>
            <a:custGeom>
              <a:avLst/>
              <a:gdLst/>
              <a:ahLst/>
              <a:cxnLst/>
              <a:rect l="l" t="t" r="r" b="b"/>
              <a:pathLst>
                <a:path w="1120" h="492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79" y="120"/>
                    <a:pt x="167" y="48"/>
                    <a:pt x="0" y="251"/>
                  </a:cubicBezTo>
                  <a:cubicBezTo>
                    <a:pt x="273" y="274"/>
                    <a:pt x="577" y="492"/>
                    <a:pt x="814" y="492"/>
                  </a:cubicBezTo>
                  <a:cubicBezTo>
                    <a:pt x="939" y="492"/>
                    <a:pt x="1045" y="431"/>
                    <a:pt x="1119" y="251"/>
                  </a:cubicBezTo>
                  <a:cubicBezTo>
                    <a:pt x="1000" y="239"/>
                    <a:pt x="941" y="155"/>
                    <a:pt x="9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1"/>
            <p:cNvSpPr/>
            <p:nvPr/>
          </p:nvSpPr>
          <p:spPr>
            <a:xfrm>
              <a:off x="1074825" y="2105750"/>
              <a:ext cx="25325" cy="27400"/>
            </a:xfrm>
            <a:custGeom>
              <a:avLst/>
              <a:gdLst/>
              <a:ahLst/>
              <a:cxnLst/>
              <a:rect l="l" t="t" r="r" b="b"/>
              <a:pathLst>
                <a:path w="1013" h="1096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584"/>
                    <a:pt x="143" y="1000"/>
                    <a:pt x="715" y="1096"/>
                  </a:cubicBezTo>
                  <a:cubicBezTo>
                    <a:pt x="1013" y="750"/>
                    <a:pt x="643" y="96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1"/>
            <p:cNvSpPr/>
            <p:nvPr/>
          </p:nvSpPr>
          <p:spPr>
            <a:xfrm>
              <a:off x="1012325" y="1973300"/>
              <a:ext cx="39600" cy="33950"/>
            </a:xfrm>
            <a:custGeom>
              <a:avLst/>
              <a:gdLst/>
              <a:ahLst/>
              <a:cxnLst/>
              <a:rect l="l" t="t" r="r" b="b"/>
              <a:pathLst>
                <a:path w="1584" h="1358" extrusionOk="0">
                  <a:moveTo>
                    <a:pt x="524" y="0"/>
                  </a:moveTo>
                  <a:cubicBezTo>
                    <a:pt x="0" y="643"/>
                    <a:pt x="1119" y="1012"/>
                    <a:pt x="1548" y="1357"/>
                  </a:cubicBezTo>
                  <a:cubicBezTo>
                    <a:pt x="1584" y="786"/>
                    <a:pt x="988" y="953"/>
                    <a:pt x="1369" y="417"/>
                  </a:cubicBezTo>
                  <a:cubicBezTo>
                    <a:pt x="1072" y="274"/>
                    <a:pt x="881" y="72"/>
                    <a:pt x="5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1"/>
            <p:cNvSpPr/>
            <p:nvPr/>
          </p:nvSpPr>
          <p:spPr>
            <a:xfrm>
              <a:off x="1322175" y="3830525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2097" y="0"/>
                  </a:moveTo>
                  <a:cubicBezTo>
                    <a:pt x="2032" y="0"/>
                    <a:pt x="1961" y="6"/>
                    <a:pt x="1882" y="18"/>
                  </a:cubicBezTo>
                  <a:cubicBezTo>
                    <a:pt x="1465" y="696"/>
                    <a:pt x="370" y="792"/>
                    <a:pt x="1" y="1506"/>
                  </a:cubicBezTo>
                  <a:cubicBezTo>
                    <a:pt x="248" y="1689"/>
                    <a:pt x="399" y="1931"/>
                    <a:pt x="876" y="1931"/>
                  </a:cubicBezTo>
                  <a:cubicBezTo>
                    <a:pt x="925" y="1931"/>
                    <a:pt x="979" y="1928"/>
                    <a:pt x="1036" y="1923"/>
                  </a:cubicBezTo>
                  <a:cubicBezTo>
                    <a:pt x="1060" y="947"/>
                    <a:pt x="2608" y="1173"/>
                    <a:pt x="3084" y="554"/>
                  </a:cubicBezTo>
                  <a:cubicBezTo>
                    <a:pt x="2689" y="425"/>
                    <a:pt x="2658" y="0"/>
                    <a:pt x="2097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1"/>
            <p:cNvSpPr/>
            <p:nvPr/>
          </p:nvSpPr>
          <p:spPr>
            <a:xfrm>
              <a:off x="916475" y="391235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623" y="1"/>
                  </a:moveTo>
                  <a:cubicBezTo>
                    <a:pt x="356" y="1"/>
                    <a:pt x="160" y="78"/>
                    <a:pt x="0" y="162"/>
                  </a:cubicBezTo>
                  <a:cubicBezTo>
                    <a:pt x="108" y="852"/>
                    <a:pt x="774" y="1079"/>
                    <a:pt x="1548" y="1245"/>
                  </a:cubicBezTo>
                  <a:cubicBezTo>
                    <a:pt x="1608" y="614"/>
                    <a:pt x="679" y="769"/>
                    <a:pt x="858" y="19"/>
                  </a:cubicBezTo>
                  <a:cubicBezTo>
                    <a:pt x="774" y="6"/>
                    <a:pt x="696" y="1"/>
                    <a:pt x="62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1"/>
            <p:cNvSpPr/>
            <p:nvPr/>
          </p:nvSpPr>
          <p:spPr>
            <a:xfrm>
              <a:off x="1283175" y="3393400"/>
              <a:ext cx="25025" cy="23850"/>
            </a:xfrm>
            <a:custGeom>
              <a:avLst/>
              <a:gdLst/>
              <a:ahLst/>
              <a:cxnLst/>
              <a:rect l="l" t="t" r="r" b="b"/>
              <a:pathLst>
                <a:path w="1001" h="95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37" y="108"/>
                    <a:pt x="1" y="953"/>
                    <a:pt x="703" y="953"/>
                  </a:cubicBezTo>
                  <a:cubicBezTo>
                    <a:pt x="537" y="453"/>
                    <a:pt x="1001" y="227"/>
                    <a:pt x="7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1"/>
            <p:cNvSpPr/>
            <p:nvPr/>
          </p:nvSpPr>
          <p:spPr>
            <a:xfrm>
              <a:off x="1413850" y="1955425"/>
              <a:ext cx="22350" cy="17300"/>
            </a:xfrm>
            <a:custGeom>
              <a:avLst/>
              <a:gdLst/>
              <a:ahLst/>
              <a:cxnLst/>
              <a:rect l="l" t="t" r="r" b="b"/>
              <a:pathLst>
                <a:path w="894" h="692" extrusionOk="0">
                  <a:moveTo>
                    <a:pt x="846" y="1"/>
                  </a:moveTo>
                  <a:lnTo>
                    <a:pt x="846" y="1"/>
                  </a:lnTo>
                  <a:cubicBezTo>
                    <a:pt x="370" y="72"/>
                    <a:pt x="96" y="298"/>
                    <a:pt x="1" y="691"/>
                  </a:cubicBezTo>
                  <a:lnTo>
                    <a:pt x="691" y="691"/>
                  </a:lnTo>
                  <a:cubicBezTo>
                    <a:pt x="822" y="525"/>
                    <a:pt x="894" y="310"/>
                    <a:pt x="8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1"/>
            <p:cNvSpPr/>
            <p:nvPr/>
          </p:nvSpPr>
          <p:spPr>
            <a:xfrm>
              <a:off x="1445700" y="2561450"/>
              <a:ext cx="23250" cy="21475"/>
            </a:xfrm>
            <a:custGeom>
              <a:avLst/>
              <a:gdLst/>
              <a:ahLst/>
              <a:cxnLst/>
              <a:rect l="l" t="t" r="r" b="b"/>
              <a:pathLst>
                <a:path w="930" h="859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215"/>
                    <a:pt x="405" y="751"/>
                    <a:pt x="846" y="858"/>
                  </a:cubicBezTo>
                  <a:cubicBezTo>
                    <a:pt x="929" y="346"/>
                    <a:pt x="644" y="108"/>
                    <a:pt x="20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1"/>
            <p:cNvSpPr/>
            <p:nvPr/>
          </p:nvSpPr>
          <p:spPr>
            <a:xfrm>
              <a:off x="1426350" y="1762250"/>
              <a:ext cx="25800" cy="27825"/>
            </a:xfrm>
            <a:custGeom>
              <a:avLst/>
              <a:gdLst/>
              <a:ahLst/>
              <a:cxnLst/>
              <a:rect l="l" t="t" r="r" b="b"/>
              <a:pathLst>
                <a:path w="1032" h="1113" extrusionOk="0">
                  <a:moveTo>
                    <a:pt x="691" y="1"/>
                  </a:moveTo>
                  <a:lnTo>
                    <a:pt x="691" y="1"/>
                  </a:lnTo>
                  <a:cubicBezTo>
                    <a:pt x="96" y="84"/>
                    <a:pt x="144" y="643"/>
                    <a:pt x="1" y="1096"/>
                  </a:cubicBezTo>
                  <a:cubicBezTo>
                    <a:pt x="67" y="1107"/>
                    <a:pt x="130" y="1112"/>
                    <a:pt x="188" y="1112"/>
                  </a:cubicBezTo>
                  <a:cubicBezTo>
                    <a:pt x="886" y="1112"/>
                    <a:pt x="1032" y="374"/>
                    <a:pt x="6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1"/>
            <p:cNvSpPr/>
            <p:nvPr/>
          </p:nvSpPr>
          <p:spPr>
            <a:xfrm>
              <a:off x="1432600" y="1847075"/>
              <a:ext cx="20275" cy="17625"/>
            </a:xfrm>
            <a:custGeom>
              <a:avLst/>
              <a:gdLst/>
              <a:ahLst/>
              <a:cxnLst/>
              <a:rect l="l" t="t" r="r" b="b"/>
              <a:pathLst>
                <a:path w="811" h="705" extrusionOk="0">
                  <a:moveTo>
                    <a:pt x="441" y="1"/>
                  </a:moveTo>
                  <a:cubicBezTo>
                    <a:pt x="441" y="275"/>
                    <a:pt x="1" y="179"/>
                    <a:pt x="120" y="549"/>
                  </a:cubicBezTo>
                  <a:cubicBezTo>
                    <a:pt x="320" y="589"/>
                    <a:pt x="403" y="705"/>
                    <a:pt x="644" y="705"/>
                  </a:cubicBezTo>
                  <a:cubicBezTo>
                    <a:pt x="690" y="705"/>
                    <a:pt x="740" y="701"/>
                    <a:pt x="799" y="691"/>
                  </a:cubicBezTo>
                  <a:cubicBezTo>
                    <a:pt x="810" y="346"/>
                    <a:pt x="810" y="25"/>
                    <a:pt x="44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1"/>
            <p:cNvSpPr/>
            <p:nvPr/>
          </p:nvSpPr>
          <p:spPr>
            <a:xfrm>
              <a:off x="1550775" y="1884300"/>
              <a:ext cx="50025" cy="37825"/>
            </a:xfrm>
            <a:custGeom>
              <a:avLst/>
              <a:gdLst/>
              <a:ahLst/>
              <a:cxnLst/>
              <a:rect l="l" t="t" r="r" b="b"/>
              <a:pathLst>
                <a:path w="2001" h="1513" extrusionOk="0">
                  <a:moveTo>
                    <a:pt x="1025" y="0"/>
                  </a:moveTo>
                  <a:lnTo>
                    <a:pt x="1025" y="0"/>
                  </a:lnTo>
                  <a:cubicBezTo>
                    <a:pt x="727" y="226"/>
                    <a:pt x="596" y="584"/>
                    <a:pt x="691" y="1095"/>
                  </a:cubicBezTo>
                  <a:cubicBezTo>
                    <a:pt x="670" y="1097"/>
                    <a:pt x="650" y="1098"/>
                    <a:pt x="632" y="1098"/>
                  </a:cubicBezTo>
                  <a:cubicBezTo>
                    <a:pt x="360" y="1098"/>
                    <a:pt x="295" y="952"/>
                    <a:pt x="30" y="952"/>
                  </a:cubicBezTo>
                  <a:cubicBezTo>
                    <a:pt x="20" y="952"/>
                    <a:pt x="11" y="952"/>
                    <a:pt x="1" y="953"/>
                  </a:cubicBezTo>
                  <a:lnTo>
                    <a:pt x="1" y="1512"/>
                  </a:lnTo>
                  <a:cubicBezTo>
                    <a:pt x="691" y="1357"/>
                    <a:pt x="2001" y="584"/>
                    <a:pt x="102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1"/>
            <p:cNvSpPr/>
            <p:nvPr/>
          </p:nvSpPr>
          <p:spPr>
            <a:xfrm>
              <a:off x="1390350" y="3441025"/>
              <a:ext cx="30675" cy="51225"/>
            </a:xfrm>
            <a:custGeom>
              <a:avLst/>
              <a:gdLst/>
              <a:ahLst/>
              <a:cxnLst/>
              <a:rect l="l" t="t" r="r" b="b"/>
              <a:pathLst>
                <a:path w="1227" h="2049" extrusionOk="0">
                  <a:moveTo>
                    <a:pt x="345" y="1"/>
                  </a:moveTo>
                  <a:cubicBezTo>
                    <a:pt x="500" y="656"/>
                    <a:pt x="0" y="1810"/>
                    <a:pt x="703" y="2049"/>
                  </a:cubicBezTo>
                  <a:cubicBezTo>
                    <a:pt x="1226" y="1656"/>
                    <a:pt x="822" y="501"/>
                    <a:pt x="86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1"/>
            <p:cNvSpPr/>
            <p:nvPr/>
          </p:nvSpPr>
          <p:spPr>
            <a:xfrm>
              <a:off x="1386775" y="3799725"/>
              <a:ext cx="18900" cy="18075"/>
            </a:xfrm>
            <a:custGeom>
              <a:avLst/>
              <a:gdLst/>
              <a:ahLst/>
              <a:cxnLst/>
              <a:rect l="l" t="t" r="r" b="b"/>
              <a:pathLst>
                <a:path w="756" h="723" extrusionOk="0">
                  <a:moveTo>
                    <a:pt x="347" y="1"/>
                  </a:moveTo>
                  <a:cubicBezTo>
                    <a:pt x="1" y="1"/>
                    <a:pt x="231" y="480"/>
                    <a:pt x="167" y="714"/>
                  </a:cubicBezTo>
                  <a:cubicBezTo>
                    <a:pt x="205" y="720"/>
                    <a:pt x="241" y="722"/>
                    <a:pt x="275" y="722"/>
                  </a:cubicBezTo>
                  <a:cubicBezTo>
                    <a:pt x="742" y="722"/>
                    <a:pt x="756" y="212"/>
                    <a:pt x="500" y="23"/>
                  </a:cubicBezTo>
                  <a:cubicBezTo>
                    <a:pt x="440" y="8"/>
                    <a:pt x="389" y="1"/>
                    <a:pt x="34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1"/>
            <p:cNvSpPr/>
            <p:nvPr/>
          </p:nvSpPr>
          <p:spPr>
            <a:xfrm>
              <a:off x="1484100" y="3710375"/>
              <a:ext cx="30375" cy="13575"/>
            </a:xfrm>
            <a:custGeom>
              <a:avLst/>
              <a:gdLst/>
              <a:ahLst/>
              <a:cxnLst/>
              <a:rect l="l" t="t" r="r" b="b"/>
              <a:pathLst>
                <a:path w="1215" h="543" extrusionOk="0">
                  <a:moveTo>
                    <a:pt x="674" y="0"/>
                  </a:moveTo>
                  <a:cubicBezTo>
                    <a:pt x="360" y="0"/>
                    <a:pt x="36" y="148"/>
                    <a:pt x="1" y="478"/>
                  </a:cubicBezTo>
                  <a:cubicBezTo>
                    <a:pt x="65" y="521"/>
                    <a:pt x="191" y="543"/>
                    <a:pt x="338" y="543"/>
                  </a:cubicBezTo>
                  <a:cubicBezTo>
                    <a:pt x="678" y="543"/>
                    <a:pt x="1132" y="428"/>
                    <a:pt x="1215" y="204"/>
                  </a:cubicBezTo>
                  <a:cubicBezTo>
                    <a:pt x="1107" y="72"/>
                    <a:pt x="893" y="0"/>
                    <a:pt x="67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1"/>
            <p:cNvSpPr/>
            <p:nvPr/>
          </p:nvSpPr>
          <p:spPr>
            <a:xfrm>
              <a:off x="1519825" y="3641050"/>
              <a:ext cx="33950" cy="23850"/>
            </a:xfrm>
            <a:custGeom>
              <a:avLst/>
              <a:gdLst/>
              <a:ahLst/>
              <a:cxnLst/>
              <a:rect l="l" t="t" r="r" b="b"/>
              <a:pathLst>
                <a:path w="1358" h="954" extrusionOk="0">
                  <a:moveTo>
                    <a:pt x="298" y="132"/>
                  </a:moveTo>
                  <a:cubicBezTo>
                    <a:pt x="298" y="441"/>
                    <a:pt x="0" y="536"/>
                    <a:pt x="143" y="953"/>
                  </a:cubicBezTo>
                  <a:cubicBezTo>
                    <a:pt x="378" y="884"/>
                    <a:pt x="524" y="870"/>
                    <a:pt x="647" y="870"/>
                  </a:cubicBezTo>
                  <a:cubicBezTo>
                    <a:pt x="730" y="870"/>
                    <a:pt x="803" y="877"/>
                    <a:pt x="887" y="877"/>
                  </a:cubicBezTo>
                  <a:cubicBezTo>
                    <a:pt x="1000" y="877"/>
                    <a:pt x="1132" y="865"/>
                    <a:pt x="1334" y="810"/>
                  </a:cubicBezTo>
                  <a:cubicBezTo>
                    <a:pt x="1358" y="1"/>
                    <a:pt x="762" y="322"/>
                    <a:pt x="298" y="132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1"/>
            <p:cNvSpPr/>
            <p:nvPr/>
          </p:nvSpPr>
          <p:spPr>
            <a:xfrm>
              <a:off x="1384975" y="2611475"/>
              <a:ext cx="25925" cy="12225"/>
            </a:xfrm>
            <a:custGeom>
              <a:avLst/>
              <a:gdLst/>
              <a:ahLst/>
              <a:cxnLst/>
              <a:rect l="l" t="t" r="r" b="b"/>
              <a:pathLst>
                <a:path w="1037" h="489" extrusionOk="0">
                  <a:moveTo>
                    <a:pt x="768" y="1"/>
                  </a:moveTo>
                  <a:cubicBezTo>
                    <a:pt x="467" y="1"/>
                    <a:pt x="129" y="269"/>
                    <a:pt x="1" y="488"/>
                  </a:cubicBezTo>
                  <a:cubicBezTo>
                    <a:pt x="429" y="417"/>
                    <a:pt x="1037" y="488"/>
                    <a:pt x="1025" y="83"/>
                  </a:cubicBezTo>
                  <a:cubicBezTo>
                    <a:pt x="947" y="25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1"/>
            <p:cNvSpPr/>
            <p:nvPr/>
          </p:nvSpPr>
          <p:spPr>
            <a:xfrm>
              <a:off x="434875" y="2458600"/>
              <a:ext cx="153900" cy="77200"/>
            </a:xfrm>
            <a:custGeom>
              <a:avLst/>
              <a:gdLst/>
              <a:ahLst/>
              <a:cxnLst/>
              <a:rect l="l" t="t" r="r" b="b"/>
              <a:pathLst>
                <a:path w="6156" h="3088" extrusionOk="0">
                  <a:moveTo>
                    <a:pt x="3451" y="1"/>
                  </a:moveTo>
                  <a:cubicBezTo>
                    <a:pt x="2541" y="1"/>
                    <a:pt x="1588" y="266"/>
                    <a:pt x="893" y="733"/>
                  </a:cubicBezTo>
                  <a:cubicBezTo>
                    <a:pt x="1029" y="705"/>
                    <a:pt x="1144" y="692"/>
                    <a:pt x="1243" y="692"/>
                  </a:cubicBezTo>
                  <a:cubicBezTo>
                    <a:pt x="2227" y="692"/>
                    <a:pt x="1534" y="1967"/>
                    <a:pt x="2518" y="1967"/>
                  </a:cubicBezTo>
                  <a:cubicBezTo>
                    <a:pt x="2561" y="1967"/>
                    <a:pt x="2606" y="1965"/>
                    <a:pt x="2655" y="1960"/>
                  </a:cubicBezTo>
                  <a:lnTo>
                    <a:pt x="2655" y="1960"/>
                  </a:lnTo>
                  <a:cubicBezTo>
                    <a:pt x="2609" y="2223"/>
                    <a:pt x="2379" y="2310"/>
                    <a:pt x="2072" y="2310"/>
                  </a:cubicBezTo>
                  <a:cubicBezTo>
                    <a:pt x="1505" y="2310"/>
                    <a:pt x="676" y="2010"/>
                    <a:pt x="274" y="1972"/>
                  </a:cubicBezTo>
                  <a:cubicBezTo>
                    <a:pt x="0" y="2174"/>
                    <a:pt x="155" y="2686"/>
                    <a:pt x="119" y="3079"/>
                  </a:cubicBezTo>
                  <a:cubicBezTo>
                    <a:pt x="161" y="3085"/>
                    <a:pt x="199" y="3088"/>
                    <a:pt x="233" y="3088"/>
                  </a:cubicBezTo>
                  <a:cubicBezTo>
                    <a:pt x="683" y="3088"/>
                    <a:pt x="496" y="2613"/>
                    <a:pt x="917" y="2591"/>
                  </a:cubicBezTo>
                  <a:cubicBezTo>
                    <a:pt x="1254" y="2843"/>
                    <a:pt x="1632" y="2932"/>
                    <a:pt x="2037" y="2932"/>
                  </a:cubicBezTo>
                  <a:cubicBezTo>
                    <a:pt x="2975" y="2932"/>
                    <a:pt x="4056" y="2458"/>
                    <a:pt x="5099" y="2458"/>
                  </a:cubicBezTo>
                  <a:cubicBezTo>
                    <a:pt x="5134" y="2458"/>
                    <a:pt x="5168" y="2459"/>
                    <a:pt x="5203" y="2460"/>
                  </a:cubicBezTo>
                  <a:cubicBezTo>
                    <a:pt x="5105" y="2143"/>
                    <a:pt x="4853" y="2075"/>
                    <a:pt x="4561" y="2075"/>
                  </a:cubicBezTo>
                  <a:cubicBezTo>
                    <a:pt x="4346" y="2075"/>
                    <a:pt x="4111" y="2112"/>
                    <a:pt x="3900" y="2112"/>
                  </a:cubicBezTo>
                  <a:cubicBezTo>
                    <a:pt x="3527" y="2112"/>
                    <a:pt x="3233" y="1997"/>
                    <a:pt x="3274" y="1364"/>
                  </a:cubicBezTo>
                  <a:cubicBezTo>
                    <a:pt x="3441" y="1364"/>
                    <a:pt x="3465" y="1257"/>
                    <a:pt x="3608" y="1245"/>
                  </a:cubicBezTo>
                  <a:cubicBezTo>
                    <a:pt x="4262" y="1245"/>
                    <a:pt x="4548" y="1436"/>
                    <a:pt x="4560" y="1603"/>
                  </a:cubicBezTo>
                  <a:cubicBezTo>
                    <a:pt x="4706" y="1428"/>
                    <a:pt x="4872" y="1369"/>
                    <a:pt x="5052" y="1369"/>
                  </a:cubicBezTo>
                  <a:cubicBezTo>
                    <a:pt x="5386" y="1369"/>
                    <a:pt x="5768" y="1572"/>
                    <a:pt x="6156" y="1603"/>
                  </a:cubicBezTo>
                  <a:cubicBezTo>
                    <a:pt x="5821" y="482"/>
                    <a:pt x="4675" y="1"/>
                    <a:pt x="345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1"/>
            <p:cNvSpPr/>
            <p:nvPr/>
          </p:nvSpPr>
          <p:spPr>
            <a:xfrm>
              <a:off x="618825" y="2416500"/>
              <a:ext cx="98550" cy="39325"/>
            </a:xfrm>
            <a:custGeom>
              <a:avLst/>
              <a:gdLst/>
              <a:ahLst/>
              <a:cxnLst/>
              <a:rect l="l" t="t" r="r" b="b"/>
              <a:pathLst>
                <a:path w="3942" h="1573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0" y="1429"/>
                    <a:pt x="2131" y="1501"/>
                    <a:pt x="3739" y="1572"/>
                  </a:cubicBezTo>
                  <a:cubicBezTo>
                    <a:pt x="3751" y="1417"/>
                    <a:pt x="3941" y="1417"/>
                    <a:pt x="3893" y="1203"/>
                  </a:cubicBezTo>
                  <a:cubicBezTo>
                    <a:pt x="2679" y="1001"/>
                    <a:pt x="2191" y="250"/>
                    <a:pt x="102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1"/>
            <p:cNvSpPr/>
            <p:nvPr/>
          </p:nvSpPr>
          <p:spPr>
            <a:xfrm>
              <a:off x="700375" y="2261425"/>
              <a:ext cx="55375" cy="48525"/>
            </a:xfrm>
            <a:custGeom>
              <a:avLst/>
              <a:gdLst/>
              <a:ahLst/>
              <a:cxnLst/>
              <a:rect l="l" t="t" r="r" b="b"/>
              <a:pathLst>
                <a:path w="2215" h="1941" extrusionOk="0">
                  <a:moveTo>
                    <a:pt x="929" y="0"/>
                  </a:moveTo>
                  <a:lnTo>
                    <a:pt x="929" y="0"/>
                  </a:lnTo>
                  <a:cubicBezTo>
                    <a:pt x="453" y="72"/>
                    <a:pt x="12" y="179"/>
                    <a:pt x="0" y="608"/>
                  </a:cubicBezTo>
                  <a:cubicBezTo>
                    <a:pt x="655" y="715"/>
                    <a:pt x="774" y="1227"/>
                    <a:pt x="1262" y="1453"/>
                  </a:cubicBezTo>
                  <a:cubicBezTo>
                    <a:pt x="1286" y="1667"/>
                    <a:pt x="370" y="1929"/>
                    <a:pt x="1096" y="1941"/>
                  </a:cubicBezTo>
                  <a:cubicBezTo>
                    <a:pt x="2215" y="1334"/>
                    <a:pt x="751" y="917"/>
                    <a:pt x="929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1"/>
            <p:cNvSpPr/>
            <p:nvPr/>
          </p:nvSpPr>
          <p:spPr>
            <a:xfrm>
              <a:off x="734900" y="2045825"/>
              <a:ext cx="30100" cy="22725"/>
            </a:xfrm>
            <a:custGeom>
              <a:avLst/>
              <a:gdLst/>
              <a:ahLst/>
              <a:cxnLst/>
              <a:rect l="l" t="t" r="r" b="b"/>
              <a:pathLst>
                <a:path w="1204" h="909" extrusionOk="0">
                  <a:moveTo>
                    <a:pt x="258" y="1"/>
                  </a:moveTo>
                  <a:cubicBezTo>
                    <a:pt x="168" y="1"/>
                    <a:pt x="81" y="23"/>
                    <a:pt x="1" y="76"/>
                  </a:cubicBezTo>
                  <a:cubicBezTo>
                    <a:pt x="55" y="541"/>
                    <a:pt x="217" y="908"/>
                    <a:pt x="837" y="908"/>
                  </a:cubicBezTo>
                  <a:cubicBezTo>
                    <a:pt x="899" y="908"/>
                    <a:pt x="965" y="905"/>
                    <a:pt x="1036" y="897"/>
                  </a:cubicBezTo>
                  <a:cubicBezTo>
                    <a:pt x="1024" y="707"/>
                    <a:pt x="1120" y="588"/>
                    <a:pt x="1203" y="480"/>
                  </a:cubicBezTo>
                  <a:cubicBezTo>
                    <a:pt x="977" y="311"/>
                    <a:pt x="596" y="1"/>
                    <a:pt x="258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1"/>
            <p:cNvSpPr/>
            <p:nvPr/>
          </p:nvSpPr>
          <p:spPr>
            <a:xfrm>
              <a:off x="507200" y="2072700"/>
              <a:ext cx="48825" cy="42900"/>
            </a:xfrm>
            <a:custGeom>
              <a:avLst/>
              <a:gdLst/>
              <a:ahLst/>
              <a:cxnLst/>
              <a:rect l="l" t="t" r="r" b="b"/>
              <a:pathLst>
                <a:path w="1953" h="1716" extrusionOk="0">
                  <a:moveTo>
                    <a:pt x="1191" y="1"/>
                  </a:moveTo>
                  <a:cubicBezTo>
                    <a:pt x="1084" y="179"/>
                    <a:pt x="1381" y="620"/>
                    <a:pt x="1024" y="620"/>
                  </a:cubicBezTo>
                  <a:cubicBezTo>
                    <a:pt x="976" y="630"/>
                    <a:pt x="934" y="635"/>
                    <a:pt x="899" y="635"/>
                  </a:cubicBezTo>
                  <a:cubicBezTo>
                    <a:pt x="579" y="635"/>
                    <a:pt x="748" y="250"/>
                    <a:pt x="409" y="250"/>
                  </a:cubicBezTo>
                  <a:cubicBezTo>
                    <a:pt x="400" y="250"/>
                    <a:pt x="391" y="250"/>
                    <a:pt x="381" y="251"/>
                  </a:cubicBezTo>
                  <a:cubicBezTo>
                    <a:pt x="119" y="608"/>
                    <a:pt x="0" y="1084"/>
                    <a:pt x="72" y="1715"/>
                  </a:cubicBezTo>
                  <a:cubicBezTo>
                    <a:pt x="965" y="1596"/>
                    <a:pt x="798" y="656"/>
                    <a:pt x="1810" y="608"/>
                  </a:cubicBezTo>
                  <a:cubicBezTo>
                    <a:pt x="1953" y="144"/>
                    <a:pt x="1489" y="132"/>
                    <a:pt x="119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1"/>
            <p:cNvSpPr/>
            <p:nvPr/>
          </p:nvSpPr>
          <p:spPr>
            <a:xfrm>
              <a:off x="548875" y="2401400"/>
              <a:ext cx="43775" cy="60975"/>
            </a:xfrm>
            <a:custGeom>
              <a:avLst/>
              <a:gdLst/>
              <a:ahLst/>
              <a:cxnLst/>
              <a:rect l="l" t="t" r="r" b="b"/>
              <a:pathLst>
                <a:path w="1751" h="2439" extrusionOk="0">
                  <a:moveTo>
                    <a:pt x="516" y="1"/>
                  </a:moveTo>
                  <a:cubicBezTo>
                    <a:pt x="455" y="1"/>
                    <a:pt x="390" y="3"/>
                    <a:pt x="322" y="9"/>
                  </a:cubicBezTo>
                  <a:cubicBezTo>
                    <a:pt x="536" y="212"/>
                    <a:pt x="595" y="390"/>
                    <a:pt x="631" y="581"/>
                  </a:cubicBezTo>
                  <a:cubicBezTo>
                    <a:pt x="548" y="533"/>
                    <a:pt x="441" y="509"/>
                    <a:pt x="286" y="509"/>
                  </a:cubicBezTo>
                  <a:cubicBezTo>
                    <a:pt x="0" y="974"/>
                    <a:pt x="286" y="1390"/>
                    <a:pt x="703" y="1700"/>
                  </a:cubicBezTo>
                  <a:cubicBezTo>
                    <a:pt x="584" y="1819"/>
                    <a:pt x="536" y="1997"/>
                    <a:pt x="488" y="2176"/>
                  </a:cubicBezTo>
                  <a:cubicBezTo>
                    <a:pt x="766" y="2234"/>
                    <a:pt x="887" y="2438"/>
                    <a:pt x="1244" y="2438"/>
                  </a:cubicBezTo>
                  <a:cubicBezTo>
                    <a:pt x="1254" y="2438"/>
                    <a:pt x="1264" y="2438"/>
                    <a:pt x="1274" y="2438"/>
                  </a:cubicBezTo>
                  <a:cubicBezTo>
                    <a:pt x="1310" y="2295"/>
                    <a:pt x="1453" y="2236"/>
                    <a:pt x="1584" y="2200"/>
                  </a:cubicBezTo>
                  <a:cubicBezTo>
                    <a:pt x="1619" y="2105"/>
                    <a:pt x="1607" y="2045"/>
                    <a:pt x="1584" y="1997"/>
                  </a:cubicBezTo>
                  <a:cubicBezTo>
                    <a:pt x="1750" y="1736"/>
                    <a:pt x="1429" y="1557"/>
                    <a:pt x="1286" y="1259"/>
                  </a:cubicBezTo>
                  <a:cubicBezTo>
                    <a:pt x="1512" y="1009"/>
                    <a:pt x="1524" y="604"/>
                    <a:pt x="1584" y="247"/>
                  </a:cubicBezTo>
                  <a:cubicBezTo>
                    <a:pt x="1248" y="142"/>
                    <a:pt x="968" y="1"/>
                    <a:pt x="51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1"/>
            <p:cNvSpPr/>
            <p:nvPr/>
          </p:nvSpPr>
          <p:spPr>
            <a:xfrm>
              <a:off x="755300" y="22096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161" y="1"/>
                  </a:moveTo>
                  <a:cubicBezTo>
                    <a:pt x="0" y="394"/>
                    <a:pt x="280" y="590"/>
                    <a:pt x="560" y="590"/>
                  </a:cubicBezTo>
                  <a:cubicBezTo>
                    <a:pt x="840" y="590"/>
                    <a:pt x="1119" y="394"/>
                    <a:pt x="95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1"/>
            <p:cNvSpPr/>
            <p:nvPr/>
          </p:nvSpPr>
          <p:spPr>
            <a:xfrm>
              <a:off x="707225" y="2339700"/>
              <a:ext cx="29475" cy="24725"/>
            </a:xfrm>
            <a:custGeom>
              <a:avLst/>
              <a:gdLst/>
              <a:ahLst/>
              <a:cxnLst/>
              <a:rect l="l" t="t" r="r" b="b"/>
              <a:pathLst>
                <a:path w="1179" h="989" extrusionOk="0">
                  <a:moveTo>
                    <a:pt x="810" y="1"/>
                  </a:moveTo>
                  <a:cubicBezTo>
                    <a:pt x="441" y="96"/>
                    <a:pt x="0" y="144"/>
                    <a:pt x="36" y="513"/>
                  </a:cubicBezTo>
                  <a:cubicBezTo>
                    <a:pt x="286" y="751"/>
                    <a:pt x="572" y="989"/>
                    <a:pt x="1131" y="989"/>
                  </a:cubicBezTo>
                  <a:cubicBezTo>
                    <a:pt x="1179" y="560"/>
                    <a:pt x="846" y="405"/>
                    <a:pt x="8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1"/>
            <p:cNvSpPr/>
            <p:nvPr/>
          </p:nvSpPr>
          <p:spPr>
            <a:xfrm>
              <a:off x="718825" y="1819650"/>
              <a:ext cx="39025" cy="31025"/>
            </a:xfrm>
            <a:custGeom>
              <a:avLst/>
              <a:gdLst/>
              <a:ahLst/>
              <a:cxnLst/>
              <a:rect l="l" t="t" r="r" b="b"/>
              <a:pathLst>
                <a:path w="1561" h="1241" extrusionOk="0">
                  <a:moveTo>
                    <a:pt x="893" y="1"/>
                  </a:moveTo>
                  <a:cubicBezTo>
                    <a:pt x="527" y="1"/>
                    <a:pt x="331" y="115"/>
                    <a:pt x="1" y="145"/>
                  </a:cubicBezTo>
                  <a:cubicBezTo>
                    <a:pt x="13" y="836"/>
                    <a:pt x="524" y="1145"/>
                    <a:pt x="1275" y="1241"/>
                  </a:cubicBezTo>
                  <a:cubicBezTo>
                    <a:pt x="1560" y="824"/>
                    <a:pt x="1358" y="372"/>
                    <a:pt x="1120" y="14"/>
                  </a:cubicBezTo>
                  <a:cubicBezTo>
                    <a:pt x="1037" y="5"/>
                    <a:pt x="962" y="1"/>
                    <a:pt x="89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1"/>
            <p:cNvSpPr/>
            <p:nvPr/>
          </p:nvSpPr>
          <p:spPr>
            <a:xfrm>
              <a:off x="672400" y="1577400"/>
              <a:ext cx="46450" cy="39025"/>
            </a:xfrm>
            <a:custGeom>
              <a:avLst/>
              <a:gdLst/>
              <a:ahLst/>
              <a:cxnLst/>
              <a:rect l="l" t="t" r="r" b="b"/>
              <a:pathLst>
                <a:path w="1858" h="1561" extrusionOk="0">
                  <a:moveTo>
                    <a:pt x="429" y="1"/>
                  </a:moveTo>
                  <a:cubicBezTo>
                    <a:pt x="548" y="358"/>
                    <a:pt x="0" y="227"/>
                    <a:pt x="119" y="596"/>
                  </a:cubicBezTo>
                  <a:cubicBezTo>
                    <a:pt x="655" y="953"/>
                    <a:pt x="1060" y="1430"/>
                    <a:pt x="1858" y="1560"/>
                  </a:cubicBezTo>
                  <a:lnTo>
                    <a:pt x="1858" y="715"/>
                  </a:lnTo>
                  <a:cubicBezTo>
                    <a:pt x="1815" y="714"/>
                    <a:pt x="1775" y="713"/>
                    <a:pt x="1738" y="713"/>
                  </a:cubicBezTo>
                  <a:cubicBezTo>
                    <a:pt x="1374" y="713"/>
                    <a:pt x="1259" y="779"/>
                    <a:pt x="1082" y="779"/>
                  </a:cubicBezTo>
                  <a:cubicBezTo>
                    <a:pt x="995" y="779"/>
                    <a:pt x="893" y="763"/>
                    <a:pt x="738" y="715"/>
                  </a:cubicBezTo>
                  <a:cubicBezTo>
                    <a:pt x="738" y="406"/>
                    <a:pt x="834" y="1"/>
                    <a:pt x="429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1"/>
            <p:cNvSpPr/>
            <p:nvPr/>
          </p:nvSpPr>
          <p:spPr>
            <a:xfrm>
              <a:off x="753050" y="1742125"/>
              <a:ext cx="25625" cy="14000"/>
            </a:xfrm>
            <a:custGeom>
              <a:avLst/>
              <a:gdLst/>
              <a:ahLst/>
              <a:cxnLst/>
              <a:rect l="l" t="t" r="r" b="b"/>
              <a:pathLst>
                <a:path w="1025" h="560" extrusionOk="0">
                  <a:moveTo>
                    <a:pt x="271" y="1"/>
                  </a:moveTo>
                  <a:cubicBezTo>
                    <a:pt x="206" y="1"/>
                    <a:pt x="137" y="23"/>
                    <a:pt x="60" y="79"/>
                  </a:cubicBezTo>
                  <a:cubicBezTo>
                    <a:pt x="0" y="350"/>
                    <a:pt x="349" y="559"/>
                    <a:pt x="647" y="559"/>
                  </a:cubicBezTo>
                  <a:cubicBezTo>
                    <a:pt x="820" y="559"/>
                    <a:pt x="977" y="488"/>
                    <a:pt x="1025" y="317"/>
                  </a:cubicBezTo>
                  <a:cubicBezTo>
                    <a:pt x="697" y="299"/>
                    <a:pt x="510" y="1"/>
                    <a:pt x="27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1"/>
            <p:cNvSpPr/>
            <p:nvPr/>
          </p:nvSpPr>
          <p:spPr>
            <a:xfrm>
              <a:off x="754300" y="1601225"/>
              <a:ext cx="17825" cy="15375"/>
            </a:xfrm>
            <a:custGeom>
              <a:avLst/>
              <a:gdLst/>
              <a:ahLst/>
              <a:cxnLst/>
              <a:rect l="l" t="t" r="r" b="b"/>
              <a:pathLst>
                <a:path w="713" h="615" extrusionOk="0">
                  <a:moveTo>
                    <a:pt x="22" y="0"/>
                  </a:moveTo>
                  <a:cubicBezTo>
                    <a:pt x="0" y="328"/>
                    <a:pt x="9" y="615"/>
                    <a:pt x="377" y="615"/>
                  </a:cubicBezTo>
                  <a:cubicBezTo>
                    <a:pt x="410" y="615"/>
                    <a:pt x="447" y="612"/>
                    <a:pt x="487" y="607"/>
                  </a:cubicBezTo>
                  <a:cubicBezTo>
                    <a:pt x="356" y="274"/>
                    <a:pt x="713" y="298"/>
                    <a:pt x="65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1"/>
            <p:cNvSpPr/>
            <p:nvPr/>
          </p:nvSpPr>
          <p:spPr>
            <a:xfrm>
              <a:off x="405000" y="2110450"/>
              <a:ext cx="31775" cy="17075"/>
            </a:xfrm>
            <a:custGeom>
              <a:avLst/>
              <a:gdLst/>
              <a:ahLst/>
              <a:cxnLst/>
              <a:rect l="l" t="t" r="r" b="b"/>
              <a:pathLst>
                <a:path w="1271" h="683" extrusionOk="0">
                  <a:moveTo>
                    <a:pt x="760" y="1"/>
                  </a:moveTo>
                  <a:cubicBezTo>
                    <a:pt x="442" y="1"/>
                    <a:pt x="1" y="298"/>
                    <a:pt x="28" y="574"/>
                  </a:cubicBezTo>
                  <a:cubicBezTo>
                    <a:pt x="128" y="651"/>
                    <a:pt x="249" y="682"/>
                    <a:pt x="371" y="682"/>
                  </a:cubicBezTo>
                  <a:cubicBezTo>
                    <a:pt x="805" y="682"/>
                    <a:pt x="1271" y="290"/>
                    <a:pt x="993" y="86"/>
                  </a:cubicBezTo>
                  <a:cubicBezTo>
                    <a:pt x="936" y="27"/>
                    <a:pt x="853" y="1"/>
                    <a:pt x="76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11"/>
            <p:cNvSpPr/>
            <p:nvPr/>
          </p:nvSpPr>
          <p:spPr>
            <a:xfrm>
              <a:off x="575950" y="2392400"/>
              <a:ext cx="44675" cy="30375"/>
            </a:xfrm>
            <a:custGeom>
              <a:avLst/>
              <a:gdLst/>
              <a:ahLst/>
              <a:cxnLst/>
              <a:rect l="l" t="t" r="r" b="b"/>
              <a:pathLst>
                <a:path w="1787" h="1215" extrusionOk="0">
                  <a:moveTo>
                    <a:pt x="1144" y="0"/>
                  </a:moveTo>
                  <a:lnTo>
                    <a:pt x="1144" y="0"/>
                  </a:lnTo>
                  <a:cubicBezTo>
                    <a:pt x="1" y="238"/>
                    <a:pt x="1144" y="1191"/>
                    <a:pt x="1787" y="1214"/>
                  </a:cubicBezTo>
                  <a:cubicBezTo>
                    <a:pt x="1644" y="750"/>
                    <a:pt x="1203" y="512"/>
                    <a:pt x="114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11"/>
            <p:cNvSpPr/>
            <p:nvPr/>
          </p:nvSpPr>
          <p:spPr>
            <a:xfrm>
              <a:off x="468200" y="202707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263" y="0"/>
                  </a:moveTo>
                  <a:cubicBezTo>
                    <a:pt x="245" y="0"/>
                    <a:pt x="225" y="1"/>
                    <a:pt x="203" y="4"/>
                  </a:cubicBezTo>
                  <a:cubicBezTo>
                    <a:pt x="1" y="159"/>
                    <a:pt x="1" y="576"/>
                    <a:pt x="203" y="742"/>
                  </a:cubicBezTo>
                  <a:cubicBezTo>
                    <a:pt x="236" y="738"/>
                    <a:pt x="272" y="736"/>
                    <a:pt x="311" y="736"/>
                  </a:cubicBezTo>
                  <a:cubicBezTo>
                    <a:pt x="407" y="736"/>
                    <a:pt x="514" y="746"/>
                    <a:pt x="610" y="746"/>
                  </a:cubicBezTo>
                  <a:cubicBezTo>
                    <a:pt x="792" y="746"/>
                    <a:pt x="928" y="711"/>
                    <a:pt x="846" y="504"/>
                  </a:cubicBezTo>
                  <a:lnTo>
                    <a:pt x="846" y="504"/>
                  </a:lnTo>
                  <a:cubicBezTo>
                    <a:pt x="805" y="511"/>
                    <a:pt x="770" y="514"/>
                    <a:pt x="738" y="514"/>
                  </a:cubicBezTo>
                  <a:cubicBezTo>
                    <a:pt x="328" y="514"/>
                    <a:pt x="637" y="0"/>
                    <a:pt x="26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1"/>
            <p:cNvSpPr/>
            <p:nvPr/>
          </p:nvSpPr>
          <p:spPr>
            <a:xfrm>
              <a:off x="583125" y="2851075"/>
              <a:ext cx="22025" cy="22050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652" y="1"/>
                  </a:moveTo>
                  <a:cubicBezTo>
                    <a:pt x="404" y="1"/>
                    <a:pt x="222" y="48"/>
                    <a:pt x="83" y="131"/>
                  </a:cubicBezTo>
                  <a:cubicBezTo>
                    <a:pt x="1" y="573"/>
                    <a:pt x="104" y="882"/>
                    <a:pt x="609" y="882"/>
                  </a:cubicBezTo>
                  <a:cubicBezTo>
                    <a:pt x="689" y="882"/>
                    <a:pt x="779" y="874"/>
                    <a:pt x="880" y="858"/>
                  </a:cubicBezTo>
                  <a:lnTo>
                    <a:pt x="880" y="12"/>
                  </a:lnTo>
                  <a:cubicBezTo>
                    <a:pt x="799" y="5"/>
                    <a:pt x="723" y="1"/>
                    <a:pt x="65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1"/>
            <p:cNvSpPr/>
            <p:nvPr/>
          </p:nvSpPr>
          <p:spPr>
            <a:xfrm>
              <a:off x="622700" y="2477375"/>
              <a:ext cx="27250" cy="16775"/>
            </a:xfrm>
            <a:custGeom>
              <a:avLst/>
              <a:gdLst/>
              <a:ahLst/>
              <a:cxnLst/>
              <a:rect l="l" t="t" r="r" b="b"/>
              <a:pathLst>
                <a:path w="1090" h="671" extrusionOk="0">
                  <a:moveTo>
                    <a:pt x="551" y="0"/>
                  </a:moveTo>
                  <a:cubicBezTo>
                    <a:pt x="363" y="0"/>
                    <a:pt x="178" y="42"/>
                    <a:pt x="83" y="125"/>
                  </a:cubicBezTo>
                  <a:cubicBezTo>
                    <a:pt x="1" y="491"/>
                    <a:pt x="260" y="670"/>
                    <a:pt x="530" y="670"/>
                  </a:cubicBezTo>
                  <a:cubicBezTo>
                    <a:pt x="805" y="670"/>
                    <a:pt x="1090" y="485"/>
                    <a:pt x="1036" y="125"/>
                  </a:cubicBezTo>
                  <a:cubicBezTo>
                    <a:pt x="929" y="42"/>
                    <a:pt x="738" y="0"/>
                    <a:pt x="5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1"/>
            <p:cNvSpPr/>
            <p:nvPr/>
          </p:nvSpPr>
          <p:spPr>
            <a:xfrm>
              <a:off x="589050" y="2446550"/>
              <a:ext cx="49425" cy="27725"/>
            </a:xfrm>
            <a:custGeom>
              <a:avLst/>
              <a:gdLst/>
              <a:ahLst/>
              <a:cxnLst/>
              <a:rect l="l" t="t" r="r" b="b"/>
              <a:pathLst>
                <a:path w="1977" h="1109" extrusionOk="0">
                  <a:moveTo>
                    <a:pt x="1096" y="1"/>
                  </a:moveTo>
                  <a:cubicBezTo>
                    <a:pt x="536" y="72"/>
                    <a:pt x="310" y="453"/>
                    <a:pt x="0" y="727"/>
                  </a:cubicBezTo>
                  <a:cubicBezTo>
                    <a:pt x="501" y="846"/>
                    <a:pt x="893" y="811"/>
                    <a:pt x="1429" y="1108"/>
                  </a:cubicBezTo>
                  <a:cubicBezTo>
                    <a:pt x="1977" y="811"/>
                    <a:pt x="1739" y="96"/>
                    <a:pt x="10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1"/>
            <p:cNvSpPr/>
            <p:nvPr/>
          </p:nvSpPr>
          <p:spPr>
            <a:xfrm>
              <a:off x="705125" y="1206600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701" y="1"/>
                  </a:moveTo>
                  <a:cubicBezTo>
                    <a:pt x="345" y="1"/>
                    <a:pt x="38" y="122"/>
                    <a:pt x="60" y="474"/>
                  </a:cubicBezTo>
                  <a:cubicBezTo>
                    <a:pt x="1" y="736"/>
                    <a:pt x="501" y="593"/>
                    <a:pt x="537" y="831"/>
                  </a:cubicBezTo>
                  <a:cubicBezTo>
                    <a:pt x="989" y="736"/>
                    <a:pt x="1442" y="641"/>
                    <a:pt x="1323" y="105"/>
                  </a:cubicBezTo>
                  <a:cubicBezTo>
                    <a:pt x="1137" y="43"/>
                    <a:pt x="910" y="1"/>
                    <a:pt x="70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1"/>
            <p:cNvSpPr/>
            <p:nvPr/>
          </p:nvSpPr>
          <p:spPr>
            <a:xfrm>
              <a:off x="409425" y="2051350"/>
              <a:ext cx="46300" cy="36850"/>
            </a:xfrm>
            <a:custGeom>
              <a:avLst/>
              <a:gdLst/>
              <a:ahLst/>
              <a:cxnLst/>
              <a:rect l="l" t="t" r="r" b="b"/>
              <a:pathLst>
                <a:path w="1852" h="1474" extrusionOk="0">
                  <a:moveTo>
                    <a:pt x="1346" y="1"/>
                  </a:moveTo>
                  <a:cubicBezTo>
                    <a:pt x="887" y="1"/>
                    <a:pt x="1" y="1362"/>
                    <a:pt x="959" y="1474"/>
                  </a:cubicBezTo>
                  <a:cubicBezTo>
                    <a:pt x="780" y="676"/>
                    <a:pt x="1851" y="307"/>
                    <a:pt x="1435" y="21"/>
                  </a:cubicBezTo>
                  <a:cubicBezTo>
                    <a:pt x="1408" y="7"/>
                    <a:pt x="1378" y="1"/>
                    <a:pt x="134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1"/>
            <p:cNvSpPr/>
            <p:nvPr/>
          </p:nvSpPr>
          <p:spPr>
            <a:xfrm>
              <a:off x="472225" y="2559200"/>
              <a:ext cx="20700" cy="15975"/>
            </a:xfrm>
            <a:custGeom>
              <a:avLst/>
              <a:gdLst/>
              <a:ahLst/>
              <a:cxnLst/>
              <a:rect l="l" t="t" r="r" b="b"/>
              <a:pathLst>
                <a:path w="828" h="639" extrusionOk="0">
                  <a:moveTo>
                    <a:pt x="443" y="0"/>
                  </a:moveTo>
                  <a:cubicBezTo>
                    <a:pt x="1" y="0"/>
                    <a:pt x="186" y="639"/>
                    <a:pt x="567" y="639"/>
                  </a:cubicBezTo>
                  <a:cubicBezTo>
                    <a:pt x="608" y="639"/>
                    <a:pt x="652" y="631"/>
                    <a:pt x="697" y="615"/>
                  </a:cubicBezTo>
                  <a:cubicBezTo>
                    <a:pt x="828" y="269"/>
                    <a:pt x="471" y="305"/>
                    <a:pt x="530" y="7"/>
                  </a:cubicBezTo>
                  <a:cubicBezTo>
                    <a:pt x="499" y="3"/>
                    <a:pt x="470" y="0"/>
                    <a:pt x="44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1"/>
            <p:cNvSpPr/>
            <p:nvPr/>
          </p:nvSpPr>
          <p:spPr>
            <a:xfrm>
              <a:off x="423850" y="1963500"/>
              <a:ext cx="32050" cy="15800"/>
            </a:xfrm>
            <a:custGeom>
              <a:avLst/>
              <a:gdLst/>
              <a:ahLst/>
              <a:cxnLst/>
              <a:rect l="l" t="t" r="r" b="b"/>
              <a:pathLst>
                <a:path w="1282" h="632" extrusionOk="0">
                  <a:moveTo>
                    <a:pt x="524" y="1"/>
                  </a:moveTo>
                  <a:cubicBezTo>
                    <a:pt x="247" y="1"/>
                    <a:pt x="1" y="102"/>
                    <a:pt x="60" y="368"/>
                  </a:cubicBezTo>
                  <a:cubicBezTo>
                    <a:pt x="66" y="540"/>
                    <a:pt x="349" y="632"/>
                    <a:pt x="632" y="632"/>
                  </a:cubicBezTo>
                  <a:cubicBezTo>
                    <a:pt x="957" y="632"/>
                    <a:pt x="1281" y="510"/>
                    <a:pt x="1179" y="249"/>
                  </a:cubicBezTo>
                  <a:cubicBezTo>
                    <a:pt x="1119" y="105"/>
                    <a:pt x="806" y="1"/>
                    <a:pt x="524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1"/>
            <p:cNvSpPr/>
            <p:nvPr/>
          </p:nvSpPr>
          <p:spPr>
            <a:xfrm>
              <a:off x="504825" y="1996900"/>
              <a:ext cx="21925" cy="19275"/>
            </a:xfrm>
            <a:custGeom>
              <a:avLst/>
              <a:gdLst/>
              <a:ahLst/>
              <a:cxnLst/>
              <a:rect l="l" t="t" r="r" b="b"/>
              <a:pathLst>
                <a:path w="877" h="771" extrusionOk="0">
                  <a:moveTo>
                    <a:pt x="103" y="0"/>
                  </a:moveTo>
                  <a:cubicBezTo>
                    <a:pt x="70" y="0"/>
                    <a:pt x="36" y="3"/>
                    <a:pt x="0" y="9"/>
                  </a:cubicBezTo>
                  <a:lnTo>
                    <a:pt x="0" y="759"/>
                  </a:lnTo>
                  <a:cubicBezTo>
                    <a:pt x="59" y="767"/>
                    <a:pt x="114" y="771"/>
                    <a:pt x="164" y="771"/>
                  </a:cubicBezTo>
                  <a:cubicBezTo>
                    <a:pt x="877" y="771"/>
                    <a:pt x="674" y="0"/>
                    <a:pt x="1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1"/>
            <p:cNvSpPr/>
            <p:nvPr/>
          </p:nvSpPr>
          <p:spPr>
            <a:xfrm>
              <a:off x="763475" y="2288025"/>
              <a:ext cx="35750" cy="36825"/>
            </a:xfrm>
            <a:custGeom>
              <a:avLst/>
              <a:gdLst/>
              <a:ahLst/>
              <a:cxnLst/>
              <a:rect l="l" t="t" r="r" b="b"/>
              <a:pathLst>
                <a:path w="1430" h="1473" extrusionOk="0">
                  <a:moveTo>
                    <a:pt x="623" y="0"/>
                  </a:moveTo>
                  <a:cubicBezTo>
                    <a:pt x="295" y="0"/>
                    <a:pt x="267" y="219"/>
                    <a:pt x="1" y="270"/>
                  </a:cubicBezTo>
                  <a:cubicBezTo>
                    <a:pt x="72" y="806"/>
                    <a:pt x="905" y="794"/>
                    <a:pt x="810" y="1472"/>
                  </a:cubicBezTo>
                  <a:lnTo>
                    <a:pt x="1429" y="1472"/>
                  </a:lnTo>
                  <a:cubicBezTo>
                    <a:pt x="1405" y="698"/>
                    <a:pt x="346" y="877"/>
                    <a:pt x="810" y="20"/>
                  </a:cubicBezTo>
                  <a:cubicBezTo>
                    <a:pt x="738" y="6"/>
                    <a:pt x="676" y="0"/>
                    <a:pt x="62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1"/>
            <p:cNvSpPr/>
            <p:nvPr/>
          </p:nvSpPr>
          <p:spPr>
            <a:xfrm>
              <a:off x="794125" y="1680100"/>
              <a:ext cx="34275" cy="27700"/>
            </a:xfrm>
            <a:custGeom>
              <a:avLst/>
              <a:gdLst/>
              <a:ahLst/>
              <a:cxnLst/>
              <a:rect l="l" t="t" r="r" b="b"/>
              <a:pathLst>
                <a:path w="1371" h="1108" extrusionOk="0">
                  <a:moveTo>
                    <a:pt x="656" y="0"/>
                  </a:moveTo>
                  <a:cubicBezTo>
                    <a:pt x="549" y="179"/>
                    <a:pt x="322" y="239"/>
                    <a:pt x="13" y="250"/>
                  </a:cubicBezTo>
                  <a:cubicBezTo>
                    <a:pt x="1" y="703"/>
                    <a:pt x="84" y="1084"/>
                    <a:pt x="656" y="1108"/>
                  </a:cubicBezTo>
                  <a:cubicBezTo>
                    <a:pt x="1370" y="881"/>
                    <a:pt x="1370" y="227"/>
                    <a:pt x="656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1"/>
            <p:cNvSpPr/>
            <p:nvPr/>
          </p:nvSpPr>
          <p:spPr>
            <a:xfrm>
              <a:off x="756300" y="2069725"/>
              <a:ext cx="46800" cy="32300"/>
            </a:xfrm>
            <a:custGeom>
              <a:avLst/>
              <a:gdLst/>
              <a:ahLst/>
              <a:cxnLst/>
              <a:rect l="l" t="t" r="r" b="b"/>
              <a:pathLst>
                <a:path w="1872" h="129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" y="379"/>
                    <a:pt x="601" y="1292"/>
                    <a:pt x="1314" y="1292"/>
                  </a:cubicBezTo>
                  <a:cubicBezTo>
                    <a:pt x="1498" y="1292"/>
                    <a:pt x="1690" y="1231"/>
                    <a:pt x="1871" y="1084"/>
                  </a:cubicBezTo>
                  <a:cubicBezTo>
                    <a:pt x="1050" y="1025"/>
                    <a:pt x="1300" y="144"/>
                    <a:pt x="59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1"/>
            <p:cNvSpPr/>
            <p:nvPr/>
          </p:nvSpPr>
          <p:spPr>
            <a:xfrm>
              <a:off x="794725" y="1564900"/>
              <a:ext cx="27700" cy="24500"/>
            </a:xfrm>
            <a:custGeom>
              <a:avLst/>
              <a:gdLst/>
              <a:ahLst/>
              <a:cxnLst/>
              <a:rect l="l" t="t" r="r" b="b"/>
              <a:pathLst>
                <a:path w="1108" h="980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368"/>
                    <a:pt x="242" y="980"/>
                    <a:pt x="1019" y="980"/>
                  </a:cubicBezTo>
                  <a:cubicBezTo>
                    <a:pt x="1048" y="980"/>
                    <a:pt x="1077" y="979"/>
                    <a:pt x="1108" y="977"/>
                  </a:cubicBezTo>
                  <a:cubicBezTo>
                    <a:pt x="679" y="751"/>
                    <a:pt x="120" y="25"/>
                    <a:pt x="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1"/>
            <p:cNvSpPr/>
            <p:nvPr/>
          </p:nvSpPr>
          <p:spPr>
            <a:xfrm>
              <a:off x="770800" y="2671275"/>
              <a:ext cx="16800" cy="25050"/>
            </a:xfrm>
            <a:custGeom>
              <a:avLst/>
              <a:gdLst/>
              <a:ahLst/>
              <a:cxnLst/>
              <a:rect l="l" t="t" r="r" b="b"/>
              <a:pathLst>
                <a:path w="672" h="1002" extrusionOk="0">
                  <a:moveTo>
                    <a:pt x="558" y="0"/>
                  </a:moveTo>
                  <a:cubicBezTo>
                    <a:pt x="1" y="0"/>
                    <a:pt x="70" y="990"/>
                    <a:pt x="529" y="1001"/>
                  </a:cubicBezTo>
                  <a:cubicBezTo>
                    <a:pt x="660" y="727"/>
                    <a:pt x="493" y="477"/>
                    <a:pt x="672" y="13"/>
                  </a:cubicBezTo>
                  <a:cubicBezTo>
                    <a:pt x="631" y="4"/>
                    <a:pt x="593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1"/>
            <p:cNvSpPr/>
            <p:nvPr/>
          </p:nvSpPr>
          <p:spPr>
            <a:xfrm>
              <a:off x="673875" y="2328400"/>
              <a:ext cx="22650" cy="24425"/>
            </a:xfrm>
            <a:custGeom>
              <a:avLst/>
              <a:gdLst/>
              <a:ahLst/>
              <a:cxnLst/>
              <a:rect l="l" t="t" r="r" b="b"/>
              <a:pathLst>
                <a:path w="906" h="977" extrusionOk="0">
                  <a:moveTo>
                    <a:pt x="715" y="0"/>
                  </a:moveTo>
                  <a:lnTo>
                    <a:pt x="715" y="0"/>
                  </a:lnTo>
                  <a:cubicBezTo>
                    <a:pt x="203" y="36"/>
                    <a:pt x="1" y="715"/>
                    <a:pt x="239" y="977"/>
                  </a:cubicBezTo>
                  <a:cubicBezTo>
                    <a:pt x="906" y="965"/>
                    <a:pt x="822" y="274"/>
                    <a:pt x="715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1"/>
            <p:cNvSpPr/>
            <p:nvPr/>
          </p:nvSpPr>
          <p:spPr>
            <a:xfrm>
              <a:off x="654525" y="1183300"/>
              <a:ext cx="44675" cy="20750"/>
            </a:xfrm>
            <a:custGeom>
              <a:avLst/>
              <a:gdLst/>
              <a:ahLst/>
              <a:cxnLst/>
              <a:rect l="l" t="t" r="r" b="b"/>
              <a:pathLst>
                <a:path w="1787" h="830" extrusionOk="0">
                  <a:moveTo>
                    <a:pt x="965" y="1"/>
                  </a:moveTo>
                  <a:lnTo>
                    <a:pt x="965" y="1"/>
                  </a:lnTo>
                  <a:cubicBezTo>
                    <a:pt x="489" y="84"/>
                    <a:pt x="1" y="144"/>
                    <a:pt x="108" y="692"/>
                  </a:cubicBezTo>
                  <a:cubicBezTo>
                    <a:pt x="213" y="785"/>
                    <a:pt x="408" y="830"/>
                    <a:pt x="606" y="830"/>
                  </a:cubicBezTo>
                  <a:cubicBezTo>
                    <a:pt x="810" y="830"/>
                    <a:pt x="1017" y="782"/>
                    <a:pt x="1132" y="692"/>
                  </a:cubicBezTo>
                  <a:lnTo>
                    <a:pt x="1132" y="680"/>
                  </a:lnTo>
                  <a:cubicBezTo>
                    <a:pt x="1203" y="730"/>
                    <a:pt x="1277" y="752"/>
                    <a:pt x="1349" y="752"/>
                  </a:cubicBezTo>
                  <a:cubicBezTo>
                    <a:pt x="1565" y="752"/>
                    <a:pt x="1760" y="549"/>
                    <a:pt x="1787" y="299"/>
                  </a:cubicBezTo>
                  <a:cubicBezTo>
                    <a:pt x="1733" y="295"/>
                    <a:pt x="1682" y="293"/>
                    <a:pt x="1635" y="293"/>
                  </a:cubicBezTo>
                  <a:cubicBezTo>
                    <a:pt x="1391" y="293"/>
                    <a:pt x="1239" y="346"/>
                    <a:pt x="1180" y="465"/>
                  </a:cubicBezTo>
                  <a:cubicBezTo>
                    <a:pt x="1132" y="287"/>
                    <a:pt x="918" y="251"/>
                    <a:pt x="965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1"/>
            <p:cNvSpPr/>
            <p:nvPr/>
          </p:nvSpPr>
          <p:spPr>
            <a:xfrm>
              <a:off x="595300" y="1358325"/>
              <a:ext cx="21150" cy="15225"/>
            </a:xfrm>
            <a:custGeom>
              <a:avLst/>
              <a:gdLst/>
              <a:ahLst/>
              <a:cxnLst/>
              <a:rect l="l" t="t" r="r" b="b"/>
              <a:pathLst>
                <a:path w="846" h="609" extrusionOk="0">
                  <a:moveTo>
                    <a:pt x="643" y="1"/>
                  </a:moveTo>
                  <a:cubicBezTo>
                    <a:pt x="239" y="1"/>
                    <a:pt x="36" y="179"/>
                    <a:pt x="1" y="477"/>
                  </a:cubicBezTo>
                  <a:cubicBezTo>
                    <a:pt x="12" y="477"/>
                    <a:pt x="24" y="476"/>
                    <a:pt x="35" y="476"/>
                  </a:cubicBezTo>
                  <a:cubicBezTo>
                    <a:pt x="303" y="476"/>
                    <a:pt x="369" y="608"/>
                    <a:pt x="643" y="608"/>
                  </a:cubicBezTo>
                  <a:cubicBezTo>
                    <a:pt x="846" y="441"/>
                    <a:pt x="846" y="167"/>
                    <a:pt x="64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1"/>
            <p:cNvSpPr/>
            <p:nvPr/>
          </p:nvSpPr>
          <p:spPr>
            <a:xfrm>
              <a:off x="595600" y="1263675"/>
              <a:ext cx="50325" cy="28075"/>
            </a:xfrm>
            <a:custGeom>
              <a:avLst/>
              <a:gdLst/>
              <a:ahLst/>
              <a:cxnLst/>
              <a:rect l="l" t="t" r="r" b="b"/>
              <a:pathLst>
                <a:path w="2013" h="1123" extrusionOk="0">
                  <a:moveTo>
                    <a:pt x="1417" y="1"/>
                  </a:moveTo>
                  <a:cubicBezTo>
                    <a:pt x="0" y="143"/>
                    <a:pt x="1334" y="501"/>
                    <a:pt x="941" y="1108"/>
                  </a:cubicBezTo>
                  <a:cubicBezTo>
                    <a:pt x="1002" y="1118"/>
                    <a:pt x="1055" y="1123"/>
                    <a:pt x="1102" y="1123"/>
                  </a:cubicBezTo>
                  <a:cubicBezTo>
                    <a:pt x="1378" y="1123"/>
                    <a:pt x="1448" y="970"/>
                    <a:pt x="1715" y="970"/>
                  </a:cubicBezTo>
                  <a:cubicBezTo>
                    <a:pt x="1766" y="970"/>
                    <a:pt x="1825" y="975"/>
                    <a:pt x="1894" y="989"/>
                  </a:cubicBezTo>
                  <a:cubicBezTo>
                    <a:pt x="2013" y="453"/>
                    <a:pt x="1465" y="417"/>
                    <a:pt x="1417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1"/>
            <p:cNvSpPr/>
            <p:nvPr/>
          </p:nvSpPr>
          <p:spPr>
            <a:xfrm>
              <a:off x="579350" y="1859425"/>
              <a:ext cx="26400" cy="18650"/>
            </a:xfrm>
            <a:custGeom>
              <a:avLst/>
              <a:gdLst/>
              <a:ahLst/>
              <a:cxnLst/>
              <a:rect l="l" t="t" r="r" b="b"/>
              <a:pathLst>
                <a:path w="1056" h="746" extrusionOk="0">
                  <a:moveTo>
                    <a:pt x="783" y="1"/>
                  </a:moveTo>
                  <a:cubicBezTo>
                    <a:pt x="232" y="1"/>
                    <a:pt x="0" y="435"/>
                    <a:pt x="353" y="745"/>
                  </a:cubicBezTo>
                  <a:cubicBezTo>
                    <a:pt x="865" y="733"/>
                    <a:pt x="1055" y="471"/>
                    <a:pt x="984" y="19"/>
                  </a:cubicBezTo>
                  <a:cubicBezTo>
                    <a:pt x="913" y="7"/>
                    <a:pt x="846" y="1"/>
                    <a:pt x="78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1"/>
            <p:cNvSpPr/>
            <p:nvPr/>
          </p:nvSpPr>
          <p:spPr>
            <a:xfrm>
              <a:off x="575650" y="1441975"/>
              <a:ext cx="44675" cy="16700"/>
            </a:xfrm>
            <a:custGeom>
              <a:avLst/>
              <a:gdLst/>
              <a:ahLst/>
              <a:cxnLst/>
              <a:rect l="l" t="t" r="r" b="b"/>
              <a:pathLst>
                <a:path w="1787" h="668" extrusionOk="0">
                  <a:moveTo>
                    <a:pt x="1572" y="48"/>
                  </a:moveTo>
                  <a:lnTo>
                    <a:pt x="1572" y="48"/>
                  </a:lnTo>
                  <a:cubicBezTo>
                    <a:pt x="834" y="96"/>
                    <a:pt x="203" y="0"/>
                    <a:pt x="1" y="667"/>
                  </a:cubicBezTo>
                  <a:cubicBezTo>
                    <a:pt x="461" y="617"/>
                    <a:pt x="870" y="525"/>
                    <a:pt x="1413" y="525"/>
                  </a:cubicBezTo>
                  <a:cubicBezTo>
                    <a:pt x="1516" y="525"/>
                    <a:pt x="1624" y="529"/>
                    <a:pt x="1739" y="536"/>
                  </a:cubicBezTo>
                  <a:cubicBezTo>
                    <a:pt x="1787" y="298"/>
                    <a:pt x="1560" y="262"/>
                    <a:pt x="1572" y="48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1"/>
            <p:cNvSpPr/>
            <p:nvPr/>
          </p:nvSpPr>
          <p:spPr>
            <a:xfrm>
              <a:off x="680425" y="1327675"/>
              <a:ext cx="12225" cy="18175"/>
            </a:xfrm>
            <a:custGeom>
              <a:avLst/>
              <a:gdLst/>
              <a:ahLst/>
              <a:cxnLst/>
              <a:rect l="l" t="t" r="r" b="b"/>
              <a:pathLst>
                <a:path w="489" h="727" extrusionOk="0">
                  <a:moveTo>
                    <a:pt x="84" y="0"/>
                  </a:moveTo>
                  <a:cubicBezTo>
                    <a:pt x="96" y="334"/>
                    <a:pt x="1" y="715"/>
                    <a:pt x="406" y="727"/>
                  </a:cubicBezTo>
                  <a:cubicBezTo>
                    <a:pt x="406" y="405"/>
                    <a:pt x="489" y="12"/>
                    <a:pt x="84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1"/>
            <p:cNvSpPr/>
            <p:nvPr/>
          </p:nvSpPr>
          <p:spPr>
            <a:xfrm>
              <a:off x="639350" y="1418750"/>
              <a:ext cx="24150" cy="31075"/>
            </a:xfrm>
            <a:custGeom>
              <a:avLst/>
              <a:gdLst/>
              <a:ahLst/>
              <a:cxnLst/>
              <a:rect l="l" t="t" r="r" b="b"/>
              <a:pathLst>
                <a:path w="966" h="1243" extrusionOk="0">
                  <a:moveTo>
                    <a:pt x="310" y="1"/>
                  </a:moveTo>
                  <a:cubicBezTo>
                    <a:pt x="274" y="96"/>
                    <a:pt x="310" y="239"/>
                    <a:pt x="144" y="239"/>
                  </a:cubicBezTo>
                  <a:cubicBezTo>
                    <a:pt x="24" y="679"/>
                    <a:pt x="798" y="394"/>
                    <a:pt x="620" y="858"/>
                  </a:cubicBezTo>
                  <a:cubicBezTo>
                    <a:pt x="429" y="989"/>
                    <a:pt x="36" y="977"/>
                    <a:pt x="1" y="1227"/>
                  </a:cubicBezTo>
                  <a:cubicBezTo>
                    <a:pt x="72" y="1238"/>
                    <a:pt x="135" y="1242"/>
                    <a:pt x="191" y="1242"/>
                  </a:cubicBezTo>
                  <a:cubicBezTo>
                    <a:pt x="512" y="1242"/>
                    <a:pt x="629" y="1096"/>
                    <a:pt x="953" y="1096"/>
                  </a:cubicBezTo>
                  <a:cubicBezTo>
                    <a:pt x="906" y="596"/>
                    <a:pt x="965" y="36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1"/>
            <p:cNvSpPr/>
            <p:nvPr/>
          </p:nvSpPr>
          <p:spPr>
            <a:xfrm>
              <a:off x="675675" y="1923875"/>
              <a:ext cx="24725" cy="15225"/>
            </a:xfrm>
            <a:custGeom>
              <a:avLst/>
              <a:gdLst/>
              <a:ahLst/>
              <a:cxnLst/>
              <a:rect l="l" t="t" r="r" b="b"/>
              <a:pathLst>
                <a:path w="989" h="609" extrusionOk="0">
                  <a:moveTo>
                    <a:pt x="310" y="1"/>
                  </a:moveTo>
                  <a:cubicBezTo>
                    <a:pt x="286" y="179"/>
                    <a:pt x="60" y="203"/>
                    <a:pt x="0" y="370"/>
                  </a:cubicBezTo>
                  <a:cubicBezTo>
                    <a:pt x="290" y="404"/>
                    <a:pt x="388" y="608"/>
                    <a:pt x="755" y="608"/>
                  </a:cubicBezTo>
                  <a:cubicBezTo>
                    <a:pt x="765" y="608"/>
                    <a:pt x="775" y="608"/>
                    <a:pt x="786" y="608"/>
                  </a:cubicBezTo>
                  <a:cubicBezTo>
                    <a:pt x="988" y="251"/>
                    <a:pt x="881" y="48"/>
                    <a:pt x="31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11"/>
            <p:cNvSpPr/>
            <p:nvPr/>
          </p:nvSpPr>
          <p:spPr>
            <a:xfrm>
              <a:off x="695325" y="1951775"/>
              <a:ext cx="28000" cy="8950"/>
            </a:xfrm>
            <a:custGeom>
              <a:avLst/>
              <a:gdLst/>
              <a:ahLst/>
              <a:cxnLst/>
              <a:rect l="l" t="t" r="r" b="b"/>
              <a:pathLst>
                <a:path w="1120" h="358" extrusionOk="0">
                  <a:moveTo>
                    <a:pt x="232" y="1"/>
                  </a:moveTo>
                  <a:cubicBezTo>
                    <a:pt x="118" y="1"/>
                    <a:pt x="38" y="81"/>
                    <a:pt x="0" y="337"/>
                  </a:cubicBezTo>
                  <a:cubicBezTo>
                    <a:pt x="50" y="326"/>
                    <a:pt x="109" y="322"/>
                    <a:pt x="173" y="322"/>
                  </a:cubicBezTo>
                  <a:cubicBezTo>
                    <a:pt x="362" y="322"/>
                    <a:pt x="596" y="358"/>
                    <a:pt x="785" y="358"/>
                  </a:cubicBezTo>
                  <a:cubicBezTo>
                    <a:pt x="957" y="358"/>
                    <a:pt x="1090" y="329"/>
                    <a:pt x="1119" y="218"/>
                  </a:cubicBezTo>
                  <a:lnTo>
                    <a:pt x="1119" y="218"/>
                  </a:lnTo>
                  <a:cubicBezTo>
                    <a:pt x="1093" y="221"/>
                    <a:pt x="1067" y="222"/>
                    <a:pt x="1042" y="222"/>
                  </a:cubicBezTo>
                  <a:cubicBezTo>
                    <a:pt x="703" y="222"/>
                    <a:pt x="421" y="1"/>
                    <a:pt x="232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11"/>
            <p:cNvSpPr/>
            <p:nvPr/>
          </p:nvSpPr>
          <p:spPr>
            <a:xfrm>
              <a:off x="679575" y="2227225"/>
              <a:ext cx="20225" cy="15775"/>
            </a:xfrm>
            <a:custGeom>
              <a:avLst/>
              <a:gdLst/>
              <a:ahLst/>
              <a:cxnLst/>
              <a:rect l="l" t="t" r="r" b="b"/>
              <a:pathLst>
                <a:path w="809" h="631" extrusionOk="0">
                  <a:moveTo>
                    <a:pt x="558" y="0"/>
                  </a:moveTo>
                  <a:cubicBezTo>
                    <a:pt x="113" y="0"/>
                    <a:pt x="1" y="263"/>
                    <a:pt x="11" y="630"/>
                  </a:cubicBezTo>
                  <a:cubicBezTo>
                    <a:pt x="487" y="571"/>
                    <a:pt x="737" y="380"/>
                    <a:pt x="809" y="23"/>
                  </a:cubicBezTo>
                  <a:cubicBezTo>
                    <a:pt x="715" y="8"/>
                    <a:pt x="632" y="0"/>
                    <a:pt x="558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1"/>
            <p:cNvSpPr/>
            <p:nvPr/>
          </p:nvSpPr>
          <p:spPr>
            <a:xfrm>
              <a:off x="614450" y="1683825"/>
              <a:ext cx="21050" cy="18325"/>
            </a:xfrm>
            <a:custGeom>
              <a:avLst/>
              <a:gdLst/>
              <a:ahLst/>
              <a:cxnLst/>
              <a:rect l="l" t="t" r="r" b="b"/>
              <a:pathLst>
                <a:path w="842" h="733" extrusionOk="0">
                  <a:moveTo>
                    <a:pt x="700" y="1"/>
                  </a:moveTo>
                  <a:cubicBezTo>
                    <a:pt x="169" y="1"/>
                    <a:pt x="0" y="260"/>
                    <a:pt x="44" y="732"/>
                  </a:cubicBezTo>
                  <a:cubicBezTo>
                    <a:pt x="592" y="685"/>
                    <a:pt x="497" y="185"/>
                    <a:pt x="842" y="6"/>
                  </a:cubicBezTo>
                  <a:cubicBezTo>
                    <a:pt x="792" y="3"/>
                    <a:pt x="745" y="1"/>
                    <a:pt x="70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1"/>
            <p:cNvSpPr/>
            <p:nvPr/>
          </p:nvSpPr>
          <p:spPr>
            <a:xfrm>
              <a:off x="668550" y="1993575"/>
              <a:ext cx="32450" cy="21700"/>
            </a:xfrm>
            <a:custGeom>
              <a:avLst/>
              <a:gdLst/>
              <a:ahLst/>
              <a:cxnLst/>
              <a:rect l="l" t="t" r="r" b="b"/>
              <a:pathLst>
                <a:path w="1298" h="868" extrusionOk="0">
                  <a:moveTo>
                    <a:pt x="753" y="1"/>
                  </a:moveTo>
                  <a:cubicBezTo>
                    <a:pt x="0" y="1"/>
                    <a:pt x="26" y="701"/>
                    <a:pt x="595" y="868"/>
                  </a:cubicBezTo>
                  <a:cubicBezTo>
                    <a:pt x="892" y="713"/>
                    <a:pt x="1297" y="320"/>
                    <a:pt x="916" y="11"/>
                  </a:cubicBezTo>
                  <a:cubicBezTo>
                    <a:pt x="858" y="4"/>
                    <a:pt x="804" y="1"/>
                    <a:pt x="753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1"/>
            <p:cNvSpPr/>
            <p:nvPr/>
          </p:nvSpPr>
          <p:spPr>
            <a:xfrm>
              <a:off x="574275" y="1130025"/>
              <a:ext cx="20450" cy="15625"/>
            </a:xfrm>
            <a:custGeom>
              <a:avLst/>
              <a:gdLst/>
              <a:ahLst/>
              <a:cxnLst/>
              <a:rect l="l" t="t" r="r" b="b"/>
              <a:pathLst>
                <a:path w="818" h="625" extrusionOk="0">
                  <a:moveTo>
                    <a:pt x="412" y="0"/>
                  </a:moveTo>
                  <a:cubicBezTo>
                    <a:pt x="1" y="0"/>
                    <a:pt x="180" y="624"/>
                    <a:pt x="476" y="624"/>
                  </a:cubicBezTo>
                  <a:cubicBezTo>
                    <a:pt x="491" y="624"/>
                    <a:pt x="505" y="623"/>
                    <a:pt x="520" y="620"/>
                  </a:cubicBezTo>
                  <a:cubicBezTo>
                    <a:pt x="818" y="382"/>
                    <a:pt x="532" y="310"/>
                    <a:pt x="520" y="13"/>
                  </a:cubicBezTo>
                  <a:cubicBezTo>
                    <a:pt x="480" y="4"/>
                    <a:pt x="444" y="0"/>
                    <a:pt x="412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1"/>
            <p:cNvSpPr/>
            <p:nvPr/>
          </p:nvSpPr>
          <p:spPr>
            <a:xfrm>
              <a:off x="638875" y="1619975"/>
              <a:ext cx="55875" cy="24575"/>
            </a:xfrm>
            <a:custGeom>
              <a:avLst/>
              <a:gdLst/>
              <a:ahLst/>
              <a:cxnLst/>
              <a:rect l="l" t="t" r="r" b="b"/>
              <a:pathLst>
                <a:path w="2235" h="983" extrusionOk="0">
                  <a:moveTo>
                    <a:pt x="1770" y="0"/>
                  </a:moveTo>
                  <a:cubicBezTo>
                    <a:pt x="1420" y="102"/>
                    <a:pt x="1134" y="119"/>
                    <a:pt x="894" y="119"/>
                  </a:cubicBezTo>
                  <a:cubicBezTo>
                    <a:pt x="767" y="119"/>
                    <a:pt x="653" y="114"/>
                    <a:pt x="549" y="114"/>
                  </a:cubicBezTo>
                  <a:cubicBezTo>
                    <a:pt x="343" y="114"/>
                    <a:pt x="177" y="134"/>
                    <a:pt x="32" y="250"/>
                  </a:cubicBezTo>
                  <a:cubicBezTo>
                    <a:pt x="369" y="348"/>
                    <a:pt x="0" y="983"/>
                    <a:pt x="488" y="983"/>
                  </a:cubicBezTo>
                  <a:cubicBezTo>
                    <a:pt x="534" y="983"/>
                    <a:pt x="588" y="977"/>
                    <a:pt x="651" y="965"/>
                  </a:cubicBezTo>
                  <a:cubicBezTo>
                    <a:pt x="758" y="560"/>
                    <a:pt x="1782" y="858"/>
                    <a:pt x="2079" y="608"/>
                  </a:cubicBezTo>
                  <a:cubicBezTo>
                    <a:pt x="2234" y="203"/>
                    <a:pt x="1841" y="238"/>
                    <a:pt x="1770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1"/>
            <p:cNvSpPr/>
            <p:nvPr/>
          </p:nvSpPr>
          <p:spPr>
            <a:xfrm>
              <a:off x="667925" y="1789900"/>
              <a:ext cx="47050" cy="48875"/>
            </a:xfrm>
            <a:custGeom>
              <a:avLst/>
              <a:gdLst/>
              <a:ahLst/>
              <a:cxnLst/>
              <a:rect l="l" t="t" r="r" b="b"/>
              <a:pathLst>
                <a:path w="1882" h="1955" extrusionOk="0">
                  <a:moveTo>
                    <a:pt x="831" y="1"/>
                  </a:moveTo>
                  <a:cubicBezTo>
                    <a:pt x="813" y="1"/>
                    <a:pt x="794" y="1"/>
                    <a:pt x="775" y="2"/>
                  </a:cubicBezTo>
                  <a:cubicBezTo>
                    <a:pt x="398" y="71"/>
                    <a:pt x="574" y="848"/>
                    <a:pt x="260" y="848"/>
                  </a:cubicBezTo>
                  <a:cubicBezTo>
                    <a:pt x="197" y="848"/>
                    <a:pt x="113" y="816"/>
                    <a:pt x="1" y="740"/>
                  </a:cubicBezTo>
                  <a:lnTo>
                    <a:pt x="1" y="740"/>
                  </a:lnTo>
                  <a:cubicBezTo>
                    <a:pt x="13" y="1442"/>
                    <a:pt x="560" y="1740"/>
                    <a:pt x="1263" y="1954"/>
                  </a:cubicBezTo>
                  <a:cubicBezTo>
                    <a:pt x="1322" y="1383"/>
                    <a:pt x="1429" y="1478"/>
                    <a:pt x="1882" y="1097"/>
                  </a:cubicBezTo>
                  <a:cubicBezTo>
                    <a:pt x="1486" y="783"/>
                    <a:pt x="1671" y="1"/>
                    <a:pt x="831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1"/>
            <p:cNvSpPr/>
            <p:nvPr/>
          </p:nvSpPr>
          <p:spPr>
            <a:xfrm>
              <a:off x="5605800" y="3623200"/>
              <a:ext cx="29525" cy="14000"/>
            </a:xfrm>
            <a:custGeom>
              <a:avLst/>
              <a:gdLst/>
              <a:ahLst/>
              <a:cxnLst/>
              <a:rect l="l" t="t" r="r" b="b"/>
              <a:pathLst>
                <a:path w="1181" h="560" extrusionOk="0">
                  <a:moveTo>
                    <a:pt x="903" y="0"/>
                  </a:moveTo>
                  <a:lnTo>
                    <a:pt x="903" y="0"/>
                  </a:lnTo>
                  <a:cubicBezTo>
                    <a:pt x="0" y="204"/>
                    <a:pt x="469" y="560"/>
                    <a:pt x="806" y="560"/>
                  </a:cubicBezTo>
                  <a:cubicBezTo>
                    <a:pt x="1020" y="560"/>
                    <a:pt x="1181" y="416"/>
                    <a:pt x="903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1"/>
            <p:cNvSpPr/>
            <p:nvPr/>
          </p:nvSpPr>
          <p:spPr>
            <a:xfrm>
              <a:off x="6560800" y="1157125"/>
              <a:ext cx="21275" cy="11925"/>
            </a:xfrm>
            <a:custGeom>
              <a:avLst/>
              <a:gdLst/>
              <a:ahLst/>
              <a:cxnLst/>
              <a:rect l="l" t="t" r="r" b="b"/>
              <a:pathLst>
                <a:path w="851" h="477" extrusionOk="0">
                  <a:moveTo>
                    <a:pt x="851" y="0"/>
                  </a:moveTo>
                  <a:lnTo>
                    <a:pt x="851" y="0"/>
                  </a:lnTo>
                  <a:cubicBezTo>
                    <a:pt x="1" y="47"/>
                    <a:pt x="229" y="477"/>
                    <a:pt x="510" y="477"/>
                  </a:cubicBezTo>
                  <a:cubicBezTo>
                    <a:pt x="659" y="477"/>
                    <a:pt x="822" y="358"/>
                    <a:pt x="851" y="0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1"/>
            <p:cNvSpPr/>
            <p:nvPr/>
          </p:nvSpPr>
          <p:spPr>
            <a:xfrm>
              <a:off x="361925" y="1756125"/>
              <a:ext cx="30150" cy="14200"/>
            </a:xfrm>
            <a:custGeom>
              <a:avLst/>
              <a:gdLst/>
              <a:ahLst/>
              <a:cxnLst/>
              <a:rect l="l" t="t" r="r" b="b"/>
              <a:pathLst>
                <a:path w="1206" h="568" extrusionOk="0">
                  <a:moveTo>
                    <a:pt x="850" y="1"/>
                  </a:moveTo>
                  <a:cubicBezTo>
                    <a:pt x="512" y="1"/>
                    <a:pt x="1" y="369"/>
                    <a:pt x="894" y="567"/>
                  </a:cubicBezTo>
                  <a:cubicBezTo>
                    <a:pt x="1206" y="145"/>
                    <a:pt x="1062" y="1"/>
                    <a:pt x="850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1"/>
            <p:cNvSpPr/>
            <p:nvPr/>
          </p:nvSpPr>
          <p:spPr>
            <a:xfrm>
              <a:off x="1122025" y="2653925"/>
              <a:ext cx="39625" cy="17700"/>
            </a:xfrm>
            <a:custGeom>
              <a:avLst/>
              <a:gdLst/>
              <a:ahLst/>
              <a:cxnLst/>
              <a:rect l="l" t="t" r="r" b="b"/>
              <a:pathLst>
                <a:path w="1585" h="708" extrusionOk="0">
                  <a:moveTo>
                    <a:pt x="496" y="1"/>
                  </a:moveTo>
                  <a:cubicBezTo>
                    <a:pt x="222" y="1"/>
                    <a:pt x="0" y="179"/>
                    <a:pt x="256" y="707"/>
                  </a:cubicBezTo>
                  <a:cubicBezTo>
                    <a:pt x="1584" y="519"/>
                    <a:pt x="963" y="1"/>
                    <a:pt x="496" y="1"/>
                  </a:cubicBezTo>
                  <a:close/>
                </a:path>
              </a:pathLst>
            </a:custGeom>
            <a:solidFill>
              <a:srgbClr val="EAE9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1" name="Google Shape;12421;p11"/>
          <p:cNvSpPr txBox="1">
            <a:spLocks noGrp="1"/>
          </p:cNvSpPr>
          <p:nvPr>
            <p:ph type="title" hasCustomPrompt="1"/>
          </p:nvPr>
        </p:nvSpPr>
        <p:spPr>
          <a:xfrm>
            <a:off x="2143100" y="1710875"/>
            <a:ext cx="4845600" cy="1564200"/>
          </a:xfrm>
          <a:prstGeom prst="rect">
            <a:avLst/>
          </a:prstGeom>
          <a:effectLst>
            <a:outerShdw dist="38100" dir="40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01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2422" name="Google Shape;12422;p11"/>
          <p:cNvSpPr txBox="1">
            <a:spLocks noGrp="1"/>
          </p:cNvSpPr>
          <p:nvPr>
            <p:ph type="subTitle" idx="1"/>
          </p:nvPr>
        </p:nvSpPr>
        <p:spPr>
          <a:xfrm>
            <a:off x="2143100" y="3222025"/>
            <a:ext cx="48456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alada"/>
              <a:buNone/>
              <a:defRPr sz="3500">
                <a:solidFill>
                  <a:schemeClr val="dk1"/>
                </a:solidFill>
                <a:latin typeface="Galada"/>
                <a:ea typeface="Galada"/>
                <a:cs typeface="Galada"/>
                <a:sym typeface="Galad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■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■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 Medium"/>
              <a:buChar char="■"/>
              <a:defRPr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9pPr>
          </a:lstStyle>
          <a:p>
            <a:endParaRPr/>
          </a:p>
        </p:txBody>
      </p:sp>
      <p:sp>
        <p:nvSpPr>
          <p:cNvPr id="2" name="Rectángulo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4" r:id="rId23"/>
    <p:sldLayoutId id="2147483675" r:id="rId24"/>
    <p:sldLayoutId id="2147483676" r:id="rId25"/>
    <p:sldLayoutId id="2147483677" r:id="rId26"/>
    <p:sldLayoutId id="2147483678" r:id="rId27"/>
    <p:sldLayoutId id="2147483679" r:id="rId28"/>
    <p:sldLayoutId id="2147483680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 userDrawn="1"/>
        </p:nvSpPr>
        <p:spPr>
          <a:xfrm>
            <a:off x="-1" y="0"/>
            <a:ext cx="9144001" cy="5143500"/>
          </a:xfrm>
          <a:prstGeom prst="rect">
            <a:avLst/>
          </a:prstGeom>
          <a:solidFill>
            <a:srgbClr val="F5EAAA"/>
          </a:solidFill>
          <a:ln w="76200">
            <a:solidFill>
              <a:srgbClr val="84B7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7127" name="Google Shape;27127;p2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7128" name="Google Shape;27128;p2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1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e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0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2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XDGxXvExojZk3VY3BkyiCOgz-IhhXB0BXnxuDUS6ysI/copy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.emf"/><Relationship Id="rId5" Type="http://schemas.openxmlformats.org/officeDocument/2006/relationships/hyperlink" Target="https://slidesgo.com/slidesgo-school/presentation-tips/how-to-modify-a-graph-in-our-templates?utm_source=slidesgo_template&amp;utm_medium=referral-link&amp;utm_campaign=how-to-modify-a-graph-in-our-templates&amp;utm_term=slidesgo-school&amp;utm_content=how-to-modify-a-graph-in-our-templates" TargetMode="External"/><Relationship Id="rId4" Type="http://schemas.openxmlformats.org/officeDocument/2006/relationships/image" Target="../media/image28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0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6.png"/><Relationship Id="rId5" Type="http://schemas.openxmlformats.org/officeDocument/2006/relationships/image" Target="../media/image35.jpg"/><Relationship Id="rId4" Type="http://schemas.openxmlformats.org/officeDocument/2006/relationships/image" Target="../media/image34.jp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9.emf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1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3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7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5.e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987425" y="354013"/>
            <a:ext cx="7272338" cy="3789009"/>
          </a:xfrm>
          <a:custGeom>
            <a:avLst/>
            <a:gdLst>
              <a:gd name="T0" fmla="*/ 1 w 2046"/>
              <a:gd name="T1" fmla="*/ 0 h 1111"/>
              <a:gd name="T2" fmla="*/ 2046 w 2046"/>
              <a:gd name="T3" fmla="*/ 0 h 1111"/>
              <a:gd name="T4" fmla="*/ 2046 w 2046"/>
              <a:gd name="T5" fmla="*/ 1109 h 1111"/>
              <a:gd name="T6" fmla="*/ 2018 w 2046"/>
              <a:gd name="T7" fmla="*/ 1110 h 1111"/>
              <a:gd name="T8" fmla="*/ 31 w 2046"/>
              <a:gd name="T9" fmla="*/ 1111 h 1111"/>
              <a:gd name="T10" fmla="*/ 0 w 2046"/>
              <a:gd name="T11" fmla="*/ 1082 h 1111"/>
              <a:gd name="T12" fmla="*/ 1 w 2046"/>
              <a:gd name="T13" fmla="*/ 26 h 1111"/>
              <a:gd name="T14" fmla="*/ 1 w 2046"/>
              <a:gd name="T15" fmla="*/ 0 h 1111"/>
              <a:gd name="T16" fmla="*/ 1024 w 2046"/>
              <a:gd name="T17" fmla="*/ 900 h 1111"/>
              <a:gd name="T18" fmla="*/ 1371 w 2046"/>
              <a:gd name="T19" fmla="*/ 555 h 1111"/>
              <a:gd name="T20" fmla="*/ 1024 w 2046"/>
              <a:gd name="T21" fmla="*/ 206 h 1111"/>
              <a:gd name="T22" fmla="*/ 677 w 2046"/>
              <a:gd name="T23" fmla="*/ 554 h 1111"/>
              <a:gd name="T24" fmla="*/ 1024 w 2046"/>
              <a:gd name="T25" fmla="*/ 900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46" h="1111">
                <a:moveTo>
                  <a:pt x="1" y="0"/>
                </a:moveTo>
                <a:cubicBezTo>
                  <a:pt x="685" y="0"/>
                  <a:pt x="1365" y="0"/>
                  <a:pt x="2046" y="0"/>
                </a:cubicBezTo>
                <a:cubicBezTo>
                  <a:pt x="2046" y="369"/>
                  <a:pt x="2046" y="738"/>
                  <a:pt x="2046" y="1109"/>
                </a:cubicBezTo>
                <a:cubicBezTo>
                  <a:pt x="2037" y="1109"/>
                  <a:pt x="2028" y="1110"/>
                  <a:pt x="2018" y="1110"/>
                </a:cubicBezTo>
                <a:cubicBezTo>
                  <a:pt x="1356" y="1110"/>
                  <a:pt x="693" y="1110"/>
                  <a:pt x="31" y="1111"/>
                </a:cubicBezTo>
                <a:cubicBezTo>
                  <a:pt x="8" y="1111"/>
                  <a:pt x="0" y="1106"/>
                  <a:pt x="0" y="1082"/>
                </a:cubicBezTo>
                <a:cubicBezTo>
                  <a:pt x="1" y="730"/>
                  <a:pt x="1" y="378"/>
                  <a:pt x="1" y="26"/>
                </a:cubicBezTo>
                <a:cubicBezTo>
                  <a:pt x="1" y="18"/>
                  <a:pt x="1" y="10"/>
                  <a:pt x="1" y="0"/>
                </a:cubicBezTo>
                <a:close/>
                <a:moveTo>
                  <a:pt x="1024" y="900"/>
                </a:moveTo>
                <a:cubicBezTo>
                  <a:pt x="1215" y="900"/>
                  <a:pt x="1371" y="746"/>
                  <a:pt x="1371" y="555"/>
                </a:cubicBezTo>
                <a:cubicBezTo>
                  <a:pt x="1371" y="363"/>
                  <a:pt x="1215" y="206"/>
                  <a:pt x="1024" y="206"/>
                </a:cubicBezTo>
                <a:cubicBezTo>
                  <a:pt x="834" y="207"/>
                  <a:pt x="677" y="364"/>
                  <a:pt x="677" y="554"/>
                </a:cubicBezTo>
                <a:cubicBezTo>
                  <a:pt x="677" y="744"/>
                  <a:pt x="833" y="900"/>
                  <a:pt x="1024" y="900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7134" name="Google Shape;27134;p27"/>
          <p:cNvSpPr txBox="1">
            <a:spLocks noGrp="1"/>
          </p:cNvSpPr>
          <p:nvPr>
            <p:ph type="ctrTitle"/>
          </p:nvPr>
        </p:nvSpPr>
        <p:spPr>
          <a:xfrm rot="-178">
            <a:off x="1669798" y="2003040"/>
            <a:ext cx="5804400" cy="157006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Cinema</a:t>
            </a:r>
            <a:endParaRPr dirty="0"/>
          </a:p>
        </p:txBody>
      </p:sp>
      <p:sp>
        <p:nvSpPr>
          <p:cNvPr id="27135" name="Google Shape;27135;p27"/>
          <p:cNvSpPr txBox="1">
            <a:spLocks noGrp="1"/>
          </p:cNvSpPr>
          <p:nvPr>
            <p:ph type="subTitle" idx="1"/>
          </p:nvPr>
        </p:nvSpPr>
        <p:spPr>
          <a:xfrm rot="-62936">
            <a:off x="2392433" y="3598946"/>
            <a:ext cx="4359130" cy="40926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Here is where your presentation begins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2498651" y="3045075"/>
            <a:ext cx="425629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sz="4000" dirty="0">
                <a:solidFill>
                  <a:schemeClr val="bg1"/>
                </a:solidFill>
                <a:latin typeface="Arial Black" panose="020B0A04020102020204" pitchFamily="34" charset="0"/>
              </a:rPr>
              <a:t>Free Template</a:t>
            </a:r>
            <a:endParaRPr lang="es-AR" sz="4000" dirty="0">
              <a:solidFill>
                <a:schemeClr val="bg1"/>
              </a:solidFill>
              <a:latin typeface="Arial Black" panose="020B0A04020102020204" pitchFamily="34" charset="0"/>
            </a:endParaRPr>
          </a:p>
        </p:txBody>
      </p:sp>
      <p:sp>
        <p:nvSpPr>
          <p:cNvPr id="17" name="Freeform 9"/>
          <p:cNvSpPr>
            <a:spLocks noEditPoints="1"/>
          </p:cNvSpPr>
          <p:nvPr/>
        </p:nvSpPr>
        <p:spPr bwMode="auto">
          <a:xfrm>
            <a:off x="3827462" y="544513"/>
            <a:ext cx="1589088" cy="1758950"/>
          </a:xfrm>
          <a:custGeom>
            <a:avLst/>
            <a:gdLst>
              <a:gd name="T0" fmla="*/ 85 w 340"/>
              <a:gd name="T1" fmla="*/ 135 h 377"/>
              <a:gd name="T2" fmla="*/ 340 w 340"/>
              <a:gd name="T3" fmla="*/ 151 h 377"/>
              <a:gd name="T4" fmla="*/ 307 w 340"/>
              <a:gd name="T5" fmla="*/ 377 h 377"/>
              <a:gd name="T6" fmla="*/ 13 w 340"/>
              <a:gd name="T7" fmla="*/ 341 h 377"/>
              <a:gd name="T8" fmla="*/ 6 w 340"/>
              <a:gd name="T9" fmla="*/ 122 h 377"/>
              <a:gd name="T10" fmla="*/ 145 w 340"/>
              <a:gd name="T11" fmla="*/ 47 h 377"/>
              <a:gd name="T12" fmla="*/ 320 w 340"/>
              <a:gd name="T13" fmla="*/ 29 h 377"/>
              <a:gd name="T14" fmla="*/ 78 w 340"/>
              <a:gd name="T15" fmla="*/ 131 h 377"/>
              <a:gd name="T16" fmla="*/ 73 w 340"/>
              <a:gd name="T17" fmla="*/ 135 h 377"/>
              <a:gd name="T18" fmla="*/ 103 w 340"/>
              <a:gd name="T19" fmla="*/ 243 h 377"/>
              <a:gd name="T20" fmla="*/ 102 w 340"/>
              <a:gd name="T21" fmla="*/ 259 h 377"/>
              <a:gd name="T22" fmla="*/ 262 w 340"/>
              <a:gd name="T23" fmla="*/ 251 h 377"/>
              <a:gd name="T24" fmla="*/ 175 w 340"/>
              <a:gd name="T25" fmla="*/ 243 h 377"/>
              <a:gd name="T26" fmla="*/ 251 w 340"/>
              <a:gd name="T27" fmla="*/ 313 h 377"/>
              <a:gd name="T28" fmla="*/ 251 w 340"/>
              <a:gd name="T29" fmla="*/ 298 h 377"/>
              <a:gd name="T30" fmla="*/ 89 w 340"/>
              <a:gd name="T31" fmla="*/ 306 h 377"/>
              <a:gd name="T32" fmla="*/ 175 w 340"/>
              <a:gd name="T33" fmla="*/ 314 h 377"/>
              <a:gd name="T34" fmla="*/ 198 w 340"/>
              <a:gd name="T35" fmla="*/ 78 h 377"/>
              <a:gd name="T36" fmla="*/ 214 w 340"/>
              <a:gd name="T37" fmla="*/ 43 h 377"/>
              <a:gd name="T38" fmla="*/ 214 w 340"/>
              <a:gd name="T39" fmla="*/ 43 h 377"/>
              <a:gd name="T40" fmla="*/ 72 w 340"/>
              <a:gd name="T41" fmla="*/ 115 h 377"/>
              <a:gd name="T42" fmla="*/ 88 w 340"/>
              <a:gd name="T43" fmla="*/ 81 h 377"/>
              <a:gd name="T44" fmla="*/ 88 w 340"/>
              <a:gd name="T45" fmla="*/ 81 h 377"/>
              <a:gd name="T46" fmla="*/ 259 w 340"/>
              <a:gd name="T47" fmla="*/ 151 h 377"/>
              <a:gd name="T48" fmla="*/ 196 w 340"/>
              <a:gd name="T49" fmla="*/ 151 h 377"/>
              <a:gd name="T50" fmla="*/ 196 w 340"/>
              <a:gd name="T51" fmla="*/ 151 h 377"/>
              <a:gd name="T52" fmla="*/ 95 w 340"/>
              <a:gd name="T53" fmla="*/ 177 h 377"/>
              <a:gd name="T54" fmla="*/ 285 w 340"/>
              <a:gd name="T55" fmla="*/ 177 h 377"/>
              <a:gd name="T56" fmla="*/ 285 w 340"/>
              <a:gd name="T57" fmla="*/ 177 h 377"/>
              <a:gd name="T58" fmla="*/ 32 w 340"/>
              <a:gd name="T59" fmla="*/ 177 h 377"/>
              <a:gd name="T60" fmla="*/ 310 w 340"/>
              <a:gd name="T61" fmla="*/ 47 h 377"/>
              <a:gd name="T62" fmla="*/ 310 w 340"/>
              <a:gd name="T63" fmla="*/ 47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377">
                <a:moveTo>
                  <a:pt x="73" y="135"/>
                </a:moveTo>
                <a:cubicBezTo>
                  <a:pt x="77" y="135"/>
                  <a:pt x="81" y="135"/>
                  <a:pt x="85" y="135"/>
                </a:cubicBezTo>
                <a:cubicBezTo>
                  <a:pt x="165" y="135"/>
                  <a:pt x="245" y="136"/>
                  <a:pt x="325" y="135"/>
                </a:cubicBezTo>
                <a:cubicBezTo>
                  <a:pt x="337" y="135"/>
                  <a:pt x="340" y="139"/>
                  <a:pt x="340" y="151"/>
                </a:cubicBezTo>
                <a:cubicBezTo>
                  <a:pt x="339" y="216"/>
                  <a:pt x="340" y="281"/>
                  <a:pt x="340" y="346"/>
                </a:cubicBezTo>
                <a:cubicBezTo>
                  <a:pt x="340" y="368"/>
                  <a:pt x="330" y="377"/>
                  <a:pt x="307" y="377"/>
                </a:cubicBezTo>
                <a:cubicBezTo>
                  <a:pt x="221" y="377"/>
                  <a:pt x="134" y="377"/>
                  <a:pt x="47" y="377"/>
                </a:cubicBezTo>
                <a:cubicBezTo>
                  <a:pt x="20" y="377"/>
                  <a:pt x="13" y="369"/>
                  <a:pt x="13" y="341"/>
                </a:cubicBezTo>
                <a:cubicBezTo>
                  <a:pt x="13" y="276"/>
                  <a:pt x="13" y="211"/>
                  <a:pt x="12" y="147"/>
                </a:cubicBezTo>
                <a:cubicBezTo>
                  <a:pt x="12" y="138"/>
                  <a:pt x="8" y="130"/>
                  <a:pt x="6" y="122"/>
                </a:cubicBezTo>
                <a:cubicBezTo>
                  <a:pt x="0" y="101"/>
                  <a:pt x="6" y="90"/>
                  <a:pt x="26" y="83"/>
                </a:cubicBezTo>
                <a:cubicBezTo>
                  <a:pt x="66" y="71"/>
                  <a:pt x="105" y="59"/>
                  <a:pt x="145" y="47"/>
                </a:cubicBezTo>
                <a:cubicBezTo>
                  <a:pt x="190" y="34"/>
                  <a:pt x="235" y="20"/>
                  <a:pt x="279" y="7"/>
                </a:cubicBezTo>
                <a:cubicBezTo>
                  <a:pt x="302" y="0"/>
                  <a:pt x="314" y="6"/>
                  <a:pt x="320" y="29"/>
                </a:cubicBezTo>
                <a:cubicBezTo>
                  <a:pt x="328" y="58"/>
                  <a:pt x="333" y="54"/>
                  <a:pt x="301" y="64"/>
                </a:cubicBezTo>
                <a:cubicBezTo>
                  <a:pt x="227" y="86"/>
                  <a:pt x="152" y="108"/>
                  <a:pt x="78" y="131"/>
                </a:cubicBezTo>
                <a:cubicBezTo>
                  <a:pt x="76" y="131"/>
                  <a:pt x="74" y="133"/>
                  <a:pt x="72" y="134"/>
                </a:cubicBezTo>
                <a:cubicBezTo>
                  <a:pt x="72" y="134"/>
                  <a:pt x="72" y="135"/>
                  <a:pt x="73" y="135"/>
                </a:cubicBezTo>
                <a:close/>
                <a:moveTo>
                  <a:pt x="175" y="243"/>
                </a:moveTo>
                <a:cubicBezTo>
                  <a:pt x="151" y="243"/>
                  <a:pt x="127" y="243"/>
                  <a:pt x="103" y="243"/>
                </a:cubicBezTo>
                <a:cubicBezTo>
                  <a:pt x="98" y="244"/>
                  <a:pt x="90" y="247"/>
                  <a:pt x="90" y="250"/>
                </a:cubicBezTo>
                <a:cubicBezTo>
                  <a:pt x="88" y="259"/>
                  <a:pt x="96" y="259"/>
                  <a:pt x="102" y="259"/>
                </a:cubicBezTo>
                <a:cubicBezTo>
                  <a:pt x="152" y="259"/>
                  <a:pt x="201" y="259"/>
                  <a:pt x="250" y="258"/>
                </a:cubicBezTo>
                <a:cubicBezTo>
                  <a:pt x="254" y="258"/>
                  <a:pt x="262" y="254"/>
                  <a:pt x="262" y="251"/>
                </a:cubicBezTo>
                <a:cubicBezTo>
                  <a:pt x="263" y="243"/>
                  <a:pt x="256" y="243"/>
                  <a:pt x="250" y="243"/>
                </a:cubicBezTo>
                <a:cubicBezTo>
                  <a:pt x="225" y="243"/>
                  <a:pt x="200" y="243"/>
                  <a:pt x="175" y="243"/>
                </a:cubicBezTo>
                <a:close/>
                <a:moveTo>
                  <a:pt x="175" y="314"/>
                </a:moveTo>
                <a:cubicBezTo>
                  <a:pt x="201" y="314"/>
                  <a:pt x="226" y="314"/>
                  <a:pt x="251" y="313"/>
                </a:cubicBezTo>
                <a:cubicBezTo>
                  <a:pt x="255" y="313"/>
                  <a:pt x="259" y="308"/>
                  <a:pt x="263" y="306"/>
                </a:cubicBezTo>
                <a:cubicBezTo>
                  <a:pt x="259" y="303"/>
                  <a:pt x="255" y="298"/>
                  <a:pt x="251" y="298"/>
                </a:cubicBezTo>
                <a:cubicBezTo>
                  <a:pt x="201" y="298"/>
                  <a:pt x="151" y="298"/>
                  <a:pt x="101" y="298"/>
                </a:cubicBezTo>
                <a:cubicBezTo>
                  <a:pt x="97" y="298"/>
                  <a:pt x="90" y="303"/>
                  <a:pt x="89" y="306"/>
                </a:cubicBezTo>
                <a:cubicBezTo>
                  <a:pt x="88" y="314"/>
                  <a:pt x="96" y="314"/>
                  <a:pt x="101" y="314"/>
                </a:cubicBezTo>
                <a:cubicBezTo>
                  <a:pt x="126" y="314"/>
                  <a:pt x="151" y="314"/>
                  <a:pt x="175" y="314"/>
                </a:cubicBezTo>
                <a:close/>
                <a:moveTo>
                  <a:pt x="151" y="62"/>
                </a:moveTo>
                <a:cubicBezTo>
                  <a:pt x="170" y="87"/>
                  <a:pt x="180" y="90"/>
                  <a:pt x="198" y="78"/>
                </a:cubicBezTo>
                <a:cubicBezTo>
                  <a:pt x="176" y="52"/>
                  <a:pt x="171" y="51"/>
                  <a:pt x="151" y="62"/>
                </a:cubicBezTo>
                <a:close/>
                <a:moveTo>
                  <a:pt x="214" y="43"/>
                </a:moveTo>
                <a:cubicBezTo>
                  <a:pt x="236" y="69"/>
                  <a:pt x="239" y="70"/>
                  <a:pt x="261" y="60"/>
                </a:cubicBezTo>
                <a:cubicBezTo>
                  <a:pt x="245" y="35"/>
                  <a:pt x="238" y="32"/>
                  <a:pt x="214" y="43"/>
                </a:cubicBezTo>
                <a:close/>
                <a:moveTo>
                  <a:pt x="25" y="100"/>
                </a:moveTo>
                <a:cubicBezTo>
                  <a:pt x="41" y="124"/>
                  <a:pt x="56" y="129"/>
                  <a:pt x="72" y="115"/>
                </a:cubicBezTo>
                <a:cubicBezTo>
                  <a:pt x="47" y="89"/>
                  <a:pt x="46" y="89"/>
                  <a:pt x="25" y="100"/>
                </a:cubicBezTo>
                <a:close/>
                <a:moveTo>
                  <a:pt x="88" y="81"/>
                </a:moveTo>
                <a:cubicBezTo>
                  <a:pt x="107" y="106"/>
                  <a:pt x="113" y="108"/>
                  <a:pt x="135" y="98"/>
                </a:cubicBezTo>
                <a:cubicBezTo>
                  <a:pt x="115" y="72"/>
                  <a:pt x="110" y="70"/>
                  <a:pt x="88" y="81"/>
                </a:cubicBezTo>
                <a:close/>
                <a:moveTo>
                  <a:pt x="221" y="177"/>
                </a:moveTo>
                <a:cubicBezTo>
                  <a:pt x="247" y="180"/>
                  <a:pt x="250" y="178"/>
                  <a:pt x="259" y="151"/>
                </a:cubicBezTo>
                <a:cubicBezTo>
                  <a:pt x="236" y="147"/>
                  <a:pt x="233" y="149"/>
                  <a:pt x="221" y="177"/>
                </a:cubicBezTo>
                <a:close/>
                <a:moveTo>
                  <a:pt x="196" y="151"/>
                </a:moveTo>
                <a:cubicBezTo>
                  <a:pt x="170" y="148"/>
                  <a:pt x="164" y="153"/>
                  <a:pt x="159" y="177"/>
                </a:cubicBezTo>
                <a:cubicBezTo>
                  <a:pt x="183" y="180"/>
                  <a:pt x="186" y="178"/>
                  <a:pt x="196" y="151"/>
                </a:cubicBezTo>
                <a:close/>
                <a:moveTo>
                  <a:pt x="133" y="151"/>
                </a:moveTo>
                <a:cubicBezTo>
                  <a:pt x="108" y="147"/>
                  <a:pt x="100" y="153"/>
                  <a:pt x="95" y="177"/>
                </a:cubicBezTo>
                <a:cubicBezTo>
                  <a:pt x="124" y="178"/>
                  <a:pt x="116" y="184"/>
                  <a:pt x="133" y="151"/>
                </a:cubicBezTo>
                <a:close/>
                <a:moveTo>
                  <a:pt x="285" y="177"/>
                </a:moveTo>
                <a:cubicBezTo>
                  <a:pt x="310" y="180"/>
                  <a:pt x="317" y="175"/>
                  <a:pt x="322" y="151"/>
                </a:cubicBezTo>
                <a:cubicBezTo>
                  <a:pt x="297" y="148"/>
                  <a:pt x="295" y="149"/>
                  <a:pt x="285" y="177"/>
                </a:cubicBezTo>
                <a:close/>
                <a:moveTo>
                  <a:pt x="69" y="151"/>
                </a:moveTo>
                <a:cubicBezTo>
                  <a:pt x="44" y="148"/>
                  <a:pt x="37" y="153"/>
                  <a:pt x="32" y="177"/>
                </a:cubicBezTo>
                <a:cubicBezTo>
                  <a:pt x="57" y="180"/>
                  <a:pt x="59" y="178"/>
                  <a:pt x="69" y="151"/>
                </a:cubicBezTo>
                <a:close/>
                <a:moveTo>
                  <a:pt x="310" y="47"/>
                </a:moveTo>
                <a:cubicBezTo>
                  <a:pt x="303" y="17"/>
                  <a:pt x="296" y="12"/>
                  <a:pt x="276" y="25"/>
                </a:cubicBezTo>
                <a:cubicBezTo>
                  <a:pt x="288" y="32"/>
                  <a:pt x="292" y="47"/>
                  <a:pt x="310" y="4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grpSp>
        <p:nvGrpSpPr>
          <p:cNvPr id="27140" name="Grupo 27139"/>
          <p:cNvGrpSpPr/>
          <p:nvPr/>
        </p:nvGrpSpPr>
        <p:grpSpPr>
          <a:xfrm>
            <a:off x="387351" y="4295776"/>
            <a:ext cx="8370887" cy="660400"/>
            <a:chOff x="387351" y="4295776"/>
            <a:chExt cx="8370887" cy="660400"/>
          </a:xfrm>
          <a:solidFill>
            <a:srgbClr val="84B7CA"/>
          </a:solid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6745288" y="4664076"/>
              <a:ext cx="476250" cy="279400"/>
            </a:xfrm>
            <a:custGeom>
              <a:avLst/>
              <a:gdLst>
                <a:gd name="T0" fmla="*/ 499 w 501"/>
                <a:gd name="T1" fmla="*/ 292 h 292"/>
                <a:gd name="T2" fmla="*/ 4 w 501"/>
                <a:gd name="T3" fmla="*/ 292 h 292"/>
                <a:gd name="T4" fmla="*/ 1 w 501"/>
                <a:gd name="T5" fmla="*/ 274 h 292"/>
                <a:gd name="T6" fmla="*/ 5 w 501"/>
                <a:gd name="T7" fmla="*/ 100 h 292"/>
                <a:gd name="T8" fmla="*/ 109 w 501"/>
                <a:gd name="T9" fmla="*/ 3 h 292"/>
                <a:gd name="T10" fmla="*/ 395 w 501"/>
                <a:gd name="T11" fmla="*/ 3 h 292"/>
                <a:gd name="T12" fmla="*/ 498 w 501"/>
                <a:gd name="T13" fmla="*/ 104 h 292"/>
                <a:gd name="T14" fmla="*/ 499 w 501"/>
                <a:gd name="T1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2">
                  <a:moveTo>
                    <a:pt x="499" y="292"/>
                  </a:moveTo>
                  <a:cubicBezTo>
                    <a:pt x="333" y="292"/>
                    <a:pt x="170" y="292"/>
                    <a:pt x="4" y="292"/>
                  </a:cubicBezTo>
                  <a:cubicBezTo>
                    <a:pt x="3" y="286"/>
                    <a:pt x="1" y="280"/>
                    <a:pt x="1" y="274"/>
                  </a:cubicBezTo>
                  <a:cubicBezTo>
                    <a:pt x="2" y="216"/>
                    <a:pt x="0" y="158"/>
                    <a:pt x="5" y="100"/>
                  </a:cubicBezTo>
                  <a:cubicBezTo>
                    <a:pt x="10" y="43"/>
                    <a:pt x="53" y="4"/>
                    <a:pt x="109" y="3"/>
                  </a:cubicBezTo>
                  <a:cubicBezTo>
                    <a:pt x="204" y="1"/>
                    <a:pt x="299" y="0"/>
                    <a:pt x="395" y="3"/>
                  </a:cubicBezTo>
                  <a:cubicBezTo>
                    <a:pt x="452" y="4"/>
                    <a:pt x="495" y="46"/>
                    <a:pt x="498" y="104"/>
                  </a:cubicBezTo>
                  <a:cubicBezTo>
                    <a:pt x="501" y="166"/>
                    <a:pt x="499" y="228"/>
                    <a:pt x="499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7262813" y="4665663"/>
              <a:ext cx="476250" cy="276225"/>
            </a:xfrm>
            <a:custGeom>
              <a:avLst/>
              <a:gdLst>
                <a:gd name="T0" fmla="*/ 499 w 501"/>
                <a:gd name="T1" fmla="*/ 290 h 290"/>
                <a:gd name="T2" fmla="*/ 1 w 501"/>
                <a:gd name="T3" fmla="*/ 290 h 290"/>
                <a:gd name="T4" fmla="*/ 1 w 501"/>
                <a:gd name="T5" fmla="*/ 207 h 290"/>
                <a:gd name="T6" fmla="*/ 4 w 501"/>
                <a:gd name="T7" fmla="*/ 99 h 290"/>
                <a:gd name="T8" fmla="*/ 114 w 501"/>
                <a:gd name="T9" fmla="*/ 1 h 290"/>
                <a:gd name="T10" fmla="*/ 389 w 501"/>
                <a:gd name="T11" fmla="*/ 1 h 290"/>
                <a:gd name="T12" fmla="*/ 498 w 501"/>
                <a:gd name="T13" fmla="*/ 105 h 290"/>
                <a:gd name="T14" fmla="*/ 499 w 501"/>
                <a:gd name="T1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0">
                  <a:moveTo>
                    <a:pt x="499" y="290"/>
                  </a:moveTo>
                  <a:cubicBezTo>
                    <a:pt x="333" y="290"/>
                    <a:pt x="169" y="290"/>
                    <a:pt x="1" y="290"/>
                  </a:cubicBezTo>
                  <a:cubicBezTo>
                    <a:pt x="1" y="262"/>
                    <a:pt x="1" y="235"/>
                    <a:pt x="1" y="207"/>
                  </a:cubicBezTo>
                  <a:cubicBezTo>
                    <a:pt x="2" y="171"/>
                    <a:pt x="0" y="134"/>
                    <a:pt x="4" y="99"/>
                  </a:cubicBezTo>
                  <a:cubicBezTo>
                    <a:pt x="12" y="40"/>
                    <a:pt x="55" y="2"/>
                    <a:pt x="114" y="1"/>
                  </a:cubicBezTo>
                  <a:cubicBezTo>
                    <a:pt x="206" y="0"/>
                    <a:pt x="298" y="0"/>
                    <a:pt x="389" y="1"/>
                  </a:cubicBezTo>
                  <a:cubicBezTo>
                    <a:pt x="450" y="2"/>
                    <a:pt x="496" y="45"/>
                    <a:pt x="498" y="105"/>
                  </a:cubicBezTo>
                  <a:cubicBezTo>
                    <a:pt x="501" y="166"/>
                    <a:pt x="499" y="227"/>
                    <a:pt x="499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8283575" y="4660901"/>
              <a:ext cx="474663" cy="276225"/>
            </a:xfrm>
            <a:custGeom>
              <a:avLst/>
              <a:gdLst>
                <a:gd name="T0" fmla="*/ 2 w 500"/>
                <a:gd name="T1" fmla="*/ 290 h 290"/>
                <a:gd name="T2" fmla="*/ 3 w 500"/>
                <a:gd name="T3" fmla="*/ 106 h 290"/>
                <a:gd name="T4" fmla="*/ 115 w 500"/>
                <a:gd name="T5" fmla="*/ 1 h 290"/>
                <a:gd name="T6" fmla="*/ 387 w 500"/>
                <a:gd name="T7" fmla="*/ 1 h 290"/>
                <a:gd name="T8" fmla="*/ 499 w 500"/>
                <a:gd name="T9" fmla="*/ 117 h 290"/>
                <a:gd name="T10" fmla="*/ 499 w 500"/>
                <a:gd name="T11" fmla="*/ 290 h 290"/>
                <a:gd name="T12" fmla="*/ 2 w 500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290">
                  <a:moveTo>
                    <a:pt x="2" y="290"/>
                  </a:moveTo>
                  <a:cubicBezTo>
                    <a:pt x="2" y="227"/>
                    <a:pt x="0" y="166"/>
                    <a:pt x="3" y="106"/>
                  </a:cubicBezTo>
                  <a:cubicBezTo>
                    <a:pt x="5" y="46"/>
                    <a:pt x="52" y="3"/>
                    <a:pt x="115" y="1"/>
                  </a:cubicBezTo>
                  <a:cubicBezTo>
                    <a:pt x="206" y="0"/>
                    <a:pt x="297" y="0"/>
                    <a:pt x="387" y="1"/>
                  </a:cubicBezTo>
                  <a:cubicBezTo>
                    <a:pt x="455" y="3"/>
                    <a:pt x="498" y="49"/>
                    <a:pt x="499" y="117"/>
                  </a:cubicBezTo>
                  <a:cubicBezTo>
                    <a:pt x="500" y="174"/>
                    <a:pt x="499" y="231"/>
                    <a:pt x="499" y="290"/>
                  </a:cubicBezTo>
                  <a:cubicBezTo>
                    <a:pt x="333" y="290"/>
                    <a:pt x="169" y="290"/>
                    <a:pt x="2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7766050" y="4660901"/>
              <a:ext cx="474663" cy="277813"/>
            </a:xfrm>
            <a:custGeom>
              <a:avLst/>
              <a:gdLst>
                <a:gd name="T0" fmla="*/ 497 w 499"/>
                <a:gd name="T1" fmla="*/ 291 h 291"/>
                <a:gd name="T2" fmla="*/ 0 w 499"/>
                <a:gd name="T3" fmla="*/ 291 h 291"/>
                <a:gd name="T4" fmla="*/ 0 w 499"/>
                <a:gd name="T5" fmla="*/ 204 h 291"/>
                <a:gd name="T6" fmla="*/ 1 w 499"/>
                <a:gd name="T7" fmla="*/ 117 h 291"/>
                <a:gd name="T8" fmla="*/ 113 w 499"/>
                <a:gd name="T9" fmla="*/ 2 h 291"/>
                <a:gd name="T10" fmla="*/ 386 w 499"/>
                <a:gd name="T11" fmla="*/ 1 h 291"/>
                <a:gd name="T12" fmla="*/ 498 w 499"/>
                <a:gd name="T13" fmla="*/ 116 h 291"/>
                <a:gd name="T14" fmla="*/ 498 w 499"/>
                <a:gd name="T15" fmla="*/ 277 h 291"/>
                <a:gd name="T16" fmla="*/ 497 w 499"/>
                <a:gd name="T17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9" h="291">
                  <a:moveTo>
                    <a:pt x="497" y="291"/>
                  </a:moveTo>
                  <a:cubicBezTo>
                    <a:pt x="331" y="291"/>
                    <a:pt x="168" y="291"/>
                    <a:pt x="0" y="291"/>
                  </a:cubicBezTo>
                  <a:cubicBezTo>
                    <a:pt x="0" y="262"/>
                    <a:pt x="0" y="233"/>
                    <a:pt x="0" y="204"/>
                  </a:cubicBezTo>
                  <a:cubicBezTo>
                    <a:pt x="0" y="175"/>
                    <a:pt x="0" y="146"/>
                    <a:pt x="1" y="117"/>
                  </a:cubicBezTo>
                  <a:cubicBezTo>
                    <a:pt x="2" y="50"/>
                    <a:pt x="47" y="3"/>
                    <a:pt x="113" y="2"/>
                  </a:cubicBezTo>
                  <a:cubicBezTo>
                    <a:pt x="204" y="0"/>
                    <a:pt x="295" y="0"/>
                    <a:pt x="386" y="1"/>
                  </a:cubicBezTo>
                  <a:cubicBezTo>
                    <a:pt x="453" y="3"/>
                    <a:pt x="497" y="49"/>
                    <a:pt x="498" y="116"/>
                  </a:cubicBezTo>
                  <a:cubicBezTo>
                    <a:pt x="499" y="170"/>
                    <a:pt x="498" y="224"/>
                    <a:pt x="498" y="277"/>
                  </a:cubicBezTo>
                  <a:cubicBezTo>
                    <a:pt x="498" y="281"/>
                    <a:pt x="498" y="284"/>
                    <a:pt x="497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8123238" y="4295776"/>
              <a:ext cx="312738" cy="322263"/>
            </a:xfrm>
            <a:custGeom>
              <a:avLst/>
              <a:gdLst>
                <a:gd name="T0" fmla="*/ 167 w 328"/>
                <a:gd name="T1" fmla="*/ 338 h 338"/>
                <a:gd name="T2" fmla="*/ 109 w 328"/>
                <a:gd name="T3" fmla="*/ 324 h 338"/>
                <a:gd name="T4" fmla="*/ 64 w 328"/>
                <a:gd name="T5" fmla="*/ 272 h 338"/>
                <a:gd name="T6" fmla="*/ 15 w 328"/>
                <a:gd name="T7" fmla="*/ 180 h 338"/>
                <a:gd name="T8" fmla="*/ 1 w 328"/>
                <a:gd name="T9" fmla="*/ 147 h 338"/>
                <a:gd name="T10" fmla="*/ 166 w 328"/>
                <a:gd name="T11" fmla="*/ 2 h 338"/>
                <a:gd name="T12" fmla="*/ 328 w 328"/>
                <a:gd name="T13" fmla="*/ 147 h 338"/>
                <a:gd name="T14" fmla="*/ 315 w 328"/>
                <a:gd name="T15" fmla="*/ 178 h 338"/>
                <a:gd name="T16" fmla="*/ 260 w 328"/>
                <a:gd name="T17" fmla="*/ 286 h 338"/>
                <a:gd name="T18" fmla="*/ 237 w 328"/>
                <a:gd name="T19" fmla="*/ 317 h 338"/>
                <a:gd name="T20" fmla="*/ 167 w 328"/>
                <a:gd name="T2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338">
                  <a:moveTo>
                    <a:pt x="167" y="338"/>
                  </a:moveTo>
                  <a:cubicBezTo>
                    <a:pt x="145" y="332"/>
                    <a:pt x="127" y="329"/>
                    <a:pt x="109" y="324"/>
                  </a:cubicBezTo>
                  <a:cubicBezTo>
                    <a:pt x="82" y="317"/>
                    <a:pt x="67" y="302"/>
                    <a:pt x="64" y="272"/>
                  </a:cubicBezTo>
                  <a:cubicBezTo>
                    <a:pt x="60" y="236"/>
                    <a:pt x="40" y="207"/>
                    <a:pt x="15" y="180"/>
                  </a:cubicBezTo>
                  <a:cubicBezTo>
                    <a:pt x="7" y="172"/>
                    <a:pt x="0" y="158"/>
                    <a:pt x="1" y="147"/>
                  </a:cubicBezTo>
                  <a:cubicBezTo>
                    <a:pt x="7" y="68"/>
                    <a:pt x="85" y="0"/>
                    <a:pt x="166" y="2"/>
                  </a:cubicBezTo>
                  <a:cubicBezTo>
                    <a:pt x="248" y="3"/>
                    <a:pt x="322" y="69"/>
                    <a:pt x="328" y="147"/>
                  </a:cubicBezTo>
                  <a:cubicBezTo>
                    <a:pt x="328" y="157"/>
                    <a:pt x="323" y="171"/>
                    <a:pt x="315" y="178"/>
                  </a:cubicBezTo>
                  <a:cubicBezTo>
                    <a:pt x="284" y="208"/>
                    <a:pt x="265" y="244"/>
                    <a:pt x="260" y="286"/>
                  </a:cubicBezTo>
                  <a:cubicBezTo>
                    <a:pt x="259" y="303"/>
                    <a:pt x="251" y="312"/>
                    <a:pt x="237" y="317"/>
                  </a:cubicBezTo>
                  <a:cubicBezTo>
                    <a:pt x="213" y="325"/>
                    <a:pt x="189" y="331"/>
                    <a:pt x="167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7102475" y="4302126"/>
              <a:ext cx="314325" cy="325438"/>
            </a:xfrm>
            <a:custGeom>
              <a:avLst/>
              <a:gdLst>
                <a:gd name="T0" fmla="*/ 166 w 330"/>
                <a:gd name="T1" fmla="*/ 1 h 341"/>
                <a:gd name="T2" fmla="*/ 329 w 330"/>
                <a:gd name="T3" fmla="*/ 151 h 341"/>
                <a:gd name="T4" fmla="*/ 320 w 330"/>
                <a:gd name="T5" fmla="*/ 173 h 341"/>
                <a:gd name="T6" fmla="*/ 259 w 330"/>
                <a:gd name="T7" fmla="*/ 287 h 341"/>
                <a:gd name="T8" fmla="*/ 240 w 330"/>
                <a:gd name="T9" fmla="*/ 314 h 341"/>
                <a:gd name="T10" fmla="*/ 86 w 330"/>
                <a:gd name="T11" fmla="*/ 312 h 341"/>
                <a:gd name="T12" fmla="*/ 69 w 330"/>
                <a:gd name="T13" fmla="*/ 286 h 341"/>
                <a:gd name="T14" fmla="*/ 14 w 330"/>
                <a:gd name="T15" fmla="*/ 177 h 341"/>
                <a:gd name="T16" fmla="*/ 1 w 330"/>
                <a:gd name="T17" fmla="*/ 146 h 341"/>
                <a:gd name="T18" fmla="*/ 166 w 330"/>
                <a:gd name="T19" fmla="*/ 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0" h="341">
                  <a:moveTo>
                    <a:pt x="166" y="1"/>
                  </a:moveTo>
                  <a:cubicBezTo>
                    <a:pt x="250" y="1"/>
                    <a:pt x="323" y="67"/>
                    <a:pt x="329" y="151"/>
                  </a:cubicBezTo>
                  <a:cubicBezTo>
                    <a:pt x="330" y="158"/>
                    <a:pt x="325" y="168"/>
                    <a:pt x="320" y="173"/>
                  </a:cubicBezTo>
                  <a:cubicBezTo>
                    <a:pt x="286" y="203"/>
                    <a:pt x="267" y="241"/>
                    <a:pt x="259" y="287"/>
                  </a:cubicBezTo>
                  <a:cubicBezTo>
                    <a:pt x="257" y="297"/>
                    <a:pt x="249" y="309"/>
                    <a:pt x="240" y="314"/>
                  </a:cubicBezTo>
                  <a:cubicBezTo>
                    <a:pt x="189" y="341"/>
                    <a:pt x="137" y="340"/>
                    <a:pt x="86" y="312"/>
                  </a:cubicBezTo>
                  <a:cubicBezTo>
                    <a:pt x="78" y="307"/>
                    <a:pt x="70" y="295"/>
                    <a:pt x="69" y="286"/>
                  </a:cubicBezTo>
                  <a:cubicBezTo>
                    <a:pt x="62" y="244"/>
                    <a:pt x="44" y="208"/>
                    <a:pt x="14" y="177"/>
                  </a:cubicBezTo>
                  <a:cubicBezTo>
                    <a:pt x="6" y="170"/>
                    <a:pt x="0" y="156"/>
                    <a:pt x="1" y="146"/>
                  </a:cubicBezTo>
                  <a:cubicBezTo>
                    <a:pt x="11" y="63"/>
                    <a:pt x="83" y="0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7354888" y="4451351"/>
              <a:ext cx="327025" cy="193675"/>
            </a:xfrm>
            <a:custGeom>
              <a:avLst/>
              <a:gdLst>
                <a:gd name="T0" fmla="*/ 326 w 344"/>
                <a:gd name="T1" fmla="*/ 202 h 203"/>
                <a:gd name="T2" fmla="*/ 311 w 344"/>
                <a:gd name="T3" fmla="*/ 203 h 203"/>
                <a:gd name="T4" fmla="*/ 21 w 344"/>
                <a:gd name="T5" fmla="*/ 203 h 203"/>
                <a:gd name="T6" fmla="*/ 80 w 344"/>
                <a:gd name="T7" fmla="*/ 39 h 203"/>
                <a:gd name="T8" fmla="*/ 263 w 344"/>
                <a:gd name="T9" fmla="*/ 37 h 203"/>
                <a:gd name="T10" fmla="*/ 326 w 344"/>
                <a:gd name="T11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" h="203">
                  <a:moveTo>
                    <a:pt x="326" y="202"/>
                  </a:moveTo>
                  <a:cubicBezTo>
                    <a:pt x="321" y="202"/>
                    <a:pt x="316" y="203"/>
                    <a:pt x="311" y="203"/>
                  </a:cubicBezTo>
                  <a:cubicBezTo>
                    <a:pt x="214" y="203"/>
                    <a:pt x="118" y="203"/>
                    <a:pt x="21" y="203"/>
                  </a:cubicBezTo>
                  <a:cubicBezTo>
                    <a:pt x="0" y="143"/>
                    <a:pt x="35" y="72"/>
                    <a:pt x="80" y="39"/>
                  </a:cubicBezTo>
                  <a:cubicBezTo>
                    <a:pt x="132" y="2"/>
                    <a:pt x="210" y="0"/>
                    <a:pt x="263" y="37"/>
                  </a:cubicBezTo>
                  <a:cubicBezTo>
                    <a:pt x="317" y="75"/>
                    <a:pt x="344" y="144"/>
                    <a:pt x="326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6832600" y="4449763"/>
              <a:ext cx="325438" cy="193675"/>
            </a:xfrm>
            <a:custGeom>
              <a:avLst/>
              <a:gdLst>
                <a:gd name="T0" fmla="*/ 324 w 341"/>
                <a:gd name="T1" fmla="*/ 203 h 203"/>
                <a:gd name="T2" fmla="*/ 19 w 341"/>
                <a:gd name="T3" fmla="*/ 203 h 203"/>
                <a:gd name="T4" fmla="*/ 76 w 341"/>
                <a:gd name="T5" fmla="*/ 43 h 203"/>
                <a:gd name="T6" fmla="*/ 261 w 341"/>
                <a:gd name="T7" fmla="*/ 38 h 203"/>
                <a:gd name="T8" fmla="*/ 324 w 341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3">
                  <a:moveTo>
                    <a:pt x="324" y="203"/>
                  </a:moveTo>
                  <a:cubicBezTo>
                    <a:pt x="221" y="203"/>
                    <a:pt x="120" y="203"/>
                    <a:pt x="19" y="203"/>
                  </a:cubicBezTo>
                  <a:cubicBezTo>
                    <a:pt x="0" y="150"/>
                    <a:pt x="24" y="82"/>
                    <a:pt x="76" y="43"/>
                  </a:cubicBezTo>
                  <a:cubicBezTo>
                    <a:pt x="128" y="2"/>
                    <a:pt x="205" y="0"/>
                    <a:pt x="261" y="38"/>
                  </a:cubicBezTo>
                  <a:cubicBezTo>
                    <a:pt x="314" y="75"/>
                    <a:pt x="341" y="143"/>
                    <a:pt x="32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8382000" y="4448176"/>
              <a:ext cx="319088" cy="190500"/>
            </a:xfrm>
            <a:custGeom>
              <a:avLst/>
              <a:gdLst>
                <a:gd name="T0" fmla="*/ 13 w 336"/>
                <a:gd name="T1" fmla="*/ 201 h 201"/>
                <a:gd name="T2" fmla="*/ 80 w 336"/>
                <a:gd name="T3" fmla="*/ 35 h 201"/>
                <a:gd name="T4" fmla="*/ 259 w 336"/>
                <a:gd name="T5" fmla="*/ 38 h 201"/>
                <a:gd name="T6" fmla="*/ 320 w 336"/>
                <a:gd name="T7" fmla="*/ 201 h 201"/>
                <a:gd name="T8" fmla="*/ 13 w 336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1">
                  <a:moveTo>
                    <a:pt x="13" y="201"/>
                  </a:moveTo>
                  <a:cubicBezTo>
                    <a:pt x="0" y="133"/>
                    <a:pt x="25" y="70"/>
                    <a:pt x="80" y="35"/>
                  </a:cubicBezTo>
                  <a:cubicBezTo>
                    <a:pt x="133" y="0"/>
                    <a:pt x="207" y="1"/>
                    <a:pt x="259" y="38"/>
                  </a:cubicBezTo>
                  <a:cubicBezTo>
                    <a:pt x="311" y="75"/>
                    <a:pt x="336" y="140"/>
                    <a:pt x="320" y="201"/>
                  </a:cubicBezTo>
                  <a:cubicBezTo>
                    <a:pt x="218" y="201"/>
                    <a:pt x="115" y="201"/>
                    <a:pt x="13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7858125" y="4445001"/>
              <a:ext cx="315913" cy="193675"/>
            </a:xfrm>
            <a:custGeom>
              <a:avLst/>
              <a:gdLst>
                <a:gd name="T0" fmla="*/ 10 w 332"/>
                <a:gd name="T1" fmla="*/ 203 h 203"/>
                <a:gd name="T2" fmla="*/ 83 w 332"/>
                <a:gd name="T3" fmla="*/ 35 h 203"/>
                <a:gd name="T4" fmla="*/ 256 w 332"/>
                <a:gd name="T5" fmla="*/ 40 h 203"/>
                <a:gd name="T6" fmla="*/ 321 w 332"/>
                <a:gd name="T7" fmla="*/ 203 h 203"/>
                <a:gd name="T8" fmla="*/ 10 w 332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2" h="203">
                  <a:moveTo>
                    <a:pt x="10" y="203"/>
                  </a:moveTo>
                  <a:cubicBezTo>
                    <a:pt x="0" y="130"/>
                    <a:pt x="22" y="72"/>
                    <a:pt x="83" y="35"/>
                  </a:cubicBezTo>
                  <a:cubicBezTo>
                    <a:pt x="141" y="0"/>
                    <a:pt x="201" y="1"/>
                    <a:pt x="256" y="40"/>
                  </a:cubicBezTo>
                  <a:cubicBezTo>
                    <a:pt x="312" y="79"/>
                    <a:pt x="332" y="134"/>
                    <a:pt x="321" y="203"/>
                  </a:cubicBezTo>
                  <a:cubicBezTo>
                    <a:pt x="217" y="203"/>
                    <a:pt x="115" y="203"/>
                    <a:pt x="1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4" name="Freeform 26"/>
            <p:cNvSpPr>
              <a:spLocks/>
            </p:cNvSpPr>
            <p:nvPr/>
          </p:nvSpPr>
          <p:spPr bwMode="auto">
            <a:xfrm>
              <a:off x="4633912" y="4676776"/>
              <a:ext cx="476250" cy="279400"/>
            </a:xfrm>
            <a:custGeom>
              <a:avLst/>
              <a:gdLst>
                <a:gd name="T0" fmla="*/ 499 w 501"/>
                <a:gd name="T1" fmla="*/ 292 h 292"/>
                <a:gd name="T2" fmla="*/ 4 w 501"/>
                <a:gd name="T3" fmla="*/ 292 h 292"/>
                <a:gd name="T4" fmla="*/ 1 w 501"/>
                <a:gd name="T5" fmla="*/ 274 h 292"/>
                <a:gd name="T6" fmla="*/ 5 w 501"/>
                <a:gd name="T7" fmla="*/ 100 h 292"/>
                <a:gd name="T8" fmla="*/ 109 w 501"/>
                <a:gd name="T9" fmla="*/ 3 h 292"/>
                <a:gd name="T10" fmla="*/ 395 w 501"/>
                <a:gd name="T11" fmla="*/ 3 h 292"/>
                <a:gd name="T12" fmla="*/ 498 w 501"/>
                <a:gd name="T13" fmla="*/ 104 h 292"/>
                <a:gd name="T14" fmla="*/ 499 w 501"/>
                <a:gd name="T1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2">
                  <a:moveTo>
                    <a:pt x="499" y="292"/>
                  </a:moveTo>
                  <a:cubicBezTo>
                    <a:pt x="333" y="292"/>
                    <a:pt x="170" y="292"/>
                    <a:pt x="4" y="292"/>
                  </a:cubicBezTo>
                  <a:cubicBezTo>
                    <a:pt x="3" y="286"/>
                    <a:pt x="1" y="280"/>
                    <a:pt x="1" y="274"/>
                  </a:cubicBezTo>
                  <a:cubicBezTo>
                    <a:pt x="2" y="216"/>
                    <a:pt x="0" y="158"/>
                    <a:pt x="5" y="100"/>
                  </a:cubicBezTo>
                  <a:cubicBezTo>
                    <a:pt x="10" y="43"/>
                    <a:pt x="53" y="4"/>
                    <a:pt x="109" y="3"/>
                  </a:cubicBezTo>
                  <a:cubicBezTo>
                    <a:pt x="204" y="1"/>
                    <a:pt x="299" y="0"/>
                    <a:pt x="395" y="3"/>
                  </a:cubicBezTo>
                  <a:cubicBezTo>
                    <a:pt x="452" y="4"/>
                    <a:pt x="495" y="46"/>
                    <a:pt x="498" y="104"/>
                  </a:cubicBezTo>
                  <a:cubicBezTo>
                    <a:pt x="501" y="166"/>
                    <a:pt x="499" y="228"/>
                    <a:pt x="499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5" name="Freeform 27"/>
            <p:cNvSpPr>
              <a:spLocks/>
            </p:cNvSpPr>
            <p:nvPr/>
          </p:nvSpPr>
          <p:spPr bwMode="auto">
            <a:xfrm>
              <a:off x="5151438" y="4678363"/>
              <a:ext cx="477838" cy="276225"/>
            </a:xfrm>
            <a:custGeom>
              <a:avLst/>
              <a:gdLst>
                <a:gd name="T0" fmla="*/ 499 w 501"/>
                <a:gd name="T1" fmla="*/ 290 h 290"/>
                <a:gd name="T2" fmla="*/ 1 w 501"/>
                <a:gd name="T3" fmla="*/ 290 h 290"/>
                <a:gd name="T4" fmla="*/ 1 w 501"/>
                <a:gd name="T5" fmla="*/ 207 h 290"/>
                <a:gd name="T6" fmla="*/ 4 w 501"/>
                <a:gd name="T7" fmla="*/ 99 h 290"/>
                <a:gd name="T8" fmla="*/ 114 w 501"/>
                <a:gd name="T9" fmla="*/ 1 h 290"/>
                <a:gd name="T10" fmla="*/ 389 w 501"/>
                <a:gd name="T11" fmla="*/ 1 h 290"/>
                <a:gd name="T12" fmla="*/ 498 w 501"/>
                <a:gd name="T13" fmla="*/ 105 h 290"/>
                <a:gd name="T14" fmla="*/ 499 w 501"/>
                <a:gd name="T1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0">
                  <a:moveTo>
                    <a:pt x="499" y="290"/>
                  </a:moveTo>
                  <a:cubicBezTo>
                    <a:pt x="333" y="290"/>
                    <a:pt x="169" y="290"/>
                    <a:pt x="1" y="290"/>
                  </a:cubicBezTo>
                  <a:cubicBezTo>
                    <a:pt x="1" y="262"/>
                    <a:pt x="1" y="235"/>
                    <a:pt x="1" y="207"/>
                  </a:cubicBezTo>
                  <a:cubicBezTo>
                    <a:pt x="2" y="171"/>
                    <a:pt x="0" y="134"/>
                    <a:pt x="4" y="99"/>
                  </a:cubicBezTo>
                  <a:cubicBezTo>
                    <a:pt x="12" y="40"/>
                    <a:pt x="55" y="2"/>
                    <a:pt x="114" y="1"/>
                  </a:cubicBezTo>
                  <a:cubicBezTo>
                    <a:pt x="206" y="0"/>
                    <a:pt x="298" y="0"/>
                    <a:pt x="389" y="1"/>
                  </a:cubicBezTo>
                  <a:cubicBezTo>
                    <a:pt x="450" y="2"/>
                    <a:pt x="496" y="45"/>
                    <a:pt x="498" y="105"/>
                  </a:cubicBezTo>
                  <a:cubicBezTo>
                    <a:pt x="501" y="166"/>
                    <a:pt x="499" y="227"/>
                    <a:pt x="499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6" name="Freeform 28"/>
            <p:cNvSpPr>
              <a:spLocks/>
            </p:cNvSpPr>
            <p:nvPr/>
          </p:nvSpPr>
          <p:spPr bwMode="auto">
            <a:xfrm>
              <a:off x="6173788" y="4673601"/>
              <a:ext cx="474663" cy="276225"/>
            </a:xfrm>
            <a:custGeom>
              <a:avLst/>
              <a:gdLst>
                <a:gd name="T0" fmla="*/ 2 w 500"/>
                <a:gd name="T1" fmla="*/ 290 h 290"/>
                <a:gd name="T2" fmla="*/ 3 w 500"/>
                <a:gd name="T3" fmla="*/ 106 h 290"/>
                <a:gd name="T4" fmla="*/ 115 w 500"/>
                <a:gd name="T5" fmla="*/ 1 h 290"/>
                <a:gd name="T6" fmla="*/ 387 w 500"/>
                <a:gd name="T7" fmla="*/ 1 h 290"/>
                <a:gd name="T8" fmla="*/ 499 w 500"/>
                <a:gd name="T9" fmla="*/ 117 h 290"/>
                <a:gd name="T10" fmla="*/ 499 w 500"/>
                <a:gd name="T11" fmla="*/ 290 h 290"/>
                <a:gd name="T12" fmla="*/ 2 w 500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290">
                  <a:moveTo>
                    <a:pt x="2" y="290"/>
                  </a:moveTo>
                  <a:cubicBezTo>
                    <a:pt x="2" y="227"/>
                    <a:pt x="0" y="166"/>
                    <a:pt x="3" y="106"/>
                  </a:cubicBezTo>
                  <a:cubicBezTo>
                    <a:pt x="5" y="46"/>
                    <a:pt x="52" y="3"/>
                    <a:pt x="115" y="1"/>
                  </a:cubicBezTo>
                  <a:cubicBezTo>
                    <a:pt x="206" y="0"/>
                    <a:pt x="297" y="0"/>
                    <a:pt x="387" y="1"/>
                  </a:cubicBezTo>
                  <a:cubicBezTo>
                    <a:pt x="455" y="3"/>
                    <a:pt x="498" y="49"/>
                    <a:pt x="499" y="117"/>
                  </a:cubicBezTo>
                  <a:cubicBezTo>
                    <a:pt x="500" y="174"/>
                    <a:pt x="499" y="231"/>
                    <a:pt x="499" y="290"/>
                  </a:cubicBezTo>
                  <a:cubicBezTo>
                    <a:pt x="333" y="290"/>
                    <a:pt x="169" y="290"/>
                    <a:pt x="2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7" name="Freeform 29"/>
            <p:cNvSpPr>
              <a:spLocks/>
            </p:cNvSpPr>
            <p:nvPr/>
          </p:nvSpPr>
          <p:spPr bwMode="auto">
            <a:xfrm>
              <a:off x="5656263" y="4673601"/>
              <a:ext cx="474663" cy="277813"/>
            </a:xfrm>
            <a:custGeom>
              <a:avLst/>
              <a:gdLst>
                <a:gd name="T0" fmla="*/ 497 w 499"/>
                <a:gd name="T1" fmla="*/ 291 h 291"/>
                <a:gd name="T2" fmla="*/ 0 w 499"/>
                <a:gd name="T3" fmla="*/ 291 h 291"/>
                <a:gd name="T4" fmla="*/ 0 w 499"/>
                <a:gd name="T5" fmla="*/ 204 h 291"/>
                <a:gd name="T6" fmla="*/ 1 w 499"/>
                <a:gd name="T7" fmla="*/ 117 h 291"/>
                <a:gd name="T8" fmla="*/ 113 w 499"/>
                <a:gd name="T9" fmla="*/ 2 h 291"/>
                <a:gd name="T10" fmla="*/ 386 w 499"/>
                <a:gd name="T11" fmla="*/ 1 h 291"/>
                <a:gd name="T12" fmla="*/ 498 w 499"/>
                <a:gd name="T13" fmla="*/ 116 h 291"/>
                <a:gd name="T14" fmla="*/ 498 w 499"/>
                <a:gd name="T15" fmla="*/ 277 h 291"/>
                <a:gd name="T16" fmla="*/ 497 w 499"/>
                <a:gd name="T17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9" h="291">
                  <a:moveTo>
                    <a:pt x="497" y="291"/>
                  </a:moveTo>
                  <a:cubicBezTo>
                    <a:pt x="331" y="291"/>
                    <a:pt x="168" y="291"/>
                    <a:pt x="0" y="291"/>
                  </a:cubicBezTo>
                  <a:cubicBezTo>
                    <a:pt x="0" y="262"/>
                    <a:pt x="0" y="233"/>
                    <a:pt x="0" y="204"/>
                  </a:cubicBezTo>
                  <a:cubicBezTo>
                    <a:pt x="0" y="175"/>
                    <a:pt x="0" y="146"/>
                    <a:pt x="1" y="117"/>
                  </a:cubicBezTo>
                  <a:cubicBezTo>
                    <a:pt x="2" y="50"/>
                    <a:pt x="47" y="3"/>
                    <a:pt x="113" y="2"/>
                  </a:cubicBezTo>
                  <a:cubicBezTo>
                    <a:pt x="204" y="0"/>
                    <a:pt x="295" y="0"/>
                    <a:pt x="386" y="1"/>
                  </a:cubicBezTo>
                  <a:cubicBezTo>
                    <a:pt x="453" y="3"/>
                    <a:pt x="497" y="49"/>
                    <a:pt x="498" y="116"/>
                  </a:cubicBezTo>
                  <a:cubicBezTo>
                    <a:pt x="499" y="170"/>
                    <a:pt x="498" y="224"/>
                    <a:pt x="498" y="277"/>
                  </a:cubicBezTo>
                  <a:cubicBezTo>
                    <a:pt x="498" y="281"/>
                    <a:pt x="498" y="284"/>
                    <a:pt x="497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8" name="Freeform 30"/>
            <p:cNvSpPr>
              <a:spLocks/>
            </p:cNvSpPr>
            <p:nvPr/>
          </p:nvSpPr>
          <p:spPr bwMode="auto">
            <a:xfrm>
              <a:off x="6013450" y="4308476"/>
              <a:ext cx="312738" cy="322263"/>
            </a:xfrm>
            <a:custGeom>
              <a:avLst/>
              <a:gdLst>
                <a:gd name="T0" fmla="*/ 167 w 328"/>
                <a:gd name="T1" fmla="*/ 338 h 338"/>
                <a:gd name="T2" fmla="*/ 109 w 328"/>
                <a:gd name="T3" fmla="*/ 324 h 338"/>
                <a:gd name="T4" fmla="*/ 64 w 328"/>
                <a:gd name="T5" fmla="*/ 272 h 338"/>
                <a:gd name="T6" fmla="*/ 15 w 328"/>
                <a:gd name="T7" fmla="*/ 180 h 338"/>
                <a:gd name="T8" fmla="*/ 1 w 328"/>
                <a:gd name="T9" fmla="*/ 147 h 338"/>
                <a:gd name="T10" fmla="*/ 166 w 328"/>
                <a:gd name="T11" fmla="*/ 2 h 338"/>
                <a:gd name="T12" fmla="*/ 328 w 328"/>
                <a:gd name="T13" fmla="*/ 147 h 338"/>
                <a:gd name="T14" fmla="*/ 315 w 328"/>
                <a:gd name="T15" fmla="*/ 178 h 338"/>
                <a:gd name="T16" fmla="*/ 260 w 328"/>
                <a:gd name="T17" fmla="*/ 286 h 338"/>
                <a:gd name="T18" fmla="*/ 237 w 328"/>
                <a:gd name="T19" fmla="*/ 317 h 338"/>
                <a:gd name="T20" fmla="*/ 167 w 328"/>
                <a:gd name="T2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338">
                  <a:moveTo>
                    <a:pt x="167" y="338"/>
                  </a:moveTo>
                  <a:cubicBezTo>
                    <a:pt x="145" y="332"/>
                    <a:pt x="127" y="329"/>
                    <a:pt x="109" y="324"/>
                  </a:cubicBezTo>
                  <a:cubicBezTo>
                    <a:pt x="82" y="317"/>
                    <a:pt x="67" y="302"/>
                    <a:pt x="64" y="272"/>
                  </a:cubicBezTo>
                  <a:cubicBezTo>
                    <a:pt x="60" y="236"/>
                    <a:pt x="40" y="207"/>
                    <a:pt x="15" y="180"/>
                  </a:cubicBezTo>
                  <a:cubicBezTo>
                    <a:pt x="7" y="172"/>
                    <a:pt x="0" y="158"/>
                    <a:pt x="1" y="147"/>
                  </a:cubicBezTo>
                  <a:cubicBezTo>
                    <a:pt x="7" y="68"/>
                    <a:pt x="85" y="0"/>
                    <a:pt x="166" y="2"/>
                  </a:cubicBezTo>
                  <a:cubicBezTo>
                    <a:pt x="248" y="3"/>
                    <a:pt x="322" y="69"/>
                    <a:pt x="328" y="147"/>
                  </a:cubicBezTo>
                  <a:cubicBezTo>
                    <a:pt x="328" y="157"/>
                    <a:pt x="323" y="171"/>
                    <a:pt x="315" y="178"/>
                  </a:cubicBezTo>
                  <a:cubicBezTo>
                    <a:pt x="284" y="208"/>
                    <a:pt x="265" y="244"/>
                    <a:pt x="260" y="286"/>
                  </a:cubicBezTo>
                  <a:cubicBezTo>
                    <a:pt x="259" y="303"/>
                    <a:pt x="251" y="312"/>
                    <a:pt x="237" y="317"/>
                  </a:cubicBezTo>
                  <a:cubicBezTo>
                    <a:pt x="213" y="325"/>
                    <a:pt x="189" y="331"/>
                    <a:pt x="167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09" name="Freeform 31"/>
            <p:cNvSpPr>
              <a:spLocks/>
            </p:cNvSpPr>
            <p:nvPr/>
          </p:nvSpPr>
          <p:spPr bwMode="auto">
            <a:xfrm>
              <a:off x="4992688" y="4314826"/>
              <a:ext cx="312738" cy="325438"/>
            </a:xfrm>
            <a:custGeom>
              <a:avLst/>
              <a:gdLst>
                <a:gd name="T0" fmla="*/ 166 w 330"/>
                <a:gd name="T1" fmla="*/ 1 h 341"/>
                <a:gd name="T2" fmla="*/ 329 w 330"/>
                <a:gd name="T3" fmla="*/ 151 h 341"/>
                <a:gd name="T4" fmla="*/ 320 w 330"/>
                <a:gd name="T5" fmla="*/ 173 h 341"/>
                <a:gd name="T6" fmla="*/ 259 w 330"/>
                <a:gd name="T7" fmla="*/ 287 h 341"/>
                <a:gd name="T8" fmla="*/ 240 w 330"/>
                <a:gd name="T9" fmla="*/ 314 h 341"/>
                <a:gd name="T10" fmla="*/ 86 w 330"/>
                <a:gd name="T11" fmla="*/ 312 h 341"/>
                <a:gd name="T12" fmla="*/ 69 w 330"/>
                <a:gd name="T13" fmla="*/ 286 h 341"/>
                <a:gd name="T14" fmla="*/ 14 w 330"/>
                <a:gd name="T15" fmla="*/ 177 h 341"/>
                <a:gd name="T16" fmla="*/ 1 w 330"/>
                <a:gd name="T17" fmla="*/ 146 h 341"/>
                <a:gd name="T18" fmla="*/ 166 w 330"/>
                <a:gd name="T19" fmla="*/ 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0" h="341">
                  <a:moveTo>
                    <a:pt x="166" y="1"/>
                  </a:moveTo>
                  <a:cubicBezTo>
                    <a:pt x="250" y="1"/>
                    <a:pt x="323" y="67"/>
                    <a:pt x="329" y="151"/>
                  </a:cubicBezTo>
                  <a:cubicBezTo>
                    <a:pt x="330" y="158"/>
                    <a:pt x="325" y="168"/>
                    <a:pt x="320" y="173"/>
                  </a:cubicBezTo>
                  <a:cubicBezTo>
                    <a:pt x="286" y="203"/>
                    <a:pt x="267" y="241"/>
                    <a:pt x="259" y="287"/>
                  </a:cubicBezTo>
                  <a:cubicBezTo>
                    <a:pt x="257" y="297"/>
                    <a:pt x="249" y="309"/>
                    <a:pt x="240" y="314"/>
                  </a:cubicBezTo>
                  <a:cubicBezTo>
                    <a:pt x="189" y="341"/>
                    <a:pt x="137" y="340"/>
                    <a:pt x="86" y="312"/>
                  </a:cubicBezTo>
                  <a:cubicBezTo>
                    <a:pt x="78" y="307"/>
                    <a:pt x="70" y="295"/>
                    <a:pt x="69" y="286"/>
                  </a:cubicBezTo>
                  <a:cubicBezTo>
                    <a:pt x="62" y="244"/>
                    <a:pt x="44" y="208"/>
                    <a:pt x="14" y="177"/>
                  </a:cubicBezTo>
                  <a:cubicBezTo>
                    <a:pt x="6" y="170"/>
                    <a:pt x="0" y="156"/>
                    <a:pt x="1" y="146"/>
                  </a:cubicBezTo>
                  <a:cubicBezTo>
                    <a:pt x="11" y="63"/>
                    <a:pt x="83" y="0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0" name="Freeform 32"/>
            <p:cNvSpPr>
              <a:spLocks/>
            </p:cNvSpPr>
            <p:nvPr/>
          </p:nvSpPr>
          <p:spPr bwMode="auto">
            <a:xfrm>
              <a:off x="5243513" y="4464051"/>
              <a:ext cx="328613" cy="193675"/>
            </a:xfrm>
            <a:custGeom>
              <a:avLst/>
              <a:gdLst>
                <a:gd name="T0" fmla="*/ 326 w 344"/>
                <a:gd name="T1" fmla="*/ 202 h 203"/>
                <a:gd name="T2" fmla="*/ 311 w 344"/>
                <a:gd name="T3" fmla="*/ 203 h 203"/>
                <a:gd name="T4" fmla="*/ 21 w 344"/>
                <a:gd name="T5" fmla="*/ 203 h 203"/>
                <a:gd name="T6" fmla="*/ 80 w 344"/>
                <a:gd name="T7" fmla="*/ 39 h 203"/>
                <a:gd name="T8" fmla="*/ 263 w 344"/>
                <a:gd name="T9" fmla="*/ 37 h 203"/>
                <a:gd name="T10" fmla="*/ 326 w 344"/>
                <a:gd name="T11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" h="203">
                  <a:moveTo>
                    <a:pt x="326" y="202"/>
                  </a:moveTo>
                  <a:cubicBezTo>
                    <a:pt x="321" y="202"/>
                    <a:pt x="316" y="203"/>
                    <a:pt x="311" y="203"/>
                  </a:cubicBezTo>
                  <a:cubicBezTo>
                    <a:pt x="214" y="203"/>
                    <a:pt x="118" y="203"/>
                    <a:pt x="21" y="203"/>
                  </a:cubicBezTo>
                  <a:cubicBezTo>
                    <a:pt x="0" y="143"/>
                    <a:pt x="35" y="72"/>
                    <a:pt x="80" y="39"/>
                  </a:cubicBezTo>
                  <a:cubicBezTo>
                    <a:pt x="132" y="2"/>
                    <a:pt x="210" y="0"/>
                    <a:pt x="263" y="37"/>
                  </a:cubicBezTo>
                  <a:cubicBezTo>
                    <a:pt x="317" y="75"/>
                    <a:pt x="344" y="144"/>
                    <a:pt x="326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1" name="Freeform 33"/>
            <p:cNvSpPr>
              <a:spLocks/>
            </p:cNvSpPr>
            <p:nvPr/>
          </p:nvSpPr>
          <p:spPr bwMode="auto">
            <a:xfrm>
              <a:off x="4722813" y="4462463"/>
              <a:ext cx="323850" cy="193675"/>
            </a:xfrm>
            <a:custGeom>
              <a:avLst/>
              <a:gdLst>
                <a:gd name="T0" fmla="*/ 324 w 341"/>
                <a:gd name="T1" fmla="*/ 203 h 203"/>
                <a:gd name="T2" fmla="*/ 19 w 341"/>
                <a:gd name="T3" fmla="*/ 203 h 203"/>
                <a:gd name="T4" fmla="*/ 76 w 341"/>
                <a:gd name="T5" fmla="*/ 43 h 203"/>
                <a:gd name="T6" fmla="*/ 261 w 341"/>
                <a:gd name="T7" fmla="*/ 38 h 203"/>
                <a:gd name="T8" fmla="*/ 324 w 341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3">
                  <a:moveTo>
                    <a:pt x="324" y="203"/>
                  </a:moveTo>
                  <a:cubicBezTo>
                    <a:pt x="221" y="203"/>
                    <a:pt x="120" y="203"/>
                    <a:pt x="19" y="203"/>
                  </a:cubicBezTo>
                  <a:cubicBezTo>
                    <a:pt x="0" y="150"/>
                    <a:pt x="24" y="82"/>
                    <a:pt x="76" y="43"/>
                  </a:cubicBezTo>
                  <a:cubicBezTo>
                    <a:pt x="128" y="2"/>
                    <a:pt x="205" y="0"/>
                    <a:pt x="261" y="38"/>
                  </a:cubicBezTo>
                  <a:cubicBezTo>
                    <a:pt x="314" y="75"/>
                    <a:pt x="341" y="143"/>
                    <a:pt x="32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2" name="Freeform 34"/>
            <p:cNvSpPr>
              <a:spLocks/>
            </p:cNvSpPr>
            <p:nvPr/>
          </p:nvSpPr>
          <p:spPr bwMode="auto">
            <a:xfrm>
              <a:off x="6272213" y="4460876"/>
              <a:ext cx="319088" cy="190500"/>
            </a:xfrm>
            <a:custGeom>
              <a:avLst/>
              <a:gdLst>
                <a:gd name="T0" fmla="*/ 13 w 336"/>
                <a:gd name="T1" fmla="*/ 201 h 201"/>
                <a:gd name="T2" fmla="*/ 80 w 336"/>
                <a:gd name="T3" fmla="*/ 35 h 201"/>
                <a:gd name="T4" fmla="*/ 259 w 336"/>
                <a:gd name="T5" fmla="*/ 38 h 201"/>
                <a:gd name="T6" fmla="*/ 320 w 336"/>
                <a:gd name="T7" fmla="*/ 201 h 201"/>
                <a:gd name="T8" fmla="*/ 13 w 336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1">
                  <a:moveTo>
                    <a:pt x="13" y="201"/>
                  </a:moveTo>
                  <a:cubicBezTo>
                    <a:pt x="0" y="133"/>
                    <a:pt x="25" y="70"/>
                    <a:pt x="80" y="35"/>
                  </a:cubicBezTo>
                  <a:cubicBezTo>
                    <a:pt x="133" y="0"/>
                    <a:pt x="207" y="1"/>
                    <a:pt x="259" y="38"/>
                  </a:cubicBezTo>
                  <a:cubicBezTo>
                    <a:pt x="311" y="75"/>
                    <a:pt x="336" y="140"/>
                    <a:pt x="320" y="201"/>
                  </a:cubicBezTo>
                  <a:cubicBezTo>
                    <a:pt x="218" y="201"/>
                    <a:pt x="115" y="201"/>
                    <a:pt x="13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3" name="Freeform 35"/>
            <p:cNvSpPr>
              <a:spLocks/>
            </p:cNvSpPr>
            <p:nvPr/>
          </p:nvSpPr>
          <p:spPr bwMode="auto">
            <a:xfrm>
              <a:off x="5748338" y="4457701"/>
              <a:ext cx="315913" cy="193675"/>
            </a:xfrm>
            <a:custGeom>
              <a:avLst/>
              <a:gdLst>
                <a:gd name="T0" fmla="*/ 10 w 332"/>
                <a:gd name="T1" fmla="*/ 203 h 203"/>
                <a:gd name="T2" fmla="*/ 83 w 332"/>
                <a:gd name="T3" fmla="*/ 35 h 203"/>
                <a:gd name="T4" fmla="*/ 256 w 332"/>
                <a:gd name="T5" fmla="*/ 40 h 203"/>
                <a:gd name="T6" fmla="*/ 321 w 332"/>
                <a:gd name="T7" fmla="*/ 203 h 203"/>
                <a:gd name="T8" fmla="*/ 10 w 332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2" h="203">
                  <a:moveTo>
                    <a:pt x="10" y="203"/>
                  </a:moveTo>
                  <a:cubicBezTo>
                    <a:pt x="0" y="130"/>
                    <a:pt x="22" y="72"/>
                    <a:pt x="83" y="35"/>
                  </a:cubicBezTo>
                  <a:cubicBezTo>
                    <a:pt x="141" y="0"/>
                    <a:pt x="201" y="1"/>
                    <a:pt x="256" y="40"/>
                  </a:cubicBezTo>
                  <a:cubicBezTo>
                    <a:pt x="312" y="79"/>
                    <a:pt x="332" y="134"/>
                    <a:pt x="321" y="203"/>
                  </a:cubicBezTo>
                  <a:cubicBezTo>
                    <a:pt x="217" y="203"/>
                    <a:pt x="115" y="203"/>
                    <a:pt x="1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6" name="Freeform 39"/>
            <p:cNvSpPr>
              <a:spLocks/>
            </p:cNvSpPr>
            <p:nvPr/>
          </p:nvSpPr>
          <p:spPr bwMode="auto">
            <a:xfrm>
              <a:off x="2524126" y="4676776"/>
              <a:ext cx="476250" cy="279400"/>
            </a:xfrm>
            <a:custGeom>
              <a:avLst/>
              <a:gdLst>
                <a:gd name="T0" fmla="*/ 499 w 501"/>
                <a:gd name="T1" fmla="*/ 292 h 292"/>
                <a:gd name="T2" fmla="*/ 4 w 501"/>
                <a:gd name="T3" fmla="*/ 292 h 292"/>
                <a:gd name="T4" fmla="*/ 1 w 501"/>
                <a:gd name="T5" fmla="*/ 274 h 292"/>
                <a:gd name="T6" fmla="*/ 5 w 501"/>
                <a:gd name="T7" fmla="*/ 100 h 292"/>
                <a:gd name="T8" fmla="*/ 109 w 501"/>
                <a:gd name="T9" fmla="*/ 3 h 292"/>
                <a:gd name="T10" fmla="*/ 395 w 501"/>
                <a:gd name="T11" fmla="*/ 3 h 292"/>
                <a:gd name="T12" fmla="*/ 498 w 501"/>
                <a:gd name="T13" fmla="*/ 104 h 292"/>
                <a:gd name="T14" fmla="*/ 499 w 501"/>
                <a:gd name="T1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2">
                  <a:moveTo>
                    <a:pt x="499" y="292"/>
                  </a:moveTo>
                  <a:cubicBezTo>
                    <a:pt x="333" y="292"/>
                    <a:pt x="170" y="292"/>
                    <a:pt x="4" y="292"/>
                  </a:cubicBezTo>
                  <a:cubicBezTo>
                    <a:pt x="3" y="286"/>
                    <a:pt x="1" y="280"/>
                    <a:pt x="1" y="274"/>
                  </a:cubicBezTo>
                  <a:cubicBezTo>
                    <a:pt x="2" y="216"/>
                    <a:pt x="0" y="158"/>
                    <a:pt x="5" y="100"/>
                  </a:cubicBezTo>
                  <a:cubicBezTo>
                    <a:pt x="10" y="43"/>
                    <a:pt x="53" y="4"/>
                    <a:pt x="109" y="3"/>
                  </a:cubicBezTo>
                  <a:cubicBezTo>
                    <a:pt x="204" y="1"/>
                    <a:pt x="299" y="0"/>
                    <a:pt x="395" y="3"/>
                  </a:cubicBezTo>
                  <a:cubicBezTo>
                    <a:pt x="452" y="4"/>
                    <a:pt x="495" y="46"/>
                    <a:pt x="498" y="104"/>
                  </a:cubicBezTo>
                  <a:cubicBezTo>
                    <a:pt x="501" y="166"/>
                    <a:pt x="499" y="228"/>
                    <a:pt x="499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7" name="Freeform 40"/>
            <p:cNvSpPr>
              <a:spLocks/>
            </p:cNvSpPr>
            <p:nvPr/>
          </p:nvSpPr>
          <p:spPr bwMode="auto">
            <a:xfrm>
              <a:off x="3041651" y="4678363"/>
              <a:ext cx="476250" cy="276225"/>
            </a:xfrm>
            <a:custGeom>
              <a:avLst/>
              <a:gdLst>
                <a:gd name="T0" fmla="*/ 499 w 501"/>
                <a:gd name="T1" fmla="*/ 290 h 290"/>
                <a:gd name="T2" fmla="*/ 1 w 501"/>
                <a:gd name="T3" fmla="*/ 290 h 290"/>
                <a:gd name="T4" fmla="*/ 1 w 501"/>
                <a:gd name="T5" fmla="*/ 207 h 290"/>
                <a:gd name="T6" fmla="*/ 4 w 501"/>
                <a:gd name="T7" fmla="*/ 99 h 290"/>
                <a:gd name="T8" fmla="*/ 114 w 501"/>
                <a:gd name="T9" fmla="*/ 1 h 290"/>
                <a:gd name="T10" fmla="*/ 389 w 501"/>
                <a:gd name="T11" fmla="*/ 1 h 290"/>
                <a:gd name="T12" fmla="*/ 498 w 501"/>
                <a:gd name="T13" fmla="*/ 105 h 290"/>
                <a:gd name="T14" fmla="*/ 499 w 501"/>
                <a:gd name="T1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0">
                  <a:moveTo>
                    <a:pt x="499" y="290"/>
                  </a:moveTo>
                  <a:cubicBezTo>
                    <a:pt x="333" y="290"/>
                    <a:pt x="169" y="290"/>
                    <a:pt x="1" y="290"/>
                  </a:cubicBezTo>
                  <a:cubicBezTo>
                    <a:pt x="1" y="262"/>
                    <a:pt x="1" y="235"/>
                    <a:pt x="1" y="207"/>
                  </a:cubicBezTo>
                  <a:cubicBezTo>
                    <a:pt x="2" y="171"/>
                    <a:pt x="0" y="134"/>
                    <a:pt x="4" y="99"/>
                  </a:cubicBezTo>
                  <a:cubicBezTo>
                    <a:pt x="12" y="40"/>
                    <a:pt x="55" y="2"/>
                    <a:pt x="114" y="1"/>
                  </a:cubicBezTo>
                  <a:cubicBezTo>
                    <a:pt x="206" y="0"/>
                    <a:pt x="298" y="0"/>
                    <a:pt x="389" y="1"/>
                  </a:cubicBezTo>
                  <a:cubicBezTo>
                    <a:pt x="450" y="2"/>
                    <a:pt x="496" y="45"/>
                    <a:pt x="498" y="105"/>
                  </a:cubicBezTo>
                  <a:cubicBezTo>
                    <a:pt x="501" y="166"/>
                    <a:pt x="499" y="227"/>
                    <a:pt x="499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8" name="Freeform 41"/>
            <p:cNvSpPr>
              <a:spLocks/>
            </p:cNvSpPr>
            <p:nvPr/>
          </p:nvSpPr>
          <p:spPr bwMode="auto">
            <a:xfrm>
              <a:off x="4062413" y="4673601"/>
              <a:ext cx="474663" cy="276225"/>
            </a:xfrm>
            <a:custGeom>
              <a:avLst/>
              <a:gdLst>
                <a:gd name="T0" fmla="*/ 2 w 500"/>
                <a:gd name="T1" fmla="*/ 290 h 290"/>
                <a:gd name="T2" fmla="*/ 3 w 500"/>
                <a:gd name="T3" fmla="*/ 106 h 290"/>
                <a:gd name="T4" fmla="*/ 115 w 500"/>
                <a:gd name="T5" fmla="*/ 1 h 290"/>
                <a:gd name="T6" fmla="*/ 387 w 500"/>
                <a:gd name="T7" fmla="*/ 1 h 290"/>
                <a:gd name="T8" fmla="*/ 499 w 500"/>
                <a:gd name="T9" fmla="*/ 117 h 290"/>
                <a:gd name="T10" fmla="*/ 499 w 500"/>
                <a:gd name="T11" fmla="*/ 290 h 290"/>
                <a:gd name="T12" fmla="*/ 2 w 500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290">
                  <a:moveTo>
                    <a:pt x="2" y="290"/>
                  </a:moveTo>
                  <a:cubicBezTo>
                    <a:pt x="2" y="227"/>
                    <a:pt x="0" y="166"/>
                    <a:pt x="3" y="106"/>
                  </a:cubicBezTo>
                  <a:cubicBezTo>
                    <a:pt x="5" y="46"/>
                    <a:pt x="52" y="3"/>
                    <a:pt x="115" y="1"/>
                  </a:cubicBezTo>
                  <a:cubicBezTo>
                    <a:pt x="206" y="0"/>
                    <a:pt x="297" y="0"/>
                    <a:pt x="387" y="1"/>
                  </a:cubicBezTo>
                  <a:cubicBezTo>
                    <a:pt x="455" y="3"/>
                    <a:pt x="498" y="49"/>
                    <a:pt x="499" y="117"/>
                  </a:cubicBezTo>
                  <a:cubicBezTo>
                    <a:pt x="500" y="174"/>
                    <a:pt x="499" y="231"/>
                    <a:pt x="499" y="290"/>
                  </a:cubicBezTo>
                  <a:cubicBezTo>
                    <a:pt x="333" y="290"/>
                    <a:pt x="169" y="290"/>
                    <a:pt x="2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19" name="Freeform 42"/>
            <p:cNvSpPr>
              <a:spLocks/>
            </p:cNvSpPr>
            <p:nvPr/>
          </p:nvSpPr>
          <p:spPr bwMode="auto">
            <a:xfrm>
              <a:off x="3544888" y="4673601"/>
              <a:ext cx="474663" cy="277813"/>
            </a:xfrm>
            <a:custGeom>
              <a:avLst/>
              <a:gdLst>
                <a:gd name="T0" fmla="*/ 497 w 499"/>
                <a:gd name="T1" fmla="*/ 291 h 291"/>
                <a:gd name="T2" fmla="*/ 0 w 499"/>
                <a:gd name="T3" fmla="*/ 291 h 291"/>
                <a:gd name="T4" fmla="*/ 0 w 499"/>
                <a:gd name="T5" fmla="*/ 204 h 291"/>
                <a:gd name="T6" fmla="*/ 1 w 499"/>
                <a:gd name="T7" fmla="*/ 117 h 291"/>
                <a:gd name="T8" fmla="*/ 113 w 499"/>
                <a:gd name="T9" fmla="*/ 2 h 291"/>
                <a:gd name="T10" fmla="*/ 386 w 499"/>
                <a:gd name="T11" fmla="*/ 1 h 291"/>
                <a:gd name="T12" fmla="*/ 498 w 499"/>
                <a:gd name="T13" fmla="*/ 116 h 291"/>
                <a:gd name="T14" fmla="*/ 498 w 499"/>
                <a:gd name="T15" fmla="*/ 277 h 291"/>
                <a:gd name="T16" fmla="*/ 497 w 499"/>
                <a:gd name="T17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9" h="291">
                  <a:moveTo>
                    <a:pt x="497" y="291"/>
                  </a:moveTo>
                  <a:cubicBezTo>
                    <a:pt x="331" y="291"/>
                    <a:pt x="168" y="291"/>
                    <a:pt x="0" y="291"/>
                  </a:cubicBezTo>
                  <a:cubicBezTo>
                    <a:pt x="0" y="262"/>
                    <a:pt x="0" y="233"/>
                    <a:pt x="0" y="204"/>
                  </a:cubicBezTo>
                  <a:cubicBezTo>
                    <a:pt x="0" y="175"/>
                    <a:pt x="0" y="146"/>
                    <a:pt x="1" y="117"/>
                  </a:cubicBezTo>
                  <a:cubicBezTo>
                    <a:pt x="2" y="50"/>
                    <a:pt x="47" y="3"/>
                    <a:pt x="113" y="2"/>
                  </a:cubicBezTo>
                  <a:cubicBezTo>
                    <a:pt x="204" y="0"/>
                    <a:pt x="295" y="0"/>
                    <a:pt x="386" y="1"/>
                  </a:cubicBezTo>
                  <a:cubicBezTo>
                    <a:pt x="453" y="3"/>
                    <a:pt x="497" y="49"/>
                    <a:pt x="498" y="116"/>
                  </a:cubicBezTo>
                  <a:cubicBezTo>
                    <a:pt x="499" y="170"/>
                    <a:pt x="498" y="224"/>
                    <a:pt x="498" y="277"/>
                  </a:cubicBezTo>
                  <a:cubicBezTo>
                    <a:pt x="498" y="281"/>
                    <a:pt x="498" y="284"/>
                    <a:pt x="497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0" name="Freeform 43"/>
            <p:cNvSpPr>
              <a:spLocks/>
            </p:cNvSpPr>
            <p:nvPr/>
          </p:nvSpPr>
          <p:spPr bwMode="auto">
            <a:xfrm>
              <a:off x="3902076" y="4308476"/>
              <a:ext cx="312738" cy="322263"/>
            </a:xfrm>
            <a:custGeom>
              <a:avLst/>
              <a:gdLst>
                <a:gd name="T0" fmla="*/ 167 w 328"/>
                <a:gd name="T1" fmla="*/ 338 h 338"/>
                <a:gd name="T2" fmla="*/ 109 w 328"/>
                <a:gd name="T3" fmla="*/ 324 h 338"/>
                <a:gd name="T4" fmla="*/ 64 w 328"/>
                <a:gd name="T5" fmla="*/ 272 h 338"/>
                <a:gd name="T6" fmla="*/ 15 w 328"/>
                <a:gd name="T7" fmla="*/ 180 h 338"/>
                <a:gd name="T8" fmla="*/ 1 w 328"/>
                <a:gd name="T9" fmla="*/ 147 h 338"/>
                <a:gd name="T10" fmla="*/ 166 w 328"/>
                <a:gd name="T11" fmla="*/ 2 h 338"/>
                <a:gd name="T12" fmla="*/ 328 w 328"/>
                <a:gd name="T13" fmla="*/ 147 h 338"/>
                <a:gd name="T14" fmla="*/ 315 w 328"/>
                <a:gd name="T15" fmla="*/ 178 h 338"/>
                <a:gd name="T16" fmla="*/ 260 w 328"/>
                <a:gd name="T17" fmla="*/ 286 h 338"/>
                <a:gd name="T18" fmla="*/ 237 w 328"/>
                <a:gd name="T19" fmla="*/ 317 h 338"/>
                <a:gd name="T20" fmla="*/ 167 w 328"/>
                <a:gd name="T2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338">
                  <a:moveTo>
                    <a:pt x="167" y="338"/>
                  </a:moveTo>
                  <a:cubicBezTo>
                    <a:pt x="145" y="332"/>
                    <a:pt x="127" y="329"/>
                    <a:pt x="109" y="324"/>
                  </a:cubicBezTo>
                  <a:cubicBezTo>
                    <a:pt x="82" y="317"/>
                    <a:pt x="67" y="302"/>
                    <a:pt x="64" y="272"/>
                  </a:cubicBezTo>
                  <a:cubicBezTo>
                    <a:pt x="60" y="236"/>
                    <a:pt x="40" y="207"/>
                    <a:pt x="15" y="180"/>
                  </a:cubicBezTo>
                  <a:cubicBezTo>
                    <a:pt x="7" y="172"/>
                    <a:pt x="0" y="158"/>
                    <a:pt x="1" y="147"/>
                  </a:cubicBezTo>
                  <a:cubicBezTo>
                    <a:pt x="7" y="68"/>
                    <a:pt x="85" y="0"/>
                    <a:pt x="166" y="2"/>
                  </a:cubicBezTo>
                  <a:cubicBezTo>
                    <a:pt x="248" y="3"/>
                    <a:pt x="322" y="69"/>
                    <a:pt x="328" y="147"/>
                  </a:cubicBezTo>
                  <a:cubicBezTo>
                    <a:pt x="328" y="157"/>
                    <a:pt x="323" y="171"/>
                    <a:pt x="315" y="178"/>
                  </a:cubicBezTo>
                  <a:cubicBezTo>
                    <a:pt x="284" y="208"/>
                    <a:pt x="265" y="244"/>
                    <a:pt x="260" y="286"/>
                  </a:cubicBezTo>
                  <a:cubicBezTo>
                    <a:pt x="259" y="303"/>
                    <a:pt x="251" y="312"/>
                    <a:pt x="237" y="317"/>
                  </a:cubicBezTo>
                  <a:cubicBezTo>
                    <a:pt x="213" y="325"/>
                    <a:pt x="189" y="331"/>
                    <a:pt x="167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1" name="Freeform 44"/>
            <p:cNvSpPr>
              <a:spLocks/>
            </p:cNvSpPr>
            <p:nvPr/>
          </p:nvSpPr>
          <p:spPr bwMode="auto">
            <a:xfrm>
              <a:off x="2881313" y="4314826"/>
              <a:ext cx="314325" cy="325438"/>
            </a:xfrm>
            <a:custGeom>
              <a:avLst/>
              <a:gdLst>
                <a:gd name="T0" fmla="*/ 166 w 330"/>
                <a:gd name="T1" fmla="*/ 1 h 341"/>
                <a:gd name="T2" fmla="*/ 329 w 330"/>
                <a:gd name="T3" fmla="*/ 151 h 341"/>
                <a:gd name="T4" fmla="*/ 320 w 330"/>
                <a:gd name="T5" fmla="*/ 173 h 341"/>
                <a:gd name="T6" fmla="*/ 259 w 330"/>
                <a:gd name="T7" fmla="*/ 287 h 341"/>
                <a:gd name="T8" fmla="*/ 240 w 330"/>
                <a:gd name="T9" fmla="*/ 314 h 341"/>
                <a:gd name="T10" fmla="*/ 86 w 330"/>
                <a:gd name="T11" fmla="*/ 312 h 341"/>
                <a:gd name="T12" fmla="*/ 69 w 330"/>
                <a:gd name="T13" fmla="*/ 286 h 341"/>
                <a:gd name="T14" fmla="*/ 14 w 330"/>
                <a:gd name="T15" fmla="*/ 177 h 341"/>
                <a:gd name="T16" fmla="*/ 1 w 330"/>
                <a:gd name="T17" fmla="*/ 146 h 341"/>
                <a:gd name="T18" fmla="*/ 166 w 330"/>
                <a:gd name="T19" fmla="*/ 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0" h="341">
                  <a:moveTo>
                    <a:pt x="166" y="1"/>
                  </a:moveTo>
                  <a:cubicBezTo>
                    <a:pt x="250" y="1"/>
                    <a:pt x="323" y="67"/>
                    <a:pt x="329" y="151"/>
                  </a:cubicBezTo>
                  <a:cubicBezTo>
                    <a:pt x="330" y="158"/>
                    <a:pt x="325" y="168"/>
                    <a:pt x="320" y="173"/>
                  </a:cubicBezTo>
                  <a:cubicBezTo>
                    <a:pt x="286" y="203"/>
                    <a:pt x="267" y="241"/>
                    <a:pt x="259" y="287"/>
                  </a:cubicBezTo>
                  <a:cubicBezTo>
                    <a:pt x="257" y="297"/>
                    <a:pt x="249" y="309"/>
                    <a:pt x="240" y="314"/>
                  </a:cubicBezTo>
                  <a:cubicBezTo>
                    <a:pt x="189" y="341"/>
                    <a:pt x="137" y="340"/>
                    <a:pt x="86" y="312"/>
                  </a:cubicBezTo>
                  <a:cubicBezTo>
                    <a:pt x="78" y="307"/>
                    <a:pt x="70" y="295"/>
                    <a:pt x="69" y="286"/>
                  </a:cubicBezTo>
                  <a:cubicBezTo>
                    <a:pt x="62" y="244"/>
                    <a:pt x="44" y="208"/>
                    <a:pt x="14" y="177"/>
                  </a:cubicBezTo>
                  <a:cubicBezTo>
                    <a:pt x="6" y="170"/>
                    <a:pt x="0" y="156"/>
                    <a:pt x="1" y="146"/>
                  </a:cubicBezTo>
                  <a:cubicBezTo>
                    <a:pt x="11" y="63"/>
                    <a:pt x="83" y="0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2" name="Freeform 45"/>
            <p:cNvSpPr>
              <a:spLocks/>
            </p:cNvSpPr>
            <p:nvPr/>
          </p:nvSpPr>
          <p:spPr bwMode="auto">
            <a:xfrm>
              <a:off x="3133726" y="4464051"/>
              <a:ext cx="327025" cy="193675"/>
            </a:xfrm>
            <a:custGeom>
              <a:avLst/>
              <a:gdLst>
                <a:gd name="T0" fmla="*/ 326 w 344"/>
                <a:gd name="T1" fmla="*/ 202 h 203"/>
                <a:gd name="T2" fmla="*/ 311 w 344"/>
                <a:gd name="T3" fmla="*/ 203 h 203"/>
                <a:gd name="T4" fmla="*/ 21 w 344"/>
                <a:gd name="T5" fmla="*/ 203 h 203"/>
                <a:gd name="T6" fmla="*/ 80 w 344"/>
                <a:gd name="T7" fmla="*/ 39 h 203"/>
                <a:gd name="T8" fmla="*/ 263 w 344"/>
                <a:gd name="T9" fmla="*/ 37 h 203"/>
                <a:gd name="T10" fmla="*/ 326 w 344"/>
                <a:gd name="T11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" h="203">
                  <a:moveTo>
                    <a:pt x="326" y="202"/>
                  </a:moveTo>
                  <a:cubicBezTo>
                    <a:pt x="321" y="202"/>
                    <a:pt x="316" y="203"/>
                    <a:pt x="311" y="203"/>
                  </a:cubicBezTo>
                  <a:cubicBezTo>
                    <a:pt x="214" y="203"/>
                    <a:pt x="118" y="203"/>
                    <a:pt x="21" y="203"/>
                  </a:cubicBezTo>
                  <a:cubicBezTo>
                    <a:pt x="0" y="143"/>
                    <a:pt x="35" y="72"/>
                    <a:pt x="80" y="39"/>
                  </a:cubicBezTo>
                  <a:cubicBezTo>
                    <a:pt x="132" y="2"/>
                    <a:pt x="210" y="0"/>
                    <a:pt x="263" y="37"/>
                  </a:cubicBezTo>
                  <a:cubicBezTo>
                    <a:pt x="317" y="75"/>
                    <a:pt x="344" y="144"/>
                    <a:pt x="326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3" name="Freeform 46"/>
            <p:cNvSpPr>
              <a:spLocks/>
            </p:cNvSpPr>
            <p:nvPr/>
          </p:nvSpPr>
          <p:spPr bwMode="auto">
            <a:xfrm>
              <a:off x="2611438" y="4462463"/>
              <a:ext cx="325438" cy="193675"/>
            </a:xfrm>
            <a:custGeom>
              <a:avLst/>
              <a:gdLst>
                <a:gd name="T0" fmla="*/ 324 w 341"/>
                <a:gd name="T1" fmla="*/ 203 h 203"/>
                <a:gd name="T2" fmla="*/ 19 w 341"/>
                <a:gd name="T3" fmla="*/ 203 h 203"/>
                <a:gd name="T4" fmla="*/ 76 w 341"/>
                <a:gd name="T5" fmla="*/ 43 h 203"/>
                <a:gd name="T6" fmla="*/ 261 w 341"/>
                <a:gd name="T7" fmla="*/ 38 h 203"/>
                <a:gd name="T8" fmla="*/ 324 w 341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3">
                  <a:moveTo>
                    <a:pt x="324" y="203"/>
                  </a:moveTo>
                  <a:cubicBezTo>
                    <a:pt x="221" y="203"/>
                    <a:pt x="120" y="203"/>
                    <a:pt x="19" y="203"/>
                  </a:cubicBezTo>
                  <a:cubicBezTo>
                    <a:pt x="0" y="150"/>
                    <a:pt x="24" y="82"/>
                    <a:pt x="76" y="43"/>
                  </a:cubicBezTo>
                  <a:cubicBezTo>
                    <a:pt x="128" y="2"/>
                    <a:pt x="205" y="0"/>
                    <a:pt x="261" y="38"/>
                  </a:cubicBezTo>
                  <a:cubicBezTo>
                    <a:pt x="314" y="75"/>
                    <a:pt x="341" y="143"/>
                    <a:pt x="32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4" name="Freeform 47"/>
            <p:cNvSpPr>
              <a:spLocks/>
            </p:cNvSpPr>
            <p:nvPr/>
          </p:nvSpPr>
          <p:spPr bwMode="auto">
            <a:xfrm>
              <a:off x="4160838" y="4460876"/>
              <a:ext cx="319088" cy="190500"/>
            </a:xfrm>
            <a:custGeom>
              <a:avLst/>
              <a:gdLst>
                <a:gd name="T0" fmla="*/ 13 w 336"/>
                <a:gd name="T1" fmla="*/ 201 h 201"/>
                <a:gd name="T2" fmla="*/ 80 w 336"/>
                <a:gd name="T3" fmla="*/ 35 h 201"/>
                <a:gd name="T4" fmla="*/ 259 w 336"/>
                <a:gd name="T5" fmla="*/ 38 h 201"/>
                <a:gd name="T6" fmla="*/ 320 w 336"/>
                <a:gd name="T7" fmla="*/ 201 h 201"/>
                <a:gd name="T8" fmla="*/ 13 w 336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1">
                  <a:moveTo>
                    <a:pt x="13" y="201"/>
                  </a:moveTo>
                  <a:cubicBezTo>
                    <a:pt x="0" y="133"/>
                    <a:pt x="25" y="70"/>
                    <a:pt x="80" y="35"/>
                  </a:cubicBezTo>
                  <a:cubicBezTo>
                    <a:pt x="133" y="0"/>
                    <a:pt x="207" y="1"/>
                    <a:pt x="259" y="38"/>
                  </a:cubicBezTo>
                  <a:cubicBezTo>
                    <a:pt x="311" y="75"/>
                    <a:pt x="336" y="140"/>
                    <a:pt x="320" y="201"/>
                  </a:cubicBezTo>
                  <a:cubicBezTo>
                    <a:pt x="218" y="201"/>
                    <a:pt x="115" y="201"/>
                    <a:pt x="13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5" name="Freeform 48"/>
            <p:cNvSpPr>
              <a:spLocks/>
            </p:cNvSpPr>
            <p:nvPr/>
          </p:nvSpPr>
          <p:spPr bwMode="auto">
            <a:xfrm>
              <a:off x="3636963" y="4457701"/>
              <a:ext cx="315913" cy="193675"/>
            </a:xfrm>
            <a:custGeom>
              <a:avLst/>
              <a:gdLst>
                <a:gd name="T0" fmla="*/ 10 w 332"/>
                <a:gd name="T1" fmla="*/ 203 h 203"/>
                <a:gd name="T2" fmla="*/ 83 w 332"/>
                <a:gd name="T3" fmla="*/ 35 h 203"/>
                <a:gd name="T4" fmla="*/ 256 w 332"/>
                <a:gd name="T5" fmla="*/ 40 h 203"/>
                <a:gd name="T6" fmla="*/ 321 w 332"/>
                <a:gd name="T7" fmla="*/ 203 h 203"/>
                <a:gd name="T8" fmla="*/ 10 w 332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2" h="203">
                  <a:moveTo>
                    <a:pt x="10" y="203"/>
                  </a:moveTo>
                  <a:cubicBezTo>
                    <a:pt x="0" y="130"/>
                    <a:pt x="22" y="72"/>
                    <a:pt x="83" y="35"/>
                  </a:cubicBezTo>
                  <a:cubicBezTo>
                    <a:pt x="141" y="0"/>
                    <a:pt x="201" y="1"/>
                    <a:pt x="256" y="40"/>
                  </a:cubicBezTo>
                  <a:cubicBezTo>
                    <a:pt x="312" y="79"/>
                    <a:pt x="332" y="134"/>
                    <a:pt x="321" y="203"/>
                  </a:cubicBezTo>
                  <a:cubicBezTo>
                    <a:pt x="217" y="203"/>
                    <a:pt x="115" y="203"/>
                    <a:pt x="1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8" name="Freeform 52"/>
            <p:cNvSpPr>
              <a:spLocks/>
            </p:cNvSpPr>
            <p:nvPr/>
          </p:nvSpPr>
          <p:spPr bwMode="auto">
            <a:xfrm>
              <a:off x="387351" y="4676776"/>
              <a:ext cx="476250" cy="279400"/>
            </a:xfrm>
            <a:custGeom>
              <a:avLst/>
              <a:gdLst>
                <a:gd name="T0" fmla="*/ 499 w 501"/>
                <a:gd name="T1" fmla="*/ 292 h 292"/>
                <a:gd name="T2" fmla="*/ 4 w 501"/>
                <a:gd name="T3" fmla="*/ 292 h 292"/>
                <a:gd name="T4" fmla="*/ 1 w 501"/>
                <a:gd name="T5" fmla="*/ 274 h 292"/>
                <a:gd name="T6" fmla="*/ 5 w 501"/>
                <a:gd name="T7" fmla="*/ 100 h 292"/>
                <a:gd name="T8" fmla="*/ 109 w 501"/>
                <a:gd name="T9" fmla="*/ 3 h 292"/>
                <a:gd name="T10" fmla="*/ 395 w 501"/>
                <a:gd name="T11" fmla="*/ 3 h 292"/>
                <a:gd name="T12" fmla="*/ 498 w 501"/>
                <a:gd name="T13" fmla="*/ 104 h 292"/>
                <a:gd name="T14" fmla="*/ 499 w 501"/>
                <a:gd name="T1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2">
                  <a:moveTo>
                    <a:pt x="499" y="292"/>
                  </a:moveTo>
                  <a:cubicBezTo>
                    <a:pt x="333" y="292"/>
                    <a:pt x="170" y="292"/>
                    <a:pt x="4" y="292"/>
                  </a:cubicBezTo>
                  <a:cubicBezTo>
                    <a:pt x="3" y="286"/>
                    <a:pt x="1" y="280"/>
                    <a:pt x="1" y="274"/>
                  </a:cubicBezTo>
                  <a:cubicBezTo>
                    <a:pt x="2" y="216"/>
                    <a:pt x="0" y="158"/>
                    <a:pt x="5" y="100"/>
                  </a:cubicBezTo>
                  <a:cubicBezTo>
                    <a:pt x="10" y="43"/>
                    <a:pt x="53" y="4"/>
                    <a:pt x="109" y="3"/>
                  </a:cubicBezTo>
                  <a:cubicBezTo>
                    <a:pt x="204" y="1"/>
                    <a:pt x="299" y="0"/>
                    <a:pt x="395" y="3"/>
                  </a:cubicBezTo>
                  <a:cubicBezTo>
                    <a:pt x="452" y="4"/>
                    <a:pt x="495" y="46"/>
                    <a:pt x="498" y="104"/>
                  </a:cubicBezTo>
                  <a:cubicBezTo>
                    <a:pt x="501" y="166"/>
                    <a:pt x="499" y="228"/>
                    <a:pt x="499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29" name="Freeform 53"/>
            <p:cNvSpPr>
              <a:spLocks/>
            </p:cNvSpPr>
            <p:nvPr/>
          </p:nvSpPr>
          <p:spPr bwMode="auto">
            <a:xfrm>
              <a:off x="904876" y="4678363"/>
              <a:ext cx="476250" cy="276225"/>
            </a:xfrm>
            <a:custGeom>
              <a:avLst/>
              <a:gdLst>
                <a:gd name="T0" fmla="*/ 499 w 501"/>
                <a:gd name="T1" fmla="*/ 290 h 290"/>
                <a:gd name="T2" fmla="*/ 1 w 501"/>
                <a:gd name="T3" fmla="*/ 290 h 290"/>
                <a:gd name="T4" fmla="*/ 1 w 501"/>
                <a:gd name="T5" fmla="*/ 207 h 290"/>
                <a:gd name="T6" fmla="*/ 4 w 501"/>
                <a:gd name="T7" fmla="*/ 99 h 290"/>
                <a:gd name="T8" fmla="*/ 114 w 501"/>
                <a:gd name="T9" fmla="*/ 1 h 290"/>
                <a:gd name="T10" fmla="*/ 389 w 501"/>
                <a:gd name="T11" fmla="*/ 1 h 290"/>
                <a:gd name="T12" fmla="*/ 498 w 501"/>
                <a:gd name="T13" fmla="*/ 105 h 290"/>
                <a:gd name="T14" fmla="*/ 499 w 501"/>
                <a:gd name="T1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290">
                  <a:moveTo>
                    <a:pt x="499" y="290"/>
                  </a:moveTo>
                  <a:cubicBezTo>
                    <a:pt x="333" y="290"/>
                    <a:pt x="169" y="290"/>
                    <a:pt x="1" y="290"/>
                  </a:cubicBezTo>
                  <a:cubicBezTo>
                    <a:pt x="1" y="262"/>
                    <a:pt x="1" y="235"/>
                    <a:pt x="1" y="207"/>
                  </a:cubicBezTo>
                  <a:cubicBezTo>
                    <a:pt x="2" y="171"/>
                    <a:pt x="0" y="134"/>
                    <a:pt x="4" y="99"/>
                  </a:cubicBezTo>
                  <a:cubicBezTo>
                    <a:pt x="12" y="40"/>
                    <a:pt x="55" y="2"/>
                    <a:pt x="114" y="1"/>
                  </a:cubicBezTo>
                  <a:cubicBezTo>
                    <a:pt x="206" y="0"/>
                    <a:pt x="298" y="0"/>
                    <a:pt x="389" y="1"/>
                  </a:cubicBezTo>
                  <a:cubicBezTo>
                    <a:pt x="450" y="2"/>
                    <a:pt x="496" y="45"/>
                    <a:pt x="498" y="105"/>
                  </a:cubicBezTo>
                  <a:cubicBezTo>
                    <a:pt x="501" y="166"/>
                    <a:pt x="499" y="227"/>
                    <a:pt x="499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0" name="Freeform 54"/>
            <p:cNvSpPr>
              <a:spLocks/>
            </p:cNvSpPr>
            <p:nvPr/>
          </p:nvSpPr>
          <p:spPr bwMode="auto">
            <a:xfrm>
              <a:off x="1925638" y="4673601"/>
              <a:ext cx="474663" cy="276225"/>
            </a:xfrm>
            <a:custGeom>
              <a:avLst/>
              <a:gdLst>
                <a:gd name="T0" fmla="*/ 2 w 500"/>
                <a:gd name="T1" fmla="*/ 290 h 290"/>
                <a:gd name="T2" fmla="*/ 3 w 500"/>
                <a:gd name="T3" fmla="*/ 106 h 290"/>
                <a:gd name="T4" fmla="*/ 115 w 500"/>
                <a:gd name="T5" fmla="*/ 1 h 290"/>
                <a:gd name="T6" fmla="*/ 387 w 500"/>
                <a:gd name="T7" fmla="*/ 1 h 290"/>
                <a:gd name="T8" fmla="*/ 499 w 500"/>
                <a:gd name="T9" fmla="*/ 117 h 290"/>
                <a:gd name="T10" fmla="*/ 499 w 500"/>
                <a:gd name="T11" fmla="*/ 290 h 290"/>
                <a:gd name="T12" fmla="*/ 2 w 500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290">
                  <a:moveTo>
                    <a:pt x="2" y="290"/>
                  </a:moveTo>
                  <a:cubicBezTo>
                    <a:pt x="2" y="227"/>
                    <a:pt x="0" y="166"/>
                    <a:pt x="3" y="106"/>
                  </a:cubicBezTo>
                  <a:cubicBezTo>
                    <a:pt x="5" y="46"/>
                    <a:pt x="52" y="3"/>
                    <a:pt x="115" y="1"/>
                  </a:cubicBezTo>
                  <a:cubicBezTo>
                    <a:pt x="206" y="0"/>
                    <a:pt x="297" y="0"/>
                    <a:pt x="387" y="1"/>
                  </a:cubicBezTo>
                  <a:cubicBezTo>
                    <a:pt x="455" y="3"/>
                    <a:pt x="498" y="49"/>
                    <a:pt x="499" y="117"/>
                  </a:cubicBezTo>
                  <a:cubicBezTo>
                    <a:pt x="500" y="174"/>
                    <a:pt x="499" y="231"/>
                    <a:pt x="499" y="290"/>
                  </a:cubicBezTo>
                  <a:cubicBezTo>
                    <a:pt x="333" y="290"/>
                    <a:pt x="169" y="290"/>
                    <a:pt x="2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1" name="Freeform 55"/>
            <p:cNvSpPr>
              <a:spLocks/>
            </p:cNvSpPr>
            <p:nvPr/>
          </p:nvSpPr>
          <p:spPr bwMode="auto">
            <a:xfrm>
              <a:off x="1408113" y="4673601"/>
              <a:ext cx="474663" cy="277813"/>
            </a:xfrm>
            <a:custGeom>
              <a:avLst/>
              <a:gdLst>
                <a:gd name="T0" fmla="*/ 497 w 499"/>
                <a:gd name="T1" fmla="*/ 291 h 291"/>
                <a:gd name="T2" fmla="*/ 0 w 499"/>
                <a:gd name="T3" fmla="*/ 291 h 291"/>
                <a:gd name="T4" fmla="*/ 0 w 499"/>
                <a:gd name="T5" fmla="*/ 204 h 291"/>
                <a:gd name="T6" fmla="*/ 1 w 499"/>
                <a:gd name="T7" fmla="*/ 117 h 291"/>
                <a:gd name="T8" fmla="*/ 113 w 499"/>
                <a:gd name="T9" fmla="*/ 2 h 291"/>
                <a:gd name="T10" fmla="*/ 386 w 499"/>
                <a:gd name="T11" fmla="*/ 1 h 291"/>
                <a:gd name="T12" fmla="*/ 498 w 499"/>
                <a:gd name="T13" fmla="*/ 116 h 291"/>
                <a:gd name="T14" fmla="*/ 498 w 499"/>
                <a:gd name="T15" fmla="*/ 277 h 291"/>
                <a:gd name="T16" fmla="*/ 497 w 499"/>
                <a:gd name="T17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9" h="291">
                  <a:moveTo>
                    <a:pt x="497" y="291"/>
                  </a:moveTo>
                  <a:cubicBezTo>
                    <a:pt x="331" y="291"/>
                    <a:pt x="168" y="291"/>
                    <a:pt x="0" y="291"/>
                  </a:cubicBezTo>
                  <a:cubicBezTo>
                    <a:pt x="0" y="262"/>
                    <a:pt x="0" y="233"/>
                    <a:pt x="0" y="204"/>
                  </a:cubicBezTo>
                  <a:cubicBezTo>
                    <a:pt x="0" y="175"/>
                    <a:pt x="0" y="146"/>
                    <a:pt x="1" y="117"/>
                  </a:cubicBezTo>
                  <a:cubicBezTo>
                    <a:pt x="2" y="50"/>
                    <a:pt x="47" y="3"/>
                    <a:pt x="113" y="2"/>
                  </a:cubicBezTo>
                  <a:cubicBezTo>
                    <a:pt x="204" y="0"/>
                    <a:pt x="295" y="0"/>
                    <a:pt x="386" y="1"/>
                  </a:cubicBezTo>
                  <a:cubicBezTo>
                    <a:pt x="453" y="3"/>
                    <a:pt x="497" y="49"/>
                    <a:pt x="498" y="116"/>
                  </a:cubicBezTo>
                  <a:cubicBezTo>
                    <a:pt x="499" y="170"/>
                    <a:pt x="498" y="224"/>
                    <a:pt x="498" y="277"/>
                  </a:cubicBezTo>
                  <a:cubicBezTo>
                    <a:pt x="498" y="281"/>
                    <a:pt x="498" y="284"/>
                    <a:pt x="497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2" name="Freeform 56"/>
            <p:cNvSpPr>
              <a:spLocks/>
            </p:cNvSpPr>
            <p:nvPr/>
          </p:nvSpPr>
          <p:spPr bwMode="auto">
            <a:xfrm>
              <a:off x="1765301" y="4308476"/>
              <a:ext cx="312738" cy="322263"/>
            </a:xfrm>
            <a:custGeom>
              <a:avLst/>
              <a:gdLst>
                <a:gd name="T0" fmla="*/ 167 w 328"/>
                <a:gd name="T1" fmla="*/ 338 h 338"/>
                <a:gd name="T2" fmla="*/ 109 w 328"/>
                <a:gd name="T3" fmla="*/ 324 h 338"/>
                <a:gd name="T4" fmla="*/ 64 w 328"/>
                <a:gd name="T5" fmla="*/ 272 h 338"/>
                <a:gd name="T6" fmla="*/ 15 w 328"/>
                <a:gd name="T7" fmla="*/ 180 h 338"/>
                <a:gd name="T8" fmla="*/ 1 w 328"/>
                <a:gd name="T9" fmla="*/ 147 h 338"/>
                <a:gd name="T10" fmla="*/ 166 w 328"/>
                <a:gd name="T11" fmla="*/ 2 h 338"/>
                <a:gd name="T12" fmla="*/ 328 w 328"/>
                <a:gd name="T13" fmla="*/ 147 h 338"/>
                <a:gd name="T14" fmla="*/ 315 w 328"/>
                <a:gd name="T15" fmla="*/ 178 h 338"/>
                <a:gd name="T16" fmla="*/ 260 w 328"/>
                <a:gd name="T17" fmla="*/ 286 h 338"/>
                <a:gd name="T18" fmla="*/ 237 w 328"/>
                <a:gd name="T19" fmla="*/ 317 h 338"/>
                <a:gd name="T20" fmla="*/ 167 w 328"/>
                <a:gd name="T2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338">
                  <a:moveTo>
                    <a:pt x="167" y="338"/>
                  </a:moveTo>
                  <a:cubicBezTo>
                    <a:pt x="145" y="332"/>
                    <a:pt x="127" y="329"/>
                    <a:pt x="109" y="324"/>
                  </a:cubicBezTo>
                  <a:cubicBezTo>
                    <a:pt x="82" y="317"/>
                    <a:pt x="67" y="302"/>
                    <a:pt x="64" y="272"/>
                  </a:cubicBezTo>
                  <a:cubicBezTo>
                    <a:pt x="60" y="236"/>
                    <a:pt x="40" y="207"/>
                    <a:pt x="15" y="180"/>
                  </a:cubicBezTo>
                  <a:cubicBezTo>
                    <a:pt x="7" y="172"/>
                    <a:pt x="0" y="158"/>
                    <a:pt x="1" y="147"/>
                  </a:cubicBezTo>
                  <a:cubicBezTo>
                    <a:pt x="7" y="68"/>
                    <a:pt x="85" y="0"/>
                    <a:pt x="166" y="2"/>
                  </a:cubicBezTo>
                  <a:cubicBezTo>
                    <a:pt x="248" y="3"/>
                    <a:pt x="322" y="69"/>
                    <a:pt x="328" y="147"/>
                  </a:cubicBezTo>
                  <a:cubicBezTo>
                    <a:pt x="328" y="157"/>
                    <a:pt x="323" y="171"/>
                    <a:pt x="315" y="178"/>
                  </a:cubicBezTo>
                  <a:cubicBezTo>
                    <a:pt x="284" y="208"/>
                    <a:pt x="265" y="244"/>
                    <a:pt x="260" y="286"/>
                  </a:cubicBezTo>
                  <a:cubicBezTo>
                    <a:pt x="259" y="303"/>
                    <a:pt x="251" y="312"/>
                    <a:pt x="237" y="317"/>
                  </a:cubicBezTo>
                  <a:cubicBezTo>
                    <a:pt x="213" y="325"/>
                    <a:pt x="189" y="331"/>
                    <a:pt x="167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3" name="Freeform 57"/>
            <p:cNvSpPr>
              <a:spLocks/>
            </p:cNvSpPr>
            <p:nvPr/>
          </p:nvSpPr>
          <p:spPr bwMode="auto">
            <a:xfrm>
              <a:off x="744538" y="4314826"/>
              <a:ext cx="314325" cy="325438"/>
            </a:xfrm>
            <a:custGeom>
              <a:avLst/>
              <a:gdLst>
                <a:gd name="T0" fmla="*/ 166 w 330"/>
                <a:gd name="T1" fmla="*/ 1 h 341"/>
                <a:gd name="T2" fmla="*/ 329 w 330"/>
                <a:gd name="T3" fmla="*/ 151 h 341"/>
                <a:gd name="T4" fmla="*/ 320 w 330"/>
                <a:gd name="T5" fmla="*/ 173 h 341"/>
                <a:gd name="T6" fmla="*/ 259 w 330"/>
                <a:gd name="T7" fmla="*/ 287 h 341"/>
                <a:gd name="T8" fmla="*/ 240 w 330"/>
                <a:gd name="T9" fmla="*/ 314 h 341"/>
                <a:gd name="T10" fmla="*/ 86 w 330"/>
                <a:gd name="T11" fmla="*/ 312 h 341"/>
                <a:gd name="T12" fmla="*/ 69 w 330"/>
                <a:gd name="T13" fmla="*/ 286 h 341"/>
                <a:gd name="T14" fmla="*/ 14 w 330"/>
                <a:gd name="T15" fmla="*/ 177 h 341"/>
                <a:gd name="T16" fmla="*/ 1 w 330"/>
                <a:gd name="T17" fmla="*/ 146 h 341"/>
                <a:gd name="T18" fmla="*/ 166 w 330"/>
                <a:gd name="T19" fmla="*/ 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0" h="341">
                  <a:moveTo>
                    <a:pt x="166" y="1"/>
                  </a:moveTo>
                  <a:cubicBezTo>
                    <a:pt x="250" y="1"/>
                    <a:pt x="323" y="67"/>
                    <a:pt x="329" y="151"/>
                  </a:cubicBezTo>
                  <a:cubicBezTo>
                    <a:pt x="330" y="158"/>
                    <a:pt x="325" y="168"/>
                    <a:pt x="320" y="173"/>
                  </a:cubicBezTo>
                  <a:cubicBezTo>
                    <a:pt x="286" y="203"/>
                    <a:pt x="267" y="241"/>
                    <a:pt x="259" y="287"/>
                  </a:cubicBezTo>
                  <a:cubicBezTo>
                    <a:pt x="257" y="297"/>
                    <a:pt x="249" y="309"/>
                    <a:pt x="240" y="314"/>
                  </a:cubicBezTo>
                  <a:cubicBezTo>
                    <a:pt x="189" y="341"/>
                    <a:pt x="137" y="340"/>
                    <a:pt x="86" y="312"/>
                  </a:cubicBezTo>
                  <a:cubicBezTo>
                    <a:pt x="78" y="307"/>
                    <a:pt x="70" y="295"/>
                    <a:pt x="69" y="286"/>
                  </a:cubicBezTo>
                  <a:cubicBezTo>
                    <a:pt x="62" y="244"/>
                    <a:pt x="44" y="208"/>
                    <a:pt x="14" y="177"/>
                  </a:cubicBezTo>
                  <a:cubicBezTo>
                    <a:pt x="6" y="170"/>
                    <a:pt x="0" y="156"/>
                    <a:pt x="1" y="146"/>
                  </a:cubicBezTo>
                  <a:cubicBezTo>
                    <a:pt x="11" y="63"/>
                    <a:pt x="83" y="0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6" name="Freeform 58"/>
            <p:cNvSpPr>
              <a:spLocks/>
            </p:cNvSpPr>
            <p:nvPr/>
          </p:nvSpPr>
          <p:spPr bwMode="auto">
            <a:xfrm>
              <a:off x="996951" y="4464051"/>
              <a:ext cx="327025" cy="193675"/>
            </a:xfrm>
            <a:custGeom>
              <a:avLst/>
              <a:gdLst>
                <a:gd name="T0" fmla="*/ 326 w 344"/>
                <a:gd name="T1" fmla="*/ 202 h 203"/>
                <a:gd name="T2" fmla="*/ 311 w 344"/>
                <a:gd name="T3" fmla="*/ 203 h 203"/>
                <a:gd name="T4" fmla="*/ 21 w 344"/>
                <a:gd name="T5" fmla="*/ 203 h 203"/>
                <a:gd name="T6" fmla="*/ 80 w 344"/>
                <a:gd name="T7" fmla="*/ 39 h 203"/>
                <a:gd name="T8" fmla="*/ 263 w 344"/>
                <a:gd name="T9" fmla="*/ 37 h 203"/>
                <a:gd name="T10" fmla="*/ 326 w 344"/>
                <a:gd name="T11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" h="203">
                  <a:moveTo>
                    <a:pt x="326" y="202"/>
                  </a:moveTo>
                  <a:cubicBezTo>
                    <a:pt x="321" y="202"/>
                    <a:pt x="316" y="203"/>
                    <a:pt x="311" y="203"/>
                  </a:cubicBezTo>
                  <a:cubicBezTo>
                    <a:pt x="214" y="203"/>
                    <a:pt x="118" y="203"/>
                    <a:pt x="21" y="203"/>
                  </a:cubicBezTo>
                  <a:cubicBezTo>
                    <a:pt x="0" y="143"/>
                    <a:pt x="35" y="72"/>
                    <a:pt x="80" y="39"/>
                  </a:cubicBezTo>
                  <a:cubicBezTo>
                    <a:pt x="132" y="2"/>
                    <a:pt x="210" y="0"/>
                    <a:pt x="263" y="37"/>
                  </a:cubicBezTo>
                  <a:cubicBezTo>
                    <a:pt x="317" y="75"/>
                    <a:pt x="344" y="144"/>
                    <a:pt x="326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7" name="Freeform 59"/>
            <p:cNvSpPr>
              <a:spLocks/>
            </p:cNvSpPr>
            <p:nvPr/>
          </p:nvSpPr>
          <p:spPr bwMode="auto">
            <a:xfrm>
              <a:off x="474663" y="4462463"/>
              <a:ext cx="325438" cy="193675"/>
            </a:xfrm>
            <a:custGeom>
              <a:avLst/>
              <a:gdLst>
                <a:gd name="T0" fmla="*/ 324 w 341"/>
                <a:gd name="T1" fmla="*/ 203 h 203"/>
                <a:gd name="T2" fmla="*/ 19 w 341"/>
                <a:gd name="T3" fmla="*/ 203 h 203"/>
                <a:gd name="T4" fmla="*/ 76 w 341"/>
                <a:gd name="T5" fmla="*/ 43 h 203"/>
                <a:gd name="T6" fmla="*/ 261 w 341"/>
                <a:gd name="T7" fmla="*/ 38 h 203"/>
                <a:gd name="T8" fmla="*/ 324 w 341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3">
                  <a:moveTo>
                    <a:pt x="324" y="203"/>
                  </a:moveTo>
                  <a:cubicBezTo>
                    <a:pt x="221" y="203"/>
                    <a:pt x="120" y="203"/>
                    <a:pt x="19" y="203"/>
                  </a:cubicBezTo>
                  <a:cubicBezTo>
                    <a:pt x="0" y="150"/>
                    <a:pt x="24" y="82"/>
                    <a:pt x="76" y="43"/>
                  </a:cubicBezTo>
                  <a:cubicBezTo>
                    <a:pt x="128" y="2"/>
                    <a:pt x="205" y="0"/>
                    <a:pt x="261" y="38"/>
                  </a:cubicBezTo>
                  <a:cubicBezTo>
                    <a:pt x="314" y="75"/>
                    <a:pt x="341" y="143"/>
                    <a:pt x="32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8" name="Freeform 60"/>
            <p:cNvSpPr>
              <a:spLocks/>
            </p:cNvSpPr>
            <p:nvPr/>
          </p:nvSpPr>
          <p:spPr bwMode="auto">
            <a:xfrm>
              <a:off x="2024063" y="4460876"/>
              <a:ext cx="319088" cy="190500"/>
            </a:xfrm>
            <a:custGeom>
              <a:avLst/>
              <a:gdLst>
                <a:gd name="T0" fmla="*/ 13 w 336"/>
                <a:gd name="T1" fmla="*/ 201 h 201"/>
                <a:gd name="T2" fmla="*/ 80 w 336"/>
                <a:gd name="T3" fmla="*/ 35 h 201"/>
                <a:gd name="T4" fmla="*/ 259 w 336"/>
                <a:gd name="T5" fmla="*/ 38 h 201"/>
                <a:gd name="T6" fmla="*/ 320 w 336"/>
                <a:gd name="T7" fmla="*/ 201 h 201"/>
                <a:gd name="T8" fmla="*/ 13 w 336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1">
                  <a:moveTo>
                    <a:pt x="13" y="201"/>
                  </a:moveTo>
                  <a:cubicBezTo>
                    <a:pt x="0" y="133"/>
                    <a:pt x="25" y="70"/>
                    <a:pt x="80" y="35"/>
                  </a:cubicBezTo>
                  <a:cubicBezTo>
                    <a:pt x="133" y="0"/>
                    <a:pt x="207" y="1"/>
                    <a:pt x="259" y="38"/>
                  </a:cubicBezTo>
                  <a:cubicBezTo>
                    <a:pt x="311" y="75"/>
                    <a:pt x="336" y="140"/>
                    <a:pt x="320" y="201"/>
                  </a:cubicBezTo>
                  <a:cubicBezTo>
                    <a:pt x="218" y="201"/>
                    <a:pt x="115" y="201"/>
                    <a:pt x="13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27139" name="Freeform 61"/>
            <p:cNvSpPr>
              <a:spLocks/>
            </p:cNvSpPr>
            <p:nvPr/>
          </p:nvSpPr>
          <p:spPr bwMode="auto">
            <a:xfrm>
              <a:off x="1500188" y="4457701"/>
              <a:ext cx="315913" cy="193675"/>
            </a:xfrm>
            <a:custGeom>
              <a:avLst/>
              <a:gdLst>
                <a:gd name="T0" fmla="*/ 10 w 332"/>
                <a:gd name="T1" fmla="*/ 203 h 203"/>
                <a:gd name="T2" fmla="*/ 83 w 332"/>
                <a:gd name="T3" fmla="*/ 35 h 203"/>
                <a:gd name="T4" fmla="*/ 256 w 332"/>
                <a:gd name="T5" fmla="*/ 40 h 203"/>
                <a:gd name="T6" fmla="*/ 321 w 332"/>
                <a:gd name="T7" fmla="*/ 203 h 203"/>
                <a:gd name="T8" fmla="*/ 10 w 332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2" h="203">
                  <a:moveTo>
                    <a:pt x="10" y="203"/>
                  </a:moveTo>
                  <a:cubicBezTo>
                    <a:pt x="0" y="130"/>
                    <a:pt x="22" y="72"/>
                    <a:pt x="83" y="35"/>
                  </a:cubicBezTo>
                  <a:cubicBezTo>
                    <a:pt x="141" y="0"/>
                    <a:pt x="201" y="1"/>
                    <a:pt x="256" y="40"/>
                  </a:cubicBezTo>
                  <a:cubicBezTo>
                    <a:pt x="312" y="79"/>
                    <a:pt x="332" y="134"/>
                    <a:pt x="321" y="203"/>
                  </a:cubicBezTo>
                  <a:cubicBezTo>
                    <a:pt x="217" y="203"/>
                    <a:pt x="115" y="203"/>
                    <a:pt x="1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</p:grpSp>
      <p:sp>
        <p:nvSpPr>
          <p:cNvPr id="69" name="Google Shape;15832;p15"/>
          <p:cNvSpPr/>
          <p:nvPr/>
        </p:nvSpPr>
        <p:spPr>
          <a:xfrm>
            <a:off x="-4765" y="-10"/>
            <a:ext cx="9153536" cy="5143520"/>
          </a:xfrm>
          <a:custGeom>
            <a:avLst/>
            <a:gdLst/>
            <a:ahLst/>
            <a:cxnLst/>
            <a:rect l="l" t="t" r="r" b="b"/>
            <a:pathLst>
              <a:path w="286048" h="160735" extrusionOk="0">
                <a:moveTo>
                  <a:pt x="145030" y="156031"/>
                </a:moveTo>
                <a:lnTo>
                  <a:pt x="145744" y="156317"/>
                </a:lnTo>
                <a:cubicBezTo>
                  <a:pt x="145447" y="156507"/>
                  <a:pt x="145435" y="156329"/>
                  <a:pt x="145018" y="156317"/>
                </a:cubicBezTo>
                <a:cubicBezTo>
                  <a:pt x="144590" y="156305"/>
                  <a:pt x="144590" y="156376"/>
                  <a:pt x="144042" y="156210"/>
                </a:cubicBezTo>
                <a:cubicBezTo>
                  <a:pt x="143161" y="155960"/>
                  <a:pt x="143220" y="155888"/>
                  <a:pt x="142792" y="155352"/>
                </a:cubicBezTo>
                <a:lnTo>
                  <a:pt x="143708" y="155602"/>
                </a:lnTo>
                <a:cubicBezTo>
                  <a:pt x="144125" y="155269"/>
                  <a:pt x="144125" y="154781"/>
                  <a:pt x="145030" y="154840"/>
                </a:cubicBezTo>
                <a:cubicBezTo>
                  <a:pt x="145828" y="154900"/>
                  <a:pt x="146328" y="155055"/>
                  <a:pt x="147090" y="155126"/>
                </a:cubicBezTo>
                <a:cubicBezTo>
                  <a:pt x="147626" y="155186"/>
                  <a:pt x="147280" y="155198"/>
                  <a:pt x="147971" y="155174"/>
                </a:cubicBezTo>
                <a:cubicBezTo>
                  <a:pt x="148709" y="155126"/>
                  <a:pt x="148352" y="155269"/>
                  <a:pt x="148876" y="155352"/>
                </a:cubicBezTo>
                <a:cubicBezTo>
                  <a:pt x="149543" y="155448"/>
                  <a:pt x="148781" y="155174"/>
                  <a:pt x="150388" y="155614"/>
                </a:cubicBezTo>
                <a:cubicBezTo>
                  <a:pt x="150257" y="155924"/>
                  <a:pt x="149543" y="156222"/>
                  <a:pt x="149126" y="156305"/>
                </a:cubicBezTo>
                <a:cubicBezTo>
                  <a:pt x="146864" y="156781"/>
                  <a:pt x="146792" y="156019"/>
                  <a:pt x="145983" y="155686"/>
                </a:cubicBezTo>
                <a:cubicBezTo>
                  <a:pt x="144887" y="155269"/>
                  <a:pt x="144971" y="155626"/>
                  <a:pt x="145030" y="156031"/>
                </a:cubicBezTo>
                <a:close/>
                <a:moveTo>
                  <a:pt x="0" y="160734"/>
                </a:moveTo>
                <a:lnTo>
                  <a:pt x="285750" y="160734"/>
                </a:lnTo>
                <a:cubicBezTo>
                  <a:pt x="286048" y="160151"/>
                  <a:pt x="285452" y="583"/>
                  <a:pt x="285750" y="0"/>
                </a:cubicBezTo>
                <a:lnTo>
                  <a:pt x="0" y="0"/>
                </a:lnTo>
                <a:close/>
                <a:moveTo>
                  <a:pt x="2655" y="156424"/>
                </a:moveTo>
                <a:cubicBezTo>
                  <a:pt x="3310" y="156614"/>
                  <a:pt x="3405" y="156876"/>
                  <a:pt x="4405" y="157031"/>
                </a:cubicBezTo>
                <a:cubicBezTo>
                  <a:pt x="4917" y="157103"/>
                  <a:pt x="5036" y="156888"/>
                  <a:pt x="5465" y="156912"/>
                </a:cubicBezTo>
                <a:cubicBezTo>
                  <a:pt x="6310" y="156936"/>
                  <a:pt x="5167" y="157412"/>
                  <a:pt x="8549" y="157103"/>
                </a:cubicBezTo>
                <a:cubicBezTo>
                  <a:pt x="9465" y="157019"/>
                  <a:pt x="9442" y="157531"/>
                  <a:pt x="10513" y="157031"/>
                </a:cubicBezTo>
                <a:lnTo>
                  <a:pt x="8680" y="156448"/>
                </a:lnTo>
                <a:cubicBezTo>
                  <a:pt x="8382" y="156341"/>
                  <a:pt x="8442" y="156341"/>
                  <a:pt x="8192" y="156210"/>
                </a:cubicBezTo>
                <a:cubicBezTo>
                  <a:pt x="7680" y="155948"/>
                  <a:pt x="7680" y="155972"/>
                  <a:pt x="7382" y="155531"/>
                </a:cubicBezTo>
                <a:cubicBezTo>
                  <a:pt x="7191" y="155233"/>
                  <a:pt x="7025" y="154936"/>
                  <a:pt x="7179" y="154543"/>
                </a:cubicBezTo>
                <a:cubicBezTo>
                  <a:pt x="8918" y="155674"/>
                  <a:pt x="9477" y="155805"/>
                  <a:pt x="11478" y="156603"/>
                </a:cubicBezTo>
                <a:cubicBezTo>
                  <a:pt x="12454" y="156984"/>
                  <a:pt x="12478" y="156698"/>
                  <a:pt x="13252" y="156519"/>
                </a:cubicBezTo>
                <a:cubicBezTo>
                  <a:pt x="15192" y="157388"/>
                  <a:pt x="14978" y="156436"/>
                  <a:pt x="16026" y="156507"/>
                </a:cubicBezTo>
                <a:cubicBezTo>
                  <a:pt x="16740" y="156567"/>
                  <a:pt x="18931" y="156865"/>
                  <a:pt x="19383" y="156793"/>
                </a:cubicBezTo>
                <a:cubicBezTo>
                  <a:pt x="20336" y="156626"/>
                  <a:pt x="21003" y="156805"/>
                  <a:pt x="21860" y="156865"/>
                </a:cubicBezTo>
                <a:cubicBezTo>
                  <a:pt x="22920" y="156936"/>
                  <a:pt x="23253" y="156686"/>
                  <a:pt x="24384" y="156924"/>
                </a:cubicBezTo>
                <a:cubicBezTo>
                  <a:pt x="25408" y="157150"/>
                  <a:pt x="28813" y="156614"/>
                  <a:pt x="29504" y="156126"/>
                </a:cubicBezTo>
                <a:cubicBezTo>
                  <a:pt x="29801" y="155912"/>
                  <a:pt x="29647" y="155841"/>
                  <a:pt x="30016" y="155662"/>
                </a:cubicBezTo>
                <a:cubicBezTo>
                  <a:pt x="30230" y="155555"/>
                  <a:pt x="30540" y="155495"/>
                  <a:pt x="30754" y="155436"/>
                </a:cubicBezTo>
                <a:cubicBezTo>
                  <a:pt x="30944" y="155376"/>
                  <a:pt x="31313" y="155293"/>
                  <a:pt x="31480" y="155198"/>
                </a:cubicBezTo>
                <a:cubicBezTo>
                  <a:pt x="31897" y="154995"/>
                  <a:pt x="31623" y="155019"/>
                  <a:pt x="31968" y="154793"/>
                </a:cubicBezTo>
                <a:cubicBezTo>
                  <a:pt x="32433" y="154483"/>
                  <a:pt x="33052" y="154579"/>
                  <a:pt x="33707" y="154483"/>
                </a:cubicBezTo>
                <a:lnTo>
                  <a:pt x="35457" y="154233"/>
                </a:lnTo>
                <a:cubicBezTo>
                  <a:pt x="36231" y="154126"/>
                  <a:pt x="36469" y="154364"/>
                  <a:pt x="37195" y="153995"/>
                </a:cubicBezTo>
                <a:cubicBezTo>
                  <a:pt x="38148" y="153507"/>
                  <a:pt x="37683" y="153781"/>
                  <a:pt x="38767" y="153626"/>
                </a:cubicBezTo>
                <a:lnTo>
                  <a:pt x="39219" y="152947"/>
                </a:lnTo>
                <a:lnTo>
                  <a:pt x="38040" y="152507"/>
                </a:lnTo>
                <a:cubicBezTo>
                  <a:pt x="37278" y="152257"/>
                  <a:pt x="37921" y="152150"/>
                  <a:pt x="36969" y="152162"/>
                </a:cubicBezTo>
                <a:cubicBezTo>
                  <a:pt x="36290" y="152162"/>
                  <a:pt x="34992" y="151781"/>
                  <a:pt x="34885" y="151161"/>
                </a:cubicBezTo>
                <a:cubicBezTo>
                  <a:pt x="35838" y="151090"/>
                  <a:pt x="36588" y="151007"/>
                  <a:pt x="37612" y="151066"/>
                </a:cubicBezTo>
                <a:cubicBezTo>
                  <a:pt x="38076" y="151090"/>
                  <a:pt x="37874" y="151150"/>
                  <a:pt x="38326" y="151197"/>
                </a:cubicBezTo>
                <a:cubicBezTo>
                  <a:pt x="38612" y="151221"/>
                  <a:pt x="38791" y="151185"/>
                  <a:pt x="39064" y="151245"/>
                </a:cubicBezTo>
                <a:cubicBezTo>
                  <a:pt x="40374" y="151447"/>
                  <a:pt x="39041" y="151959"/>
                  <a:pt x="41505" y="151245"/>
                </a:cubicBezTo>
                <a:cubicBezTo>
                  <a:pt x="42065" y="151661"/>
                  <a:pt x="40850" y="151578"/>
                  <a:pt x="41779" y="152269"/>
                </a:cubicBezTo>
                <a:cubicBezTo>
                  <a:pt x="43374" y="153459"/>
                  <a:pt x="43827" y="152352"/>
                  <a:pt x="43886" y="153483"/>
                </a:cubicBezTo>
                <a:cubicBezTo>
                  <a:pt x="42196" y="154412"/>
                  <a:pt x="42636" y="153781"/>
                  <a:pt x="41684" y="155436"/>
                </a:cubicBezTo>
                <a:cubicBezTo>
                  <a:pt x="40493" y="154293"/>
                  <a:pt x="41255" y="154876"/>
                  <a:pt x="39945" y="154436"/>
                </a:cubicBezTo>
                <a:cubicBezTo>
                  <a:pt x="39564" y="154257"/>
                  <a:pt x="39505" y="154198"/>
                  <a:pt x="38969" y="154352"/>
                </a:cubicBezTo>
                <a:cubicBezTo>
                  <a:pt x="37779" y="154662"/>
                  <a:pt x="38945" y="155126"/>
                  <a:pt x="37386" y="155079"/>
                </a:cubicBezTo>
                <a:cubicBezTo>
                  <a:pt x="36909" y="155067"/>
                  <a:pt x="36481" y="155138"/>
                  <a:pt x="36124" y="155174"/>
                </a:cubicBezTo>
                <a:cubicBezTo>
                  <a:pt x="34897" y="155293"/>
                  <a:pt x="35362" y="155710"/>
                  <a:pt x="34516" y="156019"/>
                </a:cubicBezTo>
                <a:cubicBezTo>
                  <a:pt x="34123" y="156162"/>
                  <a:pt x="33826" y="156150"/>
                  <a:pt x="33885" y="156424"/>
                </a:cubicBezTo>
                <a:cubicBezTo>
                  <a:pt x="34028" y="156460"/>
                  <a:pt x="34111" y="156484"/>
                  <a:pt x="34266" y="156495"/>
                </a:cubicBezTo>
                <a:cubicBezTo>
                  <a:pt x="34361" y="156507"/>
                  <a:pt x="34481" y="156495"/>
                  <a:pt x="34588" y="156495"/>
                </a:cubicBezTo>
                <a:cubicBezTo>
                  <a:pt x="34957" y="156507"/>
                  <a:pt x="34921" y="156507"/>
                  <a:pt x="35219" y="156555"/>
                </a:cubicBezTo>
                <a:cubicBezTo>
                  <a:pt x="36112" y="156686"/>
                  <a:pt x="35707" y="156448"/>
                  <a:pt x="36505" y="156484"/>
                </a:cubicBezTo>
                <a:cubicBezTo>
                  <a:pt x="37076" y="156507"/>
                  <a:pt x="38183" y="156793"/>
                  <a:pt x="38886" y="156817"/>
                </a:cubicBezTo>
                <a:cubicBezTo>
                  <a:pt x="39469" y="156853"/>
                  <a:pt x="39576" y="156686"/>
                  <a:pt x="40231" y="156686"/>
                </a:cubicBezTo>
                <a:cubicBezTo>
                  <a:pt x="40791" y="156686"/>
                  <a:pt x="41088" y="156793"/>
                  <a:pt x="41493" y="156781"/>
                </a:cubicBezTo>
                <a:cubicBezTo>
                  <a:pt x="42791" y="156745"/>
                  <a:pt x="40969" y="156019"/>
                  <a:pt x="42136" y="155602"/>
                </a:cubicBezTo>
                <a:cubicBezTo>
                  <a:pt x="43863" y="156424"/>
                  <a:pt x="43946" y="156626"/>
                  <a:pt x="46149" y="156460"/>
                </a:cubicBezTo>
                <a:cubicBezTo>
                  <a:pt x="46613" y="156436"/>
                  <a:pt x="47399" y="156781"/>
                  <a:pt x="48363" y="156757"/>
                </a:cubicBezTo>
                <a:cubicBezTo>
                  <a:pt x="48959" y="156745"/>
                  <a:pt x="49959" y="156543"/>
                  <a:pt x="50590" y="156460"/>
                </a:cubicBezTo>
                <a:lnTo>
                  <a:pt x="50411" y="155793"/>
                </a:lnTo>
                <a:cubicBezTo>
                  <a:pt x="52673" y="156126"/>
                  <a:pt x="51578" y="156031"/>
                  <a:pt x="52459" y="156317"/>
                </a:cubicBezTo>
                <a:cubicBezTo>
                  <a:pt x="52626" y="156376"/>
                  <a:pt x="52947" y="156424"/>
                  <a:pt x="53161" y="156484"/>
                </a:cubicBezTo>
                <a:cubicBezTo>
                  <a:pt x="53947" y="156698"/>
                  <a:pt x="53709" y="156745"/>
                  <a:pt x="54674" y="156757"/>
                </a:cubicBezTo>
                <a:cubicBezTo>
                  <a:pt x="55257" y="156757"/>
                  <a:pt x="55828" y="156781"/>
                  <a:pt x="56364" y="156805"/>
                </a:cubicBezTo>
                <a:lnTo>
                  <a:pt x="56817" y="156317"/>
                </a:lnTo>
                <a:cubicBezTo>
                  <a:pt x="57805" y="156662"/>
                  <a:pt x="57745" y="156543"/>
                  <a:pt x="58638" y="156722"/>
                </a:cubicBezTo>
                <a:cubicBezTo>
                  <a:pt x="59841" y="156960"/>
                  <a:pt x="59484" y="156757"/>
                  <a:pt x="60436" y="156674"/>
                </a:cubicBezTo>
                <a:cubicBezTo>
                  <a:pt x="61353" y="156579"/>
                  <a:pt x="62329" y="156972"/>
                  <a:pt x="63401" y="156674"/>
                </a:cubicBezTo>
                <a:cubicBezTo>
                  <a:pt x="63960" y="156507"/>
                  <a:pt x="63794" y="156638"/>
                  <a:pt x="63889" y="156210"/>
                </a:cubicBezTo>
                <a:cubicBezTo>
                  <a:pt x="65306" y="157115"/>
                  <a:pt x="64782" y="155948"/>
                  <a:pt x="65853" y="156555"/>
                </a:cubicBezTo>
                <a:cubicBezTo>
                  <a:pt x="66377" y="156853"/>
                  <a:pt x="66068" y="156722"/>
                  <a:pt x="66866" y="156734"/>
                </a:cubicBezTo>
                <a:cubicBezTo>
                  <a:pt x="67235" y="156734"/>
                  <a:pt x="67758" y="156793"/>
                  <a:pt x="68223" y="156817"/>
                </a:cubicBezTo>
                <a:cubicBezTo>
                  <a:pt x="69699" y="156912"/>
                  <a:pt x="69997" y="156495"/>
                  <a:pt x="70616" y="156448"/>
                </a:cubicBezTo>
                <a:cubicBezTo>
                  <a:pt x="70949" y="156436"/>
                  <a:pt x="71307" y="156662"/>
                  <a:pt x="71676" y="156686"/>
                </a:cubicBezTo>
                <a:cubicBezTo>
                  <a:pt x="72557" y="156793"/>
                  <a:pt x="73497" y="156793"/>
                  <a:pt x="74426" y="156674"/>
                </a:cubicBezTo>
                <a:cubicBezTo>
                  <a:pt x="74962" y="156603"/>
                  <a:pt x="77605" y="156614"/>
                  <a:pt x="78522" y="156555"/>
                </a:cubicBezTo>
                <a:cubicBezTo>
                  <a:pt x="79046" y="156519"/>
                  <a:pt x="79343" y="156400"/>
                  <a:pt x="79879" y="156376"/>
                </a:cubicBezTo>
                <a:cubicBezTo>
                  <a:pt x="80415" y="156329"/>
                  <a:pt x="80724" y="156400"/>
                  <a:pt x="81236" y="156400"/>
                </a:cubicBezTo>
                <a:cubicBezTo>
                  <a:pt x="81796" y="156400"/>
                  <a:pt x="82213" y="156460"/>
                  <a:pt x="82641" y="156460"/>
                </a:cubicBezTo>
                <a:cubicBezTo>
                  <a:pt x="83439" y="156495"/>
                  <a:pt x="82879" y="156364"/>
                  <a:pt x="83022" y="156067"/>
                </a:cubicBezTo>
                <a:cubicBezTo>
                  <a:pt x="83177" y="155900"/>
                  <a:pt x="83677" y="155722"/>
                  <a:pt x="83939" y="155733"/>
                </a:cubicBezTo>
                <a:cubicBezTo>
                  <a:pt x="84415" y="155769"/>
                  <a:pt x="84237" y="156091"/>
                  <a:pt x="84392" y="156341"/>
                </a:cubicBezTo>
                <a:lnTo>
                  <a:pt x="85665" y="156388"/>
                </a:lnTo>
                <a:cubicBezTo>
                  <a:pt x="86594" y="156210"/>
                  <a:pt x="85999" y="156436"/>
                  <a:pt x="86868" y="156460"/>
                </a:cubicBezTo>
                <a:cubicBezTo>
                  <a:pt x="87868" y="156507"/>
                  <a:pt x="88737" y="156543"/>
                  <a:pt x="89654" y="156698"/>
                </a:cubicBezTo>
                <a:cubicBezTo>
                  <a:pt x="90976" y="156960"/>
                  <a:pt x="92904" y="156662"/>
                  <a:pt x="94036" y="156757"/>
                </a:cubicBezTo>
                <a:cubicBezTo>
                  <a:pt x="95202" y="156865"/>
                  <a:pt x="96333" y="156329"/>
                  <a:pt x="98203" y="156734"/>
                </a:cubicBezTo>
                <a:cubicBezTo>
                  <a:pt x="98893" y="156876"/>
                  <a:pt x="98810" y="156686"/>
                  <a:pt x="99512" y="156722"/>
                </a:cubicBezTo>
                <a:cubicBezTo>
                  <a:pt x="99953" y="156734"/>
                  <a:pt x="100441" y="156817"/>
                  <a:pt x="101001" y="156805"/>
                </a:cubicBezTo>
                <a:cubicBezTo>
                  <a:pt x="101751" y="156781"/>
                  <a:pt x="102691" y="156341"/>
                  <a:pt x="103620" y="156460"/>
                </a:cubicBezTo>
                <a:cubicBezTo>
                  <a:pt x="104704" y="156614"/>
                  <a:pt x="106609" y="156805"/>
                  <a:pt x="107644" y="156519"/>
                </a:cubicBezTo>
                <a:cubicBezTo>
                  <a:pt x="108585" y="156269"/>
                  <a:pt x="108121" y="156579"/>
                  <a:pt x="108871" y="156555"/>
                </a:cubicBezTo>
                <a:cubicBezTo>
                  <a:pt x="109966" y="156519"/>
                  <a:pt x="109287" y="156555"/>
                  <a:pt x="110145" y="156674"/>
                </a:cubicBezTo>
                <a:cubicBezTo>
                  <a:pt x="110645" y="156745"/>
                  <a:pt x="112145" y="156543"/>
                  <a:pt x="112931" y="156567"/>
                </a:cubicBezTo>
                <a:cubicBezTo>
                  <a:pt x="113455" y="156579"/>
                  <a:pt x="113657" y="156674"/>
                  <a:pt x="114217" y="156638"/>
                </a:cubicBezTo>
                <a:cubicBezTo>
                  <a:pt x="114943" y="156614"/>
                  <a:pt x="115026" y="156626"/>
                  <a:pt x="115705" y="156519"/>
                </a:cubicBezTo>
                <a:cubicBezTo>
                  <a:pt x="116384" y="156400"/>
                  <a:pt x="116396" y="156603"/>
                  <a:pt x="116967" y="156543"/>
                </a:cubicBezTo>
                <a:cubicBezTo>
                  <a:pt x="118277" y="156400"/>
                  <a:pt x="119110" y="156603"/>
                  <a:pt x="119896" y="156507"/>
                </a:cubicBezTo>
                <a:cubicBezTo>
                  <a:pt x="120789" y="156400"/>
                  <a:pt x="121753" y="156638"/>
                  <a:pt x="122730" y="156567"/>
                </a:cubicBezTo>
                <a:cubicBezTo>
                  <a:pt x="124527" y="156400"/>
                  <a:pt x="126099" y="157091"/>
                  <a:pt x="128099" y="156543"/>
                </a:cubicBezTo>
                <a:lnTo>
                  <a:pt x="127635" y="153566"/>
                </a:lnTo>
                <a:cubicBezTo>
                  <a:pt x="127564" y="153281"/>
                  <a:pt x="127028" y="152924"/>
                  <a:pt x="126873" y="152388"/>
                </a:cubicBezTo>
                <a:cubicBezTo>
                  <a:pt x="126694" y="151697"/>
                  <a:pt x="127040" y="151542"/>
                  <a:pt x="127171" y="151007"/>
                </a:cubicBezTo>
                <a:lnTo>
                  <a:pt x="126623" y="150530"/>
                </a:lnTo>
                <a:cubicBezTo>
                  <a:pt x="126540" y="150423"/>
                  <a:pt x="126492" y="149411"/>
                  <a:pt x="126266" y="149042"/>
                </a:cubicBezTo>
                <a:cubicBezTo>
                  <a:pt x="126075" y="148721"/>
                  <a:pt x="126004" y="148923"/>
                  <a:pt x="125825" y="148471"/>
                </a:cubicBezTo>
                <a:lnTo>
                  <a:pt x="126194" y="147863"/>
                </a:lnTo>
                <a:cubicBezTo>
                  <a:pt x="126147" y="147613"/>
                  <a:pt x="126040" y="147375"/>
                  <a:pt x="126123" y="147030"/>
                </a:cubicBezTo>
                <a:cubicBezTo>
                  <a:pt x="126218" y="146566"/>
                  <a:pt x="126480" y="146637"/>
                  <a:pt x="126575" y="146328"/>
                </a:cubicBezTo>
                <a:cubicBezTo>
                  <a:pt x="126694" y="145982"/>
                  <a:pt x="126456" y="145947"/>
                  <a:pt x="126397" y="145601"/>
                </a:cubicBezTo>
                <a:cubicBezTo>
                  <a:pt x="128445" y="147351"/>
                  <a:pt x="127349" y="146244"/>
                  <a:pt x="127766" y="147744"/>
                </a:cubicBezTo>
                <a:cubicBezTo>
                  <a:pt x="127933" y="148328"/>
                  <a:pt x="128040" y="147935"/>
                  <a:pt x="128326" y="148352"/>
                </a:cubicBezTo>
                <a:lnTo>
                  <a:pt x="128040" y="148983"/>
                </a:lnTo>
                <a:cubicBezTo>
                  <a:pt x="127695" y="150137"/>
                  <a:pt x="128266" y="151376"/>
                  <a:pt x="129969" y="151066"/>
                </a:cubicBezTo>
                <a:cubicBezTo>
                  <a:pt x="130897" y="150899"/>
                  <a:pt x="130600" y="151138"/>
                  <a:pt x="130647" y="150173"/>
                </a:cubicBezTo>
                <a:cubicBezTo>
                  <a:pt x="133171" y="151280"/>
                  <a:pt x="131481" y="150495"/>
                  <a:pt x="134243" y="150745"/>
                </a:cubicBezTo>
                <a:cubicBezTo>
                  <a:pt x="134838" y="150804"/>
                  <a:pt x="135053" y="150614"/>
                  <a:pt x="135386" y="150899"/>
                </a:cubicBezTo>
                <a:lnTo>
                  <a:pt x="135207" y="152031"/>
                </a:lnTo>
                <a:lnTo>
                  <a:pt x="136934" y="152400"/>
                </a:lnTo>
                <a:cubicBezTo>
                  <a:pt x="138922" y="152709"/>
                  <a:pt x="138351" y="152888"/>
                  <a:pt x="140410" y="152804"/>
                </a:cubicBezTo>
                <a:cubicBezTo>
                  <a:pt x="141684" y="152757"/>
                  <a:pt x="140970" y="152757"/>
                  <a:pt x="142018" y="153055"/>
                </a:cubicBezTo>
                <a:cubicBezTo>
                  <a:pt x="142375" y="153162"/>
                  <a:pt x="142506" y="153102"/>
                  <a:pt x="142827" y="153281"/>
                </a:cubicBezTo>
                <a:cubicBezTo>
                  <a:pt x="143173" y="153459"/>
                  <a:pt x="143066" y="153578"/>
                  <a:pt x="143482" y="153650"/>
                </a:cubicBezTo>
                <a:cubicBezTo>
                  <a:pt x="144018" y="153745"/>
                  <a:pt x="144768" y="153697"/>
                  <a:pt x="145244" y="153947"/>
                </a:cubicBezTo>
                <a:cubicBezTo>
                  <a:pt x="146161" y="154436"/>
                  <a:pt x="146959" y="154138"/>
                  <a:pt x="147995" y="154317"/>
                </a:cubicBezTo>
                <a:cubicBezTo>
                  <a:pt x="148983" y="154483"/>
                  <a:pt x="149650" y="154495"/>
                  <a:pt x="149840" y="154543"/>
                </a:cubicBezTo>
                <a:cubicBezTo>
                  <a:pt x="150435" y="154662"/>
                  <a:pt x="150138" y="154769"/>
                  <a:pt x="152340" y="155114"/>
                </a:cubicBezTo>
                <a:cubicBezTo>
                  <a:pt x="152948" y="155198"/>
                  <a:pt x="153067" y="155364"/>
                  <a:pt x="153960" y="155531"/>
                </a:cubicBezTo>
                <a:cubicBezTo>
                  <a:pt x="154519" y="155626"/>
                  <a:pt x="154281" y="155602"/>
                  <a:pt x="154769" y="155614"/>
                </a:cubicBezTo>
                <a:cubicBezTo>
                  <a:pt x="156317" y="155650"/>
                  <a:pt x="155484" y="156150"/>
                  <a:pt x="155567" y="156317"/>
                </a:cubicBezTo>
                <a:cubicBezTo>
                  <a:pt x="155662" y="156484"/>
                  <a:pt x="156150" y="156400"/>
                  <a:pt x="156448" y="156448"/>
                </a:cubicBezTo>
                <a:cubicBezTo>
                  <a:pt x="158353" y="156757"/>
                  <a:pt x="158067" y="156817"/>
                  <a:pt x="160187" y="156674"/>
                </a:cubicBezTo>
                <a:cubicBezTo>
                  <a:pt x="160651" y="156638"/>
                  <a:pt x="160508" y="156662"/>
                  <a:pt x="160830" y="156400"/>
                </a:cubicBezTo>
                <a:cubicBezTo>
                  <a:pt x="161746" y="155626"/>
                  <a:pt x="161044" y="156126"/>
                  <a:pt x="161556" y="154876"/>
                </a:cubicBezTo>
                <a:cubicBezTo>
                  <a:pt x="161735" y="154424"/>
                  <a:pt x="161365" y="154471"/>
                  <a:pt x="161032" y="154078"/>
                </a:cubicBezTo>
                <a:lnTo>
                  <a:pt x="161068" y="153185"/>
                </a:lnTo>
                <a:cubicBezTo>
                  <a:pt x="161008" y="152697"/>
                  <a:pt x="161163" y="152804"/>
                  <a:pt x="161318" y="152459"/>
                </a:cubicBezTo>
                <a:cubicBezTo>
                  <a:pt x="161520" y="151983"/>
                  <a:pt x="161615" y="151447"/>
                  <a:pt x="162508" y="151447"/>
                </a:cubicBezTo>
                <a:cubicBezTo>
                  <a:pt x="163425" y="152912"/>
                  <a:pt x="162806" y="152114"/>
                  <a:pt x="162532" y="152971"/>
                </a:cubicBezTo>
                <a:cubicBezTo>
                  <a:pt x="162318" y="153662"/>
                  <a:pt x="163223" y="153959"/>
                  <a:pt x="163640" y="154340"/>
                </a:cubicBezTo>
                <a:cubicBezTo>
                  <a:pt x="163044" y="154840"/>
                  <a:pt x="162758" y="154960"/>
                  <a:pt x="162473" y="155674"/>
                </a:cubicBezTo>
                <a:cubicBezTo>
                  <a:pt x="161961" y="156984"/>
                  <a:pt x="162497" y="156460"/>
                  <a:pt x="163592" y="156614"/>
                </a:cubicBezTo>
                <a:cubicBezTo>
                  <a:pt x="164140" y="156686"/>
                  <a:pt x="164068" y="156865"/>
                  <a:pt x="164783" y="156734"/>
                </a:cubicBezTo>
                <a:cubicBezTo>
                  <a:pt x="166092" y="156484"/>
                  <a:pt x="167295" y="156400"/>
                  <a:pt x="167319" y="156400"/>
                </a:cubicBezTo>
                <a:cubicBezTo>
                  <a:pt x="167831" y="156305"/>
                  <a:pt x="167652" y="155960"/>
                  <a:pt x="168176" y="156067"/>
                </a:cubicBezTo>
                <a:cubicBezTo>
                  <a:pt x="168878" y="156210"/>
                  <a:pt x="168426" y="157103"/>
                  <a:pt x="170140" y="156603"/>
                </a:cubicBezTo>
                <a:cubicBezTo>
                  <a:pt x="170748" y="156424"/>
                  <a:pt x="171581" y="156817"/>
                  <a:pt x="172533" y="156757"/>
                </a:cubicBezTo>
                <a:cubicBezTo>
                  <a:pt x="172998" y="156734"/>
                  <a:pt x="173307" y="156626"/>
                  <a:pt x="173712" y="156638"/>
                </a:cubicBezTo>
                <a:cubicBezTo>
                  <a:pt x="174319" y="156674"/>
                  <a:pt x="174343" y="156734"/>
                  <a:pt x="174998" y="156638"/>
                </a:cubicBezTo>
                <a:cubicBezTo>
                  <a:pt x="175832" y="156519"/>
                  <a:pt x="176736" y="156555"/>
                  <a:pt x="177617" y="156662"/>
                </a:cubicBezTo>
                <a:lnTo>
                  <a:pt x="178868" y="156317"/>
                </a:lnTo>
                <a:cubicBezTo>
                  <a:pt x="179653" y="156245"/>
                  <a:pt x="181820" y="156912"/>
                  <a:pt x="183368" y="156448"/>
                </a:cubicBezTo>
                <a:cubicBezTo>
                  <a:pt x="183987" y="156269"/>
                  <a:pt x="183940" y="156162"/>
                  <a:pt x="184642" y="156150"/>
                </a:cubicBezTo>
                <a:cubicBezTo>
                  <a:pt x="185333" y="156126"/>
                  <a:pt x="185261" y="155972"/>
                  <a:pt x="185321" y="155567"/>
                </a:cubicBezTo>
                <a:cubicBezTo>
                  <a:pt x="185368" y="155293"/>
                  <a:pt x="185476" y="155364"/>
                  <a:pt x="185428" y="155055"/>
                </a:cubicBezTo>
                <a:cubicBezTo>
                  <a:pt x="185392" y="154876"/>
                  <a:pt x="185273" y="154781"/>
                  <a:pt x="185273" y="154590"/>
                </a:cubicBezTo>
                <a:cubicBezTo>
                  <a:pt x="185297" y="154102"/>
                  <a:pt x="185809" y="154376"/>
                  <a:pt x="185904" y="153805"/>
                </a:cubicBezTo>
                <a:cubicBezTo>
                  <a:pt x="185618" y="153757"/>
                  <a:pt x="185214" y="153757"/>
                  <a:pt x="184999" y="153638"/>
                </a:cubicBezTo>
                <a:lnTo>
                  <a:pt x="185738" y="153174"/>
                </a:lnTo>
                <a:cubicBezTo>
                  <a:pt x="185309" y="151935"/>
                  <a:pt x="185487" y="152638"/>
                  <a:pt x="185547" y="151781"/>
                </a:cubicBezTo>
                <a:cubicBezTo>
                  <a:pt x="185571" y="151447"/>
                  <a:pt x="185357" y="151495"/>
                  <a:pt x="185547" y="151042"/>
                </a:cubicBezTo>
                <a:cubicBezTo>
                  <a:pt x="185690" y="150721"/>
                  <a:pt x="185726" y="150673"/>
                  <a:pt x="186166" y="150626"/>
                </a:cubicBezTo>
                <a:cubicBezTo>
                  <a:pt x="187095" y="152971"/>
                  <a:pt x="186452" y="151864"/>
                  <a:pt x="187654" y="152650"/>
                </a:cubicBezTo>
                <a:cubicBezTo>
                  <a:pt x="187952" y="152852"/>
                  <a:pt x="187976" y="152947"/>
                  <a:pt x="188250" y="153150"/>
                </a:cubicBezTo>
                <a:cubicBezTo>
                  <a:pt x="189286" y="152828"/>
                  <a:pt x="189167" y="153066"/>
                  <a:pt x="189643" y="152912"/>
                </a:cubicBezTo>
                <a:cubicBezTo>
                  <a:pt x="189881" y="152828"/>
                  <a:pt x="189821" y="152685"/>
                  <a:pt x="190262" y="152733"/>
                </a:cubicBezTo>
                <a:cubicBezTo>
                  <a:pt x="190536" y="152745"/>
                  <a:pt x="190679" y="152864"/>
                  <a:pt x="190810" y="152971"/>
                </a:cubicBezTo>
                <a:lnTo>
                  <a:pt x="189595" y="153900"/>
                </a:lnTo>
                <a:cubicBezTo>
                  <a:pt x="188643" y="154138"/>
                  <a:pt x="188119" y="153769"/>
                  <a:pt x="187583" y="154114"/>
                </a:cubicBezTo>
                <a:cubicBezTo>
                  <a:pt x="187119" y="154412"/>
                  <a:pt x="187142" y="155031"/>
                  <a:pt x="186642" y="155305"/>
                </a:cubicBezTo>
                <a:cubicBezTo>
                  <a:pt x="186404" y="155436"/>
                  <a:pt x="186047" y="155507"/>
                  <a:pt x="185892" y="155686"/>
                </a:cubicBezTo>
                <a:cubicBezTo>
                  <a:pt x="185666" y="155912"/>
                  <a:pt x="185809" y="156210"/>
                  <a:pt x="185964" y="156364"/>
                </a:cubicBezTo>
                <a:lnTo>
                  <a:pt x="191131" y="156662"/>
                </a:lnTo>
                <a:cubicBezTo>
                  <a:pt x="192512" y="156734"/>
                  <a:pt x="192798" y="156424"/>
                  <a:pt x="193643" y="156579"/>
                </a:cubicBezTo>
                <a:cubicBezTo>
                  <a:pt x="194203" y="156698"/>
                  <a:pt x="194191" y="156579"/>
                  <a:pt x="194727" y="156460"/>
                </a:cubicBezTo>
                <a:cubicBezTo>
                  <a:pt x="196072" y="156186"/>
                  <a:pt x="197084" y="156686"/>
                  <a:pt x="198596" y="156638"/>
                </a:cubicBezTo>
                <a:cubicBezTo>
                  <a:pt x="199489" y="156614"/>
                  <a:pt x="200537" y="156543"/>
                  <a:pt x="201430" y="156567"/>
                </a:cubicBezTo>
                <a:cubicBezTo>
                  <a:pt x="205073" y="156662"/>
                  <a:pt x="204145" y="156079"/>
                  <a:pt x="204835" y="155948"/>
                </a:cubicBezTo>
                <a:cubicBezTo>
                  <a:pt x="205371" y="155841"/>
                  <a:pt x="205121" y="156186"/>
                  <a:pt x="205383" y="156495"/>
                </a:cubicBezTo>
                <a:lnTo>
                  <a:pt x="206490" y="156031"/>
                </a:lnTo>
                <a:cubicBezTo>
                  <a:pt x="207276" y="155864"/>
                  <a:pt x="206633" y="156543"/>
                  <a:pt x="207169" y="156614"/>
                </a:cubicBezTo>
                <a:lnTo>
                  <a:pt x="208181" y="156460"/>
                </a:lnTo>
                <a:cubicBezTo>
                  <a:pt x="208550" y="156424"/>
                  <a:pt x="208895" y="156460"/>
                  <a:pt x="209264" y="156424"/>
                </a:cubicBezTo>
                <a:cubicBezTo>
                  <a:pt x="210538" y="156257"/>
                  <a:pt x="210062" y="156281"/>
                  <a:pt x="210681" y="155781"/>
                </a:cubicBezTo>
                <a:lnTo>
                  <a:pt x="211253" y="155829"/>
                </a:lnTo>
                <a:cubicBezTo>
                  <a:pt x="211288" y="156007"/>
                  <a:pt x="211336" y="156245"/>
                  <a:pt x="211455" y="156364"/>
                </a:cubicBezTo>
                <a:lnTo>
                  <a:pt x="212705" y="156138"/>
                </a:lnTo>
                <a:cubicBezTo>
                  <a:pt x="213634" y="156305"/>
                  <a:pt x="213229" y="156210"/>
                  <a:pt x="213967" y="156079"/>
                </a:cubicBezTo>
                <a:cubicBezTo>
                  <a:pt x="214801" y="155912"/>
                  <a:pt x="215551" y="156388"/>
                  <a:pt x="216849" y="156091"/>
                </a:cubicBezTo>
                <a:cubicBezTo>
                  <a:pt x="217241" y="156007"/>
                  <a:pt x="217063" y="155924"/>
                  <a:pt x="217480" y="155972"/>
                </a:cubicBezTo>
                <a:lnTo>
                  <a:pt x="219587" y="156150"/>
                </a:lnTo>
                <a:cubicBezTo>
                  <a:pt x="220135" y="156257"/>
                  <a:pt x="220242" y="156460"/>
                  <a:pt x="220813" y="156400"/>
                </a:cubicBezTo>
                <a:cubicBezTo>
                  <a:pt x="221444" y="156364"/>
                  <a:pt x="221456" y="156245"/>
                  <a:pt x="222278" y="156317"/>
                </a:cubicBezTo>
                <a:cubicBezTo>
                  <a:pt x="223302" y="156424"/>
                  <a:pt x="223849" y="156579"/>
                  <a:pt x="225016" y="156519"/>
                </a:cubicBezTo>
                <a:cubicBezTo>
                  <a:pt x="226254" y="156460"/>
                  <a:pt x="226624" y="156186"/>
                  <a:pt x="227826" y="156245"/>
                </a:cubicBezTo>
                <a:cubicBezTo>
                  <a:pt x="228898" y="156305"/>
                  <a:pt x="229826" y="156222"/>
                  <a:pt x="230755" y="156245"/>
                </a:cubicBezTo>
                <a:cubicBezTo>
                  <a:pt x="231969" y="156269"/>
                  <a:pt x="232720" y="156626"/>
                  <a:pt x="233005" y="155674"/>
                </a:cubicBezTo>
                <a:cubicBezTo>
                  <a:pt x="232327" y="155483"/>
                  <a:pt x="232386" y="155543"/>
                  <a:pt x="232279" y="155067"/>
                </a:cubicBezTo>
                <a:cubicBezTo>
                  <a:pt x="232160" y="154471"/>
                  <a:pt x="231803" y="155019"/>
                  <a:pt x="231731" y="154317"/>
                </a:cubicBezTo>
                <a:lnTo>
                  <a:pt x="232755" y="154376"/>
                </a:lnTo>
                <a:cubicBezTo>
                  <a:pt x="233291" y="154817"/>
                  <a:pt x="232422" y="154817"/>
                  <a:pt x="233672" y="154936"/>
                </a:cubicBezTo>
                <a:cubicBezTo>
                  <a:pt x="234053" y="153888"/>
                  <a:pt x="234089" y="154531"/>
                  <a:pt x="234982" y="153936"/>
                </a:cubicBezTo>
                <a:cubicBezTo>
                  <a:pt x="235672" y="153471"/>
                  <a:pt x="235851" y="154126"/>
                  <a:pt x="236434" y="154376"/>
                </a:cubicBezTo>
                <a:cubicBezTo>
                  <a:pt x="236863" y="154483"/>
                  <a:pt x="237399" y="154471"/>
                  <a:pt x="237875" y="154555"/>
                </a:cubicBezTo>
                <a:cubicBezTo>
                  <a:pt x="238697" y="154709"/>
                  <a:pt x="238018" y="154912"/>
                  <a:pt x="239113" y="154829"/>
                </a:cubicBezTo>
                <a:cubicBezTo>
                  <a:pt x="239613" y="154781"/>
                  <a:pt x="239970" y="154888"/>
                  <a:pt x="240423" y="154888"/>
                </a:cubicBezTo>
                <a:cubicBezTo>
                  <a:pt x="240983" y="154888"/>
                  <a:pt x="241173" y="154876"/>
                  <a:pt x="241852" y="154948"/>
                </a:cubicBezTo>
                <a:cubicBezTo>
                  <a:pt x="242947" y="155079"/>
                  <a:pt x="242292" y="154960"/>
                  <a:pt x="243018" y="155257"/>
                </a:cubicBezTo>
                <a:cubicBezTo>
                  <a:pt x="243614" y="155495"/>
                  <a:pt x="243483" y="155436"/>
                  <a:pt x="243971" y="155841"/>
                </a:cubicBezTo>
                <a:cubicBezTo>
                  <a:pt x="244662" y="156400"/>
                  <a:pt x="245602" y="156210"/>
                  <a:pt x="246519" y="156388"/>
                </a:cubicBezTo>
                <a:cubicBezTo>
                  <a:pt x="247114" y="156507"/>
                  <a:pt x="248876" y="156614"/>
                  <a:pt x="249376" y="156460"/>
                </a:cubicBezTo>
                <a:cubicBezTo>
                  <a:pt x="250091" y="156257"/>
                  <a:pt x="249888" y="156329"/>
                  <a:pt x="250638" y="156364"/>
                </a:cubicBezTo>
                <a:cubicBezTo>
                  <a:pt x="251591" y="156388"/>
                  <a:pt x="251412" y="156400"/>
                  <a:pt x="252162" y="156198"/>
                </a:cubicBezTo>
                <a:cubicBezTo>
                  <a:pt x="252829" y="156019"/>
                  <a:pt x="252948" y="156257"/>
                  <a:pt x="253496" y="156305"/>
                </a:cubicBezTo>
                <a:cubicBezTo>
                  <a:pt x="254032" y="156364"/>
                  <a:pt x="254544" y="156317"/>
                  <a:pt x="255080" y="156388"/>
                </a:cubicBezTo>
                <a:cubicBezTo>
                  <a:pt x="255961" y="156519"/>
                  <a:pt x="255639" y="156436"/>
                  <a:pt x="256353" y="156364"/>
                </a:cubicBezTo>
                <a:cubicBezTo>
                  <a:pt x="256830" y="156305"/>
                  <a:pt x="257175" y="156519"/>
                  <a:pt x="257866" y="156364"/>
                </a:cubicBezTo>
                <a:cubicBezTo>
                  <a:pt x="260080" y="155781"/>
                  <a:pt x="260259" y="156793"/>
                  <a:pt x="261914" y="156281"/>
                </a:cubicBezTo>
                <a:cubicBezTo>
                  <a:pt x="262711" y="156031"/>
                  <a:pt x="263366" y="155710"/>
                  <a:pt x="263759" y="155186"/>
                </a:cubicBezTo>
                <a:cubicBezTo>
                  <a:pt x="264152" y="154662"/>
                  <a:pt x="264140" y="154960"/>
                  <a:pt x="264664" y="154579"/>
                </a:cubicBezTo>
                <a:lnTo>
                  <a:pt x="266414" y="153400"/>
                </a:lnTo>
                <a:cubicBezTo>
                  <a:pt x="266771" y="153162"/>
                  <a:pt x="266998" y="153055"/>
                  <a:pt x="267295" y="152864"/>
                </a:cubicBezTo>
                <a:cubicBezTo>
                  <a:pt x="268486" y="152054"/>
                  <a:pt x="268057" y="152638"/>
                  <a:pt x="269558" y="151376"/>
                </a:cubicBezTo>
                <a:cubicBezTo>
                  <a:pt x="269724" y="151245"/>
                  <a:pt x="269784" y="151209"/>
                  <a:pt x="269962" y="151078"/>
                </a:cubicBezTo>
                <a:cubicBezTo>
                  <a:pt x="270343" y="150792"/>
                  <a:pt x="270522" y="150780"/>
                  <a:pt x="270903" y="150566"/>
                </a:cubicBezTo>
                <a:cubicBezTo>
                  <a:pt x="271474" y="150245"/>
                  <a:pt x="271760" y="149221"/>
                  <a:pt x="272713" y="149816"/>
                </a:cubicBezTo>
                <a:lnTo>
                  <a:pt x="271772" y="150792"/>
                </a:lnTo>
                <a:cubicBezTo>
                  <a:pt x="271022" y="151495"/>
                  <a:pt x="268700" y="152638"/>
                  <a:pt x="268284" y="153066"/>
                </a:cubicBezTo>
                <a:cubicBezTo>
                  <a:pt x="267581" y="153805"/>
                  <a:pt x="266533" y="154245"/>
                  <a:pt x="266057" y="154769"/>
                </a:cubicBezTo>
                <a:cubicBezTo>
                  <a:pt x="265462" y="155388"/>
                  <a:pt x="263831" y="155483"/>
                  <a:pt x="263664" y="156245"/>
                </a:cubicBezTo>
                <a:lnTo>
                  <a:pt x="269903" y="156484"/>
                </a:lnTo>
                <a:cubicBezTo>
                  <a:pt x="270546" y="156614"/>
                  <a:pt x="270677" y="156555"/>
                  <a:pt x="271284" y="156364"/>
                </a:cubicBezTo>
                <a:cubicBezTo>
                  <a:pt x="271974" y="156150"/>
                  <a:pt x="271974" y="156245"/>
                  <a:pt x="272784" y="156198"/>
                </a:cubicBezTo>
                <a:cubicBezTo>
                  <a:pt x="273534" y="156150"/>
                  <a:pt x="273498" y="156138"/>
                  <a:pt x="274260" y="156198"/>
                </a:cubicBezTo>
                <a:cubicBezTo>
                  <a:pt x="274784" y="156222"/>
                  <a:pt x="275392" y="156150"/>
                  <a:pt x="275737" y="156007"/>
                </a:cubicBezTo>
                <a:cubicBezTo>
                  <a:pt x="276023" y="154638"/>
                  <a:pt x="276177" y="155483"/>
                  <a:pt x="276987" y="154436"/>
                </a:cubicBezTo>
                <a:cubicBezTo>
                  <a:pt x="277487" y="153781"/>
                  <a:pt x="278225" y="153709"/>
                  <a:pt x="278761" y="153102"/>
                </a:cubicBezTo>
                <a:cubicBezTo>
                  <a:pt x="279178" y="152638"/>
                  <a:pt x="279452" y="152674"/>
                  <a:pt x="280249" y="152495"/>
                </a:cubicBezTo>
                <a:cubicBezTo>
                  <a:pt x="280333" y="150888"/>
                  <a:pt x="280618" y="151209"/>
                  <a:pt x="279654" y="150233"/>
                </a:cubicBezTo>
                <a:lnTo>
                  <a:pt x="280499" y="149376"/>
                </a:lnTo>
                <a:cubicBezTo>
                  <a:pt x="280404" y="148780"/>
                  <a:pt x="280690" y="148709"/>
                  <a:pt x="280702" y="148209"/>
                </a:cubicBezTo>
                <a:cubicBezTo>
                  <a:pt x="280726" y="147852"/>
                  <a:pt x="280726" y="147280"/>
                  <a:pt x="280666" y="146935"/>
                </a:cubicBezTo>
                <a:cubicBezTo>
                  <a:pt x="280559" y="146387"/>
                  <a:pt x="280523" y="145851"/>
                  <a:pt x="280285" y="145708"/>
                </a:cubicBezTo>
                <a:cubicBezTo>
                  <a:pt x="279213" y="145851"/>
                  <a:pt x="279499" y="145827"/>
                  <a:pt x="278654" y="146304"/>
                </a:cubicBezTo>
                <a:cubicBezTo>
                  <a:pt x="278130" y="146601"/>
                  <a:pt x="277761" y="147018"/>
                  <a:pt x="277273" y="147328"/>
                </a:cubicBezTo>
                <a:cubicBezTo>
                  <a:pt x="276820" y="147625"/>
                  <a:pt x="275987" y="147828"/>
                  <a:pt x="275523" y="148102"/>
                </a:cubicBezTo>
                <a:cubicBezTo>
                  <a:pt x="274951" y="148447"/>
                  <a:pt x="275034" y="148923"/>
                  <a:pt x="274189" y="149078"/>
                </a:cubicBezTo>
                <a:lnTo>
                  <a:pt x="273320" y="148506"/>
                </a:lnTo>
                <a:lnTo>
                  <a:pt x="274737" y="148030"/>
                </a:lnTo>
                <a:cubicBezTo>
                  <a:pt x="275022" y="147744"/>
                  <a:pt x="275046" y="147209"/>
                  <a:pt x="275487" y="147042"/>
                </a:cubicBezTo>
                <a:cubicBezTo>
                  <a:pt x="276023" y="146839"/>
                  <a:pt x="276201" y="146935"/>
                  <a:pt x="276820" y="146494"/>
                </a:cubicBezTo>
                <a:cubicBezTo>
                  <a:pt x="277642" y="145911"/>
                  <a:pt x="279571" y="144958"/>
                  <a:pt x="280035" y="144339"/>
                </a:cubicBezTo>
                <a:cubicBezTo>
                  <a:pt x="280559" y="143601"/>
                  <a:pt x="280440" y="144172"/>
                  <a:pt x="280487" y="143125"/>
                </a:cubicBezTo>
                <a:cubicBezTo>
                  <a:pt x="280499" y="142672"/>
                  <a:pt x="280547" y="142256"/>
                  <a:pt x="280571" y="141732"/>
                </a:cubicBezTo>
                <a:cubicBezTo>
                  <a:pt x="280618" y="140565"/>
                  <a:pt x="280642" y="141482"/>
                  <a:pt x="280499" y="140374"/>
                </a:cubicBezTo>
                <a:cubicBezTo>
                  <a:pt x="280452" y="139993"/>
                  <a:pt x="280547" y="140089"/>
                  <a:pt x="280607" y="139767"/>
                </a:cubicBezTo>
                <a:cubicBezTo>
                  <a:pt x="280678" y="139422"/>
                  <a:pt x="280571" y="139350"/>
                  <a:pt x="280583" y="139005"/>
                </a:cubicBezTo>
                <a:cubicBezTo>
                  <a:pt x="280630" y="138148"/>
                  <a:pt x="280821" y="137053"/>
                  <a:pt x="280726" y="136148"/>
                </a:cubicBezTo>
                <a:cubicBezTo>
                  <a:pt x="280642" y="135493"/>
                  <a:pt x="280618" y="135362"/>
                  <a:pt x="280749" y="134719"/>
                </a:cubicBezTo>
                <a:cubicBezTo>
                  <a:pt x="281035" y="133457"/>
                  <a:pt x="280702" y="133278"/>
                  <a:pt x="280761" y="132635"/>
                </a:cubicBezTo>
                <a:cubicBezTo>
                  <a:pt x="280797" y="132373"/>
                  <a:pt x="280880" y="132290"/>
                  <a:pt x="280868" y="132028"/>
                </a:cubicBezTo>
                <a:cubicBezTo>
                  <a:pt x="280821" y="131480"/>
                  <a:pt x="280726" y="131207"/>
                  <a:pt x="280809" y="130611"/>
                </a:cubicBezTo>
                <a:cubicBezTo>
                  <a:pt x="280999" y="129421"/>
                  <a:pt x="280249" y="129111"/>
                  <a:pt x="280642" y="127932"/>
                </a:cubicBezTo>
                <a:cubicBezTo>
                  <a:pt x="280904" y="127206"/>
                  <a:pt x="280726" y="127266"/>
                  <a:pt x="280737" y="126575"/>
                </a:cubicBezTo>
                <a:cubicBezTo>
                  <a:pt x="280749" y="125658"/>
                  <a:pt x="280499" y="126027"/>
                  <a:pt x="280345" y="125492"/>
                </a:cubicBezTo>
                <a:cubicBezTo>
                  <a:pt x="280214" y="125015"/>
                  <a:pt x="281333" y="122920"/>
                  <a:pt x="280749" y="121432"/>
                </a:cubicBezTo>
                <a:cubicBezTo>
                  <a:pt x="280571" y="121003"/>
                  <a:pt x="280976" y="120860"/>
                  <a:pt x="280797" y="120253"/>
                </a:cubicBezTo>
                <a:cubicBezTo>
                  <a:pt x="280452" y="119062"/>
                  <a:pt x="280845" y="119765"/>
                  <a:pt x="280940" y="119038"/>
                </a:cubicBezTo>
                <a:lnTo>
                  <a:pt x="280940" y="114883"/>
                </a:lnTo>
                <a:cubicBezTo>
                  <a:pt x="280904" y="114276"/>
                  <a:pt x="280904" y="114014"/>
                  <a:pt x="281059" y="113502"/>
                </a:cubicBezTo>
                <a:lnTo>
                  <a:pt x="281059" y="110776"/>
                </a:lnTo>
                <a:cubicBezTo>
                  <a:pt x="280988" y="110049"/>
                  <a:pt x="281118" y="110014"/>
                  <a:pt x="281202" y="109466"/>
                </a:cubicBezTo>
                <a:cubicBezTo>
                  <a:pt x="281440" y="107549"/>
                  <a:pt x="280690" y="105406"/>
                  <a:pt x="280988" y="103525"/>
                </a:cubicBezTo>
                <a:cubicBezTo>
                  <a:pt x="281214" y="102132"/>
                  <a:pt x="280642" y="99655"/>
                  <a:pt x="280785" y="99060"/>
                </a:cubicBezTo>
                <a:cubicBezTo>
                  <a:pt x="280928" y="98322"/>
                  <a:pt x="280999" y="98703"/>
                  <a:pt x="280904" y="97810"/>
                </a:cubicBezTo>
                <a:cubicBezTo>
                  <a:pt x="280845" y="97369"/>
                  <a:pt x="280868" y="96738"/>
                  <a:pt x="280916" y="96298"/>
                </a:cubicBezTo>
                <a:cubicBezTo>
                  <a:pt x="280988" y="95559"/>
                  <a:pt x="280797" y="95428"/>
                  <a:pt x="280749" y="94905"/>
                </a:cubicBezTo>
                <a:cubicBezTo>
                  <a:pt x="280726" y="94535"/>
                  <a:pt x="281023" y="94238"/>
                  <a:pt x="280928" y="93523"/>
                </a:cubicBezTo>
                <a:cubicBezTo>
                  <a:pt x="280809" y="92547"/>
                  <a:pt x="280964" y="91487"/>
                  <a:pt x="280964" y="90547"/>
                </a:cubicBezTo>
                <a:cubicBezTo>
                  <a:pt x="280964" y="90082"/>
                  <a:pt x="280880" y="69211"/>
                  <a:pt x="280868" y="68699"/>
                </a:cubicBezTo>
                <a:cubicBezTo>
                  <a:pt x="280845" y="68080"/>
                  <a:pt x="280678" y="67877"/>
                  <a:pt x="280785" y="67306"/>
                </a:cubicBezTo>
                <a:cubicBezTo>
                  <a:pt x="280868" y="66782"/>
                  <a:pt x="280904" y="66449"/>
                  <a:pt x="280868" y="65889"/>
                </a:cubicBezTo>
                <a:cubicBezTo>
                  <a:pt x="280797" y="64901"/>
                  <a:pt x="281238" y="64163"/>
                  <a:pt x="280964" y="63151"/>
                </a:cubicBezTo>
                <a:cubicBezTo>
                  <a:pt x="280761" y="62424"/>
                  <a:pt x="281095" y="62377"/>
                  <a:pt x="281107" y="61769"/>
                </a:cubicBezTo>
                <a:cubicBezTo>
                  <a:pt x="281118" y="60936"/>
                  <a:pt x="280857" y="59829"/>
                  <a:pt x="280988" y="59162"/>
                </a:cubicBezTo>
                <a:cubicBezTo>
                  <a:pt x="281083" y="58686"/>
                  <a:pt x="280749" y="57543"/>
                  <a:pt x="280916" y="56447"/>
                </a:cubicBezTo>
                <a:cubicBezTo>
                  <a:pt x="280976" y="56090"/>
                  <a:pt x="281083" y="55483"/>
                  <a:pt x="281095" y="55114"/>
                </a:cubicBezTo>
                <a:cubicBezTo>
                  <a:pt x="281107" y="54590"/>
                  <a:pt x="281059" y="54042"/>
                  <a:pt x="281083" y="53530"/>
                </a:cubicBezTo>
                <a:cubicBezTo>
                  <a:pt x="281095" y="53018"/>
                  <a:pt x="281285" y="52733"/>
                  <a:pt x="281238" y="52137"/>
                </a:cubicBezTo>
                <a:cubicBezTo>
                  <a:pt x="281166" y="51078"/>
                  <a:pt x="281238" y="50101"/>
                  <a:pt x="281214" y="49066"/>
                </a:cubicBezTo>
                <a:cubicBezTo>
                  <a:pt x="281202" y="48685"/>
                  <a:pt x="281107" y="48351"/>
                  <a:pt x="281059" y="48042"/>
                </a:cubicBezTo>
                <a:lnTo>
                  <a:pt x="281059" y="46434"/>
                </a:lnTo>
                <a:cubicBezTo>
                  <a:pt x="281154" y="46113"/>
                  <a:pt x="281202" y="45791"/>
                  <a:pt x="281178" y="45482"/>
                </a:cubicBezTo>
                <a:cubicBezTo>
                  <a:pt x="281178" y="45279"/>
                  <a:pt x="281178" y="45065"/>
                  <a:pt x="281166" y="44863"/>
                </a:cubicBezTo>
                <a:cubicBezTo>
                  <a:pt x="281261" y="44565"/>
                  <a:pt x="281297" y="44244"/>
                  <a:pt x="281297" y="43922"/>
                </a:cubicBezTo>
                <a:lnTo>
                  <a:pt x="281297" y="40946"/>
                </a:lnTo>
                <a:cubicBezTo>
                  <a:pt x="281297" y="40648"/>
                  <a:pt x="281261" y="40362"/>
                  <a:pt x="281178" y="40076"/>
                </a:cubicBezTo>
                <a:cubicBezTo>
                  <a:pt x="281261" y="39803"/>
                  <a:pt x="281297" y="39505"/>
                  <a:pt x="281297" y="39219"/>
                </a:cubicBezTo>
                <a:lnTo>
                  <a:pt x="281297" y="39219"/>
                </a:lnTo>
                <a:lnTo>
                  <a:pt x="281297" y="37874"/>
                </a:lnTo>
                <a:cubicBezTo>
                  <a:pt x="281297" y="36052"/>
                  <a:pt x="280321" y="32278"/>
                  <a:pt x="280321" y="30111"/>
                </a:cubicBezTo>
                <a:cubicBezTo>
                  <a:pt x="280642" y="29575"/>
                  <a:pt x="280809" y="28980"/>
                  <a:pt x="280809" y="28384"/>
                </a:cubicBezTo>
                <a:lnTo>
                  <a:pt x="280809" y="27325"/>
                </a:lnTo>
                <a:cubicBezTo>
                  <a:pt x="280809" y="21526"/>
                  <a:pt x="275880" y="18312"/>
                  <a:pt x="275880" y="14573"/>
                </a:cubicBezTo>
                <a:lnTo>
                  <a:pt x="275880" y="14442"/>
                </a:lnTo>
                <a:cubicBezTo>
                  <a:pt x="275880" y="13740"/>
                  <a:pt x="275630" y="13097"/>
                  <a:pt x="275213" y="12537"/>
                </a:cubicBezTo>
                <a:cubicBezTo>
                  <a:pt x="275225" y="12454"/>
                  <a:pt x="275249" y="12382"/>
                  <a:pt x="275249" y="12311"/>
                </a:cubicBezTo>
                <a:cubicBezTo>
                  <a:pt x="275308" y="11835"/>
                  <a:pt x="275403" y="10335"/>
                  <a:pt x="275189" y="10001"/>
                </a:cubicBezTo>
                <a:cubicBezTo>
                  <a:pt x="274868" y="9537"/>
                  <a:pt x="274606" y="9561"/>
                  <a:pt x="274320" y="9156"/>
                </a:cubicBezTo>
                <a:cubicBezTo>
                  <a:pt x="275165" y="7537"/>
                  <a:pt x="275225" y="7965"/>
                  <a:pt x="274892" y="7013"/>
                </a:cubicBezTo>
                <a:cubicBezTo>
                  <a:pt x="274689" y="6477"/>
                  <a:pt x="274987" y="6346"/>
                  <a:pt x="274725" y="5727"/>
                </a:cubicBezTo>
                <a:cubicBezTo>
                  <a:pt x="274534" y="5286"/>
                  <a:pt x="274653" y="4977"/>
                  <a:pt x="274439" y="4536"/>
                </a:cubicBezTo>
                <a:cubicBezTo>
                  <a:pt x="274130" y="3881"/>
                  <a:pt x="272903" y="3524"/>
                  <a:pt x="272105" y="3679"/>
                </a:cubicBezTo>
                <a:cubicBezTo>
                  <a:pt x="271510" y="3798"/>
                  <a:pt x="270248" y="3691"/>
                  <a:pt x="269903" y="3762"/>
                </a:cubicBezTo>
                <a:cubicBezTo>
                  <a:pt x="269212" y="3905"/>
                  <a:pt x="269629" y="3941"/>
                  <a:pt x="268164" y="4108"/>
                </a:cubicBezTo>
                <a:lnTo>
                  <a:pt x="268676" y="4179"/>
                </a:lnTo>
                <a:cubicBezTo>
                  <a:pt x="269117" y="4334"/>
                  <a:pt x="268855" y="4822"/>
                  <a:pt x="269260" y="5060"/>
                </a:cubicBezTo>
                <a:cubicBezTo>
                  <a:pt x="269831" y="5405"/>
                  <a:pt x="270212" y="5346"/>
                  <a:pt x="270486" y="5905"/>
                </a:cubicBezTo>
                <a:cubicBezTo>
                  <a:pt x="268367" y="5536"/>
                  <a:pt x="269748" y="5596"/>
                  <a:pt x="268486" y="5155"/>
                </a:cubicBezTo>
                <a:cubicBezTo>
                  <a:pt x="267569" y="4822"/>
                  <a:pt x="267236" y="4774"/>
                  <a:pt x="266462" y="4381"/>
                </a:cubicBezTo>
                <a:cubicBezTo>
                  <a:pt x="265212" y="3739"/>
                  <a:pt x="264593" y="3572"/>
                  <a:pt x="262938" y="3941"/>
                </a:cubicBezTo>
                <a:cubicBezTo>
                  <a:pt x="262354" y="4084"/>
                  <a:pt x="262390" y="4179"/>
                  <a:pt x="261866" y="3870"/>
                </a:cubicBezTo>
                <a:cubicBezTo>
                  <a:pt x="260723" y="3167"/>
                  <a:pt x="260604" y="4143"/>
                  <a:pt x="259568" y="3750"/>
                </a:cubicBezTo>
                <a:cubicBezTo>
                  <a:pt x="259068" y="3560"/>
                  <a:pt x="257425" y="3584"/>
                  <a:pt x="256877" y="3727"/>
                </a:cubicBezTo>
                <a:cubicBezTo>
                  <a:pt x="256199" y="3881"/>
                  <a:pt x="256294" y="3608"/>
                  <a:pt x="255699" y="3572"/>
                </a:cubicBezTo>
                <a:cubicBezTo>
                  <a:pt x="255032" y="3524"/>
                  <a:pt x="255008" y="3762"/>
                  <a:pt x="254675" y="3965"/>
                </a:cubicBezTo>
                <a:cubicBezTo>
                  <a:pt x="254020" y="4358"/>
                  <a:pt x="252901" y="4000"/>
                  <a:pt x="252091" y="4024"/>
                </a:cubicBezTo>
                <a:lnTo>
                  <a:pt x="251877" y="4929"/>
                </a:lnTo>
                <a:lnTo>
                  <a:pt x="252413" y="5132"/>
                </a:lnTo>
                <a:cubicBezTo>
                  <a:pt x="252865" y="5274"/>
                  <a:pt x="252710" y="5179"/>
                  <a:pt x="252877" y="5429"/>
                </a:cubicBezTo>
                <a:cubicBezTo>
                  <a:pt x="252234" y="5644"/>
                  <a:pt x="251912" y="5394"/>
                  <a:pt x="250972" y="4977"/>
                </a:cubicBezTo>
                <a:cubicBezTo>
                  <a:pt x="250257" y="4655"/>
                  <a:pt x="250198" y="4346"/>
                  <a:pt x="249269" y="4393"/>
                </a:cubicBezTo>
                <a:cubicBezTo>
                  <a:pt x="248900" y="4405"/>
                  <a:pt x="247769" y="4048"/>
                  <a:pt x="247448" y="3881"/>
                </a:cubicBezTo>
                <a:cubicBezTo>
                  <a:pt x="246447" y="3429"/>
                  <a:pt x="246281" y="3643"/>
                  <a:pt x="245793" y="4215"/>
                </a:cubicBezTo>
                <a:cubicBezTo>
                  <a:pt x="246495" y="4679"/>
                  <a:pt x="247114" y="4822"/>
                  <a:pt x="247805" y="5191"/>
                </a:cubicBezTo>
                <a:cubicBezTo>
                  <a:pt x="248079" y="5346"/>
                  <a:pt x="248079" y="5310"/>
                  <a:pt x="248400" y="5429"/>
                </a:cubicBezTo>
                <a:cubicBezTo>
                  <a:pt x="248876" y="5608"/>
                  <a:pt x="249662" y="5870"/>
                  <a:pt x="249674" y="6239"/>
                </a:cubicBezTo>
                <a:lnTo>
                  <a:pt x="246674" y="5572"/>
                </a:lnTo>
                <a:cubicBezTo>
                  <a:pt x="246043" y="5346"/>
                  <a:pt x="246626" y="5358"/>
                  <a:pt x="245388" y="5084"/>
                </a:cubicBezTo>
                <a:cubicBezTo>
                  <a:pt x="244840" y="4977"/>
                  <a:pt x="244709" y="4715"/>
                  <a:pt x="244185" y="4536"/>
                </a:cubicBezTo>
                <a:cubicBezTo>
                  <a:pt x="243483" y="4298"/>
                  <a:pt x="244054" y="4715"/>
                  <a:pt x="242757" y="4167"/>
                </a:cubicBezTo>
                <a:cubicBezTo>
                  <a:pt x="241923" y="3810"/>
                  <a:pt x="242090" y="3965"/>
                  <a:pt x="241161" y="3917"/>
                </a:cubicBezTo>
                <a:cubicBezTo>
                  <a:pt x="240018" y="3858"/>
                  <a:pt x="238589" y="3405"/>
                  <a:pt x="235970" y="3572"/>
                </a:cubicBezTo>
                <a:cubicBezTo>
                  <a:pt x="235458" y="3596"/>
                  <a:pt x="235017" y="3524"/>
                  <a:pt x="234375" y="3500"/>
                </a:cubicBezTo>
                <a:cubicBezTo>
                  <a:pt x="233517" y="3453"/>
                  <a:pt x="233243" y="3596"/>
                  <a:pt x="232648" y="3643"/>
                </a:cubicBezTo>
                <a:cubicBezTo>
                  <a:pt x="232220" y="3679"/>
                  <a:pt x="232220" y="3584"/>
                  <a:pt x="231862" y="3536"/>
                </a:cubicBezTo>
                <a:cubicBezTo>
                  <a:pt x="231053" y="3465"/>
                  <a:pt x="228064" y="3584"/>
                  <a:pt x="227147" y="3619"/>
                </a:cubicBezTo>
                <a:cubicBezTo>
                  <a:pt x="226755" y="3631"/>
                  <a:pt x="224052" y="3810"/>
                  <a:pt x="223968" y="3798"/>
                </a:cubicBezTo>
                <a:cubicBezTo>
                  <a:pt x="223254" y="3643"/>
                  <a:pt x="223516" y="3512"/>
                  <a:pt x="222397" y="3524"/>
                </a:cubicBezTo>
                <a:cubicBezTo>
                  <a:pt x="221647" y="3536"/>
                  <a:pt x="221230" y="3536"/>
                  <a:pt x="220575" y="3512"/>
                </a:cubicBezTo>
                <a:lnTo>
                  <a:pt x="216980" y="3512"/>
                </a:lnTo>
                <a:cubicBezTo>
                  <a:pt x="216348" y="3536"/>
                  <a:pt x="215658" y="3750"/>
                  <a:pt x="215301" y="3750"/>
                </a:cubicBezTo>
                <a:cubicBezTo>
                  <a:pt x="214527" y="3750"/>
                  <a:pt x="214670" y="3393"/>
                  <a:pt x="213777" y="3715"/>
                </a:cubicBezTo>
                <a:cubicBezTo>
                  <a:pt x="212955" y="4012"/>
                  <a:pt x="213039" y="3667"/>
                  <a:pt x="212408" y="3560"/>
                </a:cubicBezTo>
                <a:cubicBezTo>
                  <a:pt x="211622" y="3405"/>
                  <a:pt x="210633" y="3619"/>
                  <a:pt x="209955" y="3691"/>
                </a:cubicBezTo>
                <a:cubicBezTo>
                  <a:pt x="209621" y="3715"/>
                  <a:pt x="209419" y="3679"/>
                  <a:pt x="209145" y="3679"/>
                </a:cubicBezTo>
                <a:cubicBezTo>
                  <a:pt x="208455" y="3679"/>
                  <a:pt x="208550" y="4072"/>
                  <a:pt x="207740" y="3834"/>
                </a:cubicBezTo>
                <a:cubicBezTo>
                  <a:pt x="206800" y="3572"/>
                  <a:pt x="207097" y="3643"/>
                  <a:pt x="206038" y="3691"/>
                </a:cubicBezTo>
                <a:cubicBezTo>
                  <a:pt x="204418" y="3762"/>
                  <a:pt x="205323" y="3739"/>
                  <a:pt x="204311" y="3834"/>
                </a:cubicBezTo>
                <a:cubicBezTo>
                  <a:pt x="203871" y="3881"/>
                  <a:pt x="203895" y="3774"/>
                  <a:pt x="203514" y="3750"/>
                </a:cubicBezTo>
                <a:cubicBezTo>
                  <a:pt x="203013" y="3703"/>
                  <a:pt x="203192" y="3798"/>
                  <a:pt x="202752" y="3810"/>
                </a:cubicBezTo>
                <a:cubicBezTo>
                  <a:pt x="201882" y="3834"/>
                  <a:pt x="200358" y="2977"/>
                  <a:pt x="200501" y="4536"/>
                </a:cubicBezTo>
                <a:cubicBezTo>
                  <a:pt x="200561" y="5227"/>
                  <a:pt x="200918" y="5167"/>
                  <a:pt x="200299" y="5655"/>
                </a:cubicBezTo>
                <a:lnTo>
                  <a:pt x="198525" y="4870"/>
                </a:lnTo>
                <a:cubicBezTo>
                  <a:pt x="197882" y="4905"/>
                  <a:pt x="197977" y="4953"/>
                  <a:pt x="197560" y="4608"/>
                </a:cubicBezTo>
                <a:cubicBezTo>
                  <a:pt x="196513" y="3762"/>
                  <a:pt x="196751" y="3596"/>
                  <a:pt x="194893" y="3441"/>
                </a:cubicBezTo>
                <a:cubicBezTo>
                  <a:pt x="194000" y="3358"/>
                  <a:pt x="193096" y="3453"/>
                  <a:pt x="192238" y="3500"/>
                </a:cubicBezTo>
                <a:cubicBezTo>
                  <a:pt x="191583" y="3524"/>
                  <a:pt x="191512" y="3453"/>
                  <a:pt x="190893" y="3619"/>
                </a:cubicBezTo>
                <a:cubicBezTo>
                  <a:pt x="190417" y="3739"/>
                  <a:pt x="190119" y="3774"/>
                  <a:pt x="189655" y="3655"/>
                </a:cubicBezTo>
                <a:cubicBezTo>
                  <a:pt x="187869" y="3203"/>
                  <a:pt x="186035" y="3631"/>
                  <a:pt x="184523" y="3500"/>
                </a:cubicBezTo>
                <a:cubicBezTo>
                  <a:pt x="183666" y="3417"/>
                  <a:pt x="184130" y="3584"/>
                  <a:pt x="183452" y="3703"/>
                </a:cubicBezTo>
                <a:cubicBezTo>
                  <a:pt x="182892" y="3810"/>
                  <a:pt x="182761" y="3679"/>
                  <a:pt x="182261" y="3703"/>
                </a:cubicBezTo>
                <a:cubicBezTo>
                  <a:pt x="181249" y="3750"/>
                  <a:pt x="182154" y="3596"/>
                  <a:pt x="181249" y="3453"/>
                </a:cubicBezTo>
                <a:cubicBezTo>
                  <a:pt x="180249" y="3286"/>
                  <a:pt x="176034" y="3834"/>
                  <a:pt x="175034" y="3703"/>
                </a:cubicBezTo>
                <a:cubicBezTo>
                  <a:pt x="171462" y="3215"/>
                  <a:pt x="172593" y="3691"/>
                  <a:pt x="171557" y="3643"/>
                </a:cubicBezTo>
                <a:cubicBezTo>
                  <a:pt x="171152" y="3631"/>
                  <a:pt x="170926" y="3536"/>
                  <a:pt x="170390" y="3584"/>
                </a:cubicBezTo>
                <a:cubicBezTo>
                  <a:pt x="169712" y="3655"/>
                  <a:pt x="168723" y="3989"/>
                  <a:pt x="167997" y="3750"/>
                </a:cubicBezTo>
                <a:cubicBezTo>
                  <a:pt x="166271" y="3179"/>
                  <a:pt x="165092" y="3798"/>
                  <a:pt x="164294" y="3691"/>
                </a:cubicBezTo>
                <a:cubicBezTo>
                  <a:pt x="163770" y="3631"/>
                  <a:pt x="163961" y="3453"/>
                  <a:pt x="163211" y="3441"/>
                </a:cubicBezTo>
                <a:lnTo>
                  <a:pt x="161901" y="4108"/>
                </a:lnTo>
                <a:cubicBezTo>
                  <a:pt x="160889" y="4405"/>
                  <a:pt x="159889" y="3512"/>
                  <a:pt x="158544" y="3739"/>
                </a:cubicBezTo>
                <a:cubicBezTo>
                  <a:pt x="157639" y="3881"/>
                  <a:pt x="158044" y="3560"/>
                  <a:pt x="157317" y="4155"/>
                </a:cubicBezTo>
                <a:cubicBezTo>
                  <a:pt x="154722" y="3489"/>
                  <a:pt x="156020" y="3727"/>
                  <a:pt x="153710" y="3524"/>
                </a:cubicBezTo>
                <a:cubicBezTo>
                  <a:pt x="153091" y="3489"/>
                  <a:pt x="152436" y="3965"/>
                  <a:pt x="149900" y="3548"/>
                </a:cubicBezTo>
                <a:cubicBezTo>
                  <a:pt x="149102" y="3405"/>
                  <a:pt x="149435" y="3631"/>
                  <a:pt x="149531" y="3929"/>
                </a:cubicBezTo>
                <a:cubicBezTo>
                  <a:pt x="149650" y="4322"/>
                  <a:pt x="149483" y="4405"/>
                  <a:pt x="149554" y="4822"/>
                </a:cubicBezTo>
                <a:cubicBezTo>
                  <a:pt x="149781" y="6167"/>
                  <a:pt x="148888" y="5548"/>
                  <a:pt x="148816" y="7418"/>
                </a:cubicBezTo>
                <a:cubicBezTo>
                  <a:pt x="148804" y="7846"/>
                  <a:pt x="148507" y="7858"/>
                  <a:pt x="148411" y="8084"/>
                </a:cubicBezTo>
                <a:cubicBezTo>
                  <a:pt x="148173" y="8632"/>
                  <a:pt x="149185" y="8906"/>
                  <a:pt x="148328" y="9644"/>
                </a:cubicBezTo>
                <a:cubicBezTo>
                  <a:pt x="147828" y="10073"/>
                  <a:pt x="148280" y="9930"/>
                  <a:pt x="147507" y="10156"/>
                </a:cubicBezTo>
                <a:cubicBezTo>
                  <a:pt x="146983" y="10311"/>
                  <a:pt x="147161" y="10358"/>
                  <a:pt x="146840" y="10692"/>
                </a:cubicBezTo>
                <a:cubicBezTo>
                  <a:pt x="146602" y="10942"/>
                  <a:pt x="145566" y="11501"/>
                  <a:pt x="145125" y="11656"/>
                </a:cubicBezTo>
                <a:cubicBezTo>
                  <a:pt x="144423" y="11894"/>
                  <a:pt x="144637" y="11835"/>
                  <a:pt x="144137" y="11656"/>
                </a:cubicBezTo>
                <a:cubicBezTo>
                  <a:pt x="143470" y="11418"/>
                  <a:pt x="143506" y="11775"/>
                  <a:pt x="143030" y="11478"/>
                </a:cubicBezTo>
                <a:cubicBezTo>
                  <a:pt x="142768" y="11311"/>
                  <a:pt x="142673" y="10954"/>
                  <a:pt x="143125" y="10870"/>
                </a:cubicBezTo>
                <a:cubicBezTo>
                  <a:pt x="143601" y="10775"/>
                  <a:pt x="143697" y="10942"/>
                  <a:pt x="144137" y="10644"/>
                </a:cubicBezTo>
                <a:cubicBezTo>
                  <a:pt x="144971" y="10061"/>
                  <a:pt x="143994" y="9954"/>
                  <a:pt x="144911" y="9239"/>
                </a:cubicBezTo>
                <a:cubicBezTo>
                  <a:pt x="145625" y="8692"/>
                  <a:pt x="146566" y="8703"/>
                  <a:pt x="147197" y="8096"/>
                </a:cubicBezTo>
                <a:cubicBezTo>
                  <a:pt x="147923" y="7382"/>
                  <a:pt x="147471" y="7691"/>
                  <a:pt x="147471" y="7084"/>
                </a:cubicBezTo>
                <a:cubicBezTo>
                  <a:pt x="147471" y="6798"/>
                  <a:pt x="147983" y="6382"/>
                  <a:pt x="148007" y="5370"/>
                </a:cubicBezTo>
                <a:cubicBezTo>
                  <a:pt x="148030" y="4929"/>
                  <a:pt x="147626" y="4977"/>
                  <a:pt x="147888" y="4501"/>
                </a:cubicBezTo>
                <a:cubicBezTo>
                  <a:pt x="148114" y="4096"/>
                  <a:pt x="148292" y="4417"/>
                  <a:pt x="148245" y="3703"/>
                </a:cubicBezTo>
                <a:lnTo>
                  <a:pt x="145590" y="3381"/>
                </a:lnTo>
                <a:cubicBezTo>
                  <a:pt x="145090" y="3346"/>
                  <a:pt x="141732" y="3643"/>
                  <a:pt x="140148" y="3489"/>
                </a:cubicBezTo>
                <a:cubicBezTo>
                  <a:pt x="138946" y="3346"/>
                  <a:pt x="138279" y="3608"/>
                  <a:pt x="137505" y="3560"/>
                </a:cubicBezTo>
                <a:cubicBezTo>
                  <a:pt x="137041" y="3524"/>
                  <a:pt x="136458" y="3441"/>
                  <a:pt x="136065" y="3441"/>
                </a:cubicBezTo>
                <a:lnTo>
                  <a:pt x="131683" y="3727"/>
                </a:lnTo>
                <a:cubicBezTo>
                  <a:pt x="131195" y="3810"/>
                  <a:pt x="130957" y="4000"/>
                  <a:pt x="130421" y="4000"/>
                </a:cubicBezTo>
                <a:cubicBezTo>
                  <a:pt x="129909" y="4000"/>
                  <a:pt x="129647" y="3810"/>
                  <a:pt x="129242" y="3762"/>
                </a:cubicBezTo>
                <a:cubicBezTo>
                  <a:pt x="128861" y="3727"/>
                  <a:pt x="128278" y="3739"/>
                  <a:pt x="127754" y="3691"/>
                </a:cubicBezTo>
                <a:cubicBezTo>
                  <a:pt x="127147" y="3631"/>
                  <a:pt x="127171" y="3786"/>
                  <a:pt x="126802" y="3989"/>
                </a:cubicBezTo>
                <a:cubicBezTo>
                  <a:pt x="124004" y="3322"/>
                  <a:pt x="125742" y="3917"/>
                  <a:pt x="123658" y="3679"/>
                </a:cubicBezTo>
                <a:cubicBezTo>
                  <a:pt x="118932" y="3131"/>
                  <a:pt x="120289" y="3631"/>
                  <a:pt x="118324" y="3631"/>
                </a:cubicBezTo>
                <a:cubicBezTo>
                  <a:pt x="117800" y="3631"/>
                  <a:pt x="117312" y="3453"/>
                  <a:pt x="116610" y="3619"/>
                </a:cubicBezTo>
                <a:cubicBezTo>
                  <a:pt x="115372" y="3905"/>
                  <a:pt x="116062" y="3560"/>
                  <a:pt x="115026" y="3608"/>
                </a:cubicBezTo>
                <a:cubicBezTo>
                  <a:pt x="114062" y="3631"/>
                  <a:pt x="114717" y="3846"/>
                  <a:pt x="113407" y="3691"/>
                </a:cubicBezTo>
                <a:lnTo>
                  <a:pt x="109835" y="3524"/>
                </a:lnTo>
                <a:cubicBezTo>
                  <a:pt x="109418" y="3524"/>
                  <a:pt x="109287" y="3608"/>
                  <a:pt x="108978" y="3584"/>
                </a:cubicBezTo>
                <a:cubicBezTo>
                  <a:pt x="108537" y="3560"/>
                  <a:pt x="108704" y="3465"/>
                  <a:pt x="108204" y="3512"/>
                </a:cubicBezTo>
                <a:cubicBezTo>
                  <a:pt x="107311" y="3608"/>
                  <a:pt x="106990" y="3500"/>
                  <a:pt x="106382" y="3524"/>
                </a:cubicBezTo>
                <a:cubicBezTo>
                  <a:pt x="104608" y="3619"/>
                  <a:pt x="104192" y="3524"/>
                  <a:pt x="102513" y="3512"/>
                </a:cubicBezTo>
                <a:cubicBezTo>
                  <a:pt x="101001" y="3500"/>
                  <a:pt x="100763" y="3643"/>
                  <a:pt x="99715" y="3727"/>
                </a:cubicBezTo>
                <a:cubicBezTo>
                  <a:pt x="99358" y="3750"/>
                  <a:pt x="99274" y="3762"/>
                  <a:pt x="99131" y="3870"/>
                </a:cubicBezTo>
                <a:cubicBezTo>
                  <a:pt x="99108" y="4405"/>
                  <a:pt x="99036" y="5108"/>
                  <a:pt x="98893" y="5584"/>
                </a:cubicBezTo>
                <a:cubicBezTo>
                  <a:pt x="98750" y="6108"/>
                  <a:pt x="99072" y="5905"/>
                  <a:pt x="98524" y="6417"/>
                </a:cubicBezTo>
                <a:cubicBezTo>
                  <a:pt x="98227" y="6679"/>
                  <a:pt x="98167" y="7441"/>
                  <a:pt x="97488" y="7215"/>
                </a:cubicBezTo>
                <a:lnTo>
                  <a:pt x="97631" y="6727"/>
                </a:lnTo>
                <a:cubicBezTo>
                  <a:pt x="97727" y="6417"/>
                  <a:pt x="97524" y="6584"/>
                  <a:pt x="97548" y="6298"/>
                </a:cubicBezTo>
                <a:cubicBezTo>
                  <a:pt x="97857" y="5548"/>
                  <a:pt x="98810" y="5370"/>
                  <a:pt x="98143" y="4203"/>
                </a:cubicBezTo>
                <a:lnTo>
                  <a:pt x="95167" y="3619"/>
                </a:lnTo>
                <a:cubicBezTo>
                  <a:pt x="94167" y="3631"/>
                  <a:pt x="92619" y="3619"/>
                  <a:pt x="91785" y="3762"/>
                </a:cubicBezTo>
                <a:cubicBezTo>
                  <a:pt x="91178" y="3870"/>
                  <a:pt x="90976" y="4084"/>
                  <a:pt x="90130" y="3917"/>
                </a:cubicBezTo>
                <a:cubicBezTo>
                  <a:pt x="87880" y="3500"/>
                  <a:pt x="87559" y="3822"/>
                  <a:pt x="87094" y="3762"/>
                </a:cubicBezTo>
                <a:cubicBezTo>
                  <a:pt x="86094" y="3643"/>
                  <a:pt x="85023" y="3369"/>
                  <a:pt x="83951" y="3667"/>
                </a:cubicBezTo>
                <a:cubicBezTo>
                  <a:pt x="83022" y="3917"/>
                  <a:pt x="83594" y="3858"/>
                  <a:pt x="82606" y="3727"/>
                </a:cubicBezTo>
                <a:cubicBezTo>
                  <a:pt x="82344" y="3691"/>
                  <a:pt x="81296" y="3727"/>
                  <a:pt x="80951" y="3739"/>
                </a:cubicBezTo>
                <a:cubicBezTo>
                  <a:pt x="79034" y="3750"/>
                  <a:pt x="78569" y="3608"/>
                  <a:pt x="78319" y="4417"/>
                </a:cubicBezTo>
                <a:cubicBezTo>
                  <a:pt x="77629" y="6608"/>
                  <a:pt x="77510" y="5763"/>
                  <a:pt x="77069" y="6322"/>
                </a:cubicBezTo>
                <a:cubicBezTo>
                  <a:pt x="76664" y="6858"/>
                  <a:pt x="76902" y="6834"/>
                  <a:pt x="75902" y="6858"/>
                </a:cubicBezTo>
                <a:lnTo>
                  <a:pt x="76891" y="5417"/>
                </a:lnTo>
                <a:cubicBezTo>
                  <a:pt x="77022" y="5072"/>
                  <a:pt x="77736" y="4215"/>
                  <a:pt x="77486" y="3929"/>
                </a:cubicBezTo>
                <a:cubicBezTo>
                  <a:pt x="76926" y="3346"/>
                  <a:pt x="72926" y="3643"/>
                  <a:pt x="72128" y="3572"/>
                </a:cubicBezTo>
                <a:cubicBezTo>
                  <a:pt x="71259" y="3500"/>
                  <a:pt x="70021" y="3381"/>
                  <a:pt x="69223" y="3619"/>
                </a:cubicBezTo>
                <a:cubicBezTo>
                  <a:pt x="68699" y="3762"/>
                  <a:pt x="68937" y="3762"/>
                  <a:pt x="68390" y="3643"/>
                </a:cubicBezTo>
                <a:cubicBezTo>
                  <a:pt x="67449" y="3453"/>
                  <a:pt x="67437" y="3762"/>
                  <a:pt x="66806" y="3667"/>
                </a:cubicBezTo>
                <a:cubicBezTo>
                  <a:pt x="66508" y="3608"/>
                  <a:pt x="66365" y="3500"/>
                  <a:pt x="66032" y="3489"/>
                </a:cubicBezTo>
                <a:cubicBezTo>
                  <a:pt x="65556" y="3453"/>
                  <a:pt x="65592" y="3560"/>
                  <a:pt x="65163" y="3548"/>
                </a:cubicBezTo>
                <a:cubicBezTo>
                  <a:pt x="64544" y="3548"/>
                  <a:pt x="64091" y="3500"/>
                  <a:pt x="63508" y="3524"/>
                </a:cubicBezTo>
                <a:cubicBezTo>
                  <a:pt x="61865" y="3631"/>
                  <a:pt x="62936" y="3215"/>
                  <a:pt x="59900" y="3512"/>
                </a:cubicBezTo>
                <a:cubicBezTo>
                  <a:pt x="59365" y="3572"/>
                  <a:pt x="59579" y="3465"/>
                  <a:pt x="59115" y="3441"/>
                </a:cubicBezTo>
                <a:cubicBezTo>
                  <a:pt x="58341" y="3381"/>
                  <a:pt x="57388" y="3548"/>
                  <a:pt x="56555" y="3584"/>
                </a:cubicBezTo>
                <a:cubicBezTo>
                  <a:pt x="55817" y="3631"/>
                  <a:pt x="55257" y="3560"/>
                  <a:pt x="54531" y="3572"/>
                </a:cubicBezTo>
                <a:cubicBezTo>
                  <a:pt x="53852" y="3584"/>
                  <a:pt x="53209" y="3667"/>
                  <a:pt x="52721" y="3679"/>
                </a:cubicBezTo>
                <a:cubicBezTo>
                  <a:pt x="52257" y="3691"/>
                  <a:pt x="51614" y="3524"/>
                  <a:pt x="50959" y="3619"/>
                </a:cubicBezTo>
                <a:cubicBezTo>
                  <a:pt x="49875" y="3762"/>
                  <a:pt x="50530" y="3846"/>
                  <a:pt x="49459" y="3548"/>
                </a:cubicBezTo>
                <a:cubicBezTo>
                  <a:pt x="48292" y="4048"/>
                  <a:pt x="48875" y="3881"/>
                  <a:pt x="47554" y="3703"/>
                </a:cubicBezTo>
                <a:cubicBezTo>
                  <a:pt x="45887" y="3489"/>
                  <a:pt x="45339" y="3798"/>
                  <a:pt x="43815" y="3762"/>
                </a:cubicBezTo>
                <a:cubicBezTo>
                  <a:pt x="43113" y="3750"/>
                  <a:pt x="43172" y="3524"/>
                  <a:pt x="42815" y="3560"/>
                </a:cubicBezTo>
                <a:cubicBezTo>
                  <a:pt x="42374" y="3584"/>
                  <a:pt x="42482" y="3870"/>
                  <a:pt x="41910" y="3870"/>
                </a:cubicBezTo>
                <a:cubicBezTo>
                  <a:pt x="41481" y="3870"/>
                  <a:pt x="41469" y="3584"/>
                  <a:pt x="39684" y="3679"/>
                </a:cubicBezTo>
                <a:cubicBezTo>
                  <a:pt x="39041" y="3703"/>
                  <a:pt x="39183" y="3667"/>
                  <a:pt x="38588" y="3608"/>
                </a:cubicBezTo>
                <a:cubicBezTo>
                  <a:pt x="37755" y="3512"/>
                  <a:pt x="36707" y="3643"/>
                  <a:pt x="35945" y="3560"/>
                </a:cubicBezTo>
                <a:cubicBezTo>
                  <a:pt x="35373" y="3500"/>
                  <a:pt x="35350" y="3441"/>
                  <a:pt x="34683" y="3524"/>
                </a:cubicBezTo>
                <a:cubicBezTo>
                  <a:pt x="33683" y="3667"/>
                  <a:pt x="31968" y="3369"/>
                  <a:pt x="31206" y="3524"/>
                </a:cubicBezTo>
                <a:cubicBezTo>
                  <a:pt x="30409" y="3703"/>
                  <a:pt x="30909" y="3691"/>
                  <a:pt x="29980" y="3631"/>
                </a:cubicBezTo>
                <a:cubicBezTo>
                  <a:pt x="29337" y="3608"/>
                  <a:pt x="29682" y="3810"/>
                  <a:pt x="29051" y="3667"/>
                </a:cubicBezTo>
                <a:cubicBezTo>
                  <a:pt x="28218" y="3465"/>
                  <a:pt x="28515" y="3619"/>
                  <a:pt x="27873" y="3667"/>
                </a:cubicBezTo>
                <a:cubicBezTo>
                  <a:pt x="27396" y="3691"/>
                  <a:pt x="27242" y="3500"/>
                  <a:pt x="26789" y="3572"/>
                </a:cubicBezTo>
                <a:cubicBezTo>
                  <a:pt x="26206" y="3667"/>
                  <a:pt x="25575" y="4334"/>
                  <a:pt x="24979" y="4346"/>
                </a:cubicBezTo>
                <a:cubicBezTo>
                  <a:pt x="24086" y="4381"/>
                  <a:pt x="23789" y="3810"/>
                  <a:pt x="23158" y="3667"/>
                </a:cubicBezTo>
                <a:cubicBezTo>
                  <a:pt x="22134" y="3429"/>
                  <a:pt x="21979" y="4215"/>
                  <a:pt x="21062" y="3667"/>
                </a:cubicBezTo>
                <a:cubicBezTo>
                  <a:pt x="20419" y="3274"/>
                  <a:pt x="19705" y="3643"/>
                  <a:pt x="18907" y="3619"/>
                </a:cubicBezTo>
                <a:cubicBezTo>
                  <a:pt x="18371" y="3608"/>
                  <a:pt x="16859" y="3584"/>
                  <a:pt x="16431" y="3727"/>
                </a:cubicBezTo>
                <a:cubicBezTo>
                  <a:pt x="15823" y="3917"/>
                  <a:pt x="15728" y="4893"/>
                  <a:pt x="14954" y="3929"/>
                </a:cubicBezTo>
                <a:cubicBezTo>
                  <a:pt x="13228" y="4120"/>
                  <a:pt x="13609" y="4453"/>
                  <a:pt x="12025" y="3762"/>
                </a:cubicBezTo>
                <a:cubicBezTo>
                  <a:pt x="10894" y="3274"/>
                  <a:pt x="10489" y="4786"/>
                  <a:pt x="9680" y="4477"/>
                </a:cubicBezTo>
                <a:lnTo>
                  <a:pt x="9763" y="3881"/>
                </a:lnTo>
                <a:cubicBezTo>
                  <a:pt x="8346" y="4512"/>
                  <a:pt x="9323" y="4405"/>
                  <a:pt x="8573" y="4536"/>
                </a:cubicBezTo>
                <a:cubicBezTo>
                  <a:pt x="7608" y="4715"/>
                  <a:pt x="7751" y="4298"/>
                  <a:pt x="7787" y="3870"/>
                </a:cubicBezTo>
                <a:lnTo>
                  <a:pt x="5953" y="4679"/>
                </a:lnTo>
                <a:cubicBezTo>
                  <a:pt x="5644" y="5155"/>
                  <a:pt x="5620" y="6132"/>
                  <a:pt x="5667" y="6608"/>
                </a:cubicBezTo>
                <a:cubicBezTo>
                  <a:pt x="5715" y="7060"/>
                  <a:pt x="5417" y="8049"/>
                  <a:pt x="5358" y="8525"/>
                </a:cubicBezTo>
                <a:cubicBezTo>
                  <a:pt x="5274" y="9144"/>
                  <a:pt x="5310" y="10001"/>
                  <a:pt x="5191" y="10573"/>
                </a:cubicBezTo>
                <a:cubicBezTo>
                  <a:pt x="4858" y="12085"/>
                  <a:pt x="4917" y="15704"/>
                  <a:pt x="4691" y="16823"/>
                </a:cubicBezTo>
                <a:cubicBezTo>
                  <a:pt x="4584" y="17359"/>
                  <a:pt x="4524" y="18228"/>
                  <a:pt x="4465" y="18824"/>
                </a:cubicBezTo>
                <a:cubicBezTo>
                  <a:pt x="4417" y="19276"/>
                  <a:pt x="4632" y="20526"/>
                  <a:pt x="4596" y="20633"/>
                </a:cubicBezTo>
                <a:cubicBezTo>
                  <a:pt x="4382" y="21491"/>
                  <a:pt x="4346" y="21693"/>
                  <a:pt x="4322" y="22622"/>
                </a:cubicBezTo>
                <a:cubicBezTo>
                  <a:pt x="4298" y="23050"/>
                  <a:pt x="4179" y="23217"/>
                  <a:pt x="4203" y="23681"/>
                </a:cubicBezTo>
                <a:cubicBezTo>
                  <a:pt x="4227" y="24717"/>
                  <a:pt x="4560" y="25670"/>
                  <a:pt x="4179" y="26777"/>
                </a:cubicBezTo>
                <a:cubicBezTo>
                  <a:pt x="4012" y="27241"/>
                  <a:pt x="3917" y="29063"/>
                  <a:pt x="3917" y="29658"/>
                </a:cubicBezTo>
                <a:lnTo>
                  <a:pt x="3941" y="31587"/>
                </a:lnTo>
                <a:cubicBezTo>
                  <a:pt x="3929" y="32028"/>
                  <a:pt x="3750" y="32159"/>
                  <a:pt x="3798" y="32635"/>
                </a:cubicBezTo>
                <a:cubicBezTo>
                  <a:pt x="3881" y="33587"/>
                  <a:pt x="3834" y="33683"/>
                  <a:pt x="3762" y="34576"/>
                </a:cubicBezTo>
                <a:cubicBezTo>
                  <a:pt x="3703" y="35314"/>
                  <a:pt x="3798" y="35957"/>
                  <a:pt x="3715" y="36588"/>
                </a:cubicBezTo>
                <a:cubicBezTo>
                  <a:pt x="3631" y="37243"/>
                  <a:pt x="3596" y="40136"/>
                  <a:pt x="3715" y="40660"/>
                </a:cubicBezTo>
                <a:cubicBezTo>
                  <a:pt x="4167" y="42386"/>
                  <a:pt x="3465" y="40957"/>
                  <a:pt x="3893" y="42386"/>
                </a:cubicBezTo>
                <a:cubicBezTo>
                  <a:pt x="4096" y="43017"/>
                  <a:pt x="4001" y="43827"/>
                  <a:pt x="4120" y="44529"/>
                </a:cubicBezTo>
                <a:cubicBezTo>
                  <a:pt x="4286" y="45529"/>
                  <a:pt x="4108" y="46684"/>
                  <a:pt x="4239" y="47637"/>
                </a:cubicBezTo>
                <a:cubicBezTo>
                  <a:pt x="4298" y="48065"/>
                  <a:pt x="4167" y="48161"/>
                  <a:pt x="4227" y="48601"/>
                </a:cubicBezTo>
                <a:cubicBezTo>
                  <a:pt x="4417" y="50244"/>
                  <a:pt x="4334" y="53173"/>
                  <a:pt x="4536" y="54983"/>
                </a:cubicBezTo>
                <a:lnTo>
                  <a:pt x="5060" y="58936"/>
                </a:lnTo>
                <a:cubicBezTo>
                  <a:pt x="5358" y="60043"/>
                  <a:pt x="5179" y="62067"/>
                  <a:pt x="5298" y="63293"/>
                </a:cubicBezTo>
                <a:cubicBezTo>
                  <a:pt x="5370" y="64044"/>
                  <a:pt x="5215" y="64746"/>
                  <a:pt x="5298" y="65425"/>
                </a:cubicBezTo>
                <a:cubicBezTo>
                  <a:pt x="5405" y="66187"/>
                  <a:pt x="5405" y="93404"/>
                  <a:pt x="5370" y="94404"/>
                </a:cubicBezTo>
                <a:cubicBezTo>
                  <a:pt x="5358" y="94702"/>
                  <a:pt x="5227" y="95059"/>
                  <a:pt x="5179" y="95381"/>
                </a:cubicBezTo>
                <a:cubicBezTo>
                  <a:pt x="5132" y="95738"/>
                  <a:pt x="5239" y="96083"/>
                  <a:pt x="5251" y="96440"/>
                </a:cubicBezTo>
                <a:cubicBezTo>
                  <a:pt x="5274" y="97048"/>
                  <a:pt x="5048" y="100000"/>
                  <a:pt x="4929" y="100608"/>
                </a:cubicBezTo>
                <a:cubicBezTo>
                  <a:pt x="4858" y="101012"/>
                  <a:pt x="4953" y="101143"/>
                  <a:pt x="4929" y="101536"/>
                </a:cubicBezTo>
                <a:lnTo>
                  <a:pt x="4691" y="104465"/>
                </a:lnTo>
                <a:cubicBezTo>
                  <a:pt x="4536" y="105894"/>
                  <a:pt x="4405" y="107287"/>
                  <a:pt x="4358" y="108716"/>
                </a:cubicBezTo>
                <a:lnTo>
                  <a:pt x="4393" y="110799"/>
                </a:lnTo>
                <a:cubicBezTo>
                  <a:pt x="4334" y="111157"/>
                  <a:pt x="4286" y="112550"/>
                  <a:pt x="4346" y="112919"/>
                </a:cubicBezTo>
                <a:cubicBezTo>
                  <a:pt x="4501" y="113883"/>
                  <a:pt x="4215" y="114133"/>
                  <a:pt x="4322" y="114907"/>
                </a:cubicBezTo>
                <a:cubicBezTo>
                  <a:pt x="4560" y="116836"/>
                  <a:pt x="4286" y="118169"/>
                  <a:pt x="4441" y="120003"/>
                </a:cubicBezTo>
                <a:cubicBezTo>
                  <a:pt x="4465" y="120348"/>
                  <a:pt x="4382" y="120491"/>
                  <a:pt x="4358" y="120908"/>
                </a:cubicBezTo>
                <a:cubicBezTo>
                  <a:pt x="4334" y="122503"/>
                  <a:pt x="4334" y="121658"/>
                  <a:pt x="4179" y="122979"/>
                </a:cubicBezTo>
                <a:cubicBezTo>
                  <a:pt x="4108" y="123587"/>
                  <a:pt x="4143" y="124599"/>
                  <a:pt x="4036" y="125111"/>
                </a:cubicBezTo>
                <a:cubicBezTo>
                  <a:pt x="3881" y="125849"/>
                  <a:pt x="3762" y="126396"/>
                  <a:pt x="3810" y="127230"/>
                </a:cubicBezTo>
                <a:cubicBezTo>
                  <a:pt x="3846" y="127920"/>
                  <a:pt x="3989" y="128468"/>
                  <a:pt x="3965" y="129135"/>
                </a:cubicBezTo>
                <a:cubicBezTo>
                  <a:pt x="3870" y="130528"/>
                  <a:pt x="4024" y="130076"/>
                  <a:pt x="4203" y="131004"/>
                </a:cubicBezTo>
                <a:cubicBezTo>
                  <a:pt x="4322" y="131635"/>
                  <a:pt x="4417" y="132290"/>
                  <a:pt x="4536" y="132933"/>
                </a:cubicBezTo>
                <a:cubicBezTo>
                  <a:pt x="4620" y="133385"/>
                  <a:pt x="4512" y="133588"/>
                  <a:pt x="4703" y="133981"/>
                </a:cubicBezTo>
                <a:cubicBezTo>
                  <a:pt x="4822" y="134231"/>
                  <a:pt x="5191" y="136624"/>
                  <a:pt x="5191" y="136957"/>
                </a:cubicBezTo>
                <a:lnTo>
                  <a:pt x="5405" y="140291"/>
                </a:lnTo>
                <a:cubicBezTo>
                  <a:pt x="5715" y="142494"/>
                  <a:pt x="4929" y="142339"/>
                  <a:pt x="5060" y="143089"/>
                </a:cubicBezTo>
                <a:cubicBezTo>
                  <a:pt x="5120" y="143482"/>
                  <a:pt x="5477" y="143399"/>
                  <a:pt x="5429" y="143839"/>
                </a:cubicBezTo>
                <a:cubicBezTo>
                  <a:pt x="5417" y="143982"/>
                  <a:pt x="5251" y="144542"/>
                  <a:pt x="5215" y="144708"/>
                </a:cubicBezTo>
                <a:cubicBezTo>
                  <a:pt x="5013" y="145589"/>
                  <a:pt x="4393" y="145625"/>
                  <a:pt x="4453" y="146280"/>
                </a:cubicBezTo>
                <a:cubicBezTo>
                  <a:pt x="4560" y="147399"/>
                  <a:pt x="4120" y="148804"/>
                  <a:pt x="3393" y="149816"/>
                </a:cubicBezTo>
                <a:cubicBezTo>
                  <a:pt x="3274" y="149971"/>
                  <a:pt x="3203" y="150030"/>
                  <a:pt x="3155" y="150078"/>
                </a:cubicBezTo>
                <a:cubicBezTo>
                  <a:pt x="2988" y="150769"/>
                  <a:pt x="2834" y="151447"/>
                  <a:pt x="2893" y="152138"/>
                </a:cubicBezTo>
                <a:cubicBezTo>
                  <a:pt x="2965" y="153936"/>
                  <a:pt x="2834" y="155150"/>
                  <a:pt x="2655" y="156424"/>
                </a:cubicBezTo>
                <a:close/>
                <a:moveTo>
                  <a:pt x="276332" y="155900"/>
                </a:moveTo>
                <a:cubicBezTo>
                  <a:pt x="276320" y="155591"/>
                  <a:pt x="277642" y="154674"/>
                  <a:pt x="278023" y="154412"/>
                </a:cubicBezTo>
                <a:cubicBezTo>
                  <a:pt x="278654" y="153971"/>
                  <a:pt x="278499" y="153459"/>
                  <a:pt x="279785" y="153281"/>
                </a:cubicBezTo>
                <a:cubicBezTo>
                  <a:pt x="280035" y="153245"/>
                  <a:pt x="279475" y="153233"/>
                  <a:pt x="279975" y="153269"/>
                </a:cubicBezTo>
                <a:cubicBezTo>
                  <a:pt x="280999" y="153328"/>
                  <a:pt x="279594" y="153959"/>
                  <a:pt x="279487" y="154043"/>
                </a:cubicBezTo>
                <a:cubicBezTo>
                  <a:pt x="279118" y="154305"/>
                  <a:pt x="278416" y="155293"/>
                  <a:pt x="277666" y="155531"/>
                </a:cubicBezTo>
                <a:close/>
                <a:moveTo>
                  <a:pt x="141363" y="154519"/>
                </a:moveTo>
                <a:lnTo>
                  <a:pt x="142018" y="154579"/>
                </a:lnTo>
                <a:cubicBezTo>
                  <a:pt x="141923" y="154876"/>
                  <a:pt x="142065" y="154840"/>
                  <a:pt x="141470" y="154852"/>
                </a:cubicBezTo>
                <a:close/>
                <a:moveTo>
                  <a:pt x="33254" y="155841"/>
                </a:moveTo>
                <a:cubicBezTo>
                  <a:pt x="33433" y="155686"/>
                  <a:pt x="33457" y="155626"/>
                  <a:pt x="33742" y="155745"/>
                </a:cubicBezTo>
                <a:cubicBezTo>
                  <a:pt x="33588" y="155948"/>
                  <a:pt x="33576" y="156031"/>
                  <a:pt x="33254" y="155841"/>
                </a:cubicBezTo>
                <a:close/>
                <a:moveTo>
                  <a:pt x="140589" y="154186"/>
                </a:moveTo>
                <a:cubicBezTo>
                  <a:pt x="140910" y="154043"/>
                  <a:pt x="140839" y="154055"/>
                  <a:pt x="140982" y="154269"/>
                </a:cubicBezTo>
                <a:cubicBezTo>
                  <a:pt x="140589" y="154519"/>
                  <a:pt x="140732" y="154412"/>
                  <a:pt x="140589" y="154186"/>
                </a:cubicBezTo>
                <a:close/>
                <a:moveTo>
                  <a:pt x="138886" y="153721"/>
                </a:moveTo>
                <a:lnTo>
                  <a:pt x="139994" y="153936"/>
                </a:lnTo>
                <a:lnTo>
                  <a:pt x="139767" y="154281"/>
                </a:lnTo>
                <a:cubicBezTo>
                  <a:pt x="139279" y="154162"/>
                  <a:pt x="139779" y="154317"/>
                  <a:pt x="139410" y="154043"/>
                </a:cubicBezTo>
                <a:cubicBezTo>
                  <a:pt x="139196" y="153876"/>
                  <a:pt x="139375" y="154019"/>
                  <a:pt x="139220" y="153924"/>
                </a:cubicBezTo>
                <a:cubicBezTo>
                  <a:pt x="139184" y="153900"/>
                  <a:pt x="139160" y="153888"/>
                  <a:pt x="139136" y="153876"/>
                </a:cubicBezTo>
                <a:close/>
                <a:moveTo>
                  <a:pt x="133802" y="152828"/>
                </a:moveTo>
                <a:lnTo>
                  <a:pt x="133826" y="155150"/>
                </a:lnTo>
                <a:lnTo>
                  <a:pt x="134279" y="155317"/>
                </a:lnTo>
                <a:cubicBezTo>
                  <a:pt x="134731" y="155567"/>
                  <a:pt x="134612" y="155829"/>
                  <a:pt x="134660" y="156495"/>
                </a:cubicBezTo>
                <a:cubicBezTo>
                  <a:pt x="134172" y="156603"/>
                  <a:pt x="132564" y="156603"/>
                  <a:pt x="131909" y="156603"/>
                </a:cubicBezTo>
                <a:cubicBezTo>
                  <a:pt x="130123" y="156603"/>
                  <a:pt x="131088" y="156984"/>
                  <a:pt x="129302" y="156222"/>
                </a:cubicBezTo>
                <a:lnTo>
                  <a:pt x="130314" y="155555"/>
                </a:lnTo>
                <a:cubicBezTo>
                  <a:pt x="130147" y="155055"/>
                  <a:pt x="130028" y="155507"/>
                  <a:pt x="129516" y="155031"/>
                </a:cubicBezTo>
                <a:cubicBezTo>
                  <a:pt x="128718" y="154305"/>
                  <a:pt x="129040" y="154102"/>
                  <a:pt x="129123" y="153900"/>
                </a:cubicBezTo>
                <a:cubicBezTo>
                  <a:pt x="129421" y="153281"/>
                  <a:pt x="128528" y="153126"/>
                  <a:pt x="129838" y="153150"/>
                </a:cubicBezTo>
                <a:cubicBezTo>
                  <a:pt x="130409" y="153150"/>
                  <a:pt x="130981" y="152697"/>
                  <a:pt x="131433" y="153221"/>
                </a:cubicBezTo>
                <a:lnTo>
                  <a:pt x="131612" y="153483"/>
                </a:lnTo>
                <a:lnTo>
                  <a:pt x="132267" y="153269"/>
                </a:lnTo>
                <a:cubicBezTo>
                  <a:pt x="132564" y="153459"/>
                  <a:pt x="133088" y="153447"/>
                  <a:pt x="133814" y="153531"/>
                </a:cubicBezTo>
                <a:cubicBezTo>
                  <a:pt x="133814" y="153078"/>
                  <a:pt x="133410" y="153102"/>
                  <a:pt x="133802" y="152828"/>
                </a:cubicBezTo>
                <a:close/>
                <a:moveTo>
                  <a:pt x="129242" y="152483"/>
                </a:moveTo>
                <a:cubicBezTo>
                  <a:pt x="129254" y="152471"/>
                  <a:pt x="129290" y="152423"/>
                  <a:pt x="129302" y="152447"/>
                </a:cubicBezTo>
                <a:cubicBezTo>
                  <a:pt x="129314" y="152459"/>
                  <a:pt x="129350" y="152412"/>
                  <a:pt x="129361" y="152400"/>
                </a:cubicBezTo>
                <a:lnTo>
                  <a:pt x="130088" y="152209"/>
                </a:lnTo>
                <a:cubicBezTo>
                  <a:pt x="130183" y="152626"/>
                  <a:pt x="130242" y="152531"/>
                  <a:pt x="129766" y="152650"/>
                </a:cubicBezTo>
                <a:cubicBezTo>
                  <a:pt x="129421" y="152757"/>
                  <a:pt x="129409" y="152745"/>
                  <a:pt x="129242" y="152483"/>
                </a:cubicBezTo>
                <a:close/>
                <a:moveTo>
                  <a:pt x="280607" y="14418"/>
                </a:moveTo>
                <a:cubicBezTo>
                  <a:pt x="280547" y="14204"/>
                  <a:pt x="280749" y="14347"/>
                  <a:pt x="280749" y="14418"/>
                </a:cubicBezTo>
                <a:cubicBezTo>
                  <a:pt x="280737" y="14621"/>
                  <a:pt x="281023" y="14418"/>
                  <a:pt x="280726" y="14442"/>
                </a:cubicBezTo>
                <a:cubicBezTo>
                  <a:pt x="280666" y="14454"/>
                  <a:pt x="280618" y="14502"/>
                  <a:pt x="280607" y="14418"/>
                </a:cubicBezTo>
                <a:close/>
                <a:moveTo>
                  <a:pt x="279856" y="13978"/>
                </a:moveTo>
                <a:cubicBezTo>
                  <a:pt x="280142" y="14121"/>
                  <a:pt x="280047" y="14049"/>
                  <a:pt x="280226" y="14276"/>
                </a:cubicBezTo>
                <a:cubicBezTo>
                  <a:pt x="279868" y="14204"/>
                  <a:pt x="279987" y="14323"/>
                  <a:pt x="279856" y="13978"/>
                </a:cubicBezTo>
                <a:close/>
                <a:moveTo>
                  <a:pt x="278761" y="13323"/>
                </a:moveTo>
                <a:cubicBezTo>
                  <a:pt x="276570" y="12323"/>
                  <a:pt x="277213" y="12371"/>
                  <a:pt x="276761" y="11799"/>
                </a:cubicBezTo>
                <a:cubicBezTo>
                  <a:pt x="276511" y="11478"/>
                  <a:pt x="276642" y="11740"/>
                  <a:pt x="276356" y="11501"/>
                </a:cubicBezTo>
                <a:cubicBezTo>
                  <a:pt x="276023" y="11239"/>
                  <a:pt x="276165" y="10728"/>
                  <a:pt x="276094" y="10370"/>
                </a:cubicBezTo>
                <a:cubicBezTo>
                  <a:pt x="275975" y="9799"/>
                  <a:pt x="276058" y="9977"/>
                  <a:pt x="276225" y="9418"/>
                </a:cubicBezTo>
                <a:cubicBezTo>
                  <a:pt x="276404" y="8799"/>
                  <a:pt x="276106" y="8942"/>
                  <a:pt x="276154" y="8489"/>
                </a:cubicBezTo>
                <a:cubicBezTo>
                  <a:pt x="276261" y="7513"/>
                  <a:pt x="275665" y="6548"/>
                  <a:pt x="275677" y="6346"/>
                </a:cubicBezTo>
                <a:cubicBezTo>
                  <a:pt x="275880" y="5846"/>
                  <a:pt x="276296" y="6108"/>
                  <a:pt x="276201" y="5667"/>
                </a:cubicBezTo>
                <a:cubicBezTo>
                  <a:pt x="276118" y="5405"/>
                  <a:pt x="275808" y="5358"/>
                  <a:pt x="275749" y="4762"/>
                </a:cubicBezTo>
                <a:cubicBezTo>
                  <a:pt x="275665" y="3822"/>
                  <a:pt x="276285" y="3679"/>
                  <a:pt x="277297" y="4239"/>
                </a:cubicBezTo>
                <a:cubicBezTo>
                  <a:pt x="277666" y="4453"/>
                  <a:pt x="277773" y="4536"/>
                  <a:pt x="278082" y="4762"/>
                </a:cubicBezTo>
                <a:cubicBezTo>
                  <a:pt x="278475" y="5060"/>
                  <a:pt x="278547" y="5036"/>
                  <a:pt x="278975" y="5286"/>
                </a:cubicBezTo>
                <a:cubicBezTo>
                  <a:pt x="279452" y="5572"/>
                  <a:pt x="279952" y="6191"/>
                  <a:pt x="280487" y="6584"/>
                </a:cubicBezTo>
                <a:cubicBezTo>
                  <a:pt x="281011" y="6965"/>
                  <a:pt x="281035" y="7382"/>
                  <a:pt x="281083" y="8370"/>
                </a:cubicBezTo>
                <a:cubicBezTo>
                  <a:pt x="281154" y="10525"/>
                  <a:pt x="280499" y="9823"/>
                  <a:pt x="280702" y="10549"/>
                </a:cubicBezTo>
                <a:cubicBezTo>
                  <a:pt x="280797" y="10835"/>
                  <a:pt x="281261" y="11109"/>
                  <a:pt x="280857" y="11418"/>
                </a:cubicBezTo>
                <a:cubicBezTo>
                  <a:pt x="280559" y="11656"/>
                  <a:pt x="280214" y="11466"/>
                  <a:pt x="279952" y="11966"/>
                </a:cubicBezTo>
                <a:cubicBezTo>
                  <a:pt x="279594" y="12668"/>
                  <a:pt x="280511" y="12216"/>
                  <a:pt x="279178" y="13014"/>
                </a:cubicBezTo>
                <a:cubicBezTo>
                  <a:pt x="279023" y="13097"/>
                  <a:pt x="279118" y="13037"/>
                  <a:pt x="278975" y="13133"/>
                </a:cubicBezTo>
                <a:cubicBezTo>
                  <a:pt x="278892" y="13192"/>
                  <a:pt x="278821" y="13252"/>
                  <a:pt x="278761" y="13323"/>
                </a:cubicBezTo>
                <a:close/>
                <a:moveTo>
                  <a:pt x="92797" y="149971"/>
                </a:moveTo>
                <a:lnTo>
                  <a:pt x="92166" y="150030"/>
                </a:lnTo>
                <a:cubicBezTo>
                  <a:pt x="91916" y="149768"/>
                  <a:pt x="91916" y="149780"/>
                  <a:pt x="91869" y="149435"/>
                </a:cubicBezTo>
                <a:cubicBezTo>
                  <a:pt x="93024" y="149911"/>
                  <a:pt x="92738" y="149673"/>
                  <a:pt x="92797" y="149971"/>
                </a:cubicBezTo>
                <a:close/>
                <a:moveTo>
                  <a:pt x="95798" y="149292"/>
                </a:moveTo>
                <a:cubicBezTo>
                  <a:pt x="95655" y="149197"/>
                  <a:pt x="95738" y="149256"/>
                  <a:pt x="95643" y="149137"/>
                </a:cubicBezTo>
                <a:cubicBezTo>
                  <a:pt x="95726" y="149078"/>
                  <a:pt x="96072" y="149066"/>
                  <a:pt x="96262" y="149102"/>
                </a:cubicBezTo>
                <a:cubicBezTo>
                  <a:pt x="96667" y="149161"/>
                  <a:pt x="96655" y="149125"/>
                  <a:pt x="96667" y="149614"/>
                </a:cubicBezTo>
                <a:cubicBezTo>
                  <a:pt x="96357" y="149518"/>
                  <a:pt x="96060" y="149435"/>
                  <a:pt x="95798" y="149292"/>
                </a:cubicBezTo>
                <a:close/>
                <a:moveTo>
                  <a:pt x="93869" y="148983"/>
                </a:moveTo>
                <a:cubicBezTo>
                  <a:pt x="93583" y="149114"/>
                  <a:pt x="93643" y="149102"/>
                  <a:pt x="93393" y="148935"/>
                </a:cubicBezTo>
                <a:cubicBezTo>
                  <a:pt x="93536" y="148780"/>
                  <a:pt x="93702" y="148828"/>
                  <a:pt x="93869" y="148983"/>
                </a:cubicBezTo>
                <a:close/>
                <a:moveTo>
                  <a:pt x="94881" y="148268"/>
                </a:moveTo>
                <a:cubicBezTo>
                  <a:pt x="95131" y="147637"/>
                  <a:pt x="94667" y="147566"/>
                  <a:pt x="95238" y="147328"/>
                </a:cubicBezTo>
                <a:cubicBezTo>
                  <a:pt x="95833" y="148244"/>
                  <a:pt x="95619" y="148161"/>
                  <a:pt x="96917" y="148304"/>
                </a:cubicBezTo>
                <a:cubicBezTo>
                  <a:pt x="97226" y="148340"/>
                  <a:pt x="97334" y="148447"/>
                  <a:pt x="97584" y="148483"/>
                </a:cubicBezTo>
                <a:cubicBezTo>
                  <a:pt x="98048" y="148578"/>
                  <a:pt x="98036" y="148459"/>
                  <a:pt x="98393" y="148506"/>
                </a:cubicBezTo>
                <a:cubicBezTo>
                  <a:pt x="98703" y="148530"/>
                  <a:pt x="98691" y="148625"/>
                  <a:pt x="98989" y="148637"/>
                </a:cubicBezTo>
                <a:cubicBezTo>
                  <a:pt x="99703" y="148685"/>
                  <a:pt x="99893" y="148221"/>
                  <a:pt x="100441" y="148506"/>
                </a:cubicBezTo>
                <a:lnTo>
                  <a:pt x="98929" y="149173"/>
                </a:lnTo>
                <a:cubicBezTo>
                  <a:pt x="98453" y="149649"/>
                  <a:pt x="99203" y="150209"/>
                  <a:pt x="97953" y="149816"/>
                </a:cubicBezTo>
                <a:lnTo>
                  <a:pt x="97869" y="149102"/>
                </a:lnTo>
                <a:lnTo>
                  <a:pt x="97024" y="149828"/>
                </a:lnTo>
                <a:cubicBezTo>
                  <a:pt x="96881" y="150376"/>
                  <a:pt x="97119" y="150328"/>
                  <a:pt x="96560" y="150649"/>
                </a:cubicBezTo>
                <a:cubicBezTo>
                  <a:pt x="95155" y="149971"/>
                  <a:pt x="95750" y="150411"/>
                  <a:pt x="94679" y="150304"/>
                </a:cubicBezTo>
                <a:cubicBezTo>
                  <a:pt x="93583" y="150185"/>
                  <a:pt x="94047" y="150483"/>
                  <a:pt x="93178" y="150947"/>
                </a:cubicBezTo>
                <a:cubicBezTo>
                  <a:pt x="92893" y="150804"/>
                  <a:pt x="92714" y="150602"/>
                  <a:pt x="92333" y="150769"/>
                </a:cubicBezTo>
                <a:cubicBezTo>
                  <a:pt x="91666" y="151030"/>
                  <a:pt x="92393" y="151090"/>
                  <a:pt x="91619" y="151209"/>
                </a:cubicBezTo>
                <a:lnTo>
                  <a:pt x="91523" y="150852"/>
                </a:lnTo>
                <a:cubicBezTo>
                  <a:pt x="91392" y="150554"/>
                  <a:pt x="90297" y="150590"/>
                  <a:pt x="90023" y="150661"/>
                </a:cubicBezTo>
                <a:lnTo>
                  <a:pt x="89583" y="150947"/>
                </a:lnTo>
                <a:cubicBezTo>
                  <a:pt x="89475" y="150733"/>
                  <a:pt x="89523" y="150602"/>
                  <a:pt x="89285" y="150495"/>
                </a:cubicBezTo>
                <a:cubicBezTo>
                  <a:pt x="88761" y="150268"/>
                  <a:pt x="87856" y="150804"/>
                  <a:pt x="87535" y="150769"/>
                </a:cubicBezTo>
                <a:lnTo>
                  <a:pt x="87511" y="150376"/>
                </a:lnTo>
                <a:cubicBezTo>
                  <a:pt x="87451" y="149911"/>
                  <a:pt x="86939" y="149911"/>
                  <a:pt x="86547" y="150066"/>
                </a:cubicBezTo>
                <a:cubicBezTo>
                  <a:pt x="85511" y="150447"/>
                  <a:pt x="85511" y="150733"/>
                  <a:pt x="85082" y="150411"/>
                </a:cubicBezTo>
                <a:lnTo>
                  <a:pt x="85380" y="149959"/>
                </a:lnTo>
                <a:lnTo>
                  <a:pt x="83356" y="150126"/>
                </a:lnTo>
                <a:cubicBezTo>
                  <a:pt x="82296" y="150209"/>
                  <a:pt x="82915" y="150590"/>
                  <a:pt x="81760" y="150245"/>
                </a:cubicBezTo>
                <a:cubicBezTo>
                  <a:pt x="81439" y="150471"/>
                  <a:pt x="81629" y="150495"/>
                  <a:pt x="81213" y="150566"/>
                </a:cubicBezTo>
                <a:lnTo>
                  <a:pt x="80308" y="150066"/>
                </a:lnTo>
                <a:cubicBezTo>
                  <a:pt x="80117" y="150018"/>
                  <a:pt x="79343" y="150209"/>
                  <a:pt x="79177" y="150316"/>
                </a:cubicBezTo>
                <a:lnTo>
                  <a:pt x="80677" y="151030"/>
                </a:lnTo>
                <a:cubicBezTo>
                  <a:pt x="78938" y="151626"/>
                  <a:pt x="78593" y="151995"/>
                  <a:pt x="77379" y="151245"/>
                </a:cubicBezTo>
                <a:lnTo>
                  <a:pt x="77748" y="150292"/>
                </a:lnTo>
                <a:cubicBezTo>
                  <a:pt x="77819" y="150209"/>
                  <a:pt x="78653" y="149578"/>
                  <a:pt x="77855" y="149661"/>
                </a:cubicBezTo>
                <a:cubicBezTo>
                  <a:pt x="77534" y="149697"/>
                  <a:pt x="77283" y="150114"/>
                  <a:pt x="77117" y="150352"/>
                </a:cubicBezTo>
                <a:cubicBezTo>
                  <a:pt x="76748" y="150888"/>
                  <a:pt x="76938" y="150804"/>
                  <a:pt x="77033" y="151316"/>
                </a:cubicBezTo>
                <a:lnTo>
                  <a:pt x="76224" y="150673"/>
                </a:lnTo>
                <a:cubicBezTo>
                  <a:pt x="75962" y="150923"/>
                  <a:pt x="75117" y="151923"/>
                  <a:pt x="74890" y="152031"/>
                </a:cubicBezTo>
                <a:cubicBezTo>
                  <a:pt x="74426" y="152257"/>
                  <a:pt x="74021" y="152388"/>
                  <a:pt x="73533" y="152435"/>
                </a:cubicBezTo>
                <a:cubicBezTo>
                  <a:pt x="72140" y="152578"/>
                  <a:pt x="72759" y="152590"/>
                  <a:pt x="71509" y="152162"/>
                </a:cubicBezTo>
                <a:cubicBezTo>
                  <a:pt x="70175" y="151721"/>
                  <a:pt x="69187" y="152412"/>
                  <a:pt x="68711" y="152400"/>
                </a:cubicBezTo>
                <a:cubicBezTo>
                  <a:pt x="68032" y="152388"/>
                  <a:pt x="68282" y="152078"/>
                  <a:pt x="67116" y="152102"/>
                </a:cubicBezTo>
                <a:cubicBezTo>
                  <a:pt x="66627" y="152114"/>
                  <a:pt x="66556" y="152221"/>
                  <a:pt x="66211" y="152221"/>
                </a:cubicBezTo>
                <a:cubicBezTo>
                  <a:pt x="65770" y="152233"/>
                  <a:pt x="65925" y="152162"/>
                  <a:pt x="65544" y="152054"/>
                </a:cubicBezTo>
                <a:cubicBezTo>
                  <a:pt x="64484" y="152519"/>
                  <a:pt x="64615" y="152602"/>
                  <a:pt x="63603" y="152459"/>
                </a:cubicBezTo>
                <a:cubicBezTo>
                  <a:pt x="63163" y="152400"/>
                  <a:pt x="62829" y="152340"/>
                  <a:pt x="62353" y="152352"/>
                </a:cubicBezTo>
                <a:lnTo>
                  <a:pt x="61972" y="152804"/>
                </a:lnTo>
                <a:cubicBezTo>
                  <a:pt x="60865" y="152590"/>
                  <a:pt x="61139" y="152685"/>
                  <a:pt x="60079" y="153019"/>
                </a:cubicBezTo>
                <a:cubicBezTo>
                  <a:pt x="59734" y="153138"/>
                  <a:pt x="59841" y="153019"/>
                  <a:pt x="59424" y="153126"/>
                </a:cubicBezTo>
                <a:cubicBezTo>
                  <a:pt x="58686" y="153316"/>
                  <a:pt x="58698" y="153459"/>
                  <a:pt x="57829" y="153066"/>
                </a:cubicBezTo>
                <a:cubicBezTo>
                  <a:pt x="56995" y="152697"/>
                  <a:pt x="56328" y="153019"/>
                  <a:pt x="55447" y="152924"/>
                </a:cubicBezTo>
                <a:cubicBezTo>
                  <a:pt x="54697" y="152709"/>
                  <a:pt x="54578" y="153102"/>
                  <a:pt x="54066" y="153281"/>
                </a:cubicBezTo>
                <a:cubicBezTo>
                  <a:pt x="53388" y="153066"/>
                  <a:pt x="52971" y="152781"/>
                  <a:pt x="52566" y="152971"/>
                </a:cubicBezTo>
                <a:cubicBezTo>
                  <a:pt x="52090" y="153174"/>
                  <a:pt x="50268" y="153400"/>
                  <a:pt x="49661" y="153364"/>
                </a:cubicBezTo>
                <a:cubicBezTo>
                  <a:pt x="49220" y="153352"/>
                  <a:pt x="49435" y="153233"/>
                  <a:pt x="48863" y="153150"/>
                </a:cubicBezTo>
                <a:cubicBezTo>
                  <a:pt x="48030" y="152995"/>
                  <a:pt x="47637" y="153245"/>
                  <a:pt x="47196" y="152888"/>
                </a:cubicBezTo>
                <a:lnTo>
                  <a:pt x="48458" y="151912"/>
                </a:lnTo>
                <a:lnTo>
                  <a:pt x="47649" y="151340"/>
                </a:lnTo>
                <a:cubicBezTo>
                  <a:pt x="49018" y="150852"/>
                  <a:pt x="49197" y="151161"/>
                  <a:pt x="50744" y="151150"/>
                </a:cubicBezTo>
                <a:cubicBezTo>
                  <a:pt x="51566" y="151138"/>
                  <a:pt x="51697" y="151257"/>
                  <a:pt x="52340" y="151316"/>
                </a:cubicBezTo>
                <a:cubicBezTo>
                  <a:pt x="53447" y="151400"/>
                  <a:pt x="52804" y="151602"/>
                  <a:pt x="52876" y="151959"/>
                </a:cubicBezTo>
                <a:lnTo>
                  <a:pt x="53209" y="151983"/>
                </a:lnTo>
                <a:cubicBezTo>
                  <a:pt x="54114" y="151864"/>
                  <a:pt x="54173" y="151042"/>
                  <a:pt x="56067" y="151030"/>
                </a:cubicBezTo>
                <a:cubicBezTo>
                  <a:pt x="57352" y="151019"/>
                  <a:pt x="58841" y="150745"/>
                  <a:pt x="60115" y="150614"/>
                </a:cubicBezTo>
                <a:cubicBezTo>
                  <a:pt x="60722" y="150554"/>
                  <a:pt x="60686" y="150388"/>
                  <a:pt x="61139" y="150364"/>
                </a:cubicBezTo>
                <a:cubicBezTo>
                  <a:pt x="61674" y="150328"/>
                  <a:pt x="61639" y="150507"/>
                  <a:pt x="62258" y="150507"/>
                </a:cubicBezTo>
                <a:cubicBezTo>
                  <a:pt x="62770" y="150447"/>
                  <a:pt x="63234" y="150114"/>
                  <a:pt x="63841" y="150066"/>
                </a:cubicBezTo>
                <a:cubicBezTo>
                  <a:pt x="64853" y="149971"/>
                  <a:pt x="64818" y="150435"/>
                  <a:pt x="65306" y="150471"/>
                </a:cubicBezTo>
                <a:lnTo>
                  <a:pt x="66723" y="150411"/>
                </a:lnTo>
                <a:cubicBezTo>
                  <a:pt x="67211" y="150483"/>
                  <a:pt x="67806" y="150614"/>
                  <a:pt x="67985" y="150185"/>
                </a:cubicBezTo>
                <a:lnTo>
                  <a:pt x="67354" y="149935"/>
                </a:lnTo>
                <a:cubicBezTo>
                  <a:pt x="68818" y="149518"/>
                  <a:pt x="68699" y="149614"/>
                  <a:pt x="69663" y="150554"/>
                </a:cubicBezTo>
                <a:cubicBezTo>
                  <a:pt x="71497" y="150447"/>
                  <a:pt x="73164" y="149721"/>
                  <a:pt x="74069" y="149709"/>
                </a:cubicBezTo>
                <a:cubicBezTo>
                  <a:pt x="74676" y="149697"/>
                  <a:pt x="75569" y="149852"/>
                  <a:pt x="76093" y="149768"/>
                </a:cubicBezTo>
                <a:cubicBezTo>
                  <a:pt x="77033" y="149637"/>
                  <a:pt x="77522" y="148947"/>
                  <a:pt x="79367" y="148983"/>
                </a:cubicBezTo>
                <a:cubicBezTo>
                  <a:pt x="79843" y="148995"/>
                  <a:pt x="80022" y="149245"/>
                  <a:pt x="80605" y="149221"/>
                </a:cubicBezTo>
                <a:cubicBezTo>
                  <a:pt x="81808" y="149137"/>
                  <a:pt x="81070" y="149185"/>
                  <a:pt x="81975" y="149245"/>
                </a:cubicBezTo>
                <a:cubicBezTo>
                  <a:pt x="83129" y="149316"/>
                  <a:pt x="84308" y="149102"/>
                  <a:pt x="85451" y="149054"/>
                </a:cubicBezTo>
                <a:cubicBezTo>
                  <a:pt x="86070" y="149054"/>
                  <a:pt x="86725" y="149185"/>
                  <a:pt x="87380" y="149173"/>
                </a:cubicBezTo>
                <a:cubicBezTo>
                  <a:pt x="88511" y="149161"/>
                  <a:pt x="89666" y="149173"/>
                  <a:pt x="90785" y="148995"/>
                </a:cubicBezTo>
                <a:cubicBezTo>
                  <a:pt x="92154" y="148780"/>
                  <a:pt x="92262" y="148566"/>
                  <a:pt x="92762" y="147828"/>
                </a:cubicBezTo>
                <a:cubicBezTo>
                  <a:pt x="93238" y="148030"/>
                  <a:pt x="93655" y="148161"/>
                  <a:pt x="93869" y="148530"/>
                </a:cubicBezTo>
                <a:close/>
                <a:moveTo>
                  <a:pt x="122277" y="9930"/>
                </a:moveTo>
                <a:cubicBezTo>
                  <a:pt x="122289" y="9001"/>
                  <a:pt x="121432" y="8799"/>
                  <a:pt x="122742" y="8394"/>
                </a:cubicBezTo>
                <a:cubicBezTo>
                  <a:pt x="123504" y="8156"/>
                  <a:pt x="122944" y="8513"/>
                  <a:pt x="124004" y="8132"/>
                </a:cubicBezTo>
                <a:cubicBezTo>
                  <a:pt x="124527" y="7930"/>
                  <a:pt x="125837" y="8680"/>
                  <a:pt x="125944" y="8787"/>
                </a:cubicBezTo>
                <a:cubicBezTo>
                  <a:pt x="126611" y="9394"/>
                  <a:pt x="126182" y="8977"/>
                  <a:pt x="128218" y="9382"/>
                </a:cubicBezTo>
                <a:cubicBezTo>
                  <a:pt x="128766" y="9477"/>
                  <a:pt x="129016" y="9418"/>
                  <a:pt x="128992" y="9894"/>
                </a:cubicBezTo>
                <a:lnTo>
                  <a:pt x="128064" y="10061"/>
                </a:lnTo>
                <a:cubicBezTo>
                  <a:pt x="127885" y="10108"/>
                  <a:pt x="126302" y="10847"/>
                  <a:pt x="125766" y="10847"/>
                </a:cubicBezTo>
                <a:cubicBezTo>
                  <a:pt x="121920" y="10858"/>
                  <a:pt x="123158" y="10323"/>
                  <a:pt x="123063" y="9930"/>
                </a:cubicBezTo>
                <a:close/>
                <a:moveTo>
                  <a:pt x="14299" y="144542"/>
                </a:moveTo>
                <a:cubicBezTo>
                  <a:pt x="14466" y="144970"/>
                  <a:pt x="14097" y="145351"/>
                  <a:pt x="13787" y="145423"/>
                </a:cubicBezTo>
                <a:cubicBezTo>
                  <a:pt x="11597" y="145851"/>
                  <a:pt x="12847" y="144911"/>
                  <a:pt x="10394" y="144494"/>
                </a:cubicBezTo>
                <a:cubicBezTo>
                  <a:pt x="9418" y="144339"/>
                  <a:pt x="9454" y="143684"/>
                  <a:pt x="8120" y="143541"/>
                </a:cubicBezTo>
                <a:cubicBezTo>
                  <a:pt x="6144" y="143327"/>
                  <a:pt x="6691" y="142339"/>
                  <a:pt x="7727" y="142529"/>
                </a:cubicBezTo>
                <a:lnTo>
                  <a:pt x="7858" y="142863"/>
                </a:lnTo>
                <a:cubicBezTo>
                  <a:pt x="8180" y="143518"/>
                  <a:pt x="10406" y="143422"/>
                  <a:pt x="10478" y="143458"/>
                </a:cubicBezTo>
                <a:lnTo>
                  <a:pt x="11216" y="144006"/>
                </a:lnTo>
                <a:cubicBezTo>
                  <a:pt x="13228" y="145018"/>
                  <a:pt x="12787" y="143768"/>
                  <a:pt x="14299" y="144542"/>
                </a:cubicBezTo>
                <a:close/>
                <a:moveTo>
                  <a:pt x="230255" y="153471"/>
                </a:moveTo>
                <a:cubicBezTo>
                  <a:pt x="229957" y="153626"/>
                  <a:pt x="230005" y="153483"/>
                  <a:pt x="229624" y="153578"/>
                </a:cubicBezTo>
                <a:cubicBezTo>
                  <a:pt x="228112" y="153947"/>
                  <a:pt x="229124" y="153805"/>
                  <a:pt x="227767" y="153447"/>
                </a:cubicBezTo>
                <a:cubicBezTo>
                  <a:pt x="227112" y="153269"/>
                  <a:pt x="225016" y="153543"/>
                  <a:pt x="224969" y="152912"/>
                </a:cubicBezTo>
                <a:cubicBezTo>
                  <a:pt x="224945" y="152447"/>
                  <a:pt x="225909" y="152554"/>
                  <a:pt x="226290" y="152674"/>
                </a:cubicBezTo>
                <a:cubicBezTo>
                  <a:pt x="226874" y="152852"/>
                  <a:pt x="230100" y="152614"/>
                  <a:pt x="230255" y="153471"/>
                </a:cubicBezTo>
                <a:close/>
                <a:moveTo>
                  <a:pt x="6668" y="22693"/>
                </a:moveTo>
                <a:cubicBezTo>
                  <a:pt x="6656" y="22300"/>
                  <a:pt x="6822" y="21348"/>
                  <a:pt x="6894" y="20895"/>
                </a:cubicBezTo>
                <a:cubicBezTo>
                  <a:pt x="7001" y="20229"/>
                  <a:pt x="6537" y="19991"/>
                  <a:pt x="6882" y="19348"/>
                </a:cubicBezTo>
                <a:lnTo>
                  <a:pt x="7501" y="19871"/>
                </a:lnTo>
                <a:cubicBezTo>
                  <a:pt x="7977" y="20598"/>
                  <a:pt x="7608" y="21229"/>
                  <a:pt x="7430" y="21729"/>
                </a:cubicBezTo>
                <a:cubicBezTo>
                  <a:pt x="7310" y="22122"/>
                  <a:pt x="7441" y="22205"/>
                  <a:pt x="7441" y="22598"/>
                </a:cubicBezTo>
                <a:cubicBezTo>
                  <a:pt x="7441" y="22836"/>
                  <a:pt x="7275" y="23146"/>
                  <a:pt x="7239" y="23396"/>
                </a:cubicBezTo>
                <a:cubicBezTo>
                  <a:pt x="7203" y="23741"/>
                  <a:pt x="7334" y="23681"/>
                  <a:pt x="7477" y="24039"/>
                </a:cubicBezTo>
                <a:lnTo>
                  <a:pt x="6775" y="24384"/>
                </a:lnTo>
                <a:cubicBezTo>
                  <a:pt x="6620" y="23824"/>
                  <a:pt x="6679" y="23241"/>
                  <a:pt x="6668" y="22693"/>
                </a:cubicBezTo>
                <a:close/>
                <a:moveTo>
                  <a:pt x="6882" y="138648"/>
                </a:moveTo>
                <a:cubicBezTo>
                  <a:pt x="6858" y="138029"/>
                  <a:pt x="7037" y="137267"/>
                  <a:pt x="7013" y="136636"/>
                </a:cubicBezTo>
                <a:cubicBezTo>
                  <a:pt x="6977" y="136148"/>
                  <a:pt x="6465" y="135326"/>
                  <a:pt x="7239" y="135088"/>
                </a:cubicBezTo>
                <a:cubicBezTo>
                  <a:pt x="8287" y="136981"/>
                  <a:pt x="7715" y="136136"/>
                  <a:pt x="7620" y="137231"/>
                </a:cubicBezTo>
                <a:cubicBezTo>
                  <a:pt x="7537" y="138469"/>
                  <a:pt x="7513" y="137862"/>
                  <a:pt x="7418" y="138422"/>
                </a:cubicBezTo>
                <a:cubicBezTo>
                  <a:pt x="7322" y="138886"/>
                  <a:pt x="7751" y="139160"/>
                  <a:pt x="7144" y="139398"/>
                </a:cubicBezTo>
                <a:cubicBezTo>
                  <a:pt x="6894" y="138946"/>
                  <a:pt x="6882" y="139041"/>
                  <a:pt x="6882" y="138648"/>
                </a:cubicBezTo>
                <a:close/>
                <a:moveTo>
                  <a:pt x="103823" y="148173"/>
                </a:moveTo>
                <a:cubicBezTo>
                  <a:pt x="104108" y="147816"/>
                  <a:pt x="104870" y="147923"/>
                  <a:pt x="105680" y="147816"/>
                </a:cubicBezTo>
                <a:cubicBezTo>
                  <a:pt x="106097" y="147756"/>
                  <a:pt x="107192" y="147923"/>
                  <a:pt x="107585" y="148006"/>
                </a:cubicBezTo>
                <a:cubicBezTo>
                  <a:pt x="107097" y="148530"/>
                  <a:pt x="107073" y="148471"/>
                  <a:pt x="106370" y="148602"/>
                </a:cubicBezTo>
                <a:cubicBezTo>
                  <a:pt x="105656" y="148721"/>
                  <a:pt x="105561" y="148983"/>
                  <a:pt x="105013" y="148530"/>
                </a:cubicBezTo>
                <a:cubicBezTo>
                  <a:pt x="104513" y="148697"/>
                  <a:pt x="103834" y="149042"/>
                  <a:pt x="103823" y="148173"/>
                </a:cubicBezTo>
                <a:close/>
                <a:moveTo>
                  <a:pt x="11382" y="6501"/>
                </a:moveTo>
                <a:cubicBezTo>
                  <a:pt x="11585" y="6322"/>
                  <a:pt x="11644" y="6358"/>
                  <a:pt x="11740" y="6263"/>
                </a:cubicBezTo>
                <a:cubicBezTo>
                  <a:pt x="12061" y="6013"/>
                  <a:pt x="11775" y="6179"/>
                  <a:pt x="12002" y="5941"/>
                </a:cubicBezTo>
                <a:cubicBezTo>
                  <a:pt x="12383" y="5536"/>
                  <a:pt x="12121" y="6060"/>
                  <a:pt x="12621" y="5465"/>
                </a:cubicBezTo>
                <a:cubicBezTo>
                  <a:pt x="13025" y="4989"/>
                  <a:pt x="12859" y="5322"/>
                  <a:pt x="13442" y="5048"/>
                </a:cubicBezTo>
                <a:cubicBezTo>
                  <a:pt x="13764" y="4882"/>
                  <a:pt x="13692" y="4703"/>
                  <a:pt x="14264" y="4703"/>
                </a:cubicBezTo>
                <a:cubicBezTo>
                  <a:pt x="12978" y="6775"/>
                  <a:pt x="13811" y="5524"/>
                  <a:pt x="12621" y="6501"/>
                </a:cubicBezTo>
                <a:cubicBezTo>
                  <a:pt x="12371" y="6715"/>
                  <a:pt x="12263" y="6953"/>
                  <a:pt x="11823" y="7037"/>
                </a:cubicBezTo>
                <a:close/>
                <a:moveTo>
                  <a:pt x="107990" y="148113"/>
                </a:moveTo>
                <a:cubicBezTo>
                  <a:pt x="108466" y="147756"/>
                  <a:pt x="109121" y="147863"/>
                  <a:pt x="109930" y="147804"/>
                </a:cubicBezTo>
                <a:cubicBezTo>
                  <a:pt x="110704" y="147744"/>
                  <a:pt x="111073" y="147340"/>
                  <a:pt x="111419" y="148030"/>
                </a:cubicBezTo>
                <a:cubicBezTo>
                  <a:pt x="110442" y="148292"/>
                  <a:pt x="108347" y="149018"/>
                  <a:pt x="107990" y="148113"/>
                </a:cubicBezTo>
                <a:close/>
                <a:moveTo>
                  <a:pt x="158722" y="7144"/>
                </a:moveTo>
                <a:cubicBezTo>
                  <a:pt x="158758" y="6727"/>
                  <a:pt x="159032" y="6739"/>
                  <a:pt x="159556" y="6739"/>
                </a:cubicBezTo>
                <a:cubicBezTo>
                  <a:pt x="160425" y="6763"/>
                  <a:pt x="160032" y="6501"/>
                  <a:pt x="160592" y="6548"/>
                </a:cubicBezTo>
                <a:cubicBezTo>
                  <a:pt x="160925" y="6584"/>
                  <a:pt x="160842" y="6679"/>
                  <a:pt x="161199" y="6667"/>
                </a:cubicBezTo>
                <a:cubicBezTo>
                  <a:pt x="161580" y="6656"/>
                  <a:pt x="162235" y="6191"/>
                  <a:pt x="162520" y="6834"/>
                </a:cubicBezTo>
                <a:cubicBezTo>
                  <a:pt x="159818" y="7096"/>
                  <a:pt x="161413" y="7191"/>
                  <a:pt x="160187" y="7513"/>
                </a:cubicBezTo>
                <a:cubicBezTo>
                  <a:pt x="158734" y="6918"/>
                  <a:pt x="159425" y="7453"/>
                  <a:pt x="158722" y="7144"/>
                </a:cubicBezTo>
                <a:close/>
                <a:moveTo>
                  <a:pt x="8346" y="11537"/>
                </a:moveTo>
                <a:cubicBezTo>
                  <a:pt x="8525" y="11180"/>
                  <a:pt x="8882" y="11239"/>
                  <a:pt x="9204" y="10989"/>
                </a:cubicBezTo>
                <a:cubicBezTo>
                  <a:pt x="9394" y="10835"/>
                  <a:pt x="9335" y="10823"/>
                  <a:pt x="9537" y="10644"/>
                </a:cubicBezTo>
                <a:lnTo>
                  <a:pt x="10751" y="9906"/>
                </a:lnTo>
                <a:cubicBezTo>
                  <a:pt x="11192" y="9585"/>
                  <a:pt x="11001" y="9454"/>
                  <a:pt x="11680" y="9430"/>
                </a:cubicBezTo>
                <a:cubicBezTo>
                  <a:pt x="11013" y="10906"/>
                  <a:pt x="11621" y="9894"/>
                  <a:pt x="10370" y="10835"/>
                </a:cubicBezTo>
                <a:cubicBezTo>
                  <a:pt x="9989" y="11120"/>
                  <a:pt x="9811" y="11049"/>
                  <a:pt x="9358" y="11287"/>
                </a:cubicBezTo>
                <a:cubicBezTo>
                  <a:pt x="9096" y="11442"/>
                  <a:pt x="8751" y="11775"/>
                  <a:pt x="8346" y="11537"/>
                </a:cubicBezTo>
                <a:close/>
                <a:moveTo>
                  <a:pt x="7001" y="153781"/>
                </a:moveTo>
                <a:cubicBezTo>
                  <a:pt x="6644" y="153269"/>
                  <a:pt x="7084" y="153221"/>
                  <a:pt x="7001" y="152816"/>
                </a:cubicBezTo>
                <a:cubicBezTo>
                  <a:pt x="6894" y="152340"/>
                  <a:pt x="6608" y="152340"/>
                  <a:pt x="6953" y="151816"/>
                </a:cubicBezTo>
                <a:cubicBezTo>
                  <a:pt x="7739" y="152400"/>
                  <a:pt x="8025" y="152412"/>
                  <a:pt x="8049" y="152804"/>
                </a:cubicBezTo>
                <a:cubicBezTo>
                  <a:pt x="8072" y="153424"/>
                  <a:pt x="7215" y="153757"/>
                  <a:pt x="7001" y="153781"/>
                </a:cubicBezTo>
                <a:close/>
                <a:moveTo>
                  <a:pt x="6620" y="126813"/>
                </a:moveTo>
                <a:cubicBezTo>
                  <a:pt x="6608" y="126313"/>
                  <a:pt x="6525" y="125230"/>
                  <a:pt x="6822" y="124908"/>
                </a:cubicBezTo>
                <a:cubicBezTo>
                  <a:pt x="7227" y="125432"/>
                  <a:pt x="7430" y="125563"/>
                  <a:pt x="7441" y="126373"/>
                </a:cubicBezTo>
                <a:cubicBezTo>
                  <a:pt x="7453" y="126897"/>
                  <a:pt x="7453" y="126718"/>
                  <a:pt x="6739" y="127516"/>
                </a:cubicBezTo>
                <a:close/>
                <a:moveTo>
                  <a:pt x="6620" y="129885"/>
                </a:moveTo>
                <a:cubicBezTo>
                  <a:pt x="6596" y="129671"/>
                  <a:pt x="6727" y="129575"/>
                  <a:pt x="6822" y="129480"/>
                </a:cubicBezTo>
                <a:cubicBezTo>
                  <a:pt x="7965" y="130195"/>
                  <a:pt x="7191" y="130445"/>
                  <a:pt x="7215" y="131099"/>
                </a:cubicBezTo>
                <a:cubicBezTo>
                  <a:pt x="7251" y="131683"/>
                  <a:pt x="7382" y="131909"/>
                  <a:pt x="6846" y="132052"/>
                </a:cubicBezTo>
                <a:cubicBezTo>
                  <a:pt x="6429" y="130790"/>
                  <a:pt x="6834" y="131302"/>
                  <a:pt x="6620" y="129885"/>
                </a:cubicBezTo>
                <a:close/>
                <a:moveTo>
                  <a:pt x="7013" y="13561"/>
                </a:moveTo>
                <a:cubicBezTo>
                  <a:pt x="6846" y="13395"/>
                  <a:pt x="6477" y="11430"/>
                  <a:pt x="7310" y="11430"/>
                </a:cubicBezTo>
                <a:cubicBezTo>
                  <a:pt x="7632" y="11966"/>
                  <a:pt x="7834" y="12275"/>
                  <a:pt x="7596" y="12799"/>
                </a:cubicBezTo>
                <a:cubicBezTo>
                  <a:pt x="7489" y="13025"/>
                  <a:pt x="7549" y="12906"/>
                  <a:pt x="7477" y="13144"/>
                </a:cubicBezTo>
                <a:cubicBezTo>
                  <a:pt x="7358" y="13549"/>
                  <a:pt x="7489" y="13490"/>
                  <a:pt x="7013" y="13561"/>
                </a:cubicBezTo>
                <a:close/>
                <a:moveTo>
                  <a:pt x="6668" y="122967"/>
                </a:moveTo>
                <a:cubicBezTo>
                  <a:pt x="6656" y="122396"/>
                  <a:pt x="6656" y="121801"/>
                  <a:pt x="6822" y="121277"/>
                </a:cubicBezTo>
                <a:cubicBezTo>
                  <a:pt x="7179" y="121670"/>
                  <a:pt x="7334" y="121801"/>
                  <a:pt x="7358" y="122515"/>
                </a:cubicBezTo>
                <a:cubicBezTo>
                  <a:pt x="7370" y="123027"/>
                  <a:pt x="7084" y="123515"/>
                  <a:pt x="6906" y="123991"/>
                </a:cubicBezTo>
                <a:cubicBezTo>
                  <a:pt x="6596" y="123444"/>
                  <a:pt x="6679" y="123682"/>
                  <a:pt x="6668" y="122967"/>
                </a:cubicBezTo>
                <a:close/>
                <a:moveTo>
                  <a:pt x="6906" y="14026"/>
                </a:moveTo>
                <a:cubicBezTo>
                  <a:pt x="7394" y="14049"/>
                  <a:pt x="7251" y="14097"/>
                  <a:pt x="7310" y="14359"/>
                </a:cubicBezTo>
                <a:cubicBezTo>
                  <a:pt x="7370" y="14657"/>
                  <a:pt x="7453" y="14585"/>
                  <a:pt x="7549" y="14859"/>
                </a:cubicBezTo>
                <a:cubicBezTo>
                  <a:pt x="7656" y="15133"/>
                  <a:pt x="7441" y="15835"/>
                  <a:pt x="7239" y="16002"/>
                </a:cubicBezTo>
                <a:cubicBezTo>
                  <a:pt x="6370" y="16621"/>
                  <a:pt x="6906" y="14026"/>
                  <a:pt x="6906" y="14026"/>
                </a:cubicBezTo>
                <a:close/>
                <a:moveTo>
                  <a:pt x="7001" y="7870"/>
                </a:moveTo>
                <a:cubicBezTo>
                  <a:pt x="6977" y="7299"/>
                  <a:pt x="7013" y="7191"/>
                  <a:pt x="7680" y="7239"/>
                </a:cubicBezTo>
                <a:cubicBezTo>
                  <a:pt x="8346" y="7275"/>
                  <a:pt x="8465" y="7299"/>
                  <a:pt x="8632" y="7680"/>
                </a:cubicBezTo>
                <a:cubicBezTo>
                  <a:pt x="8072" y="7930"/>
                  <a:pt x="7215" y="8430"/>
                  <a:pt x="7060" y="8453"/>
                </a:cubicBezTo>
                <a:close/>
                <a:moveTo>
                  <a:pt x="6846" y="37731"/>
                </a:moveTo>
                <a:cubicBezTo>
                  <a:pt x="7358" y="37636"/>
                  <a:pt x="7382" y="37957"/>
                  <a:pt x="7394" y="38374"/>
                </a:cubicBezTo>
                <a:cubicBezTo>
                  <a:pt x="7418" y="39148"/>
                  <a:pt x="7370" y="38969"/>
                  <a:pt x="6727" y="40005"/>
                </a:cubicBezTo>
                <a:cubicBezTo>
                  <a:pt x="6715" y="39719"/>
                  <a:pt x="6668" y="38207"/>
                  <a:pt x="6739" y="37957"/>
                </a:cubicBezTo>
                <a:cubicBezTo>
                  <a:pt x="6787" y="37755"/>
                  <a:pt x="6739" y="37850"/>
                  <a:pt x="6846" y="37731"/>
                </a:cubicBezTo>
                <a:close/>
                <a:moveTo>
                  <a:pt x="6739" y="111573"/>
                </a:moveTo>
                <a:cubicBezTo>
                  <a:pt x="6727" y="111216"/>
                  <a:pt x="6775" y="111145"/>
                  <a:pt x="6965" y="110966"/>
                </a:cubicBezTo>
                <a:cubicBezTo>
                  <a:pt x="7156" y="111192"/>
                  <a:pt x="7775" y="111740"/>
                  <a:pt x="7691" y="112014"/>
                </a:cubicBezTo>
                <a:cubicBezTo>
                  <a:pt x="7656" y="112216"/>
                  <a:pt x="7394" y="112764"/>
                  <a:pt x="6953" y="112752"/>
                </a:cubicBezTo>
                <a:close/>
                <a:moveTo>
                  <a:pt x="71438" y="153769"/>
                </a:moveTo>
                <a:cubicBezTo>
                  <a:pt x="71890" y="153424"/>
                  <a:pt x="71497" y="153590"/>
                  <a:pt x="72223" y="153590"/>
                </a:cubicBezTo>
                <a:cubicBezTo>
                  <a:pt x="72545" y="153590"/>
                  <a:pt x="72842" y="153519"/>
                  <a:pt x="73116" y="153578"/>
                </a:cubicBezTo>
                <a:cubicBezTo>
                  <a:pt x="73735" y="153697"/>
                  <a:pt x="73569" y="154114"/>
                  <a:pt x="73259" y="154352"/>
                </a:cubicBezTo>
                <a:lnTo>
                  <a:pt x="72366" y="154007"/>
                </a:lnTo>
                <a:cubicBezTo>
                  <a:pt x="71985" y="153876"/>
                  <a:pt x="71747" y="154102"/>
                  <a:pt x="71438" y="153769"/>
                </a:cubicBezTo>
                <a:close/>
                <a:moveTo>
                  <a:pt x="6715" y="27075"/>
                </a:moveTo>
                <a:cubicBezTo>
                  <a:pt x="6703" y="26765"/>
                  <a:pt x="6787" y="26706"/>
                  <a:pt x="6763" y="26491"/>
                </a:cubicBezTo>
                <a:cubicBezTo>
                  <a:pt x="6703" y="26003"/>
                  <a:pt x="6537" y="25110"/>
                  <a:pt x="6906" y="24777"/>
                </a:cubicBezTo>
                <a:lnTo>
                  <a:pt x="7418" y="25241"/>
                </a:lnTo>
                <a:cubicBezTo>
                  <a:pt x="7203" y="25706"/>
                  <a:pt x="7191" y="25301"/>
                  <a:pt x="7203" y="25944"/>
                </a:cubicBezTo>
                <a:cubicBezTo>
                  <a:pt x="7203" y="26241"/>
                  <a:pt x="7001" y="26479"/>
                  <a:pt x="7013" y="26622"/>
                </a:cubicBezTo>
                <a:cubicBezTo>
                  <a:pt x="7037" y="26896"/>
                  <a:pt x="7453" y="27027"/>
                  <a:pt x="6715" y="27075"/>
                </a:cubicBezTo>
                <a:close/>
                <a:moveTo>
                  <a:pt x="253472" y="7358"/>
                </a:moveTo>
                <a:cubicBezTo>
                  <a:pt x="252984" y="7299"/>
                  <a:pt x="250805" y="6775"/>
                  <a:pt x="250424" y="6310"/>
                </a:cubicBezTo>
                <a:cubicBezTo>
                  <a:pt x="252032" y="6596"/>
                  <a:pt x="252829" y="6560"/>
                  <a:pt x="253472" y="7358"/>
                </a:cubicBezTo>
                <a:close/>
                <a:moveTo>
                  <a:pt x="100584" y="148363"/>
                </a:moveTo>
                <a:cubicBezTo>
                  <a:pt x="101929" y="148185"/>
                  <a:pt x="101870" y="148352"/>
                  <a:pt x="102501" y="148828"/>
                </a:cubicBezTo>
                <a:lnTo>
                  <a:pt x="101286" y="149185"/>
                </a:lnTo>
                <a:cubicBezTo>
                  <a:pt x="100596" y="148149"/>
                  <a:pt x="100917" y="148923"/>
                  <a:pt x="100584" y="148363"/>
                </a:cubicBezTo>
                <a:close/>
                <a:moveTo>
                  <a:pt x="7358" y="10716"/>
                </a:moveTo>
                <a:cubicBezTo>
                  <a:pt x="7310" y="10728"/>
                  <a:pt x="7370" y="10882"/>
                  <a:pt x="7025" y="10728"/>
                </a:cubicBezTo>
                <a:cubicBezTo>
                  <a:pt x="6787" y="10620"/>
                  <a:pt x="6977" y="10287"/>
                  <a:pt x="6918" y="9894"/>
                </a:cubicBezTo>
                <a:cubicBezTo>
                  <a:pt x="6858" y="9477"/>
                  <a:pt x="6739" y="9061"/>
                  <a:pt x="7441" y="9120"/>
                </a:cubicBezTo>
                <a:cubicBezTo>
                  <a:pt x="7453" y="9537"/>
                  <a:pt x="7501" y="10358"/>
                  <a:pt x="7358" y="10716"/>
                </a:cubicBezTo>
                <a:close/>
                <a:moveTo>
                  <a:pt x="6941" y="144411"/>
                </a:moveTo>
                <a:cubicBezTo>
                  <a:pt x="6822" y="143934"/>
                  <a:pt x="7239" y="143744"/>
                  <a:pt x="7787" y="143744"/>
                </a:cubicBezTo>
                <a:cubicBezTo>
                  <a:pt x="8108" y="143744"/>
                  <a:pt x="8168" y="143887"/>
                  <a:pt x="8263" y="144065"/>
                </a:cubicBezTo>
                <a:cubicBezTo>
                  <a:pt x="8025" y="144434"/>
                  <a:pt x="7537" y="144613"/>
                  <a:pt x="6941" y="144411"/>
                </a:cubicBezTo>
                <a:close/>
                <a:moveTo>
                  <a:pt x="147590" y="14395"/>
                </a:moveTo>
                <a:cubicBezTo>
                  <a:pt x="147471" y="14276"/>
                  <a:pt x="147387" y="13585"/>
                  <a:pt x="147411" y="13383"/>
                </a:cubicBezTo>
                <a:cubicBezTo>
                  <a:pt x="147459" y="13025"/>
                  <a:pt x="147685" y="12835"/>
                  <a:pt x="148126" y="12835"/>
                </a:cubicBezTo>
                <a:cubicBezTo>
                  <a:pt x="148066" y="13264"/>
                  <a:pt x="148066" y="14157"/>
                  <a:pt x="147590" y="14395"/>
                </a:cubicBezTo>
                <a:close/>
                <a:moveTo>
                  <a:pt x="164140" y="154995"/>
                </a:moveTo>
                <a:cubicBezTo>
                  <a:pt x="164485" y="154948"/>
                  <a:pt x="164437" y="154793"/>
                  <a:pt x="165092" y="154900"/>
                </a:cubicBezTo>
                <a:cubicBezTo>
                  <a:pt x="165425" y="154948"/>
                  <a:pt x="165771" y="155031"/>
                  <a:pt x="165985" y="155138"/>
                </a:cubicBezTo>
                <a:cubicBezTo>
                  <a:pt x="165652" y="155376"/>
                  <a:pt x="164354" y="155805"/>
                  <a:pt x="164140" y="154995"/>
                </a:cubicBezTo>
                <a:close/>
                <a:moveTo>
                  <a:pt x="68449" y="153364"/>
                </a:moveTo>
                <a:lnTo>
                  <a:pt x="68687" y="153150"/>
                </a:lnTo>
                <a:lnTo>
                  <a:pt x="69783" y="153328"/>
                </a:lnTo>
                <a:cubicBezTo>
                  <a:pt x="70711" y="153602"/>
                  <a:pt x="70497" y="153507"/>
                  <a:pt x="70676" y="153697"/>
                </a:cubicBezTo>
                <a:cubicBezTo>
                  <a:pt x="70044" y="153995"/>
                  <a:pt x="70044" y="153840"/>
                  <a:pt x="68449" y="153364"/>
                </a:cubicBezTo>
                <a:close/>
                <a:moveTo>
                  <a:pt x="95798" y="152221"/>
                </a:moveTo>
                <a:cubicBezTo>
                  <a:pt x="95369" y="152054"/>
                  <a:pt x="95190" y="151554"/>
                  <a:pt x="95262" y="151066"/>
                </a:cubicBezTo>
                <a:cubicBezTo>
                  <a:pt x="95262" y="151019"/>
                  <a:pt x="95298" y="150864"/>
                  <a:pt x="95298" y="150840"/>
                </a:cubicBezTo>
                <a:cubicBezTo>
                  <a:pt x="95357" y="150649"/>
                  <a:pt x="95321" y="150769"/>
                  <a:pt x="95429" y="150649"/>
                </a:cubicBezTo>
                <a:cubicBezTo>
                  <a:pt x="96036" y="151328"/>
                  <a:pt x="95905" y="150971"/>
                  <a:pt x="95798" y="152221"/>
                </a:cubicBezTo>
                <a:close/>
                <a:moveTo>
                  <a:pt x="7727" y="4632"/>
                </a:moveTo>
                <a:cubicBezTo>
                  <a:pt x="8215" y="5048"/>
                  <a:pt x="7608" y="5691"/>
                  <a:pt x="7299" y="5667"/>
                </a:cubicBezTo>
                <a:cubicBezTo>
                  <a:pt x="6906" y="5644"/>
                  <a:pt x="6977" y="5334"/>
                  <a:pt x="7096" y="5048"/>
                </a:cubicBezTo>
                <a:cubicBezTo>
                  <a:pt x="7263" y="4643"/>
                  <a:pt x="7299" y="4632"/>
                  <a:pt x="7727" y="4632"/>
                </a:cubicBezTo>
                <a:close/>
                <a:moveTo>
                  <a:pt x="258139" y="8608"/>
                </a:moveTo>
                <a:cubicBezTo>
                  <a:pt x="258544" y="8263"/>
                  <a:pt x="259413" y="9108"/>
                  <a:pt x="259128" y="9346"/>
                </a:cubicBezTo>
                <a:cubicBezTo>
                  <a:pt x="258723" y="9715"/>
                  <a:pt x="258175" y="8965"/>
                  <a:pt x="258080" y="8846"/>
                </a:cubicBezTo>
                <a:cubicBezTo>
                  <a:pt x="257889" y="8549"/>
                  <a:pt x="258080" y="8668"/>
                  <a:pt x="258139" y="8608"/>
                </a:cubicBezTo>
                <a:close/>
                <a:moveTo>
                  <a:pt x="7001" y="18014"/>
                </a:moveTo>
                <a:cubicBezTo>
                  <a:pt x="6560" y="17836"/>
                  <a:pt x="6703" y="17752"/>
                  <a:pt x="6727" y="17335"/>
                </a:cubicBezTo>
                <a:cubicBezTo>
                  <a:pt x="6775" y="16859"/>
                  <a:pt x="6668" y="16919"/>
                  <a:pt x="7072" y="16669"/>
                </a:cubicBezTo>
                <a:lnTo>
                  <a:pt x="7501" y="17240"/>
                </a:lnTo>
                <a:close/>
                <a:moveTo>
                  <a:pt x="17740" y="5894"/>
                </a:moveTo>
                <a:cubicBezTo>
                  <a:pt x="17812" y="5691"/>
                  <a:pt x="18705" y="4893"/>
                  <a:pt x="19336" y="5072"/>
                </a:cubicBezTo>
                <a:cubicBezTo>
                  <a:pt x="18788" y="5620"/>
                  <a:pt x="18336" y="6251"/>
                  <a:pt x="17740" y="5894"/>
                </a:cubicBezTo>
                <a:close/>
                <a:moveTo>
                  <a:pt x="7156" y="120086"/>
                </a:moveTo>
                <a:cubicBezTo>
                  <a:pt x="6656" y="119836"/>
                  <a:pt x="6548" y="119134"/>
                  <a:pt x="7060" y="119050"/>
                </a:cubicBezTo>
                <a:cubicBezTo>
                  <a:pt x="7620" y="118931"/>
                  <a:pt x="7775" y="119777"/>
                  <a:pt x="7156" y="120086"/>
                </a:cubicBezTo>
                <a:close/>
                <a:moveTo>
                  <a:pt x="10037" y="153947"/>
                </a:moveTo>
                <a:cubicBezTo>
                  <a:pt x="9620" y="154078"/>
                  <a:pt x="9394" y="153947"/>
                  <a:pt x="9120" y="153781"/>
                </a:cubicBezTo>
                <a:cubicBezTo>
                  <a:pt x="8846" y="153602"/>
                  <a:pt x="8608" y="153507"/>
                  <a:pt x="8680" y="153102"/>
                </a:cubicBezTo>
                <a:cubicBezTo>
                  <a:pt x="9585" y="153424"/>
                  <a:pt x="10037" y="153483"/>
                  <a:pt x="10037" y="153947"/>
                </a:cubicBezTo>
                <a:close/>
                <a:moveTo>
                  <a:pt x="217170" y="5715"/>
                </a:moveTo>
                <a:cubicBezTo>
                  <a:pt x="216051" y="6263"/>
                  <a:pt x="215217" y="5274"/>
                  <a:pt x="216491" y="5251"/>
                </a:cubicBezTo>
                <a:cubicBezTo>
                  <a:pt x="216968" y="5251"/>
                  <a:pt x="217110" y="5405"/>
                  <a:pt x="217170" y="5715"/>
                </a:cubicBezTo>
                <a:close/>
                <a:moveTo>
                  <a:pt x="7310" y="141958"/>
                </a:moveTo>
                <a:cubicBezTo>
                  <a:pt x="7132" y="141732"/>
                  <a:pt x="7120" y="141422"/>
                  <a:pt x="7120" y="141077"/>
                </a:cubicBezTo>
                <a:lnTo>
                  <a:pt x="7715" y="141279"/>
                </a:lnTo>
                <a:cubicBezTo>
                  <a:pt x="8465" y="141672"/>
                  <a:pt x="8049" y="142053"/>
                  <a:pt x="7310" y="141958"/>
                </a:cubicBezTo>
                <a:close/>
                <a:moveTo>
                  <a:pt x="65258" y="153328"/>
                </a:moveTo>
                <a:cubicBezTo>
                  <a:pt x="65413" y="153174"/>
                  <a:pt x="65770" y="153007"/>
                  <a:pt x="66020" y="152995"/>
                </a:cubicBezTo>
                <a:cubicBezTo>
                  <a:pt x="66425" y="152971"/>
                  <a:pt x="66592" y="153114"/>
                  <a:pt x="66711" y="153293"/>
                </a:cubicBezTo>
                <a:cubicBezTo>
                  <a:pt x="66389" y="153709"/>
                  <a:pt x="65580" y="153638"/>
                  <a:pt x="65258" y="153328"/>
                </a:cubicBezTo>
                <a:close/>
                <a:moveTo>
                  <a:pt x="6596" y="45827"/>
                </a:moveTo>
                <a:lnTo>
                  <a:pt x="6632" y="45541"/>
                </a:lnTo>
                <a:lnTo>
                  <a:pt x="7049" y="45541"/>
                </a:lnTo>
                <a:lnTo>
                  <a:pt x="7132" y="46601"/>
                </a:lnTo>
                <a:lnTo>
                  <a:pt x="6775" y="46827"/>
                </a:lnTo>
                <a:cubicBezTo>
                  <a:pt x="6691" y="46660"/>
                  <a:pt x="6620" y="46601"/>
                  <a:pt x="6620" y="46363"/>
                </a:cubicBezTo>
                <a:close/>
                <a:moveTo>
                  <a:pt x="118277" y="7727"/>
                </a:moveTo>
                <a:cubicBezTo>
                  <a:pt x="118836" y="7668"/>
                  <a:pt x="119372" y="7453"/>
                  <a:pt x="119789" y="7620"/>
                </a:cubicBezTo>
                <a:cubicBezTo>
                  <a:pt x="119253" y="8013"/>
                  <a:pt x="119098" y="8275"/>
                  <a:pt x="118586" y="8096"/>
                </a:cubicBezTo>
                <a:cubicBezTo>
                  <a:pt x="118241" y="7965"/>
                  <a:pt x="118360" y="8025"/>
                  <a:pt x="118277" y="7727"/>
                </a:cubicBezTo>
                <a:close/>
                <a:moveTo>
                  <a:pt x="263533" y="10430"/>
                </a:moveTo>
                <a:cubicBezTo>
                  <a:pt x="263664" y="10370"/>
                  <a:pt x="263712" y="10323"/>
                  <a:pt x="264009" y="10323"/>
                </a:cubicBezTo>
                <a:cubicBezTo>
                  <a:pt x="264128" y="10323"/>
                  <a:pt x="264295" y="10358"/>
                  <a:pt x="264390" y="10406"/>
                </a:cubicBezTo>
                <a:cubicBezTo>
                  <a:pt x="265426" y="10787"/>
                  <a:pt x="263664" y="11394"/>
                  <a:pt x="263533" y="10430"/>
                </a:cubicBezTo>
                <a:close/>
                <a:moveTo>
                  <a:pt x="132683" y="155602"/>
                </a:moveTo>
                <a:cubicBezTo>
                  <a:pt x="133171" y="155710"/>
                  <a:pt x="133779" y="156198"/>
                  <a:pt x="133029" y="156317"/>
                </a:cubicBezTo>
                <a:cubicBezTo>
                  <a:pt x="132338" y="156424"/>
                  <a:pt x="132147" y="155924"/>
                  <a:pt x="132683" y="155602"/>
                </a:cubicBezTo>
                <a:close/>
                <a:moveTo>
                  <a:pt x="6739" y="60007"/>
                </a:moveTo>
                <a:cubicBezTo>
                  <a:pt x="6679" y="59650"/>
                  <a:pt x="6775" y="59186"/>
                  <a:pt x="6929" y="58972"/>
                </a:cubicBezTo>
                <a:lnTo>
                  <a:pt x="7501" y="59364"/>
                </a:lnTo>
                <a:cubicBezTo>
                  <a:pt x="7060" y="60019"/>
                  <a:pt x="7191" y="59948"/>
                  <a:pt x="6739" y="60007"/>
                </a:cubicBezTo>
                <a:close/>
                <a:moveTo>
                  <a:pt x="6941" y="41898"/>
                </a:moveTo>
                <a:cubicBezTo>
                  <a:pt x="6370" y="41791"/>
                  <a:pt x="6477" y="41196"/>
                  <a:pt x="6679" y="40910"/>
                </a:cubicBezTo>
                <a:lnTo>
                  <a:pt x="7025" y="40886"/>
                </a:lnTo>
                <a:cubicBezTo>
                  <a:pt x="7120" y="41255"/>
                  <a:pt x="7239" y="41553"/>
                  <a:pt x="6941" y="41898"/>
                </a:cubicBezTo>
                <a:close/>
                <a:moveTo>
                  <a:pt x="160258" y="152173"/>
                </a:moveTo>
                <a:cubicBezTo>
                  <a:pt x="160294" y="152554"/>
                  <a:pt x="160127" y="152685"/>
                  <a:pt x="159675" y="152566"/>
                </a:cubicBezTo>
                <a:cubicBezTo>
                  <a:pt x="159329" y="152459"/>
                  <a:pt x="159246" y="152328"/>
                  <a:pt x="159270" y="152042"/>
                </a:cubicBezTo>
                <a:cubicBezTo>
                  <a:pt x="159699" y="151983"/>
                  <a:pt x="159925" y="152019"/>
                  <a:pt x="160258" y="152173"/>
                </a:cubicBezTo>
                <a:close/>
                <a:moveTo>
                  <a:pt x="83415" y="153459"/>
                </a:moveTo>
                <a:cubicBezTo>
                  <a:pt x="83570" y="153126"/>
                  <a:pt x="83939" y="153019"/>
                  <a:pt x="84415" y="153245"/>
                </a:cubicBezTo>
                <a:cubicBezTo>
                  <a:pt x="84689" y="153781"/>
                  <a:pt x="83891" y="153828"/>
                  <a:pt x="83415" y="153459"/>
                </a:cubicBezTo>
                <a:close/>
                <a:moveTo>
                  <a:pt x="6834" y="148590"/>
                </a:moveTo>
                <a:cubicBezTo>
                  <a:pt x="6739" y="148280"/>
                  <a:pt x="6703" y="148268"/>
                  <a:pt x="6894" y="147947"/>
                </a:cubicBezTo>
                <a:lnTo>
                  <a:pt x="7394" y="147923"/>
                </a:lnTo>
                <a:cubicBezTo>
                  <a:pt x="7477" y="148423"/>
                  <a:pt x="7608" y="148578"/>
                  <a:pt x="6834" y="148590"/>
                </a:cubicBezTo>
                <a:close/>
                <a:moveTo>
                  <a:pt x="112990" y="147875"/>
                </a:moveTo>
                <a:cubicBezTo>
                  <a:pt x="113086" y="147828"/>
                  <a:pt x="113467" y="147804"/>
                  <a:pt x="113633" y="147816"/>
                </a:cubicBezTo>
                <a:cubicBezTo>
                  <a:pt x="114002" y="147863"/>
                  <a:pt x="113955" y="147911"/>
                  <a:pt x="114098" y="148042"/>
                </a:cubicBezTo>
                <a:cubicBezTo>
                  <a:pt x="113752" y="148185"/>
                  <a:pt x="112978" y="148602"/>
                  <a:pt x="112990" y="147875"/>
                </a:cubicBezTo>
                <a:close/>
                <a:moveTo>
                  <a:pt x="7025" y="108335"/>
                </a:moveTo>
                <a:cubicBezTo>
                  <a:pt x="6644" y="108168"/>
                  <a:pt x="6644" y="107811"/>
                  <a:pt x="6787" y="107466"/>
                </a:cubicBezTo>
                <a:cubicBezTo>
                  <a:pt x="7025" y="107525"/>
                  <a:pt x="7203" y="107620"/>
                  <a:pt x="7299" y="107847"/>
                </a:cubicBezTo>
                <a:cubicBezTo>
                  <a:pt x="7382" y="108120"/>
                  <a:pt x="7263" y="108216"/>
                  <a:pt x="7025" y="108335"/>
                </a:cubicBezTo>
                <a:close/>
                <a:moveTo>
                  <a:pt x="28158" y="11835"/>
                </a:moveTo>
                <a:cubicBezTo>
                  <a:pt x="28075" y="11490"/>
                  <a:pt x="28337" y="11347"/>
                  <a:pt x="28861" y="11299"/>
                </a:cubicBezTo>
                <a:lnTo>
                  <a:pt x="29099" y="11609"/>
                </a:lnTo>
                <a:cubicBezTo>
                  <a:pt x="28813" y="11847"/>
                  <a:pt x="28527" y="11906"/>
                  <a:pt x="28158" y="11835"/>
                </a:cubicBezTo>
                <a:close/>
                <a:moveTo>
                  <a:pt x="44160" y="153352"/>
                </a:moveTo>
                <a:cubicBezTo>
                  <a:pt x="44327" y="153185"/>
                  <a:pt x="45434" y="153328"/>
                  <a:pt x="44982" y="153888"/>
                </a:cubicBezTo>
                <a:cubicBezTo>
                  <a:pt x="44529" y="153840"/>
                  <a:pt x="44244" y="153650"/>
                  <a:pt x="44160" y="153352"/>
                </a:cubicBezTo>
                <a:close/>
                <a:moveTo>
                  <a:pt x="93536" y="147161"/>
                </a:moveTo>
                <a:cubicBezTo>
                  <a:pt x="94619" y="146423"/>
                  <a:pt x="94714" y="147459"/>
                  <a:pt x="94000" y="147471"/>
                </a:cubicBezTo>
                <a:cubicBezTo>
                  <a:pt x="93762" y="147471"/>
                  <a:pt x="93643" y="147316"/>
                  <a:pt x="93536" y="147161"/>
                </a:cubicBezTo>
                <a:close/>
                <a:moveTo>
                  <a:pt x="129790" y="9977"/>
                </a:moveTo>
                <a:cubicBezTo>
                  <a:pt x="130123" y="9299"/>
                  <a:pt x="130469" y="9537"/>
                  <a:pt x="131219" y="9692"/>
                </a:cubicBezTo>
                <a:cubicBezTo>
                  <a:pt x="130731" y="9823"/>
                  <a:pt x="130362" y="9989"/>
                  <a:pt x="129790" y="9977"/>
                </a:cubicBezTo>
                <a:close/>
                <a:moveTo>
                  <a:pt x="97226" y="151423"/>
                </a:moveTo>
                <a:cubicBezTo>
                  <a:pt x="97357" y="151138"/>
                  <a:pt x="97715" y="150899"/>
                  <a:pt x="98203" y="151019"/>
                </a:cubicBezTo>
                <a:lnTo>
                  <a:pt x="97869" y="151590"/>
                </a:lnTo>
                <a:close/>
                <a:moveTo>
                  <a:pt x="7132" y="150376"/>
                </a:moveTo>
                <a:cubicBezTo>
                  <a:pt x="6965" y="150233"/>
                  <a:pt x="7025" y="150388"/>
                  <a:pt x="6953" y="149899"/>
                </a:cubicBezTo>
                <a:cubicBezTo>
                  <a:pt x="6918" y="149697"/>
                  <a:pt x="6894" y="149554"/>
                  <a:pt x="6894" y="149340"/>
                </a:cubicBezTo>
                <a:cubicBezTo>
                  <a:pt x="7072" y="149483"/>
                  <a:pt x="7834" y="149911"/>
                  <a:pt x="7132" y="150376"/>
                </a:cubicBezTo>
                <a:close/>
                <a:moveTo>
                  <a:pt x="42446" y="151376"/>
                </a:moveTo>
                <a:cubicBezTo>
                  <a:pt x="42351" y="151221"/>
                  <a:pt x="42315" y="151578"/>
                  <a:pt x="42351" y="151161"/>
                </a:cubicBezTo>
                <a:cubicBezTo>
                  <a:pt x="42434" y="150483"/>
                  <a:pt x="43720" y="151364"/>
                  <a:pt x="42732" y="151447"/>
                </a:cubicBezTo>
                <a:cubicBezTo>
                  <a:pt x="42243" y="151483"/>
                  <a:pt x="42553" y="151400"/>
                  <a:pt x="42446" y="151376"/>
                </a:cubicBezTo>
                <a:close/>
                <a:moveTo>
                  <a:pt x="6906" y="120979"/>
                </a:moveTo>
                <a:cubicBezTo>
                  <a:pt x="6644" y="120789"/>
                  <a:pt x="6584" y="120646"/>
                  <a:pt x="6834" y="120265"/>
                </a:cubicBezTo>
                <a:lnTo>
                  <a:pt x="7370" y="120670"/>
                </a:lnTo>
                <a:cubicBezTo>
                  <a:pt x="7310" y="120979"/>
                  <a:pt x="7156" y="121015"/>
                  <a:pt x="6906" y="120979"/>
                </a:cubicBezTo>
                <a:close/>
                <a:moveTo>
                  <a:pt x="230219" y="154233"/>
                </a:moveTo>
                <a:cubicBezTo>
                  <a:pt x="230279" y="153769"/>
                  <a:pt x="231136" y="153781"/>
                  <a:pt x="231231" y="153947"/>
                </a:cubicBezTo>
                <a:cubicBezTo>
                  <a:pt x="231446" y="154257"/>
                  <a:pt x="230565" y="154269"/>
                  <a:pt x="230219" y="154233"/>
                </a:cubicBezTo>
                <a:close/>
                <a:moveTo>
                  <a:pt x="166318" y="155329"/>
                </a:moveTo>
                <a:cubicBezTo>
                  <a:pt x="166914" y="155210"/>
                  <a:pt x="167116" y="155388"/>
                  <a:pt x="167140" y="155888"/>
                </a:cubicBezTo>
                <a:cubicBezTo>
                  <a:pt x="166628" y="155829"/>
                  <a:pt x="166402" y="155674"/>
                  <a:pt x="166318" y="155329"/>
                </a:cubicBezTo>
                <a:close/>
                <a:moveTo>
                  <a:pt x="46387" y="153745"/>
                </a:moveTo>
                <a:cubicBezTo>
                  <a:pt x="46970" y="153483"/>
                  <a:pt x="47149" y="153602"/>
                  <a:pt x="47208" y="154019"/>
                </a:cubicBezTo>
                <a:cubicBezTo>
                  <a:pt x="46720" y="154114"/>
                  <a:pt x="46411" y="154186"/>
                  <a:pt x="46387" y="153745"/>
                </a:cubicBezTo>
                <a:close/>
                <a:moveTo>
                  <a:pt x="268676" y="7715"/>
                </a:moveTo>
                <a:cubicBezTo>
                  <a:pt x="269034" y="7632"/>
                  <a:pt x="269367" y="7751"/>
                  <a:pt x="269450" y="8049"/>
                </a:cubicBezTo>
                <a:cubicBezTo>
                  <a:pt x="268831" y="8120"/>
                  <a:pt x="268641" y="8227"/>
                  <a:pt x="268593" y="7918"/>
                </a:cubicBezTo>
                <a:cubicBezTo>
                  <a:pt x="268498" y="7513"/>
                  <a:pt x="268581" y="7858"/>
                  <a:pt x="268676" y="7715"/>
                </a:cubicBezTo>
                <a:close/>
                <a:moveTo>
                  <a:pt x="89690" y="151840"/>
                </a:moveTo>
                <a:lnTo>
                  <a:pt x="90011" y="151150"/>
                </a:lnTo>
                <a:lnTo>
                  <a:pt x="90583" y="151138"/>
                </a:lnTo>
                <a:cubicBezTo>
                  <a:pt x="90309" y="151614"/>
                  <a:pt x="90464" y="151280"/>
                  <a:pt x="90190" y="151542"/>
                </a:cubicBezTo>
                <a:cubicBezTo>
                  <a:pt x="89833" y="151900"/>
                  <a:pt x="90345" y="151816"/>
                  <a:pt x="89690" y="151840"/>
                </a:cubicBezTo>
                <a:close/>
                <a:moveTo>
                  <a:pt x="218301" y="5513"/>
                </a:moveTo>
                <a:cubicBezTo>
                  <a:pt x="218575" y="5286"/>
                  <a:pt x="218932" y="5644"/>
                  <a:pt x="219254" y="5882"/>
                </a:cubicBezTo>
                <a:cubicBezTo>
                  <a:pt x="218932" y="6013"/>
                  <a:pt x="218908" y="5989"/>
                  <a:pt x="218539" y="5917"/>
                </a:cubicBezTo>
                <a:close/>
                <a:moveTo>
                  <a:pt x="6918" y="134278"/>
                </a:moveTo>
                <a:cubicBezTo>
                  <a:pt x="7453" y="134124"/>
                  <a:pt x="7501" y="134588"/>
                  <a:pt x="7144" y="134874"/>
                </a:cubicBezTo>
                <a:cubicBezTo>
                  <a:pt x="6918" y="134790"/>
                  <a:pt x="6906" y="134957"/>
                  <a:pt x="6822" y="134600"/>
                </a:cubicBezTo>
                <a:cubicBezTo>
                  <a:pt x="6715" y="134183"/>
                  <a:pt x="6787" y="134421"/>
                  <a:pt x="6918" y="134278"/>
                </a:cubicBezTo>
                <a:close/>
                <a:moveTo>
                  <a:pt x="99358" y="154638"/>
                </a:moveTo>
                <a:cubicBezTo>
                  <a:pt x="99953" y="154424"/>
                  <a:pt x="100132" y="154662"/>
                  <a:pt x="100060" y="155067"/>
                </a:cubicBezTo>
                <a:cubicBezTo>
                  <a:pt x="99548" y="155055"/>
                  <a:pt x="99370" y="154995"/>
                  <a:pt x="99358" y="154638"/>
                </a:cubicBezTo>
                <a:close/>
                <a:moveTo>
                  <a:pt x="144661" y="150185"/>
                </a:moveTo>
                <a:cubicBezTo>
                  <a:pt x="145018" y="149911"/>
                  <a:pt x="145435" y="150007"/>
                  <a:pt x="145375" y="150483"/>
                </a:cubicBezTo>
                <a:lnTo>
                  <a:pt x="144994" y="150530"/>
                </a:lnTo>
                <a:cubicBezTo>
                  <a:pt x="144959" y="150530"/>
                  <a:pt x="144744" y="150483"/>
                  <a:pt x="144720" y="150471"/>
                </a:cubicBezTo>
                <a:close/>
                <a:moveTo>
                  <a:pt x="83630" y="19764"/>
                </a:moveTo>
                <a:cubicBezTo>
                  <a:pt x="83701" y="19514"/>
                  <a:pt x="84237" y="19443"/>
                  <a:pt x="84463" y="19836"/>
                </a:cubicBezTo>
                <a:cubicBezTo>
                  <a:pt x="84130" y="20122"/>
                  <a:pt x="83808" y="20133"/>
                  <a:pt x="83630" y="19764"/>
                </a:cubicBezTo>
                <a:close/>
                <a:moveTo>
                  <a:pt x="97107" y="154757"/>
                </a:moveTo>
                <a:cubicBezTo>
                  <a:pt x="97000" y="154162"/>
                  <a:pt x="98167" y="154269"/>
                  <a:pt x="97703" y="154781"/>
                </a:cubicBezTo>
                <a:cubicBezTo>
                  <a:pt x="97488" y="154912"/>
                  <a:pt x="97262" y="154793"/>
                  <a:pt x="97107" y="154757"/>
                </a:cubicBezTo>
                <a:close/>
                <a:moveTo>
                  <a:pt x="98512" y="147804"/>
                </a:moveTo>
                <a:cubicBezTo>
                  <a:pt x="98453" y="148363"/>
                  <a:pt x="97857" y="148221"/>
                  <a:pt x="97798" y="147971"/>
                </a:cubicBezTo>
                <a:cubicBezTo>
                  <a:pt x="97738" y="147673"/>
                  <a:pt x="98179" y="147613"/>
                  <a:pt x="98512" y="147804"/>
                </a:cubicBezTo>
                <a:close/>
                <a:moveTo>
                  <a:pt x="6965" y="6382"/>
                </a:moveTo>
                <a:cubicBezTo>
                  <a:pt x="6965" y="6227"/>
                  <a:pt x="7025" y="6144"/>
                  <a:pt x="7084" y="6060"/>
                </a:cubicBezTo>
                <a:lnTo>
                  <a:pt x="7441" y="6025"/>
                </a:lnTo>
                <a:lnTo>
                  <a:pt x="7477" y="6596"/>
                </a:lnTo>
                <a:cubicBezTo>
                  <a:pt x="6977" y="6667"/>
                  <a:pt x="6965" y="6679"/>
                  <a:pt x="6965" y="6382"/>
                </a:cubicBezTo>
                <a:close/>
                <a:moveTo>
                  <a:pt x="157032" y="155591"/>
                </a:moveTo>
                <a:cubicBezTo>
                  <a:pt x="157091" y="155376"/>
                  <a:pt x="157103" y="155233"/>
                  <a:pt x="157401" y="155210"/>
                </a:cubicBezTo>
                <a:cubicBezTo>
                  <a:pt x="157734" y="155198"/>
                  <a:pt x="157710" y="155317"/>
                  <a:pt x="157746" y="155543"/>
                </a:cubicBezTo>
                <a:cubicBezTo>
                  <a:pt x="157353" y="155733"/>
                  <a:pt x="157413" y="155674"/>
                  <a:pt x="157032" y="155591"/>
                </a:cubicBezTo>
                <a:close/>
                <a:moveTo>
                  <a:pt x="9418" y="7989"/>
                </a:moveTo>
                <a:cubicBezTo>
                  <a:pt x="9501" y="7739"/>
                  <a:pt x="9977" y="7251"/>
                  <a:pt x="10239" y="7751"/>
                </a:cubicBezTo>
                <a:cubicBezTo>
                  <a:pt x="10037" y="7965"/>
                  <a:pt x="9823" y="8025"/>
                  <a:pt x="9418" y="7989"/>
                </a:cubicBezTo>
                <a:close/>
                <a:moveTo>
                  <a:pt x="277285" y="138588"/>
                </a:moveTo>
                <a:cubicBezTo>
                  <a:pt x="277285" y="138588"/>
                  <a:pt x="276975" y="138696"/>
                  <a:pt x="277142" y="138243"/>
                </a:cubicBezTo>
                <a:cubicBezTo>
                  <a:pt x="277213" y="138112"/>
                  <a:pt x="277344" y="138088"/>
                  <a:pt x="277475" y="138029"/>
                </a:cubicBezTo>
                <a:lnTo>
                  <a:pt x="277701" y="138386"/>
                </a:lnTo>
                <a:cubicBezTo>
                  <a:pt x="277606" y="138529"/>
                  <a:pt x="277463" y="138624"/>
                  <a:pt x="277285" y="138588"/>
                </a:cubicBezTo>
                <a:close/>
                <a:moveTo>
                  <a:pt x="271379" y="6906"/>
                </a:moveTo>
                <a:cubicBezTo>
                  <a:pt x="271498" y="6882"/>
                  <a:pt x="271165" y="6763"/>
                  <a:pt x="271641" y="6894"/>
                </a:cubicBezTo>
                <a:cubicBezTo>
                  <a:pt x="271939" y="6977"/>
                  <a:pt x="272070" y="7144"/>
                  <a:pt x="272034" y="7394"/>
                </a:cubicBezTo>
                <a:cubicBezTo>
                  <a:pt x="271653" y="7275"/>
                  <a:pt x="271451" y="7263"/>
                  <a:pt x="271343" y="7037"/>
                </a:cubicBezTo>
                <a:cubicBezTo>
                  <a:pt x="271212" y="6739"/>
                  <a:pt x="271320" y="7037"/>
                  <a:pt x="271379" y="6906"/>
                </a:cubicBezTo>
                <a:close/>
                <a:moveTo>
                  <a:pt x="93452" y="20169"/>
                </a:moveTo>
                <a:cubicBezTo>
                  <a:pt x="93428" y="20002"/>
                  <a:pt x="93488" y="19895"/>
                  <a:pt x="93750" y="19871"/>
                </a:cubicBezTo>
                <a:cubicBezTo>
                  <a:pt x="94226" y="19836"/>
                  <a:pt x="94047" y="19955"/>
                  <a:pt x="94119" y="20062"/>
                </a:cubicBezTo>
                <a:cubicBezTo>
                  <a:pt x="93940" y="20348"/>
                  <a:pt x="93821" y="20407"/>
                  <a:pt x="93452" y="20169"/>
                </a:cubicBezTo>
                <a:close/>
                <a:moveTo>
                  <a:pt x="260925" y="9596"/>
                </a:moveTo>
                <a:cubicBezTo>
                  <a:pt x="261402" y="9454"/>
                  <a:pt x="261533" y="9573"/>
                  <a:pt x="261616" y="9942"/>
                </a:cubicBezTo>
                <a:cubicBezTo>
                  <a:pt x="261199" y="10073"/>
                  <a:pt x="260997" y="9977"/>
                  <a:pt x="260925" y="9596"/>
                </a:cubicBezTo>
                <a:close/>
                <a:moveTo>
                  <a:pt x="85011" y="153590"/>
                </a:moveTo>
                <a:cubicBezTo>
                  <a:pt x="85142" y="153471"/>
                  <a:pt x="85701" y="153459"/>
                  <a:pt x="85606" y="153947"/>
                </a:cubicBezTo>
                <a:lnTo>
                  <a:pt x="85070" y="153983"/>
                </a:lnTo>
                <a:close/>
                <a:moveTo>
                  <a:pt x="93571" y="146792"/>
                </a:moveTo>
                <a:cubicBezTo>
                  <a:pt x="93476" y="146399"/>
                  <a:pt x="93559" y="146268"/>
                  <a:pt x="93940" y="146149"/>
                </a:cubicBezTo>
                <a:cubicBezTo>
                  <a:pt x="94178" y="146423"/>
                  <a:pt x="93988" y="146720"/>
                  <a:pt x="93571" y="146792"/>
                </a:cubicBezTo>
                <a:close/>
                <a:moveTo>
                  <a:pt x="278440" y="122491"/>
                </a:moveTo>
                <a:cubicBezTo>
                  <a:pt x="278344" y="122086"/>
                  <a:pt x="278594" y="122027"/>
                  <a:pt x="279011" y="122146"/>
                </a:cubicBezTo>
                <a:cubicBezTo>
                  <a:pt x="279059" y="122491"/>
                  <a:pt x="278952" y="122586"/>
                  <a:pt x="278440" y="122491"/>
                </a:cubicBezTo>
                <a:close/>
                <a:moveTo>
                  <a:pt x="71033" y="150007"/>
                </a:moveTo>
                <a:cubicBezTo>
                  <a:pt x="71057" y="149816"/>
                  <a:pt x="71009" y="149780"/>
                  <a:pt x="71187" y="149697"/>
                </a:cubicBezTo>
                <a:cubicBezTo>
                  <a:pt x="71438" y="149578"/>
                  <a:pt x="71616" y="149721"/>
                  <a:pt x="71616" y="149721"/>
                </a:cubicBezTo>
                <a:cubicBezTo>
                  <a:pt x="71747" y="150137"/>
                  <a:pt x="71449" y="150114"/>
                  <a:pt x="71033" y="150007"/>
                </a:cubicBezTo>
                <a:close/>
                <a:moveTo>
                  <a:pt x="66830" y="143303"/>
                </a:moveTo>
                <a:cubicBezTo>
                  <a:pt x="66592" y="142982"/>
                  <a:pt x="66985" y="142815"/>
                  <a:pt x="67318" y="142684"/>
                </a:cubicBezTo>
                <a:cubicBezTo>
                  <a:pt x="67258" y="143113"/>
                  <a:pt x="67258" y="143232"/>
                  <a:pt x="66830" y="143303"/>
                </a:cubicBezTo>
                <a:close/>
                <a:moveTo>
                  <a:pt x="113752" y="152519"/>
                </a:moveTo>
                <a:cubicBezTo>
                  <a:pt x="113288" y="152388"/>
                  <a:pt x="113598" y="152483"/>
                  <a:pt x="113383" y="152102"/>
                </a:cubicBezTo>
                <a:cubicBezTo>
                  <a:pt x="113264" y="151912"/>
                  <a:pt x="113157" y="152019"/>
                  <a:pt x="113288" y="151757"/>
                </a:cubicBezTo>
                <a:lnTo>
                  <a:pt x="113693" y="152138"/>
                </a:lnTo>
                <a:cubicBezTo>
                  <a:pt x="114133" y="152614"/>
                  <a:pt x="113824" y="152447"/>
                  <a:pt x="113752" y="152519"/>
                </a:cubicBezTo>
                <a:close/>
                <a:moveTo>
                  <a:pt x="6822" y="67544"/>
                </a:moveTo>
                <a:cubicBezTo>
                  <a:pt x="6358" y="67103"/>
                  <a:pt x="6798" y="66901"/>
                  <a:pt x="6798" y="66901"/>
                </a:cubicBezTo>
                <a:lnTo>
                  <a:pt x="7120" y="67246"/>
                </a:lnTo>
                <a:cubicBezTo>
                  <a:pt x="7060" y="67461"/>
                  <a:pt x="7013" y="67461"/>
                  <a:pt x="6822" y="67544"/>
                </a:cubicBezTo>
                <a:close/>
                <a:moveTo>
                  <a:pt x="277166" y="12204"/>
                </a:moveTo>
                <a:cubicBezTo>
                  <a:pt x="277213" y="11859"/>
                  <a:pt x="277570" y="11728"/>
                  <a:pt x="277868" y="12085"/>
                </a:cubicBezTo>
                <a:cubicBezTo>
                  <a:pt x="277606" y="12359"/>
                  <a:pt x="277487" y="12311"/>
                  <a:pt x="277166" y="12204"/>
                </a:cubicBezTo>
                <a:close/>
                <a:moveTo>
                  <a:pt x="172224" y="153828"/>
                </a:moveTo>
                <a:cubicBezTo>
                  <a:pt x="172617" y="153697"/>
                  <a:pt x="172617" y="153674"/>
                  <a:pt x="172772" y="154019"/>
                </a:cubicBezTo>
                <a:cubicBezTo>
                  <a:pt x="172688" y="154090"/>
                  <a:pt x="172867" y="154174"/>
                  <a:pt x="172391" y="154174"/>
                </a:cubicBezTo>
                <a:cubicBezTo>
                  <a:pt x="172105" y="154186"/>
                  <a:pt x="172176" y="153959"/>
                  <a:pt x="172224" y="153828"/>
                </a:cubicBezTo>
                <a:close/>
                <a:moveTo>
                  <a:pt x="54185" y="155722"/>
                </a:moveTo>
                <a:cubicBezTo>
                  <a:pt x="53804" y="155852"/>
                  <a:pt x="53590" y="155805"/>
                  <a:pt x="53578" y="155424"/>
                </a:cubicBezTo>
                <a:cubicBezTo>
                  <a:pt x="54066" y="155329"/>
                  <a:pt x="54126" y="155412"/>
                  <a:pt x="54185" y="155722"/>
                </a:cubicBezTo>
                <a:close/>
                <a:moveTo>
                  <a:pt x="85951" y="150685"/>
                </a:moveTo>
                <a:cubicBezTo>
                  <a:pt x="85987" y="150388"/>
                  <a:pt x="86058" y="150352"/>
                  <a:pt x="86475" y="150364"/>
                </a:cubicBezTo>
                <a:lnTo>
                  <a:pt x="86511" y="150733"/>
                </a:lnTo>
                <a:cubicBezTo>
                  <a:pt x="86070" y="150792"/>
                  <a:pt x="86285" y="150840"/>
                  <a:pt x="85951" y="150685"/>
                </a:cubicBezTo>
                <a:close/>
                <a:moveTo>
                  <a:pt x="120539" y="8025"/>
                </a:moveTo>
                <a:cubicBezTo>
                  <a:pt x="120527" y="7608"/>
                  <a:pt x="121253" y="7632"/>
                  <a:pt x="121039" y="8072"/>
                </a:cubicBezTo>
                <a:cubicBezTo>
                  <a:pt x="120884" y="8156"/>
                  <a:pt x="121313" y="8215"/>
                  <a:pt x="120729" y="8144"/>
                </a:cubicBezTo>
                <a:cubicBezTo>
                  <a:pt x="120670" y="8144"/>
                  <a:pt x="120587" y="8049"/>
                  <a:pt x="120539" y="8025"/>
                </a:cubicBezTo>
                <a:close/>
                <a:moveTo>
                  <a:pt x="251412" y="11001"/>
                </a:moveTo>
                <a:cubicBezTo>
                  <a:pt x="251162" y="10751"/>
                  <a:pt x="251150" y="10787"/>
                  <a:pt x="251412" y="10549"/>
                </a:cubicBezTo>
                <a:cubicBezTo>
                  <a:pt x="251817" y="10644"/>
                  <a:pt x="252008" y="10966"/>
                  <a:pt x="251412" y="11001"/>
                </a:cubicBezTo>
                <a:close/>
                <a:moveTo>
                  <a:pt x="74093" y="149364"/>
                </a:moveTo>
                <a:cubicBezTo>
                  <a:pt x="74093" y="149364"/>
                  <a:pt x="74152" y="149554"/>
                  <a:pt x="73759" y="149411"/>
                </a:cubicBezTo>
                <a:cubicBezTo>
                  <a:pt x="73676" y="149376"/>
                  <a:pt x="73640" y="149316"/>
                  <a:pt x="73640" y="149256"/>
                </a:cubicBezTo>
                <a:cubicBezTo>
                  <a:pt x="73628" y="149078"/>
                  <a:pt x="73771" y="149066"/>
                  <a:pt x="73938" y="149018"/>
                </a:cubicBezTo>
                <a:cubicBezTo>
                  <a:pt x="74402" y="149435"/>
                  <a:pt x="74105" y="149316"/>
                  <a:pt x="74093" y="149364"/>
                </a:cubicBezTo>
                <a:close/>
                <a:moveTo>
                  <a:pt x="6548" y="43874"/>
                </a:moveTo>
                <a:lnTo>
                  <a:pt x="7025" y="43815"/>
                </a:lnTo>
                <a:lnTo>
                  <a:pt x="7025" y="44267"/>
                </a:lnTo>
                <a:cubicBezTo>
                  <a:pt x="6620" y="44220"/>
                  <a:pt x="6608" y="44208"/>
                  <a:pt x="6548" y="43874"/>
                </a:cubicBezTo>
                <a:close/>
                <a:moveTo>
                  <a:pt x="99608" y="149899"/>
                </a:moveTo>
                <a:cubicBezTo>
                  <a:pt x="99632" y="149673"/>
                  <a:pt x="100060" y="149733"/>
                  <a:pt x="100251" y="149780"/>
                </a:cubicBezTo>
                <a:cubicBezTo>
                  <a:pt x="100501" y="149840"/>
                  <a:pt x="100310" y="149780"/>
                  <a:pt x="100477" y="149887"/>
                </a:cubicBezTo>
                <a:cubicBezTo>
                  <a:pt x="100048" y="150007"/>
                  <a:pt x="100013" y="150078"/>
                  <a:pt x="99608" y="149899"/>
                </a:cubicBezTo>
                <a:close/>
                <a:moveTo>
                  <a:pt x="85201" y="19752"/>
                </a:moveTo>
                <a:cubicBezTo>
                  <a:pt x="85475" y="19598"/>
                  <a:pt x="85665" y="19610"/>
                  <a:pt x="86035" y="19645"/>
                </a:cubicBezTo>
                <a:cubicBezTo>
                  <a:pt x="85880" y="19955"/>
                  <a:pt x="85475" y="20002"/>
                  <a:pt x="85201" y="19752"/>
                </a:cubicBezTo>
                <a:close/>
                <a:moveTo>
                  <a:pt x="62222" y="18371"/>
                </a:moveTo>
                <a:close/>
                <a:moveTo>
                  <a:pt x="46434" y="7632"/>
                </a:moveTo>
                <a:cubicBezTo>
                  <a:pt x="46780" y="7382"/>
                  <a:pt x="46887" y="7513"/>
                  <a:pt x="47065" y="7715"/>
                </a:cubicBezTo>
                <a:cubicBezTo>
                  <a:pt x="47042" y="7715"/>
                  <a:pt x="47137" y="7918"/>
                  <a:pt x="46637" y="7810"/>
                </a:cubicBezTo>
                <a:cubicBezTo>
                  <a:pt x="46339" y="7751"/>
                  <a:pt x="46542" y="7787"/>
                  <a:pt x="46434" y="7632"/>
                </a:cubicBezTo>
                <a:close/>
                <a:moveTo>
                  <a:pt x="59948" y="19145"/>
                </a:moveTo>
                <a:cubicBezTo>
                  <a:pt x="59948" y="19145"/>
                  <a:pt x="59627" y="19098"/>
                  <a:pt x="59948" y="18848"/>
                </a:cubicBezTo>
                <a:cubicBezTo>
                  <a:pt x="60198" y="18645"/>
                  <a:pt x="60341" y="18824"/>
                  <a:pt x="60353" y="18824"/>
                </a:cubicBezTo>
                <a:cubicBezTo>
                  <a:pt x="60353" y="19062"/>
                  <a:pt x="60258" y="19169"/>
                  <a:pt x="59948" y="19145"/>
                </a:cubicBezTo>
                <a:close/>
                <a:moveTo>
                  <a:pt x="48030" y="7037"/>
                </a:moveTo>
                <a:cubicBezTo>
                  <a:pt x="48101" y="6727"/>
                  <a:pt x="48054" y="6739"/>
                  <a:pt x="48494" y="6763"/>
                </a:cubicBezTo>
                <a:cubicBezTo>
                  <a:pt x="48518" y="7013"/>
                  <a:pt x="48530" y="6953"/>
                  <a:pt x="48447" y="7096"/>
                </a:cubicBezTo>
                <a:cubicBezTo>
                  <a:pt x="48077" y="7156"/>
                  <a:pt x="48197" y="7144"/>
                  <a:pt x="48030" y="7037"/>
                </a:cubicBezTo>
                <a:close/>
                <a:moveTo>
                  <a:pt x="41708" y="5596"/>
                </a:moveTo>
                <a:cubicBezTo>
                  <a:pt x="41791" y="5060"/>
                  <a:pt x="42374" y="5274"/>
                  <a:pt x="42077" y="5691"/>
                </a:cubicBezTo>
                <a:cubicBezTo>
                  <a:pt x="41672" y="5667"/>
                  <a:pt x="41981" y="5763"/>
                  <a:pt x="41708" y="5596"/>
                </a:cubicBezTo>
                <a:close/>
                <a:moveTo>
                  <a:pt x="158520" y="155352"/>
                </a:moveTo>
                <a:cubicBezTo>
                  <a:pt x="158484" y="155186"/>
                  <a:pt x="158556" y="155031"/>
                  <a:pt x="158829" y="155114"/>
                </a:cubicBezTo>
                <a:cubicBezTo>
                  <a:pt x="159210" y="155210"/>
                  <a:pt x="158996" y="155150"/>
                  <a:pt x="159020" y="155436"/>
                </a:cubicBezTo>
                <a:close/>
                <a:moveTo>
                  <a:pt x="262068" y="9930"/>
                </a:moveTo>
                <a:cubicBezTo>
                  <a:pt x="262176" y="9870"/>
                  <a:pt x="261830" y="9799"/>
                  <a:pt x="262366" y="9858"/>
                </a:cubicBezTo>
                <a:cubicBezTo>
                  <a:pt x="262700" y="9894"/>
                  <a:pt x="262783" y="10013"/>
                  <a:pt x="262830" y="10239"/>
                </a:cubicBezTo>
                <a:close/>
                <a:moveTo>
                  <a:pt x="186488" y="150185"/>
                </a:moveTo>
                <a:cubicBezTo>
                  <a:pt x="186333" y="149840"/>
                  <a:pt x="186333" y="149887"/>
                  <a:pt x="186761" y="149792"/>
                </a:cubicBezTo>
                <a:cubicBezTo>
                  <a:pt x="186904" y="150149"/>
                  <a:pt x="186928" y="150090"/>
                  <a:pt x="186488" y="150185"/>
                </a:cubicBezTo>
                <a:close/>
                <a:moveTo>
                  <a:pt x="83749" y="145482"/>
                </a:moveTo>
                <a:cubicBezTo>
                  <a:pt x="83403" y="145780"/>
                  <a:pt x="83296" y="145601"/>
                  <a:pt x="83237" y="145292"/>
                </a:cubicBezTo>
                <a:cubicBezTo>
                  <a:pt x="83713" y="145304"/>
                  <a:pt x="83570" y="145244"/>
                  <a:pt x="83749" y="145482"/>
                </a:cubicBezTo>
                <a:close/>
                <a:moveTo>
                  <a:pt x="96000" y="154757"/>
                </a:moveTo>
                <a:cubicBezTo>
                  <a:pt x="96000" y="154436"/>
                  <a:pt x="96333" y="154424"/>
                  <a:pt x="96488" y="154757"/>
                </a:cubicBezTo>
                <a:cubicBezTo>
                  <a:pt x="96155" y="154936"/>
                  <a:pt x="96310" y="154888"/>
                  <a:pt x="96000" y="154757"/>
                </a:cubicBezTo>
                <a:close/>
                <a:moveTo>
                  <a:pt x="38076" y="138446"/>
                </a:moveTo>
                <a:lnTo>
                  <a:pt x="38040" y="138100"/>
                </a:lnTo>
                <a:cubicBezTo>
                  <a:pt x="38398" y="138124"/>
                  <a:pt x="38398" y="138148"/>
                  <a:pt x="38457" y="138398"/>
                </a:cubicBezTo>
                <a:close/>
                <a:moveTo>
                  <a:pt x="264986" y="5310"/>
                </a:moveTo>
                <a:cubicBezTo>
                  <a:pt x="265212" y="5239"/>
                  <a:pt x="264712" y="5191"/>
                  <a:pt x="265247" y="5251"/>
                </a:cubicBezTo>
                <a:cubicBezTo>
                  <a:pt x="265509" y="5286"/>
                  <a:pt x="265545" y="5465"/>
                  <a:pt x="265569" y="5655"/>
                </a:cubicBezTo>
                <a:close/>
                <a:moveTo>
                  <a:pt x="29718" y="151400"/>
                </a:moveTo>
                <a:cubicBezTo>
                  <a:pt x="30039" y="151197"/>
                  <a:pt x="30039" y="151257"/>
                  <a:pt x="30337" y="151388"/>
                </a:cubicBezTo>
                <a:cubicBezTo>
                  <a:pt x="29742" y="151697"/>
                  <a:pt x="29837" y="151495"/>
                  <a:pt x="29718" y="151400"/>
                </a:cubicBezTo>
                <a:close/>
                <a:moveTo>
                  <a:pt x="114217" y="147947"/>
                </a:moveTo>
                <a:cubicBezTo>
                  <a:pt x="114252" y="147613"/>
                  <a:pt x="114455" y="147494"/>
                  <a:pt x="114669" y="147852"/>
                </a:cubicBezTo>
                <a:cubicBezTo>
                  <a:pt x="114419" y="147982"/>
                  <a:pt x="114645" y="147947"/>
                  <a:pt x="114217" y="147947"/>
                </a:cubicBezTo>
                <a:close/>
                <a:moveTo>
                  <a:pt x="95345" y="19883"/>
                </a:moveTo>
                <a:cubicBezTo>
                  <a:pt x="95595" y="19705"/>
                  <a:pt x="95714" y="19669"/>
                  <a:pt x="95893" y="19883"/>
                </a:cubicBezTo>
                <a:cubicBezTo>
                  <a:pt x="95822" y="19931"/>
                  <a:pt x="96024" y="19991"/>
                  <a:pt x="95560" y="19991"/>
                </a:cubicBezTo>
                <a:cubicBezTo>
                  <a:pt x="95119" y="19991"/>
                  <a:pt x="95476" y="19967"/>
                  <a:pt x="95345" y="19883"/>
                </a:cubicBezTo>
                <a:close/>
                <a:moveTo>
                  <a:pt x="116967" y="148113"/>
                </a:moveTo>
                <a:cubicBezTo>
                  <a:pt x="116979" y="147994"/>
                  <a:pt x="117038" y="147971"/>
                  <a:pt x="117169" y="147935"/>
                </a:cubicBezTo>
                <a:cubicBezTo>
                  <a:pt x="117574" y="147852"/>
                  <a:pt x="117253" y="147935"/>
                  <a:pt x="117408" y="148006"/>
                </a:cubicBezTo>
                <a:cubicBezTo>
                  <a:pt x="117253" y="148280"/>
                  <a:pt x="117324" y="148304"/>
                  <a:pt x="116967" y="148113"/>
                </a:cubicBezTo>
                <a:close/>
                <a:moveTo>
                  <a:pt x="82153" y="147018"/>
                </a:moveTo>
                <a:lnTo>
                  <a:pt x="82570" y="146994"/>
                </a:lnTo>
                <a:cubicBezTo>
                  <a:pt x="82498" y="147280"/>
                  <a:pt x="82570" y="147292"/>
                  <a:pt x="82236" y="147256"/>
                </a:cubicBezTo>
                <a:cubicBezTo>
                  <a:pt x="82117" y="147137"/>
                  <a:pt x="82106" y="147447"/>
                  <a:pt x="82153" y="147018"/>
                </a:cubicBezTo>
                <a:close/>
                <a:moveTo>
                  <a:pt x="231172" y="154340"/>
                </a:moveTo>
                <a:cubicBezTo>
                  <a:pt x="231327" y="154257"/>
                  <a:pt x="230934" y="154162"/>
                  <a:pt x="231493" y="154269"/>
                </a:cubicBezTo>
                <a:cubicBezTo>
                  <a:pt x="231624" y="154305"/>
                  <a:pt x="231648" y="154424"/>
                  <a:pt x="231672" y="154424"/>
                </a:cubicBezTo>
                <a:cubicBezTo>
                  <a:pt x="231338" y="154543"/>
                  <a:pt x="231434" y="154590"/>
                  <a:pt x="231172" y="154340"/>
                </a:cubicBezTo>
                <a:close/>
                <a:moveTo>
                  <a:pt x="109835" y="151507"/>
                </a:moveTo>
                <a:cubicBezTo>
                  <a:pt x="109883" y="151483"/>
                  <a:pt x="109716" y="151340"/>
                  <a:pt x="110085" y="151376"/>
                </a:cubicBezTo>
                <a:cubicBezTo>
                  <a:pt x="110383" y="151388"/>
                  <a:pt x="110288" y="151459"/>
                  <a:pt x="110323" y="151507"/>
                </a:cubicBezTo>
                <a:cubicBezTo>
                  <a:pt x="110049" y="151661"/>
                  <a:pt x="110145" y="151685"/>
                  <a:pt x="109835" y="151507"/>
                </a:cubicBezTo>
                <a:close/>
                <a:moveTo>
                  <a:pt x="12383" y="155888"/>
                </a:moveTo>
                <a:cubicBezTo>
                  <a:pt x="12013" y="155888"/>
                  <a:pt x="12085" y="155864"/>
                  <a:pt x="12013" y="155591"/>
                </a:cubicBezTo>
                <a:cubicBezTo>
                  <a:pt x="12383" y="155602"/>
                  <a:pt x="12383" y="155591"/>
                  <a:pt x="12383" y="155888"/>
                </a:cubicBezTo>
                <a:close/>
                <a:moveTo>
                  <a:pt x="10728" y="6846"/>
                </a:moveTo>
                <a:cubicBezTo>
                  <a:pt x="10775" y="6525"/>
                  <a:pt x="10716" y="6608"/>
                  <a:pt x="11037" y="6525"/>
                </a:cubicBezTo>
                <a:lnTo>
                  <a:pt x="11085" y="6798"/>
                </a:lnTo>
                <a:close/>
                <a:moveTo>
                  <a:pt x="256592" y="8334"/>
                </a:moveTo>
                <a:cubicBezTo>
                  <a:pt x="256794" y="8215"/>
                  <a:pt x="256508" y="8263"/>
                  <a:pt x="256830" y="8251"/>
                </a:cubicBezTo>
                <a:cubicBezTo>
                  <a:pt x="257115" y="8227"/>
                  <a:pt x="256889" y="8251"/>
                  <a:pt x="257020" y="8346"/>
                </a:cubicBezTo>
                <a:cubicBezTo>
                  <a:pt x="256746" y="8692"/>
                  <a:pt x="256770" y="8513"/>
                  <a:pt x="256592" y="8334"/>
                </a:cubicBezTo>
                <a:close/>
                <a:moveTo>
                  <a:pt x="82284" y="148625"/>
                </a:moveTo>
                <a:cubicBezTo>
                  <a:pt x="82451" y="148518"/>
                  <a:pt x="82701" y="148542"/>
                  <a:pt x="82677" y="148828"/>
                </a:cubicBezTo>
                <a:cubicBezTo>
                  <a:pt x="82344" y="148840"/>
                  <a:pt x="82403" y="148828"/>
                  <a:pt x="82284" y="148625"/>
                </a:cubicBezTo>
                <a:close/>
                <a:moveTo>
                  <a:pt x="83713" y="147173"/>
                </a:moveTo>
                <a:cubicBezTo>
                  <a:pt x="83677" y="147149"/>
                  <a:pt x="83570" y="147149"/>
                  <a:pt x="83522" y="147018"/>
                </a:cubicBezTo>
                <a:cubicBezTo>
                  <a:pt x="83415" y="146697"/>
                  <a:pt x="83475" y="147018"/>
                  <a:pt x="83594" y="146828"/>
                </a:cubicBezTo>
                <a:cubicBezTo>
                  <a:pt x="83891" y="146982"/>
                  <a:pt x="83951" y="146911"/>
                  <a:pt x="83713" y="147173"/>
                </a:cubicBezTo>
                <a:close/>
                <a:moveTo>
                  <a:pt x="27063" y="12537"/>
                </a:moveTo>
                <a:cubicBezTo>
                  <a:pt x="26944" y="12263"/>
                  <a:pt x="26956" y="12371"/>
                  <a:pt x="27182" y="12216"/>
                </a:cubicBezTo>
                <a:cubicBezTo>
                  <a:pt x="27337" y="12359"/>
                  <a:pt x="27396" y="12097"/>
                  <a:pt x="27277" y="12418"/>
                </a:cubicBezTo>
                <a:cubicBezTo>
                  <a:pt x="27194" y="12656"/>
                  <a:pt x="27313" y="12442"/>
                  <a:pt x="27063" y="12537"/>
                </a:cubicBezTo>
                <a:close/>
                <a:moveTo>
                  <a:pt x="130707" y="153519"/>
                </a:moveTo>
                <a:cubicBezTo>
                  <a:pt x="130838" y="153447"/>
                  <a:pt x="130493" y="153340"/>
                  <a:pt x="131088" y="153376"/>
                </a:cubicBezTo>
                <a:cubicBezTo>
                  <a:pt x="130945" y="153638"/>
                  <a:pt x="131159" y="153459"/>
                  <a:pt x="130921" y="153566"/>
                </a:cubicBezTo>
                <a:cubicBezTo>
                  <a:pt x="130647" y="153697"/>
                  <a:pt x="130766" y="153543"/>
                  <a:pt x="130707" y="153519"/>
                </a:cubicBezTo>
                <a:close/>
                <a:moveTo>
                  <a:pt x="38267" y="12787"/>
                </a:moveTo>
                <a:cubicBezTo>
                  <a:pt x="37898" y="12668"/>
                  <a:pt x="37969" y="12680"/>
                  <a:pt x="38267" y="12513"/>
                </a:cubicBezTo>
                <a:cubicBezTo>
                  <a:pt x="38291" y="12561"/>
                  <a:pt x="38576" y="12430"/>
                  <a:pt x="38267" y="12787"/>
                </a:cubicBezTo>
                <a:close/>
                <a:moveTo>
                  <a:pt x="103442" y="150090"/>
                </a:moveTo>
                <a:cubicBezTo>
                  <a:pt x="103061" y="150078"/>
                  <a:pt x="103168" y="150173"/>
                  <a:pt x="103120" y="149876"/>
                </a:cubicBezTo>
                <a:cubicBezTo>
                  <a:pt x="103501" y="149899"/>
                  <a:pt x="103346" y="149828"/>
                  <a:pt x="103442" y="150090"/>
                </a:cubicBezTo>
                <a:close/>
                <a:moveTo>
                  <a:pt x="83641" y="147982"/>
                </a:moveTo>
                <a:cubicBezTo>
                  <a:pt x="83689" y="147685"/>
                  <a:pt x="83582" y="147792"/>
                  <a:pt x="83939" y="147721"/>
                </a:cubicBezTo>
                <a:cubicBezTo>
                  <a:pt x="83856" y="147971"/>
                  <a:pt x="84130" y="147828"/>
                  <a:pt x="83641" y="147982"/>
                </a:cubicBezTo>
                <a:close/>
                <a:moveTo>
                  <a:pt x="147983" y="12192"/>
                </a:moveTo>
                <a:cubicBezTo>
                  <a:pt x="147649" y="12323"/>
                  <a:pt x="147721" y="12335"/>
                  <a:pt x="147697" y="12061"/>
                </a:cubicBezTo>
                <a:cubicBezTo>
                  <a:pt x="148126" y="12073"/>
                  <a:pt x="147864" y="11990"/>
                  <a:pt x="147983" y="12192"/>
                </a:cubicBezTo>
                <a:close/>
                <a:moveTo>
                  <a:pt x="43958" y="9942"/>
                </a:moveTo>
                <a:cubicBezTo>
                  <a:pt x="44006" y="9596"/>
                  <a:pt x="43755" y="9704"/>
                  <a:pt x="44244" y="9704"/>
                </a:cubicBezTo>
                <a:cubicBezTo>
                  <a:pt x="44089" y="9989"/>
                  <a:pt x="44208" y="9823"/>
                  <a:pt x="43958" y="9942"/>
                </a:cubicBezTo>
                <a:close/>
                <a:moveTo>
                  <a:pt x="256056" y="8191"/>
                </a:moveTo>
                <a:cubicBezTo>
                  <a:pt x="255663" y="8156"/>
                  <a:pt x="255853" y="8227"/>
                  <a:pt x="255699" y="7989"/>
                </a:cubicBezTo>
                <a:cubicBezTo>
                  <a:pt x="256092" y="8049"/>
                  <a:pt x="255901" y="7930"/>
                  <a:pt x="256056" y="8191"/>
                </a:cubicBezTo>
                <a:close/>
                <a:moveTo>
                  <a:pt x="102382" y="154757"/>
                </a:moveTo>
                <a:cubicBezTo>
                  <a:pt x="102632" y="154686"/>
                  <a:pt x="102549" y="154590"/>
                  <a:pt x="102608" y="154900"/>
                </a:cubicBezTo>
                <a:cubicBezTo>
                  <a:pt x="102287" y="154888"/>
                  <a:pt x="102334" y="154936"/>
                  <a:pt x="102382" y="154757"/>
                </a:cubicBezTo>
                <a:close/>
                <a:moveTo>
                  <a:pt x="97869" y="152983"/>
                </a:moveTo>
                <a:cubicBezTo>
                  <a:pt x="97869" y="152924"/>
                  <a:pt x="97965" y="152816"/>
                  <a:pt x="98036" y="153007"/>
                </a:cubicBezTo>
                <a:cubicBezTo>
                  <a:pt x="98155" y="153305"/>
                  <a:pt x="97881" y="153114"/>
                  <a:pt x="97869" y="152983"/>
                </a:cubicBezTo>
                <a:close/>
                <a:moveTo>
                  <a:pt x="49042" y="5489"/>
                </a:moveTo>
                <a:cubicBezTo>
                  <a:pt x="49042" y="5215"/>
                  <a:pt x="49173" y="5417"/>
                  <a:pt x="49209" y="5477"/>
                </a:cubicBezTo>
                <a:cubicBezTo>
                  <a:pt x="49244" y="5584"/>
                  <a:pt x="49042" y="5691"/>
                  <a:pt x="49042" y="5489"/>
                </a:cubicBezTo>
                <a:close/>
                <a:moveTo>
                  <a:pt x="112288" y="151483"/>
                </a:moveTo>
                <a:cubicBezTo>
                  <a:pt x="112443" y="151400"/>
                  <a:pt x="112264" y="151328"/>
                  <a:pt x="112574" y="151483"/>
                </a:cubicBezTo>
                <a:cubicBezTo>
                  <a:pt x="112514" y="151519"/>
                  <a:pt x="112669" y="151697"/>
                  <a:pt x="112288" y="151483"/>
                </a:cubicBezTo>
                <a:close/>
                <a:moveTo>
                  <a:pt x="70818" y="156138"/>
                </a:moveTo>
                <a:cubicBezTo>
                  <a:pt x="70818" y="155900"/>
                  <a:pt x="70937" y="156031"/>
                  <a:pt x="70973" y="156138"/>
                </a:cubicBezTo>
                <a:cubicBezTo>
                  <a:pt x="71021" y="156257"/>
                  <a:pt x="70818" y="156281"/>
                  <a:pt x="70818" y="156138"/>
                </a:cubicBezTo>
                <a:close/>
                <a:moveTo>
                  <a:pt x="63925" y="155614"/>
                </a:moveTo>
                <a:cubicBezTo>
                  <a:pt x="64187" y="155531"/>
                  <a:pt x="63996" y="155495"/>
                  <a:pt x="64187" y="155650"/>
                </a:cubicBezTo>
                <a:cubicBezTo>
                  <a:pt x="64103" y="155710"/>
                  <a:pt x="64115" y="155733"/>
                  <a:pt x="64044" y="155722"/>
                </a:cubicBezTo>
                <a:cubicBezTo>
                  <a:pt x="63698" y="155686"/>
                  <a:pt x="64091" y="155781"/>
                  <a:pt x="63925" y="155614"/>
                </a:cubicBezTo>
                <a:close/>
                <a:moveTo>
                  <a:pt x="273058" y="149518"/>
                </a:moveTo>
                <a:cubicBezTo>
                  <a:pt x="273320" y="149340"/>
                  <a:pt x="272713" y="149435"/>
                  <a:pt x="273344" y="149316"/>
                </a:cubicBezTo>
                <a:cubicBezTo>
                  <a:pt x="273225" y="149518"/>
                  <a:pt x="273356" y="149423"/>
                  <a:pt x="273058" y="149518"/>
                </a:cubicBezTo>
                <a:close/>
                <a:moveTo>
                  <a:pt x="112574" y="153233"/>
                </a:moveTo>
                <a:cubicBezTo>
                  <a:pt x="112562" y="153126"/>
                  <a:pt x="112669" y="153126"/>
                  <a:pt x="112728" y="153245"/>
                </a:cubicBezTo>
                <a:cubicBezTo>
                  <a:pt x="112824" y="153471"/>
                  <a:pt x="112574" y="153293"/>
                  <a:pt x="112574" y="153233"/>
                </a:cubicBezTo>
                <a:close/>
                <a:moveTo>
                  <a:pt x="152471" y="150923"/>
                </a:moveTo>
                <a:lnTo>
                  <a:pt x="152745" y="150923"/>
                </a:lnTo>
                <a:cubicBezTo>
                  <a:pt x="152436" y="151185"/>
                  <a:pt x="152614" y="151042"/>
                  <a:pt x="152471" y="150923"/>
                </a:cubicBezTo>
                <a:close/>
                <a:moveTo>
                  <a:pt x="86547" y="146911"/>
                </a:moveTo>
                <a:cubicBezTo>
                  <a:pt x="86547" y="146792"/>
                  <a:pt x="86606" y="146875"/>
                  <a:pt x="86666" y="146899"/>
                </a:cubicBezTo>
                <a:cubicBezTo>
                  <a:pt x="86904" y="146923"/>
                  <a:pt x="86630" y="146613"/>
                  <a:pt x="86701" y="146923"/>
                </a:cubicBezTo>
                <a:cubicBezTo>
                  <a:pt x="86749" y="147042"/>
                  <a:pt x="86547" y="147113"/>
                  <a:pt x="86547" y="146911"/>
                </a:cubicBezTo>
                <a:close/>
                <a:moveTo>
                  <a:pt x="63829" y="149304"/>
                </a:moveTo>
                <a:cubicBezTo>
                  <a:pt x="63829" y="149256"/>
                  <a:pt x="63913" y="149137"/>
                  <a:pt x="63948" y="149304"/>
                </a:cubicBezTo>
                <a:cubicBezTo>
                  <a:pt x="64032" y="149542"/>
                  <a:pt x="63829" y="149364"/>
                  <a:pt x="63829" y="149304"/>
                </a:cubicBezTo>
                <a:close/>
                <a:moveTo>
                  <a:pt x="74462" y="154043"/>
                </a:moveTo>
                <a:close/>
                <a:moveTo>
                  <a:pt x="285941" y="158710"/>
                </a:moveTo>
                <a:lnTo>
                  <a:pt x="285821" y="158627"/>
                </a:lnTo>
                <a:close/>
              </a:path>
            </a:pathLst>
          </a:custGeom>
          <a:solidFill>
            <a:srgbClr val="F5EAAA"/>
          </a:solidFill>
          <a:ln w="9525" cap="flat" cmpd="sng">
            <a:solidFill>
              <a:srgbClr val="EDED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sp>
        <p:nvSpPr>
          <p:cNvPr id="1173" name="Google Shape;1173;p59"/>
          <p:cNvSpPr txBox="1">
            <a:spLocks noGrp="1"/>
          </p:cNvSpPr>
          <p:nvPr>
            <p:ph type="body" idx="1"/>
          </p:nvPr>
        </p:nvSpPr>
        <p:spPr>
          <a:xfrm>
            <a:off x="571235" y="2190892"/>
            <a:ext cx="37986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You can replace the image on the screen with your own work. Just delete this one, add yours and center it properly</a:t>
            </a:r>
            <a:endParaRPr dirty="0"/>
          </a:p>
        </p:txBody>
      </p:sp>
      <p:grpSp>
        <p:nvGrpSpPr>
          <p:cNvPr id="1178" name="Google Shape;1178;p59"/>
          <p:cNvGrpSpPr/>
          <p:nvPr/>
        </p:nvGrpSpPr>
        <p:grpSpPr>
          <a:xfrm>
            <a:off x="7400748" y="709370"/>
            <a:ext cx="914785" cy="937462"/>
            <a:chOff x="2045723" y="3253370"/>
            <a:chExt cx="914785" cy="937462"/>
          </a:xfrm>
        </p:grpSpPr>
        <p:sp>
          <p:nvSpPr>
            <p:cNvPr id="1179" name="Google Shape;1179;p59"/>
            <p:cNvSpPr/>
            <p:nvPr/>
          </p:nvSpPr>
          <p:spPr>
            <a:xfrm rot="59522">
              <a:off x="2315183" y="3254916"/>
              <a:ext cx="179990" cy="170171"/>
            </a:xfrm>
            <a:custGeom>
              <a:avLst/>
              <a:gdLst/>
              <a:ahLst/>
              <a:cxnLst/>
              <a:rect l="l" t="t" r="r" b="b"/>
              <a:pathLst>
                <a:path w="2493" h="2357" extrusionOk="0">
                  <a:moveTo>
                    <a:pt x="1262" y="1"/>
                  </a:moveTo>
                  <a:cubicBezTo>
                    <a:pt x="1254" y="1"/>
                    <a:pt x="1247" y="8"/>
                    <a:pt x="1247" y="24"/>
                  </a:cubicBezTo>
                  <a:cubicBezTo>
                    <a:pt x="1034" y="540"/>
                    <a:pt x="578" y="966"/>
                    <a:pt x="61" y="1148"/>
                  </a:cubicBezTo>
                  <a:cubicBezTo>
                    <a:pt x="0" y="1148"/>
                    <a:pt x="0" y="1209"/>
                    <a:pt x="61" y="1209"/>
                  </a:cubicBezTo>
                  <a:cubicBezTo>
                    <a:pt x="578" y="1361"/>
                    <a:pt x="1034" y="1817"/>
                    <a:pt x="1247" y="2334"/>
                  </a:cubicBezTo>
                  <a:cubicBezTo>
                    <a:pt x="1247" y="2349"/>
                    <a:pt x="1254" y="2356"/>
                    <a:pt x="1262" y="2356"/>
                  </a:cubicBezTo>
                  <a:cubicBezTo>
                    <a:pt x="1269" y="2356"/>
                    <a:pt x="1277" y="2349"/>
                    <a:pt x="1277" y="2334"/>
                  </a:cubicBezTo>
                  <a:cubicBezTo>
                    <a:pt x="1459" y="1817"/>
                    <a:pt x="1915" y="1391"/>
                    <a:pt x="2462" y="1209"/>
                  </a:cubicBezTo>
                  <a:cubicBezTo>
                    <a:pt x="2493" y="1209"/>
                    <a:pt x="2493" y="1148"/>
                    <a:pt x="2462" y="1148"/>
                  </a:cubicBezTo>
                  <a:cubicBezTo>
                    <a:pt x="1915" y="996"/>
                    <a:pt x="1459" y="540"/>
                    <a:pt x="1277" y="24"/>
                  </a:cubicBezTo>
                  <a:cubicBezTo>
                    <a:pt x="1277" y="8"/>
                    <a:pt x="1269" y="1"/>
                    <a:pt x="1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9"/>
            <p:cNvSpPr/>
            <p:nvPr/>
          </p:nvSpPr>
          <p:spPr>
            <a:xfrm rot="59522">
              <a:off x="2047183" y="3538066"/>
              <a:ext cx="179990" cy="170171"/>
            </a:xfrm>
            <a:custGeom>
              <a:avLst/>
              <a:gdLst/>
              <a:ahLst/>
              <a:cxnLst/>
              <a:rect l="l" t="t" r="r" b="b"/>
              <a:pathLst>
                <a:path w="2493" h="2357" extrusionOk="0">
                  <a:moveTo>
                    <a:pt x="1262" y="1"/>
                  </a:moveTo>
                  <a:cubicBezTo>
                    <a:pt x="1254" y="1"/>
                    <a:pt x="1247" y="8"/>
                    <a:pt x="1247" y="24"/>
                  </a:cubicBezTo>
                  <a:cubicBezTo>
                    <a:pt x="1034" y="540"/>
                    <a:pt x="578" y="966"/>
                    <a:pt x="61" y="1148"/>
                  </a:cubicBezTo>
                  <a:cubicBezTo>
                    <a:pt x="0" y="1148"/>
                    <a:pt x="0" y="1209"/>
                    <a:pt x="61" y="1209"/>
                  </a:cubicBezTo>
                  <a:cubicBezTo>
                    <a:pt x="578" y="1361"/>
                    <a:pt x="1034" y="1817"/>
                    <a:pt x="1247" y="2334"/>
                  </a:cubicBezTo>
                  <a:cubicBezTo>
                    <a:pt x="1247" y="2349"/>
                    <a:pt x="1254" y="2356"/>
                    <a:pt x="1262" y="2356"/>
                  </a:cubicBezTo>
                  <a:cubicBezTo>
                    <a:pt x="1269" y="2356"/>
                    <a:pt x="1277" y="2349"/>
                    <a:pt x="1277" y="2334"/>
                  </a:cubicBezTo>
                  <a:cubicBezTo>
                    <a:pt x="1459" y="1817"/>
                    <a:pt x="1915" y="1391"/>
                    <a:pt x="2462" y="1209"/>
                  </a:cubicBezTo>
                  <a:cubicBezTo>
                    <a:pt x="2493" y="1209"/>
                    <a:pt x="2493" y="1148"/>
                    <a:pt x="2462" y="1148"/>
                  </a:cubicBezTo>
                  <a:cubicBezTo>
                    <a:pt x="1915" y="996"/>
                    <a:pt x="1459" y="540"/>
                    <a:pt x="1277" y="24"/>
                  </a:cubicBezTo>
                  <a:cubicBezTo>
                    <a:pt x="1277" y="8"/>
                    <a:pt x="1269" y="1"/>
                    <a:pt x="1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9"/>
            <p:cNvSpPr/>
            <p:nvPr/>
          </p:nvSpPr>
          <p:spPr>
            <a:xfrm rot="59522">
              <a:off x="2779058" y="4019116"/>
              <a:ext cx="179990" cy="170171"/>
            </a:xfrm>
            <a:custGeom>
              <a:avLst/>
              <a:gdLst/>
              <a:ahLst/>
              <a:cxnLst/>
              <a:rect l="l" t="t" r="r" b="b"/>
              <a:pathLst>
                <a:path w="2493" h="2357" extrusionOk="0">
                  <a:moveTo>
                    <a:pt x="1262" y="1"/>
                  </a:moveTo>
                  <a:cubicBezTo>
                    <a:pt x="1254" y="1"/>
                    <a:pt x="1247" y="8"/>
                    <a:pt x="1247" y="24"/>
                  </a:cubicBezTo>
                  <a:cubicBezTo>
                    <a:pt x="1034" y="540"/>
                    <a:pt x="578" y="966"/>
                    <a:pt x="61" y="1148"/>
                  </a:cubicBezTo>
                  <a:cubicBezTo>
                    <a:pt x="0" y="1148"/>
                    <a:pt x="0" y="1209"/>
                    <a:pt x="61" y="1209"/>
                  </a:cubicBezTo>
                  <a:cubicBezTo>
                    <a:pt x="578" y="1361"/>
                    <a:pt x="1034" y="1817"/>
                    <a:pt x="1247" y="2334"/>
                  </a:cubicBezTo>
                  <a:cubicBezTo>
                    <a:pt x="1247" y="2349"/>
                    <a:pt x="1254" y="2356"/>
                    <a:pt x="1262" y="2356"/>
                  </a:cubicBezTo>
                  <a:cubicBezTo>
                    <a:pt x="1269" y="2356"/>
                    <a:pt x="1277" y="2349"/>
                    <a:pt x="1277" y="2334"/>
                  </a:cubicBezTo>
                  <a:cubicBezTo>
                    <a:pt x="1459" y="1817"/>
                    <a:pt x="1915" y="1391"/>
                    <a:pt x="2462" y="1209"/>
                  </a:cubicBezTo>
                  <a:cubicBezTo>
                    <a:pt x="2493" y="1209"/>
                    <a:pt x="2493" y="1148"/>
                    <a:pt x="2462" y="1148"/>
                  </a:cubicBezTo>
                  <a:cubicBezTo>
                    <a:pt x="1915" y="996"/>
                    <a:pt x="1459" y="540"/>
                    <a:pt x="1277" y="24"/>
                  </a:cubicBezTo>
                  <a:cubicBezTo>
                    <a:pt x="1277" y="8"/>
                    <a:pt x="1269" y="1"/>
                    <a:pt x="1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" name="Grupo 96"/>
          <p:cNvGrpSpPr/>
          <p:nvPr/>
        </p:nvGrpSpPr>
        <p:grpSpPr>
          <a:xfrm rot="10800000">
            <a:off x="299521" y="187620"/>
            <a:ext cx="8520507" cy="4742835"/>
            <a:chOff x="287329" y="90084"/>
            <a:chExt cx="8520507" cy="4742835"/>
          </a:xfrm>
          <a:solidFill>
            <a:srgbClr val="AF6C41"/>
          </a:solidFill>
        </p:grpSpPr>
        <p:grpSp>
          <p:nvGrpSpPr>
            <p:cNvPr id="98" name="Google Shape;788;p50"/>
            <p:cNvGrpSpPr/>
            <p:nvPr/>
          </p:nvGrpSpPr>
          <p:grpSpPr>
            <a:xfrm>
              <a:off x="1893844" y="742545"/>
              <a:ext cx="577314" cy="368094"/>
              <a:chOff x="1893844" y="742545"/>
              <a:chExt cx="577314" cy="368094"/>
            </a:xfrm>
            <a:grpFill/>
          </p:grpSpPr>
          <p:sp>
            <p:nvSpPr>
              <p:cNvPr id="129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" name="Google Shape;788;p50"/>
            <p:cNvGrpSpPr/>
            <p:nvPr/>
          </p:nvGrpSpPr>
          <p:grpSpPr>
            <a:xfrm>
              <a:off x="8141718" y="4426824"/>
              <a:ext cx="577314" cy="368094"/>
              <a:chOff x="1893844" y="742545"/>
              <a:chExt cx="577314" cy="368094"/>
            </a:xfrm>
            <a:grpFill/>
          </p:grpSpPr>
          <p:sp>
            <p:nvSpPr>
              <p:cNvPr id="127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" name="Google Shape;788;p50"/>
            <p:cNvGrpSpPr/>
            <p:nvPr/>
          </p:nvGrpSpPr>
          <p:grpSpPr>
            <a:xfrm flipH="1">
              <a:off x="484927" y="4255025"/>
              <a:ext cx="906362" cy="577894"/>
              <a:chOff x="1893844" y="742545"/>
              <a:chExt cx="577314" cy="368094"/>
            </a:xfrm>
            <a:grpFill/>
          </p:grpSpPr>
          <p:sp>
            <p:nvSpPr>
              <p:cNvPr id="125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" name="Google Shape;788;p50"/>
            <p:cNvGrpSpPr/>
            <p:nvPr/>
          </p:nvGrpSpPr>
          <p:grpSpPr>
            <a:xfrm flipH="1">
              <a:off x="7814961" y="360956"/>
              <a:ext cx="906362" cy="577894"/>
              <a:chOff x="1893844" y="742545"/>
              <a:chExt cx="577314" cy="368094"/>
            </a:xfrm>
            <a:grpFill/>
          </p:grpSpPr>
          <p:sp>
            <p:nvSpPr>
              <p:cNvPr id="123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788;p50"/>
            <p:cNvGrpSpPr/>
            <p:nvPr/>
          </p:nvGrpSpPr>
          <p:grpSpPr>
            <a:xfrm>
              <a:off x="2442818" y="3148176"/>
              <a:ext cx="1200488" cy="765428"/>
              <a:chOff x="1893844" y="742545"/>
              <a:chExt cx="577314" cy="368094"/>
            </a:xfrm>
            <a:grpFill/>
          </p:grpSpPr>
          <p:sp>
            <p:nvSpPr>
              <p:cNvPr id="121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" name="Google Shape;788;p50"/>
            <p:cNvGrpSpPr/>
            <p:nvPr/>
          </p:nvGrpSpPr>
          <p:grpSpPr>
            <a:xfrm>
              <a:off x="287329" y="114250"/>
              <a:ext cx="1200488" cy="765428"/>
              <a:chOff x="1893844" y="742545"/>
              <a:chExt cx="577314" cy="368094"/>
            </a:xfrm>
            <a:grpFill/>
          </p:grpSpPr>
          <p:sp>
            <p:nvSpPr>
              <p:cNvPr id="119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788;p50"/>
            <p:cNvGrpSpPr/>
            <p:nvPr/>
          </p:nvGrpSpPr>
          <p:grpSpPr>
            <a:xfrm>
              <a:off x="560964" y="2178062"/>
              <a:ext cx="577314" cy="368094"/>
              <a:chOff x="1893844" y="742545"/>
              <a:chExt cx="577314" cy="368094"/>
            </a:xfrm>
            <a:grpFill/>
          </p:grpSpPr>
          <p:sp>
            <p:nvSpPr>
              <p:cNvPr id="117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788;p50"/>
            <p:cNvGrpSpPr/>
            <p:nvPr/>
          </p:nvGrpSpPr>
          <p:grpSpPr>
            <a:xfrm>
              <a:off x="2756692" y="1444571"/>
              <a:ext cx="577314" cy="368094"/>
              <a:chOff x="1893844" y="742545"/>
              <a:chExt cx="577314" cy="368094"/>
            </a:xfrm>
            <a:grpFill/>
          </p:grpSpPr>
          <p:sp>
            <p:nvSpPr>
              <p:cNvPr id="115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" name="Google Shape;788;p50"/>
            <p:cNvGrpSpPr/>
            <p:nvPr/>
          </p:nvGrpSpPr>
          <p:grpSpPr>
            <a:xfrm>
              <a:off x="3452431" y="205768"/>
              <a:ext cx="577314" cy="368094"/>
              <a:chOff x="1893844" y="742545"/>
              <a:chExt cx="577314" cy="368094"/>
            </a:xfrm>
            <a:grpFill/>
          </p:grpSpPr>
          <p:sp>
            <p:nvSpPr>
              <p:cNvPr id="113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" name="Google Shape;788;p50"/>
            <p:cNvGrpSpPr/>
            <p:nvPr/>
          </p:nvGrpSpPr>
          <p:grpSpPr>
            <a:xfrm>
              <a:off x="7607348" y="3177946"/>
              <a:ext cx="1200488" cy="765428"/>
              <a:chOff x="1893844" y="742545"/>
              <a:chExt cx="577314" cy="368094"/>
            </a:xfrm>
            <a:grpFill/>
          </p:grpSpPr>
          <p:sp>
            <p:nvSpPr>
              <p:cNvPr id="111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" name="Google Shape;788;p50"/>
            <p:cNvGrpSpPr/>
            <p:nvPr/>
          </p:nvGrpSpPr>
          <p:grpSpPr>
            <a:xfrm flipH="1">
              <a:off x="5530203" y="90084"/>
              <a:ext cx="906362" cy="577894"/>
              <a:chOff x="1893844" y="742545"/>
              <a:chExt cx="577314" cy="368094"/>
            </a:xfrm>
            <a:grpFill/>
          </p:grpSpPr>
          <p:sp>
            <p:nvSpPr>
              <p:cNvPr id="109" name="Google Shape;789;p50"/>
              <p:cNvSpPr/>
              <p:nvPr/>
            </p:nvSpPr>
            <p:spPr>
              <a:xfrm rot="59522">
                <a:off x="1894956" y="979932"/>
                <a:ext cx="129524" cy="129596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95" extrusionOk="0">
                    <a:moveTo>
                      <a:pt x="943" y="1"/>
                    </a:moveTo>
                    <a:cubicBezTo>
                      <a:pt x="730" y="426"/>
                      <a:pt x="396" y="730"/>
                      <a:pt x="1" y="882"/>
                    </a:cubicBezTo>
                    <a:lnTo>
                      <a:pt x="1" y="913"/>
                    </a:lnTo>
                    <a:cubicBezTo>
                      <a:pt x="396" y="1065"/>
                      <a:pt x="730" y="1369"/>
                      <a:pt x="882" y="1794"/>
                    </a:cubicBezTo>
                    <a:lnTo>
                      <a:pt x="943" y="1794"/>
                    </a:lnTo>
                    <a:cubicBezTo>
                      <a:pt x="1034" y="1369"/>
                      <a:pt x="1399" y="1065"/>
                      <a:pt x="1794" y="913"/>
                    </a:cubicBezTo>
                    <a:lnTo>
                      <a:pt x="1794" y="882"/>
                    </a:lnTo>
                    <a:cubicBezTo>
                      <a:pt x="1429" y="730"/>
                      <a:pt x="1095" y="426"/>
                      <a:pt x="9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790;p50"/>
              <p:cNvSpPr/>
              <p:nvPr/>
            </p:nvSpPr>
            <p:spPr>
              <a:xfrm rot="59522">
                <a:off x="2289708" y="744091"/>
                <a:ext cx="179990" cy="17017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357" extrusionOk="0">
                    <a:moveTo>
                      <a:pt x="1262" y="1"/>
                    </a:moveTo>
                    <a:cubicBezTo>
                      <a:pt x="1254" y="1"/>
                      <a:pt x="1247" y="8"/>
                      <a:pt x="1247" y="24"/>
                    </a:cubicBezTo>
                    <a:cubicBezTo>
                      <a:pt x="1034" y="540"/>
                      <a:pt x="578" y="966"/>
                      <a:pt x="61" y="1148"/>
                    </a:cubicBezTo>
                    <a:cubicBezTo>
                      <a:pt x="0" y="1148"/>
                      <a:pt x="0" y="1209"/>
                      <a:pt x="61" y="1209"/>
                    </a:cubicBezTo>
                    <a:cubicBezTo>
                      <a:pt x="578" y="1361"/>
                      <a:pt x="1034" y="1817"/>
                      <a:pt x="1247" y="2334"/>
                    </a:cubicBezTo>
                    <a:cubicBezTo>
                      <a:pt x="1247" y="2349"/>
                      <a:pt x="1254" y="2356"/>
                      <a:pt x="1262" y="2356"/>
                    </a:cubicBezTo>
                    <a:cubicBezTo>
                      <a:pt x="1269" y="2356"/>
                      <a:pt x="1277" y="2349"/>
                      <a:pt x="1277" y="2334"/>
                    </a:cubicBezTo>
                    <a:cubicBezTo>
                      <a:pt x="1459" y="1817"/>
                      <a:pt x="1915" y="1391"/>
                      <a:pt x="2462" y="1209"/>
                    </a:cubicBezTo>
                    <a:cubicBezTo>
                      <a:pt x="2493" y="1209"/>
                      <a:pt x="2493" y="1148"/>
                      <a:pt x="2462" y="1148"/>
                    </a:cubicBezTo>
                    <a:cubicBezTo>
                      <a:pt x="1915" y="996"/>
                      <a:pt x="1459" y="540"/>
                      <a:pt x="1277" y="24"/>
                    </a:cubicBezTo>
                    <a:cubicBezTo>
                      <a:pt x="1277" y="8"/>
                      <a:pt x="1269" y="1"/>
                      <a:pt x="12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1" name="Google Shape;1173;p59"/>
          <p:cNvSpPr txBox="1">
            <a:spLocks/>
          </p:cNvSpPr>
          <p:nvPr/>
        </p:nvSpPr>
        <p:spPr>
          <a:xfrm>
            <a:off x="571235" y="3022359"/>
            <a:ext cx="3798600" cy="84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9pPr>
          </a:lstStyle>
          <a:p>
            <a:pPr marL="0" indent="0">
              <a:spcAft>
                <a:spcPts val="1600"/>
              </a:spcAft>
              <a:buFont typeface="Dosis Medium"/>
              <a:buNone/>
            </a:pPr>
            <a:r>
              <a:rPr lang="en-US" smtClean="0"/>
              <a:t>You can replace the image on the screen with your own work. Just delete this one, add yours and center it properly</a:t>
            </a:r>
            <a:endParaRPr lang="en-US" dirty="0"/>
          </a:p>
        </p:txBody>
      </p:sp>
      <p:pic>
        <p:nvPicPr>
          <p:cNvPr id="132" name="Imagen 1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558700">
            <a:off x="4983428" y="919872"/>
            <a:ext cx="2775347" cy="313578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Text Placeholder 1"/>
          <p:cNvSpPr txBox="1">
            <a:spLocks/>
          </p:cNvSpPr>
          <p:nvPr/>
        </p:nvSpPr>
        <p:spPr>
          <a:xfrm>
            <a:off x="242647" y="254632"/>
            <a:ext cx="8679898" cy="543185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17">
              <a:spcBef>
                <a:spcPts val="750"/>
              </a:spcBef>
              <a:defRPr/>
            </a:pPr>
            <a:r>
              <a:rPr lang="en-US" sz="4050" b="1" dirty="0">
                <a:solidFill>
                  <a:srgbClr val="93B5B3"/>
                </a:solidFill>
                <a:latin typeface="Arial"/>
                <a:ea typeface="Arial Unicode MS"/>
              </a:rPr>
              <a:t>Infographic Style</a:t>
            </a:r>
          </a:p>
        </p:txBody>
      </p:sp>
      <p:grpSp>
        <p:nvGrpSpPr>
          <p:cNvPr id="1544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571651" y="3430905"/>
            <a:ext cx="1444974" cy="1444197"/>
            <a:chOff x="910640" y="3206805"/>
            <a:chExt cx="1527408" cy="1925596"/>
          </a:xfrm>
        </p:grpSpPr>
        <p:sp>
          <p:nvSpPr>
            <p:cNvPr id="1545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6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47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286776" y="1717145"/>
            <a:ext cx="1444974" cy="1444197"/>
            <a:chOff x="910640" y="3206805"/>
            <a:chExt cx="1527408" cy="1925596"/>
          </a:xfrm>
        </p:grpSpPr>
        <p:sp>
          <p:nvSpPr>
            <p:cNvPr id="1548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9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286776" y="3430905"/>
            <a:ext cx="1444974" cy="1444197"/>
            <a:chOff x="910640" y="3206805"/>
            <a:chExt cx="1527408" cy="1925596"/>
          </a:xfrm>
        </p:grpSpPr>
        <p:sp>
          <p:nvSpPr>
            <p:cNvPr id="1551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2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3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569198" y="1669972"/>
            <a:ext cx="1444974" cy="1444197"/>
            <a:chOff x="910640" y="3206805"/>
            <a:chExt cx="1527408" cy="1925596"/>
          </a:xfrm>
        </p:grpSpPr>
        <p:sp>
          <p:nvSpPr>
            <p:cNvPr id="1554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5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cxnSp>
        <p:nvCxnSpPr>
          <p:cNvPr id="7" name="Conector angular 6"/>
          <p:cNvCxnSpPr/>
          <p:nvPr/>
        </p:nvCxnSpPr>
        <p:spPr>
          <a:xfrm>
            <a:off x="1835696" y="1785388"/>
            <a:ext cx="1224136" cy="1074394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angular 8"/>
          <p:cNvCxnSpPr/>
          <p:nvPr/>
        </p:nvCxnSpPr>
        <p:spPr>
          <a:xfrm rot="10800000" flipV="1">
            <a:off x="6247166" y="1832560"/>
            <a:ext cx="917123" cy="902779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angular 10"/>
          <p:cNvCxnSpPr/>
          <p:nvPr/>
        </p:nvCxnSpPr>
        <p:spPr>
          <a:xfrm>
            <a:off x="1835696" y="3546321"/>
            <a:ext cx="864096" cy="728616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angular 12"/>
          <p:cNvCxnSpPr/>
          <p:nvPr/>
        </p:nvCxnSpPr>
        <p:spPr>
          <a:xfrm rot="10800000" flipV="1">
            <a:off x="6516216" y="3546320"/>
            <a:ext cx="936104" cy="686539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841999">
            <a:off x="2972082" y="2438687"/>
            <a:ext cx="3037500" cy="140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521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89" name="Google Shape;27289;p33"/>
          <p:cNvSpPr txBox="1">
            <a:spLocks noGrp="1"/>
          </p:cNvSpPr>
          <p:nvPr>
            <p:ph type="subTitle" idx="1"/>
          </p:nvPr>
        </p:nvSpPr>
        <p:spPr>
          <a:xfrm>
            <a:off x="1634600" y="2121511"/>
            <a:ext cx="2051700" cy="54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Outdoors</a:t>
            </a:r>
            <a:endParaRPr/>
          </a:p>
        </p:txBody>
      </p:sp>
      <p:sp>
        <p:nvSpPr>
          <p:cNvPr id="27290" name="Google Shape;27290;p33"/>
          <p:cNvSpPr txBox="1">
            <a:spLocks noGrp="1"/>
          </p:cNvSpPr>
          <p:nvPr>
            <p:ph type="subTitle" idx="2"/>
          </p:nvPr>
        </p:nvSpPr>
        <p:spPr>
          <a:xfrm>
            <a:off x="5404346" y="2121511"/>
            <a:ext cx="2051700" cy="54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Indoors</a:t>
            </a:r>
            <a:endParaRPr/>
          </a:p>
        </p:txBody>
      </p:sp>
      <p:sp>
        <p:nvSpPr>
          <p:cNvPr id="27291" name="Google Shape;27291;p33"/>
          <p:cNvSpPr txBox="1">
            <a:spLocks noGrp="1"/>
          </p:cNvSpPr>
          <p:nvPr>
            <p:ph type="subTitle" idx="3"/>
          </p:nvPr>
        </p:nvSpPr>
        <p:spPr>
          <a:xfrm>
            <a:off x="1508288" y="2530307"/>
            <a:ext cx="2304300" cy="9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Mercury is the closest planet to the Sun and the smallest one in the Solar System—it’s larger than the Moon</a:t>
            </a:r>
            <a:endParaRPr dirty="0"/>
          </a:p>
        </p:txBody>
      </p:sp>
      <p:sp>
        <p:nvSpPr>
          <p:cNvPr id="27292" name="Google Shape;27292;p33"/>
          <p:cNvSpPr txBox="1">
            <a:spLocks noGrp="1"/>
          </p:cNvSpPr>
          <p:nvPr>
            <p:ph type="subTitle" idx="4"/>
          </p:nvPr>
        </p:nvSpPr>
        <p:spPr>
          <a:xfrm>
            <a:off x="5278038" y="2530307"/>
            <a:ext cx="2304300" cy="9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hot and has a poisonous atmosphere</a:t>
            </a:r>
            <a:endParaRPr/>
          </a:p>
        </p:txBody>
      </p:sp>
      <p:sp>
        <p:nvSpPr>
          <p:cNvPr id="27293" name="Google Shape;27293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Types Of Cinema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56"/>
          <p:cNvSpPr txBox="1">
            <a:spLocks noGrp="1"/>
          </p:cNvSpPr>
          <p:nvPr>
            <p:ph type="subTitle" idx="1"/>
          </p:nvPr>
        </p:nvSpPr>
        <p:spPr>
          <a:xfrm>
            <a:off x="992675" y="2358681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Lists like this one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They’re simple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You can organize your ideas clearly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You’ll never forget to buy milk!</a:t>
            </a:r>
            <a:endParaRPr/>
          </a:p>
        </p:txBody>
      </p:sp>
      <p:sp>
        <p:nvSpPr>
          <p:cNvPr id="9" name="Título 8"/>
          <p:cNvSpPr>
            <a:spLocks noGrp="1"/>
          </p:cNvSpPr>
          <p:nvPr>
            <p:ph type="title" idx="8"/>
          </p:nvPr>
        </p:nvSpPr>
        <p:spPr/>
        <p:txBody>
          <a:bodyPr/>
          <a:lstStyle/>
          <a:p>
            <a:r>
              <a:rPr lang="es-ES" dirty="0" smtClean="0"/>
              <a:t>Free Template PowerPoint</a:t>
            </a:r>
            <a:endParaRPr lang="es-AR" dirty="0"/>
          </a:p>
        </p:txBody>
      </p:sp>
      <p:sp>
        <p:nvSpPr>
          <p:cNvPr id="1721" name="Google Shape;1721;p56"/>
          <p:cNvSpPr/>
          <p:nvPr/>
        </p:nvSpPr>
        <p:spPr>
          <a:xfrm>
            <a:off x="998725" y="2027233"/>
            <a:ext cx="2892900" cy="20133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38693">
            <a:off x="4781038" y="1628132"/>
            <a:ext cx="3488029" cy="2125518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p44"/>
          <p:cNvSpPr txBox="1">
            <a:spLocks noGrp="1"/>
          </p:cNvSpPr>
          <p:nvPr>
            <p:ph type="title"/>
          </p:nvPr>
        </p:nvSpPr>
        <p:spPr>
          <a:xfrm>
            <a:off x="731289" y="2408300"/>
            <a:ext cx="4058700" cy="53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84B7CA"/>
                </a:solidFill>
              </a:rPr>
              <a:t>Keep play gentle</a:t>
            </a:r>
            <a:endParaRPr dirty="0">
              <a:solidFill>
                <a:srgbClr val="84B7CA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84B7CA"/>
              </a:solidFill>
            </a:endParaRPr>
          </a:p>
        </p:txBody>
      </p:sp>
      <p:sp>
        <p:nvSpPr>
          <p:cNvPr id="955" name="Google Shape;955;p44"/>
          <p:cNvSpPr txBox="1">
            <a:spLocks noGrp="1"/>
          </p:cNvSpPr>
          <p:nvPr>
            <p:ph type="subTitle" idx="1"/>
          </p:nvPr>
        </p:nvSpPr>
        <p:spPr>
          <a:xfrm>
            <a:off x="821600" y="2673350"/>
            <a:ext cx="3387600" cy="13185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" dirty="0"/>
              <a:t>You can enter a subtitle here if </a:t>
            </a:r>
            <a:r>
              <a:rPr lang="en" dirty="0"/>
              <a:t>you can enter a subtitle here if </a:t>
            </a:r>
            <a:r>
              <a:rPr lang="en" dirty="0" smtClean="0"/>
              <a:t>you</a:t>
            </a:r>
            <a:r>
              <a:rPr lang="en" dirty="0"/>
              <a:t> can enter a subtitle here if </a:t>
            </a:r>
            <a:r>
              <a:rPr lang="en" dirty="0" smtClean="0"/>
              <a:t>you</a:t>
            </a:r>
            <a:r>
              <a:rPr lang="en" dirty="0"/>
              <a:t> can enter a subtitle here if </a:t>
            </a:r>
            <a:r>
              <a:rPr lang="en" dirty="0" smtClean="0"/>
              <a:t>you</a:t>
            </a:r>
            <a:r>
              <a:rPr lang="en" dirty="0"/>
              <a:t> can enter a subtitle here if </a:t>
            </a:r>
            <a:r>
              <a:rPr lang="en" dirty="0" smtClean="0"/>
              <a:t>you</a:t>
            </a:r>
            <a:r>
              <a:rPr lang="en" dirty="0"/>
              <a:t> can enter a subtitle here if you</a:t>
            </a:r>
            <a:r>
              <a:rPr lang="en" dirty="0" smtClean="0"/>
              <a:t> </a:t>
            </a:r>
            <a:r>
              <a:rPr lang="en" dirty="0"/>
              <a:t>need it</a:t>
            </a:r>
            <a:endParaRPr dirty="0"/>
          </a:p>
          <a:p>
            <a:pPr marL="0" lvl="0" indent="0" algn="l" rtl="0">
              <a:spcBef>
                <a:spcPts val="1200"/>
              </a:spcBef>
              <a:spcAft>
                <a:spcPts val="1200"/>
              </a:spcAft>
              <a:buNone/>
            </a:pPr>
            <a:endParaRPr dirty="0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29939" y="1525850"/>
            <a:ext cx="2767500" cy="2295000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35"/>
          <p:cNvSpPr txBox="1">
            <a:spLocks noGrp="1"/>
          </p:cNvSpPr>
          <p:nvPr>
            <p:ph type="title"/>
          </p:nvPr>
        </p:nvSpPr>
        <p:spPr>
          <a:xfrm>
            <a:off x="720000" y="532925"/>
            <a:ext cx="6699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Don’t cancel at the last minute</a:t>
            </a:r>
            <a:endParaRPr/>
          </a:p>
        </p:txBody>
      </p:sp>
      <p:sp>
        <p:nvSpPr>
          <p:cNvPr id="598" name="Google Shape;598;p35"/>
          <p:cNvSpPr txBox="1">
            <a:spLocks noGrp="1"/>
          </p:cNvSpPr>
          <p:nvPr>
            <p:ph type="title" idx="2"/>
          </p:nvPr>
        </p:nvSpPr>
        <p:spPr>
          <a:xfrm>
            <a:off x="1899975" y="1759050"/>
            <a:ext cx="2413500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00B0F0"/>
                </a:solidFill>
              </a:rPr>
              <a:t>Venus</a:t>
            </a:r>
            <a:endParaRPr dirty="0">
              <a:solidFill>
                <a:srgbClr val="00B0F0"/>
              </a:solidFill>
            </a:endParaRPr>
          </a:p>
        </p:txBody>
      </p:sp>
      <p:sp>
        <p:nvSpPr>
          <p:cNvPr id="599" name="Google Shape;599;p35"/>
          <p:cNvSpPr txBox="1">
            <a:spLocks noGrp="1"/>
          </p:cNvSpPr>
          <p:nvPr>
            <p:ph type="subTitle" idx="1"/>
          </p:nvPr>
        </p:nvSpPr>
        <p:spPr>
          <a:xfrm>
            <a:off x="1899973" y="2193175"/>
            <a:ext cx="2413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Venus is the second planet from the Sun</a:t>
            </a:r>
            <a:endParaRPr dirty="0"/>
          </a:p>
        </p:txBody>
      </p:sp>
      <p:sp>
        <p:nvSpPr>
          <p:cNvPr id="21" name="Google Shape;598;p35"/>
          <p:cNvSpPr txBox="1">
            <a:spLocks noGrp="1"/>
          </p:cNvSpPr>
          <p:nvPr>
            <p:ph type="title" idx="2"/>
          </p:nvPr>
        </p:nvSpPr>
        <p:spPr>
          <a:xfrm>
            <a:off x="5006400" y="1759050"/>
            <a:ext cx="2413500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00B0F0"/>
                </a:solidFill>
              </a:rPr>
              <a:t>Venus</a:t>
            </a:r>
            <a:endParaRPr dirty="0">
              <a:solidFill>
                <a:srgbClr val="00B0F0"/>
              </a:solidFill>
            </a:endParaRPr>
          </a:p>
        </p:txBody>
      </p:sp>
      <p:sp>
        <p:nvSpPr>
          <p:cNvPr id="22" name="Google Shape;599;p35"/>
          <p:cNvSpPr txBox="1">
            <a:spLocks noGrp="1"/>
          </p:cNvSpPr>
          <p:nvPr>
            <p:ph type="subTitle" idx="1"/>
          </p:nvPr>
        </p:nvSpPr>
        <p:spPr>
          <a:xfrm>
            <a:off x="5006398" y="2193175"/>
            <a:ext cx="2413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Venus is the second planet from the Sun</a:t>
            </a:r>
            <a:endParaRPr dirty="0"/>
          </a:p>
        </p:txBody>
      </p:sp>
      <p:sp>
        <p:nvSpPr>
          <p:cNvPr id="23" name="Google Shape;598;p35"/>
          <p:cNvSpPr txBox="1">
            <a:spLocks noGrp="1"/>
          </p:cNvSpPr>
          <p:nvPr>
            <p:ph type="title" idx="2"/>
          </p:nvPr>
        </p:nvSpPr>
        <p:spPr>
          <a:xfrm>
            <a:off x="1926812" y="3108650"/>
            <a:ext cx="2413500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00B0F0"/>
                </a:solidFill>
              </a:rPr>
              <a:t>Venus</a:t>
            </a:r>
            <a:endParaRPr dirty="0">
              <a:solidFill>
                <a:srgbClr val="00B0F0"/>
              </a:solidFill>
            </a:endParaRPr>
          </a:p>
        </p:txBody>
      </p:sp>
      <p:sp>
        <p:nvSpPr>
          <p:cNvPr id="24" name="Google Shape;599;p35"/>
          <p:cNvSpPr txBox="1">
            <a:spLocks noGrp="1"/>
          </p:cNvSpPr>
          <p:nvPr>
            <p:ph type="subTitle" idx="1"/>
          </p:nvPr>
        </p:nvSpPr>
        <p:spPr>
          <a:xfrm>
            <a:off x="1926810" y="3542775"/>
            <a:ext cx="2413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Venus is the second planet from the Sun</a:t>
            </a:r>
            <a:endParaRPr dirty="0"/>
          </a:p>
        </p:txBody>
      </p:sp>
      <p:sp>
        <p:nvSpPr>
          <p:cNvPr id="25" name="Google Shape;598;p35"/>
          <p:cNvSpPr txBox="1">
            <a:spLocks noGrp="1"/>
          </p:cNvSpPr>
          <p:nvPr>
            <p:ph type="title" idx="2"/>
          </p:nvPr>
        </p:nvSpPr>
        <p:spPr>
          <a:xfrm>
            <a:off x="5006398" y="3108650"/>
            <a:ext cx="2413500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00B0F0"/>
                </a:solidFill>
              </a:rPr>
              <a:t>Venus</a:t>
            </a:r>
            <a:endParaRPr dirty="0">
              <a:solidFill>
                <a:srgbClr val="00B0F0"/>
              </a:solidFill>
            </a:endParaRPr>
          </a:p>
        </p:txBody>
      </p:sp>
      <p:sp>
        <p:nvSpPr>
          <p:cNvPr id="26" name="Google Shape;599;p35"/>
          <p:cNvSpPr txBox="1">
            <a:spLocks noGrp="1"/>
          </p:cNvSpPr>
          <p:nvPr>
            <p:ph type="subTitle" idx="1"/>
          </p:nvPr>
        </p:nvSpPr>
        <p:spPr>
          <a:xfrm>
            <a:off x="5006396" y="3542775"/>
            <a:ext cx="2413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Venus is the second planet from the Sun</a:t>
            </a:r>
            <a:endParaRPr dirty="0"/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10811" y="315995"/>
            <a:ext cx="1215000" cy="1170000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5017" y="3785175"/>
            <a:ext cx="1248750" cy="117000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98" name="Google Shape;27298;p34"/>
          <p:cNvSpPr txBox="1">
            <a:spLocks noGrp="1"/>
          </p:cNvSpPr>
          <p:nvPr>
            <p:ph type="title"/>
          </p:nvPr>
        </p:nvSpPr>
        <p:spPr>
          <a:xfrm>
            <a:off x="862250" y="2979917"/>
            <a:ext cx="2052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7299" name="Google Shape;27299;p34"/>
          <p:cNvSpPr txBox="1">
            <a:spLocks noGrp="1"/>
          </p:cNvSpPr>
          <p:nvPr>
            <p:ph type="subTitle" idx="1"/>
          </p:nvPr>
        </p:nvSpPr>
        <p:spPr>
          <a:xfrm>
            <a:off x="720000" y="3384844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 and the smallest in the Solar System</a:t>
            </a:r>
            <a:endParaRPr/>
          </a:p>
        </p:txBody>
      </p:sp>
      <p:sp>
        <p:nvSpPr>
          <p:cNvPr id="27300" name="Google Shape;27300;p34"/>
          <p:cNvSpPr txBox="1">
            <a:spLocks noGrp="1"/>
          </p:cNvSpPr>
          <p:nvPr>
            <p:ph type="title" idx="2"/>
          </p:nvPr>
        </p:nvSpPr>
        <p:spPr>
          <a:xfrm>
            <a:off x="3546000" y="2979917"/>
            <a:ext cx="2052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7301" name="Google Shape;27301;p34"/>
          <p:cNvSpPr txBox="1">
            <a:spLocks noGrp="1"/>
          </p:cNvSpPr>
          <p:nvPr>
            <p:ph type="subTitle" idx="3"/>
          </p:nvPr>
        </p:nvSpPr>
        <p:spPr>
          <a:xfrm>
            <a:off x="3403800" y="3384844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27302" name="Google Shape;27302;p34"/>
          <p:cNvSpPr txBox="1">
            <a:spLocks noGrp="1"/>
          </p:cNvSpPr>
          <p:nvPr>
            <p:ph type="title" idx="4"/>
          </p:nvPr>
        </p:nvSpPr>
        <p:spPr>
          <a:xfrm>
            <a:off x="6229800" y="2979917"/>
            <a:ext cx="2052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7303" name="Google Shape;27303;p34"/>
          <p:cNvSpPr txBox="1">
            <a:spLocks noGrp="1"/>
          </p:cNvSpPr>
          <p:nvPr>
            <p:ph type="subTitle" idx="5"/>
          </p:nvPr>
        </p:nvSpPr>
        <p:spPr>
          <a:xfrm>
            <a:off x="6087600" y="3384844"/>
            <a:ext cx="2336400" cy="7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place. It’s full of iron oxide dust</a:t>
            </a:r>
            <a:endParaRPr/>
          </a:p>
        </p:txBody>
      </p:sp>
      <p:grpSp>
        <p:nvGrpSpPr>
          <p:cNvPr id="27304" name="Google Shape;27304;p34"/>
          <p:cNvGrpSpPr/>
          <p:nvPr/>
        </p:nvGrpSpPr>
        <p:grpSpPr>
          <a:xfrm>
            <a:off x="1627756" y="2414552"/>
            <a:ext cx="520888" cy="489170"/>
            <a:chOff x="1627761" y="1934160"/>
            <a:chExt cx="520888" cy="489170"/>
          </a:xfrm>
        </p:grpSpPr>
        <p:sp>
          <p:nvSpPr>
            <p:cNvPr id="27305" name="Google Shape;27305;p34"/>
            <p:cNvSpPr/>
            <p:nvPr/>
          </p:nvSpPr>
          <p:spPr>
            <a:xfrm>
              <a:off x="1712739" y="1993970"/>
              <a:ext cx="369679" cy="369945"/>
            </a:xfrm>
            <a:custGeom>
              <a:avLst/>
              <a:gdLst/>
              <a:ahLst/>
              <a:cxnLst/>
              <a:rect l="l" t="t" r="r" b="b"/>
              <a:pathLst>
                <a:path w="11119" h="11127" extrusionOk="0">
                  <a:moveTo>
                    <a:pt x="5556" y="1"/>
                  </a:moveTo>
                  <a:cubicBezTo>
                    <a:pt x="2486" y="1"/>
                    <a:pt x="1" y="2493"/>
                    <a:pt x="1" y="5563"/>
                  </a:cubicBezTo>
                  <a:cubicBezTo>
                    <a:pt x="1" y="8634"/>
                    <a:pt x="1700" y="11126"/>
                    <a:pt x="5556" y="11126"/>
                  </a:cubicBezTo>
                  <a:cubicBezTo>
                    <a:pt x="8627" y="11126"/>
                    <a:pt x="11119" y="9055"/>
                    <a:pt x="11119" y="5563"/>
                  </a:cubicBezTo>
                  <a:cubicBezTo>
                    <a:pt x="11119" y="2493"/>
                    <a:pt x="9119" y="1"/>
                    <a:pt x="5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6" name="Google Shape;27306;p34"/>
            <p:cNvSpPr/>
            <p:nvPr/>
          </p:nvSpPr>
          <p:spPr>
            <a:xfrm>
              <a:off x="1711076" y="1992541"/>
              <a:ext cx="372771" cy="372804"/>
            </a:xfrm>
            <a:custGeom>
              <a:avLst/>
              <a:gdLst/>
              <a:ahLst/>
              <a:cxnLst/>
              <a:rect l="l" t="t" r="r" b="b"/>
              <a:pathLst>
                <a:path w="11212" h="11213" extrusionOk="0">
                  <a:moveTo>
                    <a:pt x="5606" y="94"/>
                  </a:moveTo>
                  <a:cubicBezTo>
                    <a:pt x="8905" y="94"/>
                    <a:pt x="11126" y="2315"/>
                    <a:pt x="11126" y="5606"/>
                  </a:cubicBezTo>
                  <a:cubicBezTo>
                    <a:pt x="11126" y="8856"/>
                    <a:pt x="8855" y="11119"/>
                    <a:pt x="5606" y="11119"/>
                  </a:cubicBezTo>
                  <a:cubicBezTo>
                    <a:pt x="2157" y="11119"/>
                    <a:pt x="93" y="9063"/>
                    <a:pt x="93" y="5606"/>
                  </a:cubicBezTo>
                  <a:cubicBezTo>
                    <a:pt x="93" y="2564"/>
                    <a:pt x="2564" y="94"/>
                    <a:pt x="5606" y="94"/>
                  </a:cubicBezTo>
                  <a:close/>
                  <a:moveTo>
                    <a:pt x="5606" y="1"/>
                  </a:moveTo>
                  <a:cubicBezTo>
                    <a:pt x="2521" y="1"/>
                    <a:pt x="1" y="2522"/>
                    <a:pt x="1" y="5606"/>
                  </a:cubicBezTo>
                  <a:cubicBezTo>
                    <a:pt x="1" y="9113"/>
                    <a:pt x="2100" y="11212"/>
                    <a:pt x="5606" y="11212"/>
                  </a:cubicBezTo>
                  <a:cubicBezTo>
                    <a:pt x="8905" y="11212"/>
                    <a:pt x="11212" y="8913"/>
                    <a:pt x="11212" y="5606"/>
                  </a:cubicBezTo>
                  <a:cubicBezTo>
                    <a:pt x="11212" y="2250"/>
                    <a:pt x="8962" y="1"/>
                    <a:pt x="5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7" name="Google Shape;27307;p34"/>
            <p:cNvSpPr/>
            <p:nvPr/>
          </p:nvSpPr>
          <p:spPr>
            <a:xfrm>
              <a:off x="1627761" y="1937285"/>
              <a:ext cx="518528" cy="483153"/>
            </a:xfrm>
            <a:custGeom>
              <a:avLst/>
              <a:gdLst/>
              <a:ahLst/>
              <a:cxnLst/>
              <a:rect l="l" t="t" r="r" b="b"/>
              <a:pathLst>
                <a:path w="15596" h="14532" extrusionOk="0">
                  <a:moveTo>
                    <a:pt x="7664" y="910"/>
                  </a:moveTo>
                  <a:cubicBezTo>
                    <a:pt x="8393" y="910"/>
                    <a:pt x="9179" y="1130"/>
                    <a:pt x="9312" y="1970"/>
                  </a:cubicBezTo>
                  <a:cubicBezTo>
                    <a:pt x="9433" y="2698"/>
                    <a:pt x="8990" y="3619"/>
                    <a:pt x="8741" y="4276"/>
                  </a:cubicBezTo>
                  <a:cubicBezTo>
                    <a:pt x="8635" y="4616"/>
                    <a:pt x="8424" y="5464"/>
                    <a:pt x="7970" y="5464"/>
                  </a:cubicBezTo>
                  <a:cubicBezTo>
                    <a:pt x="7870" y="5464"/>
                    <a:pt x="7759" y="5423"/>
                    <a:pt x="7634" y="5326"/>
                  </a:cubicBezTo>
                  <a:cubicBezTo>
                    <a:pt x="7034" y="4305"/>
                    <a:pt x="5034" y="1113"/>
                    <a:pt x="7384" y="920"/>
                  </a:cubicBezTo>
                  <a:cubicBezTo>
                    <a:pt x="7475" y="914"/>
                    <a:pt x="7569" y="910"/>
                    <a:pt x="7664" y="910"/>
                  </a:cubicBezTo>
                  <a:close/>
                  <a:moveTo>
                    <a:pt x="11350" y="1967"/>
                  </a:moveTo>
                  <a:cubicBezTo>
                    <a:pt x="11600" y="1967"/>
                    <a:pt x="11874" y="2078"/>
                    <a:pt x="12175" y="2334"/>
                  </a:cubicBezTo>
                  <a:cubicBezTo>
                    <a:pt x="12782" y="2848"/>
                    <a:pt x="13361" y="3655"/>
                    <a:pt x="12804" y="4441"/>
                  </a:cubicBezTo>
                  <a:cubicBezTo>
                    <a:pt x="12375" y="5048"/>
                    <a:pt x="11411" y="5376"/>
                    <a:pt x="10769" y="5669"/>
                  </a:cubicBezTo>
                  <a:cubicBezTo>
                    <a:pt x="10532" y="5796"/>
                    <a:pt x="10055" y="6081"/>
                    <a:pt x="9695" y="6081"/>
                  </a:cubicBezTo>
                  <a:cubicBezTo>
                    <a:pt x="9466" y="6081"/>
                    <a:pt x="9285" y="5966"/>
                    <a:pt x="9240" y="5626"/>
                  </a:cubicBezTo>
                  <a:cubicBezTo>
                    <a:pt x="9484" y="4669"/>
                    <a:pt x="10113" y="1967"/>
                    <a:pt x="11350" y="1967"/>
                  </a:cubicBezTo>
                  <a:close/>
                  <a:moveTo>
                    <a:pt x="4424" y="2461"/>
                  </a:moveTo>
                  <a:cubicBezTo>
                    <a:pt x="4646" y="2461"/>
                    <a:pt x="4873" y="2529"/>
                    <a:pt x="5099" y="2691"/>
                  </a:cubicBezTo>
                  <a:cubicBezTo>
                    <a:pt x="5706" y="3120"/>
                    <a:pt x="6034" y="4084"/>
                    <a:pt x="6327" y="4726"/>
                  </a:cubicBezTo>
                  <a:cubicBezTo>
                    <a:pt x="6534" y="5112"/>
                    <a:pt x="7162" y="6133"/>
                    <a:pt x="6284" y="6254"/>
                  </a:cubicBezTo>
                  <a:cubicBezTo>
                    <a:pt x="5142" y="5955"/>
                    <a:pt x="1471" y="5112"/>
                    <a:pt x="2992" y="3312"/>
                  </a:cubicBezTo>
                  <a:cubicBezTo>
                    <a:pt x="3359" y="2880"/>
                    <a:pt x="3874" y="2461"/>
                    <a:pt x="4424" y="2461"/>
                  </a:cubicBezTo>
                  <a:close/>
                  <a:moveTo>
                    <a:pt x="8097" y="6157"/>
                  </a:moveTo>
                  <a:cubicBezTo>
                    <a:pt x="8154" y="6157"/>
                    <a:pt x="8211" y="6161"/>
                    <a:pt x="8269" y="6169"/>
                  </a:cubicBezTo>
                  <a:cubicBezTo>
                    <a:pt x="8362" y="6190"/>
                    <a:pt x="8526" y="6269"/>
                    <a:pt x="8598" y="6304"/>
                  </a:cubicBezTo>
                  <a:cubicBezTo>
                    <a:pt x="8748" y="6354"/>
                    <a:pt x="8898" y="6519"/>
                    <a:pt x="8955" y="6569"/>
                  </a:cubicBezTo>
                  <a:cubicBezTo>
                    <a:pt x="9098" y="6726"/>
                    <a:pt x="9233" y="6961"/>
                    <a:pt x="9240" y="7176"/>
                  </a:cubicBezTo>
                  <a:cubicBezTo>
                    <a:pt x="9269" y="7740"/>
                    <a:pt x="8898" y="8375"/>
                    <a:pt x="8276" y="8375"/>
                  </a:cubicBezTo>
                  <a:cubicBezTo>
                    <a:pt x="8252" y="8375"/>
                    <a:pt x="8227" y="8375"/>
                    <a:pt x="8204" y="8375"/>
                  </a:cubicBezTo>
                  <a:cubicBezTo>
                    <a:pt x="7965" y="8375"/>
                    <a:pt x="7763" y="8369"/>
                    <a:pt x="7555" y="8240"/>
                  </a:cubicBezTo>
                  <a:cubicBezTo>
                    <a:pt x="7327" y="8097"/>
                    <a:pt x="7134" y="7797"/>
                    <a:pt x="7062" y="7554"/>
                  </a:cubicBezTo>
                  <a:cubicBezTo>
                    <a:pt x="6884" y="7011"/>
                    <a:pt x="7234" y="6426"/>
                    <a:pt x="7684" y="6240"/>
                  </a:cubicBezTo>
                  <a:cubicBezTo>
                    <a:pt x="7812" y="6184"/>
                    <a:pt x="7952" y="6157"/>
                    <a:pt x="8097" y="6157"/>
                  </a:cubicBezTo>
                  <a:close/>
                  <a:moveTo>
                    <a:pt x="13478" y="5611"/>
                  </a:moveTo>
                  <a:cubicBezTo>
                    <a:pt x="14063" y="5611"/>
                    <a:pt x="14502" y="5899"/>
                    <a:pt x="14567" y="6726"/>
                  </a:cubicBezTo>
                  <a:cubicBezTo>
                    <a:pt x="14632" y="7511"/>
                    <a:pt x="14482" y="8490"/>
                    <a:pt x="13525" y="8654"/>
                  </a:cubicBezTo>
                  <a:cubicBezTo>
                    <a:pt x="13438" y="8668"/>
                    <a:pt x="13349" y="8675"/>
                    <a:pt x="13257" y="8675"/>
                  </a:cubicBezTo>
                  <a:cubicBezTo>
                    <a:pt x="12577" y="8675"/>
                    <a:pt x="11797" y="8309"/>
                    <a:pt x="11211" y="8083"/>
                  </a:cubicBezTo>
                  <a:cubicBezTo>
                    <a:pt x="10804" y="7954"/>
                    <a:pt x="9633" y="7668"/>
                    <a:pt x="10169" y="6976"/>
                  </a:cubicBezTo>
                  <a:cubicBezTo>
                    <a:pt x="10826" y="6587"/>
                    <a:pt x="12400" y="5611"/>
                    <a:pt x="13478" y="5611"/>
                  </a:cubicBezTo>
                  <a:close/>
                  <a:moveTo>
                    <a:pt x="2894" y="6155"/>
                  </a:moveTo>
                  <a:cubicBezTo>
                    <a:pt x="3570" y="6155"/>
                    <a:pt x="4355" y="6520"/>
                    <a:pt x="4934" y="6747"/>
                  </a:cubicBezTo>
                  <a:cubicBezTo>
                    <a:pt x="5349" y="6876"/>
                    <a:pt x="6520" y="7161"/>
                    <a:pt x="5984" y="7854"/>
                  </a:cubicBezTo>
                  <a:cubicBezTo>
                    <a:pt x="5327" y="8243"/>
                    <a:pt x="3755" y="9219"/>
                    <a:pt x="2676" y="9219"/>
                  </a:cubicBezTo>
                  <a:cubicBezTo>
                    <a:pt x="2090" y="9219"/>
                    <a:pt x="1649" y="8931"/>
                    <a:pt x="1578" y="8104"/>
                  </a:cubicBezTo>
                  <a:cubicBezTo>
                    <a:pt x="1514" y="7311"/>
                    <a:pt x="1678" y="6333"/>
                    <a:pt x="2628" y="6176"/>
                  </a:cubicBezTo>
                  <a:cubicBezTo>
                    <a:pt x="2714" y="6162"/>
                    <a:pt x="2803" y="6155"/>
                    <a:pt x="2894" y="6155"/>
                  </a:cubicBezTo>
                  <a:close/>
                  <a:moveTo>
                    <a:pt x="9876" y="8575"/>
                  </a:moveTo>
                  <a:cubicBezTo>
                    <a:pt x="11018" y="8868"/>
                    <a:pt x="14682" y="9725"/>
                    <a:pt x="13168" y="11510"/>
                  </a:cubicBezTo>
                  <a:cubicBezTo>
                    <a:pt x="12796" y="11943"/>
                    <a:pt x="12283" y="12361"/>
                    <a:pt x="11734" y="12361"/>
                  </a:cubicBezTo>
                  <a:cubicBezTo>
                    <a:pt x="11513" y="12361"/>
                    <a:pt x="11287" y="12293"/>
                    <a:pt x="11061" y="12131"/>
                  </a:cubicBezTo>
                  <a:cubicBezTo>
                    <a:pt x="10454" y="11703"/>
                    <a:pt x="10126" y="10739"/>
                    <a:pt x="9826" y="10096"/>
                  </a:cubicBezTo>
                  <a:cubicBezTo>
                    <a:pt x="9626" y="9718"/>
                    <a:pt x="8998" y="8689"/>
                    <a:pt x="9876" y="8575"/>
                  </a:cubicBezTo>
                  <a:close/>
                  <a:moveTo>
                    <a:pt x="6462" y="8752"/>
                  </a:moveTo>
                  <a:cubicBezTo>
                    <a:pt x="6690" y="8752"/>
                    <a:pt x="6872" y="8866"/>
                    <a:pt x="6920" y="9204"/>
                  </a:cubicBezTo>
                  <a:cubicBezTo>
                    <a:pt x="6676" y="10155"/>
                    <a:pt x="6036" y="12866"/>
                    <a:pt x="4797" y="12866"/>
                  </a:cubicBezTo>
                  <a:cubicBezTo>
                    <a:pt x="4548" y="12866"/>
                    <a:pt x="4276" y="12757"/>
                    <a:pt x="3978" y="12503"/>
                  </a:cubicBezTo>
                  <a:cubicBezTo>
                    <a:pt x="3378" y="11981"/>
                    <a:pt x="2792" y="11182"/>
                    <a:pt x="3356" y="10396"/>
                  </a:cubicBezTo>
                  <a:cubicBezTo>
                    <a:pt x="3785" y="9789"/>
                    <a:pt x="4749" y="9454"/>
                    <a:pt x="5391" y="9161"/>
                  </a:cubicBezTo>
                  <a:cubicBezTo>
                    <a:pt x="5627" y="9034"/>
                    <a:pt x="6101" y="8752"/>
                    <a:pt x="6462" y="8752"/>
                  </a:cubicBezTo>
                  <a:close/>
                  <a:moveTo>
                    <a:pt x="8185" y="9372"/>
                  </a:moveTo>
                  <a:cubicBezTo>
                    <a:pt x="8286" y="9372"/>
                    <a:pt x="8399" y="9414"/>
                    <a:pt x="8526" y="9511"/>
                  </a:cubicBezTo>
                  <a:cubicBezTo>
                    <a:pt x="9126" y="10518"/>
                    <a:pt x="11126" y="13717"/>
                    <a:pt x="8776" y="13909"/>
                  </a:cubicBezTo>
                  <a:cubicBezTo>
                    <a:pt x="8679" y="13917"/>
                    <a:pt x="8579" y="13922"/>
                    <a:pt x="8478" y="13922"/>
                  </a:cubicBezTo>
                  <a:cubicBezTo>
                    <a:pt x="7755" y="13922"/>
                    <a:pt x="6980" y="13694"/>
                    <a:pt x="6848" y="12867"/>
                  </a:cubicBezTo>
                  <a:cubicBezTo>
                    <a:pt x="6720" y="12131"/>
                    <a:pt x="7162" y="11210"/>
                    <a:pt x="7419" y="10553"/>
                  </a:cubicBezTo>
                  <a:cubicBezTo>
                    <a:pt x="7519" y="10214"/>
                    <a:pt x="7728" y="9372"/>
                    <a:pt x="8185" y="9372"/>
                  </a:cubicBezTo>
                  <a:close/>
                  <a:moveTo>
                    <a:pt x="7989" y="0"/>
                  </a:moveTo>
                  <a:cubicBezTo>
                    <a:pt x="7032" y="0"/>
                    <a:pt x="6104" y="167"/>
                    <a:pt x="5227" y="535"/>
                  </a:cubicBezTo>
                  <a:cubicBezTo>
                    <a:pt x="2249" y="1806"/>
                    <a:pt x="0" y="5569"/>
                    <a:pt x="1143" y="9161"/>
                  </a:cubicBezTo>
                  <a:cubicBezTo>
                    <a:pt x="1650" y="10746"/>
                    <a:pt x="2885" y="12731"/>
                    <a:pt x="4377" y="13652"/>
                  </a:cubicBezTo>
                  <a:cubicBezTo>
                    <a:pt x="5738" y="14490"/>
                    <a:pt x="7069" y="14531"/>
                    <a:pt x="8618" y="14531"/>
                  </a:cubicBezTo>
                  <a:cubicBezTo>
                    <a:pt x="8785" y="14531"/>
                    <a:pt x="8954" y="14531"/>
                    <a:pt x="9126" y="14531"/>
                  </a:cubicBezTo>
                  <a:cubicBezTo>
                    <a:pt x="13211" y="14509"/>
                    <a:pt x="15596" y="10375"/>
                    <a:pt x="15410" y="6647"/>
                  </a:cubicBezTo>
                  <a:cubicBezTo>
                    <a:pt x="15346" y="5248"/>
                    <a:pt x="14482" y="3641"/>
                    <a:pt x="13532" y="2663"/>
                  </a:cubicBezTo>
                  <a:cubicBezTo>
                    <a:pt x="13218" y="2313"/>
                    <a:pt x="12240" y="1277"/>
                    <a:pt x="11218" y="920"/>
                  </a:cubicBezTo>
                  <a:cubicBezTo>
                    <a:pt x="10747" y="699"/>
                    <a:pt x="9669" y="163"/>
                    <a:pt x="9033" y="63"/>
                  </a:cubicBezTo>
                  <a:cubicBezTo>
                    <a:pt x="8682" y="22"/>
                    <a:pt x="8334" y="0"/>
                    <a:pt x="798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8" name="Google Shape;27308;p34"/>
            <p:cNvSpPr/>
            <p:nvPr/>
          </p:nvSpPr>
          <p:spPr>
            <a:xfrm>
              <a:off x="1639131" y="1934160"/>
              <a:ext cx="509518" cy="489170"/>
            </a:xfrm>
            <a:custGeom>
              <a:avLst/>
              <a:gdLst/>
              <a:ahLst/>
              <a:cxnLst/>
              <a:rect l="l" t="t" r="r" b="b"/>
              <a:pathLst>
                <a:path w="15325" h="14713" extrusionOk="0">
                  <a:moveTo>
                    <a:pt x="7626" y="141"/>
                  </a:moveTo>
                  <a:cubicBezTo>
                    <a:pt x="8053" y="141"/>
                    <a:pt x="8474" y="186"/>
                    <a:pt x="8863" y="293"/>
                  </a:cubicBezTo>
                  <a:cubicBezTo>
                    <a:pt x="9520" y="472"/>
                    <a:pt x="10127" y="814"/>
                    <a:pt x="10755" y="1078"/>
                  </a:cubicBezTo>
                  <a:cubicBezTo>
                    <a:pt x="11505" y="1407"/>
                    <a:pt x="12140" y="1885"/>
                    <a:pt x="12719" y="2464"/>
                  </a:cubicBezTo>
                  <a:cubicBezTo>
                    <a:pt x="13868" y="3613"/>
                    <a:pt x="14818" y="5113"/>
                    <a:pt x="14925" y="6784"/>
                  </a:cubicBezTo>
                  <a:cubicBezTo>
                    <a:pt x="14926" y="6788"/>
                    <a:pt x="14929" y="6791"/>
                    <a:pt x="14933" y="6794"/>
                  </a:cubicBezTo>
                  <a:lnTo>
                    <a:pt x="14933" y="6794"/>
                  </a:lnTo>
                  <a:cubicBezTo>
                    <a:pt x="15035" y="9324"/>
                    <a:pt x="14035" y="12072"/>
                    <a:pt x="11933" y="13575"/>
                  </a:cubicBezTo>
                  <a:cubicBezTo>
                    <a:pt x="10759" y="14416"/>
                    <a:pt x="9478" y="14579"/>
                    <a:pt x="8095" y="14579"/>
                  </a:cubicBezTo>
                  <a:cubicBezTo>
                    <a:pt x="7964" y="14579"/>
                    <a:pt x="7832" y="14577"/>
                    <a:pt x="7699" y="14575"/>
                  </a:cubicBezTo>
                  <a:cubicBezTo>
                    <a:pt x="6035" y="14539"/>
                    <a:pt x="4471" y="14175"/>
                    <a:pt x="3229" y="12989"/>
                  </a:cubicBezTo>
                  <a:cubicBezTo>
                    <a:pt x="1058" y="10897"/>
                    <a:pt x="1" y="7705"/>
                    <a:pt x="1079" y="4827"/>
                  </a:cubicBezTo>
                  <a:cubicBezTo>
                    <a:pt x="1586" y="3478"/>
                    <a:pt x="2500" y="2264"/>
                    <a:pt x="3657" y="1407"/>
                  </a:cubicBezTo>
                  <a:cubicBezTo>
                    <a:pt x="4321" y="921"/>
                    <a:pt x="5064" y="564"/>
                    <a:pt x="5871" y="364"/>
                  </a:cubicBezTo>
                  <a:cubicBezTo>
                    <a:pt x="6414" y="231"/>
                    <a:pt x="7025" y="141"/>
                    <a:pt x="7626" y="141"/>
                  </a:cubicBezTo>
                  <a:close/>
                  <a:moveTo>
                    <a:pt x="7690" y="0"/>
                  </a:moveTo>
                  <a:cubicBezTo>
                    <a:pt x="6611" y="0"/>
                    <a:pt x="5495" y="275"/>
                    <a:pt x="4585" y="707"/>
                  </a:cubicBezTo>
                  <a:cubicBezTo>
                    <a:pt x="3279" y="1321"/>
                    <a:pt x="2193" y="2364"/>
                    <a:pt x="1450" y="3585"/>
                  </a:cubicBezTo>
                  <a:cubicBezTo>
                    <a:pt x="636" y="4927"/>
                    <a:pt x="229" y="6527"/>
                    <a:pt x="415" y="8084"/>
                  </a:cubicBezTo>
                  <a:cubicBezTo>
                    <a:pt x="601" y="9683"/>
                    <a:pt x="1415" y="11233"/>
                    <a:pt x="2436" y="12461"/>
                  </a:cubicBezTo>
                  <a:cubicBezTo>
                    <a:pt x="3521" y="13761"/>
                    <a:pt x="4949" y="14489"/>
                    <a:pt x="6642" y="14639"/>
                  </a:cubicBezTo>
                  <a:cubicBezTo>
                    <a:pt x="7138" y="14681"/>
                    <a:pt x="7648" y="14712"/>
                    <a:pt x="8160" y="14712"/>
                  </a:cubicBezTo>
                  <a:cubicBezTo>
                    <a:pt x="9136" y="14712"/>
                    <a:pt x="10117" y="14597"/>
                    <a:pt x="11012" y="14218"/>
                  </a:cubicBezTo>
                  <a:cubicBezTo>
                    <a:pt x="13889" y="12997"/>
                    <a:pt x="15324" y="9693"/>
                    <a:pt x="15190" y="6709"/>
                  </a:cubicBezTo>
                  <a:lnTo>
                    <a:pt x="15190" y="6709"/>
                  </a:lnTo>
                  <a:cubicBezTo>
                    <a:pt x="15190" y="6708"/>
                    <a:pt x="15190" y="6707"/>
                    <a:pt x="15190" y="6705"/>
                  </a:cubicBezTo>
                  <a:lnTo>
                    <a:pt x="15190" y="6705"/>
                  </a:lnTo>
                  <a:cubicBezTo>
                    <a:pt x="15190" y="6705"/>
                    <a:pt x="15190" y="6705"/>
                    <a:pt x="15190" y="6705"/>
                  </a:cubicBezTo>
                  <a:cubicBezTo>
                    <a:pt x="15190" y="6705"/>
                    <a:pt x="15189" y="6704"/>
                    <a:pt x="15189" y="6703"/>
                  </a:cubicBezTo>
                  <a:lnTo>
                    <a:pt x="15189" y="6703"/>
                  </a:lnTo>
                  <a:cubicBezTo>
                    <a:pt x="15088" y="5076"/>
                    <a:pt x="14182" y="3606"/>
                    <a:pt x="13076" y="2464"/>
                  </a:cubicBezTo>
                  <a:cubicBezTo>
                    <a:pt x="12048" y="1407"/>
                    <a:pt x="10748" y="729"/>
                    <a:pt x="9363" y="257"/>
                  </a:cubicBezTo>
                  <a:cubicBezTo>
                    <a:pt x="8841" y="80"/>
                    <a:pt x="8271" y="0"/>
                    <a:pt x="7690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9" name="Google Shape;27309;p34"/>
            <p:cNvSpPr/>
            <p:nvPr/>
          </p:nvSpPr>
          <p:spPr>
            <a:xfrm>
              <a:off x="1919531" y="2000786"/>
              <a:ext cx="152074" cy="140471"/>
            </a:xfrm>
            <a:custGeom>
              <a:avLst/>
              <a:gdLst/>
              <a:ahLst/>
              <a:cxnLst/>
              <a:rect l="l" t="t" r="r" b="b"/>
              <a:pathLst>
                <a:path w="4574" h="4225" extrusionOk="0">
                  <a:moveTo>
                    <a:pt x="2537" y="131"/>
                  </a:moveTo>
                  <a:cubicBezTo>
                    <a:pt x="2800" y="131"/>
                    <a:pt x="3056" y="279"/>
                    <a:pt x="3283" y="466"/>
                  </a:cubicBezTo>
                  <a:lnTo>
                    <a:pt x="3283" y="466"/>
                  </a:lnTo>
                  <a:cubicBezTo>
                    <a:pt x="3284" y="466"/>
                    <a:pt x="3284" y="467"/>
                    <a:pt x="3285" y="467"/>
                  </a:cubicBezTo>
                  <a:cubicBezTo>
                    <a:pt x="3285" y="467"/>
                    <a:pt x="3285" y="467"/>
                    <a:pt x="3285" y="467"/>
                  </a:cubicBezTo>
                  <a:lnTo>
                    <a:pt x="3285" y="467"/>
                  </a:lnTo>
                  <a:cubicBezTo>
                    <a:pt x="3285" y="467"/>
                    <a:pt x="3286" y="467"/>
                    <a:pt x="3286" y="468"/>
                  </a:cubicBezTo>
                  <a:lnTo>
                    <a:pt x="3286" y="468"/>
                  </a:lnTo>
                  <a:cubicBezTo>
                    <a:pt x="3785" y="903"/>
                    <a:pt x="4327" y="1560"/>
                    <a:pt x="4049" y="2274"/>
                  </a:cubicBezTo>
                  <a:cubicBezTo>
                    <a:pt x="3813" y="2916"/>
                    <a:pt x="3064" y="3238"/>
                    <a:pt x="2471" y="3495"/>
                  </a:cubicBezTo>
                  <a:cubicBezTo>
                    <a:pt x="2107" y="3652"/>
                    <a:pt x="1750" y="3859"/>
                    <a:pt x="1371" y="4009"/>
                  </a:cubicBezTo>
                  <a:cubicBezTo>
                    <a:pt x="1229" y="4067"/>
                    <a:pt x="1109" y="4093"/>
                    <a:pt x="1011" y="4093"/>
                  </a:cubicBezTo>
                  <a:cubicBezTo>
                    <a:pt x="654" y="4093"/>
                    <a:pt x="581" y="3742"/>
                    <a:pt x="693" y="3316"/>
                  </a:cubicBezTo>
                  <a:cubicBezTo>
                    <a:pt x="886" y="2602"/>
                    <a:pt x="1086" y="1867"/>
                    <a:pt x="1421" y="1210"/>
                  </a:cubicBezTo>
                  <a:cubicBezTo>
                    <a:pt x="1586" y="881"/>
                    <a:pt x="1785" y="524"/>
                    <a:pt x="2085" y="296"/>
                  </a:cubicBezTo>
                  <a:cubicBezTo>
                    <a:pt x="2235" y="179"/>
                    <a:pt x="2387" y="131"/>
                    <a:pt x="2537" y="131"/>
                  </a:cubicBezTo>
                  <a:close/>
                  <a:moveTo>
                    <a:pt x="2646" y="1"/>
                  </a:moveTo>
                  <a:cubicBezTo>
                    <a:pt x="1678" y="1"/>
                    <a:pt x="1030" y="1407"/>
                    <a:pt x="729" y="2324"/>
                  </a:cubicBezTo>
                  <a:cubicBezTo>
                    <a:pt x="586" y="2752"/>
                    <a:pt x="0" y="4002"/>
                    <a:pt x="686" y="4202"/>
                  </a:cubicBezTo>
                  <a:cubicBezTo>
                    <a:pt x="745" y="4218"/>
                    <a:pt x="807" y="4225"/>
                    <a:pt x="870" y="4225"/>
                  </a:cubicBezTo>
                  <a:cubicBezTo>
                    <a:pt x="1112" y="4225"/>
                    <a:pt x="1374" y="4121"/>
                    <a:pt x="1578" y="4030"/>
                  </a:cubicBezTo>
                  <a:cubicBezTo>
                    <a:pt x="2035" y="3823"/>
                    <a:pt x="2492" y="3609"/>
                    <a:pt x="2935" y="3395"/>
                  </a:cubicBezTo>
                  <a:cubicBezTo>
                    <a:pt x="3464" y="3145"/>
                    <a:pt x="4078" y="2802"/>
                    <a:pt x="4299" y="2224"/>
                  </a:cubicBezTo>
                  <a:cubicBezTo>
                    <a:pt x="4574" y="1512"/>
                    <a:pt x="4043" y="843"/>
                    <a:pt x="3535" y="386"/>
                  </a:cubicBezTo>
                  <a:lnTo>
                    <a:pt x="3535" y="386"/>
                  </a:lnTo>
                  <a:cubicBezTo>
                    <a:pt x="3536" y="379"/>
                    <a:pt x="3534" y="373"/>
                    <a:pt x="3528" y="367"/>
                  </a:cubicBezTo>
                  <a:cubicBezTo>
                    <a:pt x="3210" y="109"/>
                    <a:pt x="2916" y="1"/>
                    <a:pt x="2646" y="1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0" name="Google Shape;27310;p34"/>
            <p:cNvSpPr/>
            <p:nvPr/>
          </p:nvSpPr>
          <p:spPr>
            <a:xfrm>
              <a:off x="1804133" y="1965611"/>
              <a:ext cx="140105" cy="155864"/>
            </a:xfrm>
            <a:custGeom>
              <a:avLst/>
              <a:gdLst/>
              <a:ahLst/>
              <a:cxnLst/>
              <a:rect l="l" t="t" r="r" b="b"/>
              <a:pathLst>
                <a:path w="4214" h="4688" extrusionOk="0">
                  <a:moveTo>
                    <a:pt x="2322" y="122"/>
                  </a:moveTo>
                  <a:cubicBezTo>
                    <a:pt x="2794" y="122"/>
                    <a:pt x="3291" y="210"/>
                    <a:pt x="3614" y="568"/>
                  </a:cubicBezTo>
                  <a:cubicBezTo>
                    <a:pt x="4078" y="1089"/>
                    <a:pt x="3893" y="1868"/>
                    <a:pt x="3693" y="2453"/>
                  </a:cubicBezTo>
                  <a:cubicBezTo>
                    <a:pt x="3543" y="2910"/>
                    <a:pt x="3357" y="3346"/>
                    <a:pt x="3200" y="3803"/>
                  </a:cubicBezTo>
                  <a:cubicBezTo>
                    <a:pt x="3136" y="3989"/>
                    <a:pt x="3057" y="4274"/>
                    <a:pt x="2907" y="4417"/>
                  </a:cubicBezTo>
                  <a:cubicBezTo>
                    <a:pt x="2821" y="4497"/>
                    <a:pt x="2744" y="4529"/>
                    <a:pt x="2676" y="4529"/>
                  </a:cubicBezTo>
                  <a:cubicBezTo>
                    <a:pt x="2513" y="4529"/>
                    <a:pt x="2396" y="4345"/>
                    <a:pt x="2300" y="4189"/>
                  </a:cubicBezTo>
                  <a:cubicBezTo>
                    <a:pt x="1765" y="3296"/>
                    <a:pt x="1" y="347"/>
                    <a:pt x="2050" y="132"/>
                  </a:cubicBezTo>
                  <a:cubicBezTo>
                    <a:pt x="2058" y="132"/>
                    <a:pt x="2066" y="131"/>
                    <a:pt x="2074" y="129"/>
                  </a:cubicBezTo>
                  <a:lnTo>
                    <a:pt x="2074" y="129"/>
                  </a:lnTo>
                  <a:cubicBezTo>
                    <a:pt x="2155" y="125"/>
                    <a:pt x="2238" y="122"/>
                    <a:pt x="2322" y="122"/>
                  </a:cubicBezTo>
                  <a:close/>
                  <a:moveTo>
                    <a:pt x="2447" y="1"/>
                  </a:moveTo>
                  <a:cubicBezTo>
                    <a:pt x="2337" y="1"/>
                    <a:pt x="2228" y="5"/>
                    <a:pt x="2122" y="11"/>
                  </a:cubicBezTo>
                  <a:cubicBezTo>
                    <a:pt x="2110" y="11"/>
                    <a:pt x="2096" y="14"/>
                    <a:pt x="2081" y="20"/>
                  </a:cubicBezTo>
                  <a:lnTo>
                    <a:pt x="2081" y="20"/>
                  </a:lnTo>
                  <a:cubicBezTo>
                    <a:pt x="1408" y="94"/>
                    <a:pt x="858" y="423"/>
                    <a:pt x="836" y="1161"/>
                  </a:cubicBezTo>
                  <a:cubicBezTo>
                    <a:pt x="808" y="2025"/>
                    <a:pt x="1293" y="2903"/>
                    <a:pt x="1693" y="3639"/>
                  </a:cubicBezTo>
                  <a:cubicBezTo>
                    <a:pt x="1898" y="4014"/>
                    <a:pt x="2171" y="4687"/>
                    <a:pt x="2633" y="4687"/>
                  </a:cubicBezTo>
                  <a:cubicBezTo>
                    <a:pt x="2734" y="4687"/>
                    <a:pt x="2844" y="4655"/>
                    <a:pt x="2964" y="4581"/>
                  </a:cubicBezTo>
                  <a:cubicBezTo>
                    <a:pt x="3286" y="4381"/>
                    <a:pt x="3407" y="3946"/>
                    <a:pt x="3507" y="3603"/>
                  </a:cubicBezTo>
                  <a:cubicBezTo>
                    <a:pt x="3685" y="3025"/>
                    <a:pt x="3978" y="2475"/>
                    <a:pt x="4092" y="1875"/>
                  </a:cubicBezTo>
                  <a:cubicBezTo>
                    <a:pt x="4214" y="1296"/>
                    <a:pt x="4157" y="639"/>
                    <a:pt x="3621" y="282"/>
                  </a:cubicBezTo>
                  <a:cubicBezTo>
                    <a:pt x="3278" y="58"/>
                    <a:pt x="2856" y="1"/>
                    <a:pt x="2447" y="1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1" name="Google Shape;27311;p34"/>
            <p:cNvSpPr/>
            <p:nvPr/>
          </p:nvSpPr>
          <p:spPr>
            <a:xfrm>
              <a:off x="1855665" y="2140454"/>
              <a:ext cx="85745" cy="77699"/>
            </a:xfrm>
            <a:custGeom>
              <a:avLst/>
              <a:gdLst/>
              <a:ahLst/>
              <a:cxnLst/>
              <a:rect l="l" t="t" r="r" b="b"/>
              <a:pathLst>
                <a:path w="2579" h="2337" extrusionOk="0">
                  <a:moveTo>
                    <a:pt x="1170" y="116"/>
                  </a:moveTo>
                  <a:cubicBezTo>
                    <a:pt x="1253" y="116"/>
                    <a:pt x="1339" y="129"/>
                    <a:pt x="1429" y="158"/>
                  </a:cubicBezTo>
                  <a:cubicBezTo>
                    <a:pt x="1821" y="286"/>
                    <a:pt x="2171" y="622"/>
                    <a:pt x="2243" y="1036"/>
                  </a:cubicBezTo>
                  <a:cubicBezTo>
                    <a:pt x="2321" y="1515"/>
                    <a:pt x="2021" y="2164"/>
                    <a:pt x="1471" y="2214"/>
                  </a:cubicBezTo>
                  <a:cubicBezTo>
                    <a:pt x="922" y="2214"/>
                    <a:pt x="500" y="1979"/>
                    <a:pt x="329" y="1415"/>
                  </a:cubicBezTo>
                  <a:cubicBezTo>
                    <a:pt x="165" y="860"/>
                    <a:pt x="552" y="116"/>
                    <a:pt x="1170" y="116"/>
                  </a:cubicBezTo>
                  <a:close/>
                  <a:moveTo>
                    <a:pt x="1292" y="0"/>
                  </a:moveTo>
                  <a:cubicBezTo>
                    <a:pt x="668" y="0"/>
                    <a:pt x="92" y="453"/>
                    <a:pt x="29" y="1093"/>
                  </a:cubicBezTo>
                  <a:cubicBezTo>
                    <a:pt x="0" y="1436"/>
                    <a:pt x="150" y="1793"/>
                    <a:pt x="386" y="2036"/>
                  </a:cubicBezTo>
                  <a:cubicBezTo>
                    <a:pt x="646" y="2303"/>
                    <a:pt x="981" y="2335"/>
                    <a:pt x="1339" y="2336"/>
                  </a:cubicBezTo>
                  <a:lnTo>
                    <a:pt x="1339" y="2336"/>
                  </a:lnTo>
                  <a:cubicBezTo>
                    <a:pt x="1343" y="2336"/>
                    <a:pt x="1347" y="2336"/>
                    <a:pt x="1351" y="2336"/>
                  </a:cubicBezTo>
                  <a:cubicBezTo>
                    <a:pt x="1355" y="2336"/>
                    <a:pt x="1360" y="2336"/>
                    <a:pt x="1364" y="2336"/>
                  </a:cubicBezTo>
                  <a:cubicBezTo>
                    <a:pt x="1971" y="2293"/>
                    <a:pt x="2428" y="1879"/>
                    <a:pt x="2500" y="1265"/>
                  </a:cubicBezTo>
                  <a:cubicBezTo>
                    <a:pt x="2578" y="608"/>
                    <a:pt x="1971" y="8"/>
                    <a:pt x="1321" y="1"/>
                  </a:cubicBezTo>
                  <a:cubicBezTo>
                    <a:pt x="1312" y="0"/>
                    <a:pt x="1302" y="0"/>
                    <a:pt x="1292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2" name="Google Shape;27312;p34"/>
            <p:cNvSpPr/>
            <p:nvPr/>
          </p:nvSpPr>
          <p:spPr>
            <a:xfrm>
              <a:off x="1681121" y="2016977"/>
              <a:ext cx="177176" cy="129433"/>
            </a:xfrm>
            <a:custGeom>
              <a:avLst/>
              <a:gdLst/>
              <a:ahLst/>
              <a:cxnLst/>
              <a:rect l="l" t="t" r="r" b="b"/>
              <a:pathLst>
                <a:path w="5329" h="3893" extrusionOk="0">
                  <a:moveTo>
                    <a:pt x="2785" y="126"/>
                  </a:moveTo>
                  <a:cubicBezTo>
                    <a:pt x="2893" y="126"/>
                    <a:pt x="3003" y="145"/>
                    <a:pt x="3115" y="187"/>
                  </a:cubicBezTo>
                  <a:cubicBezTo>
                    <a:pt x="3465" y="323"/>
                    <a:pt x="3722" y="623"/>
                    <a:pt x="3915" y="930"/>
                  </a:cubicBezTo>
                  <a:cubicBezTo>
                    <a:pt x="4201" y="1372"/>
                    <a:pt x="4365" y="1879"/>
                    <a:pt x="4601" y="2358"/>
                  </a:cubicBezTo>
                  <a:cubicBezTo>
                    <a:pt x="4750" y="2679"/>
                    <a:pt x="5000" y="3008"/>
                    <a:pt x="5000" y="3379"/>
                  </a:cubicBezTo>
                  <a:cubicBezTo>
                    <a:pt x="5004" y="3663"/>
                    <a:pt x="4863" y="3745"/>
                    <a:pt x="4681" y="3745"/>
                  </a:cubicBezTo>
                  <a:cubicBezTo>
                    <a:pt x="4487" y="3745"/>
                    <a:pt x="4245" y="3652"/>
                    <a:pt x="4079" y="3608"/>
                  </a:cubicBezTo>
                  <a:cubicBezTo>
                    <a:pt x="2987" y="3308"/>
                    <a:pt x="225" y="2487"/>
                    <a:pt x="1507" y="910"/>
                  </a:cubicBezTo>
                  <a:lnTo>
                    <a:pt x="1507" y="910"/>
                  </a:lnTo>
                  <a:cubicBezTo>
                    <a:pt x="1508" y="910"/>
                    <a:pt x="1508" y="909"/>
                    <a:pt x="1509" y="908"/>
                  </a:cubicBezTo>
                  <a:lnTo>
                    <a:pt x="1509" y="908"/>
                  </a:lnTo>
                  <a:cubicBezTo>
                    <a:pt x="1509" y="908"/>
                    <a:pt x="1509" y="908"/>
                    <a:pt x="1509" y="908"/>
                  </a:cubicBezTo>
                  <a:cubicBezTo>
                    <a:pt x="1509" y="908"/>
                    <a:pt x="1509" y="908"/>
                    <a:pt x="1509" y="907"/>
                  </a:cubicBezTo>
                  <a:lnTo>
                    <a:pt x="1509" y="907"/>
                  </a:lnTo>
                  <a:cubicBezTo>
                    <a:pt x="1828" y="548"/>
                    <a:pt x="2277" y="126"/>
                    <a:pt x="2785" y="126"/>
                  </a:cubicBezTo>
                  <a:close/>
                  <a:moveTo>
                    <a:pt x="2868" y="0"/>
                  </a:moveTo>
                  <a:cubicBezTo>
                    <a:pt x="2820" y="0"/>
                    <a:pt x="2772" y="3"/>
                    <a:pt x="2722" y="9"/>
                  </a:cubicBezTo>
                  <a:cubicBezTo>
                    <a:pt x="2137" y="73"/>
                    <a:pt x="1651" y="487"/>
                    <a:pt x="1273" y="915"/>
                  </a:cubicBezTo>
                  <a:cubicBezTo>
                    <a:pt x="1273" y="915"/>
                    <a:pt x="1273" y="915"/>
                    <a:pt x="1273" y="915"/>
                  </a:cubicBezTo>
                  <a:lnTo>
                    <a:pt x="1273" y="915"/>
                  </a:lnTo>
                  <a:cubicBezTo>
                    <a:pt x="1271" y="917"/>
                    <a:pt x="1270" y="919"/>
                    <a:pt x="1268" y="921"/>
                  </a:cubicBezTo>
                  <a:lnTo>
                    <a:pt x="1268" y="921"/>
                  </a:lnTo>
                  <a:cubicBezTo>
                    <a:pt x="1" y="2488"/>
                    <a:pt x="2531" y="3337"/>
                    <a:pt x="3672" y="3665"/>
                  </a:cubicBezTo>
                  <a:cubicBezTo>
                    <a:pt x="3911" y="3736"/>
                    <a:pt x="4324" y="3893"/>
                    <a:pt x="4670" y="3893"/>
                  </a:cubicBezTo>
                  <a:cubicBezTo>
                    <a:pt x="4945" y="3893"/>
                    <a:pt x="5178" y="3795"/>
                    <a:pt x="5250" y="3479"/>
                  </a:cubicBezTo>
                  <a:cubicBezTo>
                    <a:pt x="5329" y="3115"/>
                    <a:pt x="5072" y="2715"/>
                    <a:pt x="4922" y="2401"/>
                  </a:cubicBezTo>
                  <a:cubicBezTo>
                    <a:pt x="4650" y="1894"/>
                    <a:pt x="4486" y="1344"/>
                    <a:pt x="4172" y="858"/>
                  </a:cubicBezTo>
                  <a:cubicBezTo>
                    <a:pt x="3862" y="384"/>
                    <a:pt x="3437" y="0"/>
                    <a:pt x="2868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3" name="Google Shape;27313;p34"/>
            <p:cNvSpPr/>
            <p:nvPr/>
          </p:nvSpPr>
          <p:spPr>
            <a:xfrm>
              <a:off x="1673874" y="2139922"/>
              <a:ext cx="179204" cy="105561"/>
            </a:xfrm>
            <a:custGeom>
              <a:avLst/>
              <a:gdLst/>
              <a:ahLst/>
              <a:cxnLst/>
              <a:rect l="l" t="t" r="r" b="b"/>
              <a:pathLst>
                <a:path w="5390" h="3175" extrusionOk="0">
                  <a:moveTo>
                    <a:pt x="1485" y="114"/>
                  </a:moveTo>
                  <a:cubicBezTo>
                    <a:pt x="1994" y="114"/>
                    <a:pt x="2564" y="361"/>
                    <a:pt x="2976" y="524"/>
                  </a:cubicBezTo>
                  <a:cubicBezTo>
                    <a:pt x="3455" y="709"/>
                    <a:pt x="5390" y="1231"/>
                    <a:pt x="4262" y="1895"/>
                  </a:cubicBezTo>
                  <a:cubicBezTo>
                    <a:pt x="3629" y="2267"/>
                    <a:pt x="2323" y="3051"/>
                    <a:pt x="1386" y="3051"/>
                  </a:cubicBezTo>
                  <a:cubicBezTo>
                    <a:pt x="831" y="3051"/>
                    <a:pt x="407" y="2777"/>
                    <a:pt x="327" y="1980"/>
                  </a:cubicBezTo>
                  <a:cubicBezTo>
                    <a:pt x="291" y="1459"/>
                    <a:pt x="320" y="824"/>
                    <a:pt x="705" y="424"/>
                  </a:cubicBezTo>
                  <a:cubicBezTo>
                    <a:pt x="917" y="196"/>
                    <a:pt x="1191" y="114"/>
                    <a:pt x="1485" y="114"/>
                  </a:cubicBezTo>
                  <a:close/>
                  <a:moveTo>
                    <a:pt x="1589" y="1"/>
                  </a:moveTo>
                  <a:cubicBezTo>
                    <a:pt x="420" y="1"/>
                    <a:pt x="0" y="985"/>
                    <a:pt x="70" y="2052"/>
                  </a:cubicBezTo>
                  <a:cubicBezTo>
                    <a:pt x="70" y="2054"/>
                    <a:pt x="70" y="2057"/>
                    <a:pt x="71" y="2059"/>
                  </a:cubicBezTo>
                  <a:lnTo>
                    <a:pt x="71" y="2059"/>
                  </a:lnTo>
                  <a:cubicBezTo>
                    <a:pt x="159" y="2896"/>
                    <a:pt x="642" y="3175"/>
                    <a:pt x="1249" y="3175"/>
                  </a:cubicBezTo>
                  <a:cubicBezTo>
                    <a:pt x="2087" y="3175"/>
                    <a:pt x="3162" y="2643"/>
                    <a:pt x="3762" y="2316"/>
                  </a:cubicBezTo>
                  <a:cubicBezTo>
                    <a:pt x="4183" y="2080"/>
                    <a:pt x="5383" y="1573"/>
                    <a:pt x="4619" y="995"/>
                  </a:cubicBezTo>
                  <a:cubicBezTo>
                    <a:pt x="4290" y="745"/>
                    <a:pt x="3862" y="681"/>
                    <a:pt x="3483" y="531"/>
                  </a:cubicBezTo>
                  <a:cubicBezTo>
                    <a:pt x="2905" y="302"/>
                    <a:pt x="2305" y="31"/>
                    <a:pt x="1677" y="2"/>
                  </a:cubicBezTo>
                  <a:cubicBezTo>
                    <a:pt x="1647" y="1"/>
                    <a:pt x="1618" y="1"/>
                    <a:pt x="1589" y="1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4" name="Google Shape;27314;p34"/>
            <p:cNvSpPr/>
            <p:nvPr/>
          </p:nvSpPr>
          <p:spPr>
            <a:xfrm>
              <a:off x="1720884" y="2226562"/>
              <a:ext cx="152373" cy="140238"/>
            </a:xfrm>
            <a:custGeom>
              <a:avLst/>
              <a:gdLst/>
              <a:ahLst/>
              <a:cxnLst/>
              <a:rect l="l" t="t" r="r" b="b"/>
              <a:pathLst>
                <a:path w="4583" h="4218" extrusionOk="0">
                  <a:moveTo>
                    <a:pt x="3567" y="125"/>
                  </a:moveTo>
                  <a:cubicBezTo>
                    <a:pt x="3927" y="125"/>
                    <a:pt x="3995" y="476"/>
                    <a:pt x="3883" y="903"/>
                  </a:cubicBezTo>
                  <a:cubicBezTo>
                    <a:pt x="3697" y="1617"/>
                    <a:pt x="3490" y="2352"/>
                    <a:pt x="3162" y="3009"/>
                  </a:cubicBezTo>
                  <a:cubicBezTo>
                    <a:pt x="2990" y="3345"/>
                    <a:pt x="2798" y="3702"/>
                    <a:pt x="2490" y="3923"/>
                  </a:cubicBezTo>
                  <a:cubicBezTo>
                    <a:pt x="2344" y="4038"/>
                    <a:pt x="2196" y="4086"/>
                    <a:pt x="2048" y="4086"/>
                  </a:cubicBezTo>
                  <a:cubicBezTo>
                    <a:pt x="1785" y="4086"/>
                    <a:pt x="1527" y="3935"/>
                    <a:pt x="1298" y="3752"/>
                  </a:cubicBezTo>
                  <a:cubicBezTo>
                    <a:pt x="798" y="3316"/>
                    <a:pt x="255" y="2666"/>
                    <a:pt x="527" y="1952"/>
                  </a:cubicBezTo>
                  <a:cubicBezTo>
                    <a:pt x="770" y="1310"/>
                    <a:pt x="1519" y="988"/>
                    <a:pt x="2112" y="724"/>
                  </a:cubicBezTo>
                  <a:cubicBezTo>
                    <a:pt x="2476" y="567"/>
                    <a:pt x="2833" y="360"/>
                    <a:pt x="3205" y="210"/>
                  </a:cubicBezTo>
                  <a:cubicBezTo>
                    <a:pt x="3349" y="152"/>
                    <a:pt x="3469" y="125"/>
                    <a:pt x="3567" y="125"/>
                  </a:cubicBezTo>
                  <a:close/>
                  <a:moveTo>
                    <a:pt x="3701" y="0"/>
                  </a:moveTo>
                  <a:cubicBezTo>
                    <a:pt x="3462" y="0"/>
                    <a:pt x="3205" y="100"/>
                    <a:pt x="2997" y="196"/>
                  </a:cubicBezTo>
                  <a:cubicBezTo>
                    <a:pt x="2548" y="396"/>
                    <a:pt x="2091" y="610"/>
                    <a:pt x="1641" y="824"/>
                  </a:cubicBezTo>
                  <a:cubicBezTo>
                    <a:pt x="1119" y="1074"/>
                    <a:pt x="498" y="1417"/>
                    <a:pt x="277" y="1995"/>
                  </a:cubicBezTo>
                  <a:cubicBezTo>
                    <a:pt x="1" y="2710"/>
                    <a:pt x="545" y="3382"/>
                    <a:pt x="1048" y="3839"/>
                  </a:cubicBezTo>
                  <a:lnTo>
                    <a:pt x="1048" y="3839"/>
                  </a:lnTo>
                  <a:cubicBezTo>
                    <a:pt x="1048" y="3844"/>
                    <a:pt x="1051" y="3848"/>
                    <a:pt x="1055" y="3852"/>
                  </a:cubicBezTo>
                  <a:cubicBezTo>
                    <a:pt x="1373" y="4109"/>
                    <a:pt x="1667" y="4218"/>
                    <a:pt x="1936" y="4218"/>
                  </a:cubicBezTo>
                  <a:cubicBezTo>
                    <a:pt x="2905" y="4218"/>
                    <a:pt x="3551" y="2812"/>
                    <a:pt x="3847" y="1895"/>
                  </a:cubicBezTo>
                  <a:cubicBezTo>
                    <a:pt x="3990" y="1467"/>
                    <a:pt x="4583" y="217"/>
                    <a:pt x="3890" y="24"/>
                  </a:cubicBezTo>
                  <a:cubicBezTo>
                    <a:pt x="3829" y="7"/>
                    <a:pt x="3766" y="0"/>
                    <a:pt x="3701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5" name="Google Shape;27315;p34"/>
            <p:cNvSpPr/>
            <p:nvPr/>
          </p:nvSpPr>
          <p:spPr>
            <a:xfrm>
              <a:off x="1848550" y="2246277"/>
              <a:ext cx="140105" cy="155598"/>
            </a:xfrm>
            <a:custGeom>
              <a:avLst/>
              <a:gdLst/>
              <a:ahLst/>
              <a:cxnLst/>
              <a:rect l="l" t="t" r="r" b="b"/>
              <a:pathLst>
                <a:path w="4214" h="4680" extrusionOk="0">
                  <a:moveTo>
                    <a:pt x="1533" y="159"/>
                  </a:moveTo>
                  <a:cubicBezTo>
                    <a:pt x="1697" y="159"/>
                    <a:pt x="1812" y="345"/>
                    <a:pt x="1914" y="502"/>
                  </a:cubicBezTo>
                  <a:cubicBezTo>
                    <a:pt x="2449" y="1395"/>
                    <a:pt x="4213" y="4337"/>
                    <a:pt x="2164" y="4551"/>
                  </a:cubicBezTo>
                  <a:cubicBezTo>
                    <a:pt x="2159" y="4552"/>
                    <a:pt x="2154" y="4553"/>
                    <a:pt x="2149" y="4553"/>
                  </a:cubicBezTo>
                  <a:lnTo>
                    <a:pt x="2149" y="4553"/>
                  </a:lnTo>
                  <a:cubicBezTo>
                    <a:pt x="2064" y="4559"/>
                    <a:pt x="1977" y="4562"/>
                    <a:pt x="1888" y="4562"/>
                  </a:cubicBezTo>
                  <a:cubicBezTo>
                    <a:pt x="1420" y="4562"/>
                    <a:pt x="923" y="4474"/>
                    <a:pt x="600" y="4116"/>
                  </a:cubicBezTo>
                  <a:cubicBezTo>
                    <a:pt x="136" y="3601"/>
                    <a:pt x="321" y="2823"/>
                    <a:pt x="521" y="2230"/>
                  </a:cubicBezTo>
                  <a:cubicBezTo>
                    <a:pt x="671" y="1781"/>
                    <a:pt x="857" y="1338"/>
                    <a:pt x="1007" y="888"/>
                  </a:cubicBezTo>
                  <a:cubicBezTo>
                    <a:pt x="1071" y="695"/>
                    <a:pt x="1150" y="410"/>
                    <a:pt x="1307" y="267"/>
                  </a:cubicBezTo>
                  <a:cubicBezTo>
                    <a:pt x="1392" y="190"/>
                    <a:pt x="1466" y="159"/>
                    <a:pt x="1533" y="159"/>
                  </a:cubicBezTo>
                  <a:close/>
                  <a:moveTo>
                    <a:pt x="1585" y="0"/>
                  </a:moveTo>
                  <a:cubicBezTo>
                    <a:pt x="1483" y="0"/>
                    <a:pt x="1372" y="33"/>
                    <a:pt x="1250" y="110"/>
                  </a:cubicBezTo>
                  <a:cubicBezTo>
                    <a:pt x="928" y="302"/>
                    <a:pt x="800" y="745"/>
                    <a:pt x="707" y="1074"/>
                  </a:cubicBezTo>
                  <a:cubicBezTo>
                    <a:pt x="529" y="1652"/>
                    <a:pt x="236" y="2209"/>
                    <a:pt x="114" y="2802"/>
                  </a:cubicBezTo>
                  <a:cubicBezTo>
                    <a:pt x="0" y="3387"/>
                    <a:pt x="50" y="4037"/>
                    <a:pt x="586" y="4394"/>
                  </a:cubicBezTo>
                  <a:cubicBezTo>
                    <a:pt x="946" y="4627"/>
                    <a:pt x="1382" y="4679"/>
                    <a:pt x="1802" y="4679"/>
                  </a:cubicBezTo>
                  <a:cubicBezTo>
                    <a:pt x="1892" y="4679"/>
                    <a:pt x="1982" y="4677"/>
                    <a:pt x="2071" y="4673"/>
                  </a:cubicBezTo>
                  <a:lnTo>
                    <a:pt x="2071" y="4673"/>
                  </a:lnTo>
                  <a:cubicBezTo>
                    <a:pt x="2076" y="4674"/>
                    <a:pt x="2081" y="4674"/>
                    <a:pt x="2087" y="4674"/>
                  </a:cubicBezTo>
                  <a:cubicBezTo>
                    <a:pt x="2095" y="4674"/>
                    <a:pt x="2104" y="4673"/>
                    <a:pt x="2114" y="4673"/>
                  </a:cubicBezTo>
                  <a:cubicBezTo>
                    <a:pt x="2792" y="4601"/>
                    <a:pt x="3356" y="4266"/>
                    <a:pt x="3378" y="3530"/>
                  </a:cubicBezTo>
                  <a:cubicBezTo>
                    <a:pt x="3399" y="2659"/>
                    <a:pt x="2921" y="1788"/>
                    <a:pt x="2521" y="1045"/>
                  </a:cubicBezTo>
                  <a:cubicBezTo>
                    <a:pt x="2316" y="671"/>
                    <a:pt x="2045" y="0"/>
                    <a:pt x="1585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6" name="Google Shape;27316;p34"/>
            <p:cNvSpPr/>
            <p:nvPr/>
          </p:nvSpPr>
          <p:spPr>
            <a:xfrm>
              <a:off x="1934226" y="2220944"/>
              <a:ext cx="177442" cy="129466"/>
            </a:xfrm>
            <a:custGeom>
              <a:avLst/>
              <a:gdLst/>
              <a:ahLst/>
              <a:cxnLst/>
              <a:rect l="l" t="t" r="r" b="b"/>
              <a:pathLst>
                <a:path w="5337" h="3894" extrusionOk="0">
                  <a:moveTo>
                    <a:pt x="650" y="152"/>
                  </a:moveTo>
                  <a:cubicBezTo>
                    <a:pt x="843" y="152"/>
                    <a:pt x="1085" y="245"/>
                    <a:pt x="1251" y="293"/>
                  </a:cubicBezTo>
                  <a:cubicBezTo>
                    <a:pt x="2350" y="586"/>
                    <a:pt x="5107" y="1407"/>
                    <a:pt x="3821" y="2985"/>
                  </a:cubicBezTo>
                  <a:cubicBezTo>
                    <a:pt x="3821" y="2985"/>
                    <a:pt x="3821" y="2985"/>
                    <a:pt x="3821" y="2985"/>
                  </a:cubicBezTo>
                  <a:lnTo>
                    <a:pt x="3821" y="2985"/>
                  </a:lnTo>
                  <a:cubicBezTo>
                    <a:pt x="3821" y="2986"/>
                    <a:pt x="3820" y="2987"/>
                    <a:pt x="3820" y="2987"/>
                  </a:cubicBezTo>
                  <a:lnTo>
                    <a:pt x="3820" y="2987"/>
                  </a:lnTo>
                  <a:cubicBezTo>
                    <a:pt x="3507" y="3346"/>
                    <a:pt x="3054" y="3768"/>
                    <a:pt x="2545" y="3768"/>
                  </a:cubicBezTo>
                  <a:cubicBezTo>
                    <a:pt x="2437" y="3768"/>
                    <a:pt x="2327" y="3749"/>
                    <a:pt x="2215" y="3707"/>
                  </a:cubicBezTo>
                  <a:cubicBezTo>
                    <a:pt x="1872" y="3578"/>
                    <a:pt x="1608" y="3271"/>
                    <a:pt x="1422" y="2971"/>
                  </a:cubicBezTo>
                  <a:cubicBezTo>
                    <a:pt x="1136" y="2521"/>
                    <a:pt x="965" y="2014"/>
                    <a:pt x="736" y="1543"/>
                  </a:cubicBezTo>
                  <a:cubicBezTo>
                    <a:pt x="579" y="1221"/>
                    <a:pt x="337" y="886"/>
                    <a:pt x="337" y="515"/>
                  </a:cubicBezTo>
                  <a:cubicBezTo>
                    <a:pt x="330" y="234"/>
                    <a:pt x="469" y="152"/>
                    <a:pt x="650" y="152"/>
                  </a:cubicBezTo>
                  <a:close/>
                  <a:moveTo>
                    <a:pt x="664" y="1"/>
                  </a:moveTo>
                  <a:cubicBezTo>
                    <a:pt x="389" y="1"/>
                    <a:pt x="156" y="99"/>
                    <a:pt x="87" y="415"/>
                  </a:cubicBezTo>
                  <a:cubicBezTo>
                    <a:pt x="1" y="779"/>
                    <a:pt x="265" y="1186"/>
                    <a:pt x="415" y="1493"/>
                  </a:cubicBezTo>
                  <a:cubicBezTo>
                    <a:pt x="679" y="2007"/>
                    <a:pt x="851" y="2557"/>
                    <a:pt x="1165" y="3042"/>
                  </a:cubicBezTo>
                  <a:cubicBezTo>
                    <a:pt x="1468" y="3510"/>
                    <a:pt x="1893" y="3893"/>
                    <a:pt x="2462" y="3893"/>
                  </a:cubicBezTo>
                  <a:cubicBezTo>
                    <a:pt x="2509" y="3893"/>
                    <a:pt x="2558" y="3891"/>
                    <a:pt x="2607" y="3885"/>
                  </a:cubicBezTo>
                  <a:cubicBezTo>
                    <a:pt x="3200" y="3828"/>
                    <a:pt x="3679" y="3407"/>
                    <a:pt x="4064" y="2978"/>
                  </a:cubicBezTo>
                  <a:cubicBezTo>
                    <a:pt x="4066" y="2976"/>
                    <a:pt x="4067" y="2974"/>
                    <a:pt x="4069" y="2972"/>
                  </a:cubicBezTo>
                  <a:lnTo>
                    <a:pt x="4069" y="2972"/>
                  </a:lnTo>
                  <a:cubicBezTo>
                    <a:pt x="5336" y="1405"/>
                    <a:pt x="2806" y="557"/>
                    <a:pt x="1665" y="229"/>
                  </a:cubicBezTo>
                  <a:cubicBezTo>
                    <a:pt x="1426" y="157"/>
                    <a:pt x="1011" y="1"/>
                    <a:pt x="664" y="1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7" name="Google Shape;27317;p34"/>
            <p:cNvSpPr/>
            <p:nvPr/>
          </p:nvSpPr>
          <p:spPr>
            <a:xfrm>
              <a:off x="1938980" y="2121670"/>
              <a:ext cx="180168" cy="106060"/>
            </a:xfrm>
            <a:custGeom>
              <a:avLst/>
              <a:gdLst/>
              <a:ahLst/>
              <a:cxnLst/>
              <a:rect l="l" t="t" r="r" b="b"/>
              <a:pathLst>
                <a:path w="5419" h="3190" extrusionOk="0">
                  <a:moveTo>
                    <a:pt x="4012" y="107"/>
                  </a:moveTo>
                  <a:cubicBezTo>
                    <a:pt x="4274" y="107"/>
                    <a:pt x="4517" y="175"/>
                    <a:pt x="4714" y="351"/>
                  </a:cubicBezTo>
                  <a:cubicBezTo>
                    <a:pt x="5021" y="616"/>
                    <a:pt x="5071" y="1044"/>
                    <a:pt x="5078" y="1423"/>
                  </a:cubicBezTo>
                  <a:cubicBezTo>
                    <a:pt x="5107" y="2072"/>
                    <a:pt x="4942" y="2886"/>
                    <a:pt x="4192" y="3044"/>
                  </a:cubicBezTo>
                  <a:cubicBezTo>
                    <a:pt x="4192" y="3044"/>
                    <a:pt x="4192" y="3044"/>
                    <a:pt x="4192" y="3044"/>
                  </a:cubicBezTo>
                  <a:lnTo>
                    <a:pt x="4192" y="3044"/>
                  </a:lnTo>
                  <a:cubicBezTo>
                    <a:pt x="4106" y="3055"/>
                    <a:pt x="4021" y="3060"/>
                    <a:pt x="3936" y="3060"/>
                  </a:cubicBezTo>
                  <a:cubicBezTo>
                    <a:pt x="3287" y="3060"/>
                    <a:pt x="2665" y="2749"/>
                    <a:pt x="2072" y="2515"/>
                  </a:cubicBezTo>
                  <a:cubicBezTo>
                    <a:pt x="1729" y="2387"/>
                    <a:pt x="1279" y="2329"/>
                    <a:pt x="993" y="2072"/>
                  </a:cubicBezTo>
                  <a:cubicBezTo>
                    <a:pt x="579" y="1694"/>
                    <a:pt x="958" y="1401"/>
                    <a:pt x="1293" y="1208"/>
                  </a:cubicBezTo>
                  <a:cubicBezTo>
                    <a:pt x="1629" y="1008"/>
                    <a:pt x="1965" y="823"/>
                    <a:pt x="2314" y="651"/>
                  </a:cubicBezTo>
                  <a:cubicBezTo>
                    <a:pt x="2754" y="444"/>
                    <a:pt x="3428" y="107"/>
                    <a:pt x="4012" y="107"/>
                  </a:cubicBezTo>
                  <a:close/>
                  <a:moveTo>
                    <a:pt x="4155" y="0"/>
                  </a:moveTo>
                  <a:cubicBezTo>
                    <a:pt x="4098" y="0"/>
                    <a:pt x="4039" y="3"/>
                    <a:pt x="3978" y="9"/>
                  </a:cubicBezTo>
                  <a:cubicBezTo>
                    <a:pt x="3157" y="80"/>
                    <a:pt x="2357" y="480"/>
                    <a:pt x="1643" y="873"/>
                  </a:cubicBezTo>
                  <a:cubicBezTo>
                    <a:pt x="1208" y="1115"/>
                    <a:pt x="1" y="1644"/>
                    <a:pt x="815" y="2222"/>
                  </a:cubicBezTo>
                  <a:cubicBezTo>
                    <a:pt x="1200" y="2494"/>
                    <a:pt x="1729" y="2587"/>
                    <a:pt x="2164" y="2758"/>
                  </a:cubicBezTo>
                  <a:cubicBezTo>
                    <a:pt x="2713" y="2974"/>
                    <a:pt x="3272" y="3189"/>
                    <a:pt x="3860" y="3189"/>
                  </a:cubicBezTo>
                  <a:cubicBezTo>
                    <a:pt x="3953" y="3189"/>
                    <a:pt x="4048" y="3184"/>
                    <a:pt x="4143" y="3172"/>
                  </a:cubicBezTo>
                  <a:cubicBezTo>
                    <a:pt x="4170" y="3166"/>
                    <a:pt x="4196" y="3154"/>
                    <a:pt x="4219" y="3140"/>
                  </a:cubicBezTo>
                  <a:lnTo>
                    <a:pt x="4219" y="3140"/>
                  </a:lnTo>
                  <a:cubicBezTo>
                    <a:pt x="5143" y="2911"/>
                    <a:pt x="5419" y="2041"/>
                    <a:pt x="5342" y="1137"/>
                  </a:cubicBezTo>
                  <a:cubicBezTo>
                    <a:pt x="5276" y="392"/>
                    <a:pt x="4839" y="0"/>
                    <a:pt x="4155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18" name="Google Shape;27318;p34"/>
          <p:cNvGrpSpPr/>
          <p:nvPr/>
        </p:nvGrpSpPr>
        <p:grpSpPr>
          <a:xfrm>
            <a:off x="4327223" y="2367842"/>
            <a:ext cx="489569" cy="574478"/>
            <a:chOff x="4327210" y="1887450"/>
            <a:chExt cx="489569" cy="574478"/>
          </a:xfrm>
        </p:grpSpPr>
        <p:sp>
          <p:nvSpPr>
            <p:cNvPr id="27319" name="Google Shape;27319;p34"/>
            <p:cNvSpPr/>
            <p:nvPr/>
          </p:nvSpPr>
          <p:spPr>
            <a:xfrm>
              <a:off x="4345396" y="2046301"/>
              <a:ext cx="447112" cy="411371"/>
            </a:xfrm>
            <a:custGeom>
              <a:avLst/>
              <a:gdLst/>
              <a:ahLst/>
              <a:cxnLst/>
              <a:rect l="l" t="t" r="r" b="b"/>
              <a:pathLst>
                <a:path w="13448" h="12373" extrusionOk="0">
                  <a:moveTo>
                    <a:pt x="12876" y="1"/>
                  </a:moveTo>
                  <a:cubicBezTo>
                    <a:pt x="11148" y="1"/>
                    <a:pt x="5937" y="29"/>
                    <a:pt x="2697" y="29"/>
                  </a:cubicBezTo>
                  <a:cubicBezTo>
                    <a:pt x="1172" y="29"/>
                    <a:pt x="84" y="22"/>
                    <a:pt x="1" y="4"/>
                  </a:cubicBezTo>
                  <a:lnTo>
                    <a:pt x="1" y="4"/>
                  </a:lnTo>
                  <a:cubicBezTo>
                    <a:pt x="51" y="354"/>
                    <a:pt x="2000" y="12022"/>
                    <a:pt x="2065" y="12372"/>
                  </a:cubicBezTo>
                  <a:cubicBezTo>
                    <a:pt x="2365" y="12372"/>
                    <a:pt x="6260" y="12360"/>
                    <a:pt x="8922" y="12360"/>
                  </a:cubicBezTo>
                  <a:cubicBezTo>
                    <a:pt x="10252" y="12360"/>
                    <a:pt x="11274" y="12363"/>
                    <a:pt x="11384" y="12372"/>
                  </a:cubicBezTo>
                  <a:cubicBezTo>
                    <a:pt x="11434" y="12022"/>
                    <a:pt x="13390" y="354"/>
                    <a:pt x="13447" y="4"/>
                  </a:cubicBezTo>
                  <a:cubicBezTo>
                    <a:pt x="13413" y="2"/>
                    <a:pt x="13210" y="1"/>
                    <a:pt x="12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0" name="Google Shape;27320;p34"/>
            <p:cNvSpPr/>
            <p:nvPr/>
          </p:nvSpPr>
          <p:spPr>
            <a:xfrm>
              <a:off x="4340243" y="2042644"/>
              <a:ext cx="456521" cy="418121"/>
            </a:xfrm>
            <a:custGeom>
              <a:avLst/>
              <a:gdLst/>
              <a:ahLst/>
              <a:cxnLst/>
              <a:rect l="l" t="t" r="r" b="b"/>
              <a:pathLst>
                <a:path w="13731" h="12576" extrusionOk="0">
                  <a:moveTo>
                    <a:pt x="12954" y="178"/>
                  </a:moveTo>
                  <a:cubicBezTo>
                    <a:pt x="13119" y="178"/>
                    <a:pt x="13284" y="181"/>
                    <a:pt x="13447" y="192"/>
                  </a:cubicBezTo>
                  <a:lnTo>
                    <a:pt x="13447" y="192"/>
                  </a:lnTo>
                  <a:cubicBezTo>
                    <a:pt x="12858" y="3737"/>
                    <a:pt x="12263" y="7295"/>
                    <a:pt x="11674" y="10840"/>
                  </a:cubicBezTo>
                  <a:cubicBezTo>
                    <a:pt x="11594" y="11353"/>
                    <a:pt x="11502" y="11860"/>
                    <a:pt x="11420" y="12378"/>
                  </a:cubicBezTo>
                  <a:lnTo>
                    <a:pt x="11420" y="12378"/>
                  </a:lnTo>
                  <a:cubicBezTo>
                    <a:pt x="11080" y="12357"/>
                    <a:pt x="10737" y="12350"/>
                    <a:pt x="10394" y="12350"/>
                  </a:cubicBezTo>
                  <a:cubicBezTo>
                    <a:pt x="9743" y="12350"/>
                    <a:pt x="9089" y="12375"/>
                    <a:pt x="8447" y="12375"/>
                  </a:cubicBezTo>
                  <a:cubicBezTo>
                    <a:pt x="6811" y="12375"/>
                    <a:pt x="5176" y="12375"/>
                    <a:pt x="3555" y="12382"/>
                  </a:cubicBezTo>
                  <a:cubicBezTo>
                    <a:pt x="3154" y="12382"/>
                    <a:pt x="2740" y="12382"/>
                    <a:pt x="2337" y="12388"/>
                  </a:cubicBezTo>
                  <a:lnTo>
                    <a:pt x="2337" y="12388"/>
                  </a:lnTo>
                  <a:cubicBezTo>
                    <a:pt x="1741" y="8839"/>
                    <a:pt x="1152" y="5284"/>
                    <a:pt x="563" y="1735"/>
                  </a:cubicBezTo>
                  <a:cubicBezTo>
                    <a:pt x="485" y="1229"/>
                    <a:pt x="396" y="735"/>
                    <a:pt x="310" y="231"/>
                  </a:cubicBezTo>
                  <a:lnTo>
                    <a:pt x="310" y="231"/>
                  </a:lnTo>
                  <a:cubicBezTo>
                    <a:pt x="420" y="240"/>
                    <a:pt x="531" y="243"/>
                    <a:pt x="644" y="243"/>
                  </a:cubicBezTo>
                  <a:cubicBezTo>
                    <a:pt x="937" y="243"/>
                    <a:pt x="1236" y="221"/>
                    <a:pt x="1513" y="221"/>
                  </a:cubicBezTo>
                  <a:lnTo>
                    <a:pt x="4669" y="221"/>
                  </a:lnTo>
                  <a:cubicBezTo>
                    <a:pt x="7033" y="214"/>
                    <a:pt x="9389" y="207"/>
                    <a:pt x="11760" y="200"/>
                  </a:cubicBezTo>
                  <a:cubicBezTo>
                    <a:pt x="12150" y="200"/>
                    <a:pt x="12553" y="178"/>
                    <a:pt x="12954" y="178"/>
                  </a:cubicBezTo>
                  <a:close/>
                  <a:moveTo>
                    <a:pt x="12995" y="1"/>
                  </a:moveTo>
                  <a:cubicBezTo>
                    <a:pt x="12740" y="1"/>
                    <a:pt x="12484" y="7"/>
                    <a:pt x="12231" y="7"/>
                  </a:cubicBezTo>
                  <a:cubicBezTo>
                    <a:pt x="11174" y="7"/>
                    <a:pt x="10125" y="21"/>
                    <a:pt x="9068" y="21"/>
                  </a:cubicBezTo>
                  <a:cubicBezTo>
                    <a:pt x="6704" y="29"/>
                    <a:pt x="4348" y="36"/>
                    <a:pt x="1984" y="36"/>
                  </a:cubicBezTo>
                  <a:cubicBezTo>
                    <a:pt x="1623" y="36"/>
                    <a:pt x="1236" y="64"/>
                    <a:pt x="857" y="64"/>
                  </a:cubicBezTo>
                  <a:cubicBezTo>
                    <a:pt x="630" y="64"/>
                    <a:pt x="406" y="54"/>
                    <a:pt x="192" y="21"/>
                  </a:cubicBezTo>
                  <a:cubicBezTo>
                    <a:pt x="184" y="20"/>
                    <a:pt x="176" y="19"/>
                    <a:pt x="168" y="19"/>
                  </a:cubicBezTo>
                  <a:cubicBezTo>
                    <a:pt x="97" y="19"/>
                    <a:pt x="0" y="72"/>
                    <a:pt x="13" y="143"/>
                  </a:cubicBezTo>
                  <a:cubicBezTo>
                    <a:pt x="606" y="3713"/>
                    <a:pt x="1206" y="7291"/>
                    <a:pt x="1798" y="10861"/>
                  </a:cubicBezTo>
                  <a:cubicBezTo>
                    <a:pt x="1884" y="11418"/>
                    <a:pt x="1984" y="11961"/>
                    <a:pt x="2070" y="12518"/>
                  </a:cubicBezTo>
                  <a:cubicBezTo>
                    <a:pt x="2084" y="12568"/>
                    <a:pt x="2155" y="12575"/>
                    <a:pt x="2191" y="12575"/>
                  </a:cubicBezTo>
                  <a:cubicBezTo>
                    <a:pt x="3760" y="12567"/>
                    <a:pt x="5328" y="12563"/>
                    <a:pt x="6897" y="12563"/>
                  </a:cubicBezTo>
                  <a:cubicBezTo>
                    <a:pt x="8006" y="12563"/>
                    <a:pt x="9115" y="12565"/>
                    <a:pt x="10225" y="12568"/>
                  </a:cubicBezTo>
                  <a:cubicBezTo>
                    <a:pt x="10457" y="12568"/>
                    <a:pt x="10697" y="12563"/>
                    <a:pt x="10937" y="12563"/>
                  </a:cubicBezTo>
                  <a:cubicBezTo>
                    <a:pt x="11117" y="12563"/>
                    <a:pt x="11297" y="12566"/>
                    <a:pt x="11474" y="12575"/>
                  </a:cubicBezTo>
                  <a:cubicBezTo>
                    <a:pt x="11479" y="12576"/>
                    <a:pt x="11484" y="12576"/>
                    <a:pt x="11490" y="12576"/>
                  </a:cubicBezTo>
                  <a:cubicBezTo>
                    <a:pt x="11513" y="12576"/>
                    <a:pt x="11536" y="12571"/>
                    <a:pt x="11557" y="12562"/>
                  </a:cubicBezTo>
                  <a:lnTo>
                    <a:pt x="11557" y="12562"/>
                  </a:lnTo>
                  <a:cubicBezTo>
                    <a:pt x="11607" y="12548"/>
                    <a:pt x="11652" y="12516"/>
                    <a:pt x="11660" y="12468"/>
                  </a:cubicBezTo>
                  <a:cubicBezTo>
                    <a:pt x="11660" y="12468"/>
                    <a:pt x="11660" y="12468"/>
                    <a:pt x="11660" y="12468"/>
                  </a:cubicBezTo>
                  <a:lnTo>
                    <a:pt x="11660" y="12468"/>
                  </a:lnTo>
                  <a:cubicBezTo>
                    <a:pt x="11664" y="12458"/>
                    <a:pt x="11665" y="12449"/>
                    <a:pt x="11665" y="12440"/>
                  </a:cubicBezTo>
                  <a:lnTo>
                    <a:pt x="11665" y="12440"/>
                  </a:lnTo>
                  <a:cubicBezTo>
                    <a:pt x="12263" y="8879"/>
                    <a:pt x="12854" y="5311"/>
                    <a:pt x="13445" y="1749"/>
                  </a:cubicBezTo>
                  <a:cubicBezTo>
                    <a:pt x="13531" y="1200"/>
                    <a:pt x="13631" y="650"/>
                    <a:pt x="13724" y="100"/>
                  </a:cubicBezTo>
                  <a:cubicBezTo>
                    <a:pt x="13731" y="57"/>
                    <a:pt x="13674" y="21"/>
                    <a:pt x="13631" y="21"/>
                  </a:cubicBezTo>
                  <a:cubicBezTo>
                    <a:pt x="13420" y="5"/>
                    <a:pt x="13207" y="1"/>
                    <a:pt x="12995" y="1"/>
                  </a:cubicBezTo>
                  <a:close/>
                </a:path>
              </a:pathLst>
            </a:custGeom>
            <a:solidFill>
              <a:srgbClr val="F47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1" name="Google Shape;27321;p34"/>
            <p:cNvSpPr/>
            <p:nvPr/>
          </p:nvSpPr>
          <p:spPr>
            <a:xfrm>
              <a:off x="4345396" y="2045238"/>
              <a:ext cx="90034" cy="413599"/>
            </a:xfrm>
            <a:custGeom>
              <a:avLst/>
              <a:gdLst/>
              <a:ahLst/>
              <a:cxnLst/>
              <a:rect l="l" t="t" r="r" b="b"/>
              <a:pathLst>
                <a:path w="2708" h="12440" extrusionOk="0">
                  <a:moveTo>
                    <a:pt x="1172" y="1"/>
                  </a:moveTo>
                  <a:lnTo>
                    <a:pt x="1" y="72"/>
                  </a:lnTo>
                  <a:lnTo>
                    <a:pt x="2065" y="12440"/>
                  </a:lnTo>
                  <a:lnTo>
                    <a:pt x="2707" y="12404"/>
                  </a:lnTo>
                  <a:cubicBezTo>
                    <a:pt x="2679" y="12169"/>
                    <a:pt x="1172" y="443"/>
                    <a:pt x="1172" y="236"/>
                  </a:cubicBezTo>
                  <a:lnTo>
                    <a:pt x="1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2" name="Google Shape;27322;p34"/>
            <p:cNvSpPr/>
            <p:nvPr/>
          </p:nvSpPr>
          <p:spPr>
            <a:xfrm>
              <a:off x="4340442" y="2043542"/>
              <a:ext cx="99177" cy="416990"/>
            </a:xfrm>
            <a:custGeom>
              <a:avLst/>
              <a:gdLst/>
              <a:ahLst/>
              <a:cxnLst/>
              <a:rect l="l" t="t" r="r" b="b"/>
              <a:pathLst>
                <a:path w="2983" h="12542" extrusionOk="0">
                  <a:moveTo>
                    <a:pt x="2300" y="12416"/>
                  </a:moveTo>
                  <a:cubicBezTo>
                    <a:pt x="2300" y="12416"/>
                    <a:pt x="2301" y="12416"/>
                    <a:pt x="2302" y="12416"/>
                  </a:cubicBezTo>
                  <a:lnTo>
                    <a:pt x="2302" y="12416"/>
                  </a:lnTo>
                  <a:cubicBezTo>
                    <a:pt x="2301" y="12416"/>
                    <a:pt x="2300" y="12416"/>
                    <a:pt x="2300" y="12416"/>
                  </a:cubicBezTo>
                  <a:close/>
                  <a:moveTo>
                    <a:pt x="1182" y="101"/>
                  </a:moveTo>
                  <a:cubicBezTo>
                    <a:pt x="1266" y="101"/>
                    <a:pt x="1190" y="112"/>
                    <a:pt x="1171" y="266"/>
                  </a:cubicBezTo>
                  <a:cubicBezTo>
                    <a:pt x="1157" y="409"/>
                    <a:pt x="1200" y="573"/>
                    <a:pt x="1221" y="708"/>
                  </a:cubicBezTo>
                  <a:cubicBezTo>
                    <a:pt x="1328" y="1573"/>
                    <a:pt x="1435" y="2437"/>
                    <a:pt x="1542" y="3315"/>
                  </a:cubicBezTo>
                  <a:cubicBezTo>
                    <a:pt x="1842" y="5721"/>
                    <a:pt x="2157" y="8142"/>
                    <a:pt x="2456" y="10549"/>
                  </a:cubicBezTo>
                  <a:cubicBezTo>
                    <a:pt x="2539" y="11169"/>
                    <a:pt x="2622" y="11783"/>
                    <a:pt x="2705" y="12403"/>
                  </a:cubicBezTo>
                  <a:lnTo>
                    <a:pt x="2705" y="12403"/>
                  </a:lnTo>
                  <a:cubicBezTo>
                    <a:pt x="2665" y="12404"/>
                    <a:pt x="2625" y="12405"/>
                    <a:pt x="2585" y="12405"/>
                  </a:cubicBezTo>
                  <a:cubicBezTo>
                    <a:pt x="2514" y="12405"/>
                    <a:pt x="2449" y="12412"/>
                    <a:pt x="2378" y="12412"/>
                  </a:cubicBezTo>
                  <a:cubicBezTo>
                    <a:pt x="2356" y="12415"/>
                    <a:pt x="2339" y="12416"/>
                    <a:pt x="2327" y="12417"/>
                  </a:cubicBezTo>
                  <a:lnTo>
                    <a:pt x="2327" y="12417"/>
                  </a:lnTo>
                  <a:cubicBezTo>
                    <a:pt x="2321" y="12387"/>
                    <a:pt x="2321" y="12349"/>
                    <a:pt x="2321" y="12327"/>
                  </a:cubicBezTo>
                  <a:cubicBezTo>
                    <a:pt x="2292" y="12091"/>
                    <a:pt x="2235" y="11863"/>
                    <a:pt x="2199" y="11634"/>
                  </a:cubicBezTo>
                  <a:cubicBezTo>
                    <a:pt x="2042" y="10684"/>
                    <a:pt x="1892" y="9735"/>
                    <a:pt x="1728" y="8785"/>
                  </a:cubicBezTo>
                  <a:cubicBezTo>
                    <a:pt x="1335" y="6443"/>
                    <a:pt x="943" y="4108"/>
                    <a:pt x="557" y="1765"/>
                  </a:cubicBezTo>
                  <a:cubicBezTo>
                    <a:pt x="462" y="1234"/>
                    <a:pt x="379" y="695"/>
                    <a:pt x="285" y="157"/>
                  </a:cubicBezTo>
                  <a:lnTo>
                    <a:pt x="285" y="157"/>
                  </a:lnTo>
                  <a:cubicBezTo>
                    <a:pt x="440" y="146"/>
                    <a:pt x="597" y="138"/>
                    <a:pt x="757" y="123"/>
                  </a:cubicBezTo>
                  <a:cubicBezTo>
                    <a:pt x="878" y="116"/>
                    <a:pt x="1007" y="102"/>
                    <a:pt x="1128" y="102"/>
                  </a:cubicBezTo>
                  <a:cubicBezTo>
                    <a:pt x="1151" y="102"/>
                    <a:pt x="1169" y="101"/>
                    <a:pt x="1182" y="101"/>
                  </a:cubicBezTo>
                  <a:close/>
                  <a:moveTo>
                    <a:pt x="1392" y="0"/>
                  </a:moveTo>
                  <a:cubicBezTo>
                    <a:pt x="1379" y="0"/>
                    <a:pt x="1367" y="2"/>
                    <a:pt x="1364" y="2"/>
                  </a:cubicBezTo>
                  <a:cubicBezTo>
                    <a:pt x="971" y="23"/>
                    <a:pt x="586" y="44"/>
                    <a:pt x="193" y="73"/>
                  </a:cubicBezTo>
                  <a:cubicBezTo>
                    <a:pt x="157" y="73"/>
                    <a:pt x="0" y="94"/>
                    <a:pt x="7" y="159"/>
                  </a:cubicBezTo>
                  <a:cubicBezTo>
                    <a:pt x="614" y="3765"/>
                    <a:pt x="1214" y="7378"/>
                    <a:pt x="1821" y="10984"/>
                  </a:cubicBezTo>
                  <a:cubicBezTo>
                    <a:pt x="1907" y="11498"/>
                    <a:pt x="1985" y="12013"/>
                    <a:pt x="2078" y="12520"/>
                  </a:cubicBezTo>
                  <a:cubicBezTo>
                    <a:pt x="2078" y="12539"/>
                    <a:pt x="2107" y="12542"/>
                    <a:pt x="2128" y="12542"/>
                  </a:cubicBezTo>
                  <a:cubicBezTo>
                    <a:pt x="2138" y="12542"/>
                    <a:pt x="2147" y="12541"/>
                    <a:pt x="2149" y="12541"/>
                  </a:cubicBezTo>
                  <a:cubicBezTo>
                    <a:pt x="2356" y="12520"/>
                    <a:pt x="2562" y="12513"/>
                    <a:pt x="2768" y="12500"/>
                  </a:cubicBezTo>
                  <a:lnTo>
                    <a:pt x="2768" y="12500"/>
                  </a:lnTo>
                  <a:cubicBezTo>
                    <a:pt x="2776" y="12501"/>
                    <a:pt x="2785" y="12501"/>
                    <a:pt x="2794" y="12501"/>
                  </a:cubicBezTo>
                  <a:cubicBezTo>
                    <a:pt x="2873" y="12501"/>
                    <a:pt x="2982" y="12466"/>
                    <a:pt x="2978" y="12420"/>
                  </a:cubicBezTo>
                  <a:cubicBezTo>
                    <a:pt x="2521" y="8828"/>
                    <a:pt x="2049" y="5229"/>
                    <a:pt x="1607" y="1644"/>
                  </a:cubicBezTo>
                  <a:cubicBezTo>
                    <a:pt x="1542" y="1108"/>
                    <a:pt x="1435" y="566"/>
                    <a:pt x="1435" y="16"/>
                  </a:cubicBezTo>
                  <a:cubicBezTo>
                    <a:pt x="1435" y="3"/>
                    <a:pt x="1412" y="0"/>
                    <a:pt x="1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3" name="Google Shape;27323;p34"/>
            <p:cNvSpPr/>
            <p:nvPr/>
          </p:nvSpPr>
          <p:spPr>
            <a:xfrm>
              <a:off x="4428977" y="2048329"/>
              <a:ext cx="62705" cy="410507"/>
            </a:xfrm>
            <a:custGeom>
              <a:avLst/>
              <a:gdLst/>
              <a:ahLst/>
              <a:cxnLst/>
              <a:rect l="l" t="t" r="r" b="b"/>
              <a:pathLst>
                <a:path w="1886" h="12347" extrusionOk="0">
                  <a:moveTo>
                    <a:pt x="1" y="0"/>
                  </a:moveTo>
                  <a:cubicBezTo>
                    <a:pt x="93" y="586"/>
                    <a:pt x="1215" y="12026"/>
                    <a:pt x="1279" y="12347"/>
                  </a:cubicBezTo>
                  <a:lnTo>
                    <a:pt x="1886" y="12333"/>
                  </a:lnTo>
                  <a:cubicBezTo>
                    <a:pt x="1886" y="12011"/>
                    <a:pt x="1236" y="357"/>
                    <a:pt x="1207" y="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4" name="Google Shape;27324;p34"/>
            <p:cNvSpPr/>
            <p:nvPr/>
          </p:nvSpPr>
          <p:spPr>
            <a:xfrm>
              <a:off x="4424356" y="2046700"/>
              <a:ext cx="71150" cy="413798"/>
            </a:xfrm>
            <a:custGeom>
              <a:avLst/>
              <a:gdLst/>
              <a:ahLst/>
              <a:cxnLst/>
              <a:rect l="l" t="t" r="r" b="b"/>
              <a:pathLst>
                <a:path w="2140" h="12446" extrusionOk="0">
                  <a:moveTo>
                    <a:pt x="207" y="0"/>
                  </a:moveTo>
                  <a:cubicBezTo>
                    <a:pt x="137" y="0"/>
                    <a:pt x="1" y="39"/>
                    <a:pt x="11" y="85"/>
                  </a:cubicBezTo>
                  <a:cubicBezTo>
                    <a:pt x="232" y="1528"/>
                    <a:pt x="318" y="3006"/>
                    <a:pt x="461" y="4448"/>
                  </a:cubicBezTo>
                  <a:cubicBezTo>
                    <a:pt x="675" y="6576"/>
                    <a:pt x="889" y="8697"/>
                    <a:pt x="1104" y="10811"/>
                  </a:cubicBezTo>
                  <a:cubicBezTo>
                    <a:pt x="1161" y="11346"/>
                    <a:pt x="1189" y="11896"/>
                    <a:pt x="1275" y="12432"/>
                  </a:cubicBezTo>
                  <a:cubicBezTo>
                    <a:pt x="1275" y="12446"/>
                    <a:pt x="1311" y="12446"/>
                    <a:pt x="1318" y="12446"/>
                  </a:cubicBezTo>
                  <a:cubicBezTo>
                    <a:pt x="1525" y="12446"/>
                    <a:pt x="1725" y="12439"/>
                    <a:pt x="1925" y="12439"/>
                  </a:cubicBezTo>
                  <a:cubicBezTo>
                    <a:pt x="1975" y="12439"/>
                    <a:pt x="2139" y="12417"/>
                    <a:pt x="2139" y="12360"/>
                  </a:cubicBezTo>
                  <a:cubicBezTo>
                    <a:pt x="2132" y="10954"/>
                    <a:pt x="1996" y="9540"/>
                    <a:pt x="1918" y="8133"/>
                  </a:cubicBezTo>
                  <a:cubicBezTo>
                    <a:pt x="1803" y="5983"/>
                    <a:pt x="1675" y="3834"/>
                    <a:pt x="1561" y="1685"/>
                  </a:cubicBezTo>
                  <a:cubicBezTo>
                    <a:pt x="1532" y="1135"/>
                    <a:pt x="1511" y="592"/>
                    <a:pt x="1461" y="57"/>
                  </a:cubicBezTo>
                  <a:cubicBezTo>
                    <a:pt x="1461" y="45"/>
                    <a:pt x="1443" y="41"/>
                    <a:pt x="1417" y="41"/>
                  </a:cubicBezTo>
                  <a:cubicBezTo>
                    <a:pt x="1342" y="41"/>
                    <a:pt x="1198" y="80"/>
                    <a:pt x="1204" y="128"/>
                  </a:cubicBezTo>
                  <a:cubicBezTo>
                    <a:pt x="1511" y="3670"/>
                    <a:pt x="1618" y="7255"/>
                    <a:pt x="1803" y="10804"/>
                  </a:cubicBezTo>
                  <a:cubicBezTo>
                    <a:pt x="1831" y="11324"/>
                    <a:pt x="1878" y="11851"/>
                    <a:pt x="1882" y="12365"/>
                  </a:cubicBezTo>
                  <a:lnTo>
                    <a:pt x="1882" y="12365"/>
                  </a:lnTo>
                  <a:cubicBezTo>
                    <a:pt x="1796" y="12374"/>
                    <a:pt x="1702" y="12382"/>
                    <a:pt x="1628" y="12382"/>
                  </a:cubicBezTo>
                  <a:cubicBezTo>
                    <a:pt x="1577" y="12382"/>
                    <a:pt x="1535" y="12379"/>
                    <a:pt x="1510" y="12368"/>
                  </a:cubicBezTo>
                  <a:lnTo>
                    <a:pt x="1510" y="12368"/>
                  </a:lnTo>
                  <a:cubicBezTo>
                    <a:pt x="1534" y="12367"/>
                    <a:pt x="1517" y="12257"/>
                    <a:pt x="1511" y="12239"/>
                  </a:cubicBezTo>
                  <a:cubicBezTo>
                    <a:pt x="1475" y="12003"/>
                    <a:pt x="1453" y="11753"/>
                    <a:pt x="1425" y="11510"/>
                  </a:cubicBezTo>
                  <a:cubicBezTo>
                    <a:pt x="1332" y="10582"/>
                    <a:pt x="1239" y="9654"/>
                    <a:pt x="1139" y="8718"/>
                  </a:cubicBezTo>
                  <a:cubicBezTo>
                    <a:pt x="911" y="6448"/>
                    <a:pt x="689" y="4184"/>
                    <a:pt x="454" y="1913"/>
                  </a:cubicBezTo>
                  <a:cubicBezTo>
                    <a:pt x="389" y="1292"/>
                    <a:pt x="347" y="649"/>
                    <a:pt x="247" y="21"/>
                  </a:cubicBezTo>
                  <a:cubicBezTo>
                    <a:pt x="253" y="7"/>
                    <a:pt x="235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5" name="Google Shape;27325;p34"/>
            <p:cNvSpPr/>
            <p:nvPr/>
          </p:nvSpPr>
          <p:spPr>
            <a:xfrm>
              <a:off x="4514919" y="2051654"/>
              <a:ext cx="35874" cy="407182"/>
            </a:xfrm>
            <a:custGeom>
              <a:avLst/>
              <a:gdLst/>
              <a:ahLst/>
              <a:cxnLst/>
              <a:rect l="l" t="t" r="r" b="b"/>
              <a:pathLst>
                <a:path w="1079" h="12247" extrusionOk="0">
                  <a:moveTo>
                    <a:pt x="1" y="0"/>
                  </a:moveTo>
                  <a:cubicBezTo>
                    <a:pt x="36" y="236"/>
                    <a:pt x="450" y="12047"/>
                    <a:pt x="472" y="12247"/>
                  </a:cubicBezTo>
                  <a:lnTo>
                    <a:pt x="1050" y="12247"/>
                  </a:lnTo>
                  <a:cubicBezTo>
                    <a:pt x="1079" y="12011"/>
                    <a:pt x="979" y="200"/>
                    <a:pt x="1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6" name="Google Shape;27326;p34"/>
            <p:cNvSpPr/>
            <p:nvPr/>
          </p:nvSpPr>
          <p:spPr>
            <a:xfrm>
              <a:off x="4510331" y="2048662"/>
              <a:ext cx="45682" cy="412801"/>
            </a:xfrm>
            <a:custGeom>
              <a:avLst/>
              <a:gdLst/>
              <a:ahLst/>
              <a:cxnLst/>
              <a:rect l="l" t="t" r="r" b="b"/>
              <a:pathLst>
                <a:path w="1374" h="12416" extrusionOk="0">
                  <a:moveTo>
                    <a:pt x="707" y="12249"/>
                  </a:moveTo>
                  <a:cubicBezTo>
                    <a:pt x="710" y="12249"/>
                    <a:pt x="715" y="12251"/>
                    <a:pt x="721" y="12254"/>
                  </a:cubicBezTo>
                  <a:lnTo>
                    <a:pt x="721" y="12254"/>
                  </a:lnTo>
                  <a:cubicBezTo>
                    <a:pt x="704" y="12253"/>
                    <a:pt x="702" y="12249"/>
                    <a:pt x="707" y="12249"/>
                  </a:cubicBezTo>
                  <a:close/>
                  <a:moveTo>
                    <a:pt x="1188" y="1"/>
                  </a:moveTo>
                  <a:cubicBezTo>
                    <a:pt x="1115" y="1"/>
                    <a:pt x="1025" y="39"/>
                    <a:pt x="1017" y="97"/>
                  </a:cubicBezTo>
                  <a:cubicBezTo>
                    <a:pt x="974" y="519"/>
                    <a:pt x="1010" y="962"/>
                    <a:pt x="1017" y="1383"/>
                  </a:cubicBezTo>
                  <a:cubicBezTo>
                    <a:pt x="1017" y="2354"/>
                    <a:pt x="1031" y="3318"/>
                    <a:pt x="1038" y="4289"/>
                  </a:cubicBezTo>
                  <a:cubicBezTo>
                    <a:pt x="1045" y="6446"/>
                    <a:pt x="1067" y="8595"/>
                    <a:pt x="1074" y="10745"/>
                  </a:cubicBezTo>
                  <a:cubicBezTo>
                    <a:pt x="1074" y="11240"/>
                    <a:pt x="1112" y="11754"/>
                    <a:pt x="1081" y="12251"/>
                  </a:cubicBezTo>
                  <a:lnTo>
                    <a:pt x="767" y="12251"/>
                  </a:lnTo>
                  <a:cubicBezTo>
                    <a:pt x="763" y="12252"/>
                    <a:pt x="758" y="12252"/>
                    <a:pt x="755" y="12253"/>
                  </a:cubicBezTo>
                  <a:lnTo>
                    <a:pt x="755" y="12253"/>
                  </a:lnTo>
                  <a:cubicBezTo>
                    <a:pt x="753" y="12219"/>
                    <a:pt x="753" y="12181"/>
                    <a:pt x="753" y="12158"/>
                  </a:cubicBezTo>
                  <a:cubicBezTo>
                    <a:pt x="788" y="11923"/>
                    <a:pt x="731" y="11637"/>
                    <a:pt x="724" y="11409"/>
                  </a:cubicBezTo>
                  <a:cubicBezTo>
                    <a:pt x="688" y="10480"/>
                    <a:pt x="653" y="9559"/>
                    <a:pt x="617" y="8631"/>
                  </a:cubicBezTo>
                  <a:cubicBezTo>
                    <a:pt x="531" y="6353"/>
                    <a:pt x="446" y="4068"/>
                    <a:pt x="360" y="1790"/>
                  </a:cubicBezTo>
                  <a:cubicBezTo>
                    <a:pt x="331" y="1219"/>
                    <a:pt x="353" y="626"/>
                    <a:pt x="281" y="62"/>
                  </a:cubicBezTo>
                  <a:cubicBezTo>
                    <a:pt x="271" y="23"/>
                    <a:pt x="231" y="7"/>
                    <a:pt x="184" y="7"/>
                  </a:cubicBezTo>
                  <a:cubicBezTo>
                    <a:pt x="102" y="7"/>
                    <a:pt x="1" y="58"/>
                    <a:pt x="10" y="126"/>
                  </a:cubicBezTo>
                  <a:cubicBezTo>
                    <a:pt x="67" y="554"/>
                    <a:pt x="53" y="997"/>
                    <a:pt x="74" y="1426"/>
                  </a:cubicBezTo>
                  <a:cubicBezTo>
                    <a:pt x="110" y="2397"/>
                    <a:pt x="146" y="3375"/>
                    <a:pt x="189" y="4346"/>
                  </a:cubicBezTo>
                  <a:cubicBezTo>
                    <a:pt x="267" y="6496"/>
                    <a:pt x="353" y="8638"/>
                    <a:pt x="431" y="10787"/>
                  </a:cubicBezTo>
                  <a:cubicBezTo>
                    <a:pt x="446" y="11316"/>
                    <a:pt x="438" y="11851"/>
                    <a:pt x="496" y="12373"/>
                  </a:cubicBezTo>
                  <a:cubicBezTo>
                    <a:pt x="496" y="12408"/>
                    <a:pt x="546" y="12416"/>
                    <a:pt x="574" y="12416"/>
                  </a:cubicBezTo>
                  <a:lnTo>
                    <a:pt x="1153" y="12416"/>
                  </a:lnTo>
                  <a:cubicBezTo>
                    <a:pt x="1210" y="12416"/>
                    <a:pt x="1324" y="12387"/>
                    <a:pt x="1331" y="12316"/>
                  </a:cubicBezTo>
                  <a:cubicBezTo>
                    <a:pt x="1374" y="11887"/>
                    <a:pt x="1338" y="11444"/>
                    <a:pt x="1331" y="11023"/>
                  </a:cubicBezTo>
                  <a:cubicBezTo>
                    <a:pt x="1331" y="10052"/>
                    <a:pt x="1324" y="9074"/>
                    <a:pt x="1317" y="8102"/>
                  </a:cubicBezTo>
                  <a:cubicBezTo>
                    <a:pt x="1303" y="5953"/>
                    <a:pt x="1288" y="3804"/>
                    <a:pt x="1281" y="1661"/>
                  </a:cubicBezTo>
                  <a:cubicBezTo>
                    <a:pt x="1281" y="1140"/>
                    <a:pt x="1224" y="590"/>
                    <a:pt x="1281" y="69"/>
                  </a:cubicBezTo>
                  <a:cubicBezTo>
                    <a:pt x="1284" y="21"/>
                    <a:pt x="1241" y="1"/>
                    <a:pt x="1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7" name="Google Shape;27327;p34"/>
            <p:cNvSpPr/>
            <p:nvPr/>
          </p:nvSpPr>
          <p:spPr>
            <a:xfrm>
              <a:off x="4703194" y="2047598"/>
              <a:ext cx="89070" cy="411238"/>
            </a:xfrm>
            <a:custGeom>
              <a:avLst/>
              <a:gdLst/>
              <a:ahLst/>
              <a:cxnLst/>
              <a:rect l="l" t="t" r="r" b="b"/>
              <a:pathLst>
                <a:path w="2679" h="12369" extrusionOk="0">
                  <a:moveTo>
                    <a:pt x="2678" y="0"/>
                  </a:moveTo>
                  <a:cubicBezTo>
                    <a:pt x="2678" y="0"/>
                    <a:pt x="2678" y="0"/>
                    <a:pt x="2678" y="1"/>
                  </a:cubicBezTo>
                  <a:lnTo>
                    <a:pt x="2678" y="1"/>
                  </a:lnTo>
                  <a:lnTo>
                    <a:pt x="2678" y="1"/>
                  </a:lnTo>
                  <a:cubicBezTo>
                    <a:pt x="2678" y="0"/>
                    <a:pt x="2678" y="0"/>
                    <a:pt x="2678" y="0"/>
                  </a:cubicBezTo>
                  <a:close/>
                  <a:moveTo>
                    <a:pt x="2678" y="1"/>
                  </a:moveTo>
                  <a:lnTo>
                    <a:pt x="1536" y="94"/>
                  </a:lnTo>
                  <a:cubicBezTo>
                    <a:pt x="1536" y="301"/>
                    <a:pt x="29" y="12026"/>
                    <a:pt x="0" y="12262"/>
                  </a:cubicBezTo>
                  <a:lnTo>
                    <a:pt x="622" y="12369"/>
                  </a:lnTo>
                  <a:cubicBezTo>
                    <a:pt x="622" y="12369"/>
                    <a:pt x="2638" y="124"/>
                    <a:pt x="2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8" name="Google Shape;27328;p34"/>
            <p:cNvSpPr/>
            <p:nvPr/>
          </p:nvSpPr>
          <p:spPr>
            <a:xfrm>
              <a:off x="4698905" y="2044772"/>
              <a:ext cx="97914" cy="415793"/>
            </a:xfrm>
            <a:custGeom>
              <a:avLst/>
              <a:gdLst/>
              <a:ahLst/>
              <a:cxnLst/>
              <a:rect l="l" t="t" r="r" b="b"/>
              <a:pathLst>
                <a:path w="2945" h="12506" extrusionOk="0">
                  <a:moveTo>
                    <a:pt x="229" y="12261"/>
                  </a:moveTo>
                  <a:cubicBezTo>
                    <a:pt x="230" y="12262"/>
                    <a:pt x="231" y="12264"/>
                    <a:pt x="232" y="12265"/>
                  </a:cubicBezTo>
                  <a:lnTo>
                    <a:pt x="232" y="12265"/>
                  </a:lnTo>
                  <a:cubicBezTo>
                    <a:pt x="231" y="12264"/>
                    <a:pt x="230" y="12262"/>
                    <a:pt x="229" y="12261"/>
                  </a:cubicBezTo>
                  <a:close/>
                  <a:moveTo>
                    <a:pt x="2668" y="136"/>
                  </a:moveTo>
                  <a:cubicBezTo>
                    <a:pt x="2642" y="226"/>
                    <a:pt x="2639" y="345"/>
                    <a:pt x="2621" y="429"/>
                  </a:cubicBezTo>
                  <a:cubicBezTo>
                    <a:pt x="2564" y="721"/>
                    <a:pt x="2521" y="1021"/>
                    <a:pt x="2472" y="1321"/>
                  </a:cubicBezTo>
                  <a:cubicBezTo>
                    <a:pt x="2300" y="2307"/>
                    <a:pt x="2136" y="3299"/>
                    <a:pt x="1972" y="4285"/>
                  </a:cubicBezTo>
                  <a:lnTo>
                    <a:pt x="872" y="10897"/>
                  </a:lnTo>
                  <a:cubicBezTo>
                    <a:pt x="785" y="11380"/>
                    <a:pt x="710" y="11869"/>
                    <a:pt x="630" y="12353"/>
                  </a:cubicBezTo>
                  <a:lnTo>
                    <a:pt x="630" y="12353"/>
                  </a:lnTo>
                  <a:cubicBezTo>
                    <a:pt x="488" y="12342"/>
                    <a:pt x="321" y="12325"/>
                    <a:pt x="254" y="12284"/>
                  </a:cubicBezTo>
                  <a:lnTo>
                    <a:pt x="254" y="12284"/>
                  </a:lnTo>
                  <a:cubicBezTo>
                    <a:pt x="274" y="12281"/>
                    <a:pt x="268" y="12187"/>
                    <a:pt x="279" y="12154"/>
                  </a:cubicBezTo>
                  <a:cubicBezTo>
                    <a:pt x="344" y="11933"/>
                    <a:pt x="344" y="11676"/>
                    <a:pt x="372" y="11433"/>
                  </a:cubicBezTo>
                  <a:cubicBezTo>
                    <a:pt x="493" y="10497"/>
                    <a:pt x="615" y="9555"/>
                    <a:pt x="729" y="8612"/>
                  </a:cubicBezTo>
                  <a:cubicBezTo>
                    <a:pt x="1022" y="6327"/>
                    <a:pt x="1315" y="4049"/>
                    <a:pt x="1593" y="1764"/>
                  </a:cubicBezTo>
                  <a:cubicBezTo>
                    <a:pt x="1660" y="1253"/>
                    <a:pt x="1760" y="722"/>
                    <a:pt x="1789" y="208"/>
                  </a:cubicBezTo>
                  <a:lnTo>
                    <a:pt x="1789" y="208"/>
                  </a:lnTo>
                  <a:cubicBezTo>
                    <a:pt x="2083" y="185"/>
                    <a:pt x="2372" y="158"/>
                    <a:pt x="2668" y="136"/>
                  </a:cubicBezTo>
                  <a:close/>
                  <a:moveTo>
                    <a:pt x="2891" y="1"/>
                  </a:moveTo>
                  <a:cubicBezTo>
                    <a:pt x="2865" y="1"/>
                    <a:pt x="2834" y="8"/>
                    <a:pt x="2803" y="19"/>
                  </a:cubicBezTo>
                  <a:lnTo>
                    <a:pt x="2803" y="19"/>
                  </a:lnTo>
                  <a:cubicBezTo>
                    <a:pt x="2439" y="47"/>
                    <a:pt x="2087" y="80"/>
                    <a:pt x="1722" y="107"/>
                  </a:cubicBezTo>
                  <a:cubicBezTo>
                    <a:pt x="1712" y="108"/>
                    <a:pt x="1701" y="111"/>
                    <a:pt x="1688" y="115"/>
                  </a:cubicBezTo>
                  <a:lnTo>
                    <a:pt x="1688" y="115"/>
                  </a:lnTo>
                  <a:cubicBezTo>
                    <a:pt x="1620" y="130"/>
                    <a:pt x="1543" y="164"/>
                    <a:pt x="1543" y="214"/>
                  </a:cubicBezTo>
                  <a:cubicBezTo>
                    <a:pt x="1536" y="650"/>
                    <a:pt x="1436" y="1100"/>
                    <a:pt x="1379" y="1536"/>
                  </a:cubicBezTo>
                  <a:cubicBezTo>
                    <a:pt x="1265" y="2478"/>
                    <a:pt x="1143" y="3428"/>
                    <a:pt x="1022" y="4363"/>
                  </a:cubicBezTo>
                  <a:cubicBezTo>
                    <a:pt x="758" y="6498"/>
                    <a:pt x="479" y="8641"/>
                    <a:pt x="201" y="10769"/>
                  </a:cubicBezTo>
                  <a:cubicBezTo>
                    <a:pt x="129" y="11297"/>
                    <a:pt x="72" y="11833"/>
                    <a:pt x="1" y="12361"/>
                  </a:cubicBezTo>
                  <a:cubicBezTo>
                    <a:pt x="1" y="12390"/>
                    <a:pt x="15" y="12397"/>
                    <a:pt x="44" y="12397"/>
                  </a:cubicBezTo>
                  <a:lnTo>
                    <a:pt x="658" y="12504"/>
                  </a:lnTo>
                  <a:cubicBezTo>
                    <a:pt x="662" y="12505"/>
                    <a:pt x="668" y="12505"/>
                    <a:pt x="674" y="12505"/>
                  </a:cubicBezTo>
                  <a:cubicBezTo>
                    <a:pt x="731" y="12505"/>
                    <a:pt x="859" y="12477"/>
                    <a:pt x="872" y="12425"/>
                  </a:cubicBezTo>
                  <a:cubicBezTo>
                    <a:pt x="1472" y="8819"/>
                    <a:pt x="2057" y="5213"/>
                    <a:pt x="2664" y="1614"/>
                  </a:cubicBezTo>
                  <a:cubicBezTo>
                    <a:pt x="2729" y="1236"/>
                    <a:pt x="2793" y="871"/>
                    <a:pt x="2857" y="500"/>
                  </a:cubicBezTo>
                  <a:cubicBezTo>
                    <a:pt x="2871" y="378"/>
                    <a:pt x="2871" y="198"/>
                    <a:pt x="2926" y="77"/>
                  </a:cubicBezTo>
                  <a:lnTo>
                    <a:pt x="2926" y="77"/>
                  </a:lnTo>
                  <a:cubicBezTo>
                    <a:pt x="2938" y="65"/>
                    <a:pt x="2944" y="52"/>
                    <a:pt x="2943" y="36"/>
                  </a:cubicBezTo>
                  <a:cubicBezTo>
                    <a:pt x="2941" y="11"/>
                    <a:pt x="2920" y="1"/>
                    <a:pt x="2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9" name="Google Shape;27329;p34"/>
            <p:cNvSpPr/>
            <p:nvPr/>
          </p:nvSpPr>
          <p:spPr>
            <a:xfrm>
              <a:off x="4646908" y="2048562"/>
              <a:ext cx="62738" cy="410540"/>
            </a:xfrm>
            <a:custGeom>
              <a:avLst/>
              <a:gdLst/>
              <a:ahLst/>
              <a:cxnLst/>
              <a:rect l="l" t="t" r="r" b="b"/>
              <a:pathLst>
                <a:path w="1887" h="12348" extrusionOk="0">
                  <a:moveTo>
                    <a:pt x="1886" y="1"/>
                  </a:moveTo>
                  <a:lnTo>
                    <a:pt x="679" y="36"/>
                  </a:lnTo>
                  <a:cubicBezTo>
                    <a:pt x="651" y="358"/>
                    <a:pt x="1" y="12019"/>
                    <a:pt x="1" y="12340"/>
                  </a:cubicBezTo>
                  <a:lnTo>
                    <a:pt x="608" y="12347"/>
                  </a:lnTo>
                  <a:cubicBezTo>
                    <a:pt x="672" y="12026"/>
                    <a:pt x="1793" y="593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0" name="Google Shape;27330;p34"/>
            <p:cNvSpPr/>
            <p:nvPr/>
          </p:nvSpPr>
          <p:spPr>
            <a:xfrm>
              <a:off x="4642419" y="2045105"/>
              <a:ext cx="71815" cy="416824"/>
            </a:xfrm>
            <a:custGeom>
              <a:avLst/>
              <a:gdLst/>
              <a:ahLst/>
              <a:cxnLst/>
              <a:rect l="l" t="t" r="r" b="b"/>
              <a:pathLst>
                <a:path w="2160" h="12537" extrusionOk="0">
                  <a:moveTo>
                    <a:pt x="2053" y="0"/>
                  </a:moveTo>
                  <a:cubicBezTo>
                    <a:pt x="1985" y="0"/>
                    <a:pt x="1904" y="39"/>
                    <a:pt x="1893" y="105"/>
                  </a:cubicBezTo>
                  <a:cubicBezTo>
                    <a:pt x="1671" y="1554"/>
                    <a:pt x="1578" y="3025"/>
                    <a:pt x="1436" y="4468"/>
                  </a:cubicBezTo>
                  <a:cubicBezTo>
                    <a:pt x="1221" y="6596"/>
                    <a:pt x="1007" y="8716"/>
                    <a:pt x="793" y="10837"/>
                  </a:cubicBezTo>
                  <a:cubicBezTo>
                    <a:pt x="746" y="11337"/>
                    <a:pt x="718" y="11843"/>
                    <a:pt x="645" y="12343"/>
                  </a:cubicBezTo>
                  <a:lnTo>
                    <a:pt x="645" y="12343"/>
                  </a:lnTo>
                  <a:cubicBezTo>
                    <a:pt x="524" y="12342"/>
                    <a:pt x="405" y="12339"/>
                    <a:pt x="286" y="12338"/>
                  </a:cubicBezTo>
                  <a:lnTo>
                    <a:pt x="286" y="12338"/>
                  </a:lnTo>
                  <a:cubicBezTo>
                    <a:pt x="298" y="10965"/>
                    <a:pt x="430" y="9574"/>
                    <a:pt x="507" y="8202"/>
                  </a:cubicBezTo>
                  <a:cubicBezTo>
                    <a:pt x="629" y="6053"/>
                    <a:pt x="750" y="3896"/>
                    <a:pt x="864" y="1747"/>
                  </a:cubicBezTo>
                  <a:cubicBezTo>
                    <a:pt x="893" y="1204"/>
                    <a:pt x="921" y="661"/>
                    <a:pt x="964" y="126"/>
                  </a:cubicBezTo>
                  <a:cubicBezTo>
                    <a:pt x="961" y="64"/>
                    <a:pt x="902" y="36"/>
                    <a:pt x="839" y="36"/>
                  </a:cubicBezTo>
                  <a:cubicBezTo>
                    <a:pt x="764" y="36"/>
                    <a:pt x="682" y="75"/>
                    <a:pt x="679" y="140"/>
                  </a:cubicBezTo>
                  <a:cubicBezTo>
                    <a:pt x="379" y="3682"/>
                    <a:pt x="272" y="7267"/>
                    <a:pt x="79" y="10816"/>
                  </a:cubicBezTo>
                  <a:cubicBezTo>
                    <a:pt x="57" y="11359"/>
                    <a:pt x="0" y="11908"/>
                    <a:pt x="0" y="12444"/>
                  </a:cubicBezTo>
                  <a:cubicBezTo>
                    <a:pt x="0" y="12515"/>
                    <a:pt x="64" y="12530"/>
                    <a:pt x="129" y="12530"/>
                  </a:cubicBezTo>
                  <a:cubicBezTo>
                    <a:pt x="329" y="12530"/>
                    <a:pt x="529" y="12537"/>
                    <a:pt x="736" y="12537"/>
                  </a:cubicBezTo>
                  <a:cubicBezTo>
                    <a:pt x="793" y="12537"/>
                    <a:pt x="864" y="12494"/>
                    <a:pt x="879" y="12430"/>
                  </a:cubicBezTo>
                  <a:cubicBezTo>
                    <a:pt x="1107" y="11059"/>
                    <a:pt x="1171" y="9638"/>
                    <a:pt x="1314" y="8252"/>
                  </a:cubicBezTo>
                  <a:cubicBezTo>
                    <a:pt x="1528" y="6110"/>
                    <a:pt x="1743" y="3968"/>
                    <a:pt x="1964" y="1840"/>
                  </a:cubicBezTo>
                  <a:cubicBezTo>
                    <a:pt x="2028" y="1254"/>
                    <a:pt x="2071" y="669"/>
                    <a:pt x="2150" y="90"/>
                  </a:cubicBezTo>
                  <a:cubicBezTo>
                    <a:pt x="2159" y="28"/>
                    <a:pt x="2111" y="0"/>
                    <a:pt x="2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1" name="Google Shape;27331;p34"/>
            <p:cNvSpPr/>
            <p:nvPr/>
          </p:nvSpPr>
          <p:spPr>
            <a:xfrm>
              <a:off x="4587563" y="2051654"/>
              <a:ext cx="35874" cy="407182"/>
            </a:xfrm>
            <a:custGeom>
              <a:avLst/>
              <a:gdLst/>
              <a:ahLst/>
              <a:cxnLst/>
              <a:rect l="l" t="t" r="r" b="b"/>
              <a:pathLst>
                <a:path w="1079" h="12247" extrusionOk="0">
                  <a:moveTo>
                    <a:pt x="72" y="0"/>
                  </a:moveTo>
                  <a:cubicBezTo>
                    <a:pt x="108" y="236"/>
                    <a:pt x="1" y="12047"/>
                    <a:pt x="29" y="12247"/>
                  </a:cubicBezTo>
                  <a:lnTo>
                    <a:pt x="608" y="12247"/>
                  </a:lnTo>
                  <a:cubicBezTo>
                    <a:pt x="636" y="12011"/>
                    <a:pt x="1050" y="20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2" name="Google Shape;27332;p34"/>
            <p:cNvSpPr/>
            <p:nvPr/>
          </p:nvSpPr>
          <p:spPr>
            <a:xfrm>
              <a:off x="4582809" y="2049360"/>
              <a:ext cx="45483" cy="411870"/>
            </a:xfrm>
            <a:custGeom>
              <a:avLst/>
              <a:gdLst/>
              <a:ahLst/>
              <a:cxnLst/>
              <a:rect l="l" t="t" r="r" b="b"/>
              <a:pathLst>
                <a:path w="1368" h="12388" extrusionOk="0">
                  <a:moveTo>
                    <a:pt x="272" y="12244"/>
                  </a:moveTo>
                  <a:cubicBezTo>
                    <a:pt x="273" y="12244"/>
                    <a:pt x="275" y="12245"/>
                    <a:pt x="279" y="12246"/>
                  </a:cubicBezTo>
                  <a:lnTo>
                    <a:pt x="279" y="12246"/>
                  </a:lnTo>
                  <a:cubicBezTo>
                    <a:pt x="273" y="12245"/>
                    <a:pt x="271" y="12244"/>
                    <a:pt x="272" y="12244"/>
                  </a:cubicBezTo>
                  <a:close/>
                  <a:moveTo>
                    <a:pt x="314" y="12278"/>
                  </a:moveTo>
                  <a:cubicBezTo>
                    <a:pt x="314" y="12278"/>
                    <a:pt x="315" y="12279"/>
                    <a:pt x="315" y="12280"/>
                  </a:cubicBezTo>
                  <a:cubicBezTo>
                    <a:pt x="315" y="12279"/>
                    <a:pt x="314" y="12279"/>
                    <a:pt x="314" y="12278"/>
                  </a:cubicBezTo>
                  <a:close/>
                  <a:moveTo>
                    <a:pt x="1284" y="1"/>
                  </a:moveTo>
                  <a:cubicBezTo>
                    <a:pt x="1210" y="1"/>
                    <a:pt x="1112" y="36"/>
                    <a:pt x="1108" y="84"/>
                  </a:cubicBezTo>
                  <a:cubicBezTo>
                    <a:pt x="1051" y="505"/>
                    <a:pt x="1072" y="941"/>
                    <a:pt x="1051" y="1369"/>
                  </a:cubicBezTo>
                  <a:cubicBezTo>
                    <a:pt x="1015" y="2340"/>
                    <a:pt x="979" y="3304"/>
                    <a:pt x="943" y="4282"/>
                  </a:cubicBezTo>
                  <a:lnTo>
                    <a:pt x="708" y="10731"/>
                  </a:lnTo>
                  <a:cubicBezTo>
                    <a:pt x="688" y="11231"/>
                    <a:pt x="693" y="11744"/>
                    <a:pt x="645" y="12252"/>
                  </a:cubicBezTo>
                  <a:lnTo>
                    <a:pt x="529" y="12252"/>
                  </a:lnTo>
                  <a:cubicBezTo>
                    <a:pt x="486" y="12252"/>
                    <a:pt x="440" y="12255"/>
                    <a:pt x="395" y="12255"/>
                  </a:cubicBezTo>
                  <a:cubicBezTo>
                    <a:pt x="373" y="12255"/>
                    <a:pt x="351" y="12254"/>
                    <a:pt x="329" y="12252"/>
                  </a:cubicBezTo>
                  <a:cubicBezTo>
                    <a:pt x="321" y="12251"/>
                    <a:pt x="314" y="12251"/>
                    <a:pt x="307" y="12250"/>
                  </a:cubicBezTo>
                  <a:lnTo>
                    <a:pt x="307" y="12250"/>
                  </a:lnTo>
                  <a:cubicBezTo>
                    <a:pt x="302" y="12211"/>
                    <a:pt x="304" y="12154"/>
                    <a:pt x="315" y="12137"/>
                  </a:cubicBezTo>
                  <a:cubicBezTo>
                    <a:pt x="358" y="11902"/>
                    <a:pt x="315" y="11616"/>
                    <a:pt x="315" y="11388"/>
                  </a:cubicBezTo>
                  <a:cubicBezTo>
                    <a:pt x="315" y="10459"/>
                    <a:pt x="322" y="9538"/>
                    <a:pt x="329" y="8610"/>
                  </a:cubicBezTo>
                  <a:cubicBezTo>
                    <a:pt x="351" y="6332"/>
                    <a:pt x="358" y="4047"/>
                    <a:pt x="365" y="1769"/>
                  </a:cubicBezTo>
                  <a:cubicBezTo>
                    <a:pt x="365" y="1198"/>
                    <a:pt x="429" y="605"/>
                    <a:pt x="358" y="41"/>
                  </a:cubicBezTo>
                  <a:cubicBezTo>
                    <a:pt x="351" y="14"/>
                    <a:pt x="315" y="2"/>
                    <a:pt x="272" y="2"/>
                  </a:cubicBezTo>
                  <a:cubicBezTo>
                    <a:pt x="190" y="2"/>
                    <a:pt x="82" y="44"/>
                    <a:pt x="87" y="105"/>
                  </a:cubicBezTo>
                  <a:cubicBezTo>
                    <a:pt x="137" y="533"/>
                    <a:pt x="101" y="976"/>
                    <a:pt x="101" y="1405"/>
                  </a:cubicBezTo>
                  <a:cubicBezTo>
                    <a:pt x="101" y="2376"/>
                    <a:pt x="87" y="3354"/>
                    <a:pt x="79" y="4325"/>
                  </a:cubicBezTo>
                  <a:cubicBezTo>
                    <a:pt x="72" y="6475"/>
                    <a:pt x="51" y="8617"/>
                    <a:pt x="44" y="10766"/>
                  </a:cubicBezTo>
                  <a:cubicBezTo>
                    <a:pt x="44" y="11288"/>
                    <a:pt x="1" y="11830"/>
                    <a:pt x="44" y="12352"/>
                  </a:cubicBezTo>
                  <a:cubicBezTo>
                    <a:pt x="44" y="12373"/>
                    <a:pt x="108" y="12387"/>
                    <a:pt x="122" y="12387"/>
                  </a:cubicBezTo>
                  <a:lnTo>
                    <a:pt x="708" y="12387"/>
                  </a:lnTo>
                  <a:cubicBezTo>
                    <a:pt x="751" y="12387"/>
                    <a:pt x="886" y="12359"/>
                    <a:pt x="886" y="12295"/>
                  </a:cubicBezTo>
                  <a:cubicBezTo>
                    <a:pt x="1036" y="10902"/>
                    <a:pt x="1001" y="9474"/>
                    <a:pt x="1051" y="8081"/>
                  </a:cubicBezTo>
                  <a:cubicBezTo>
                    <a:pt x="1136" y="5932"/>
                    <a:pt x="1215" y="3783"/>
                    <a:pt x="1293" y="1640"/>
                  </a:cubicBezTo>
                  <a:cubicBezTo>
                    <a:pt x="1315" y="1112"/>
                    <a:pt x="1301" y="576"/>
                    <a:pt x="1365" y="48"/>
                  </a:cubicBezTo>
                  <a:cubicBezTo>
                    <a:pt x="1368" y="15"/>
                    <a:pt x="1331" y="1"/>
                    <a:pt x="1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3" name="Google Shape;27333;p34"/>
            <p:cNvSpPr/>
            <p:nvPr/>
          </p:nvSpPr>
          <p:spPr>
            <a:xfrm>
              <a:off x="4330967" y="1890575"/>
              <a:ext cx="479894" cy="163478"/>
            </a:xfrm>
            <a:custGeom>
              <a:avLst/>
              <a:gdLst/>
              <a:ahLst/>
              <a:cxnLst/>
              <a:rect l="l" t="t" r="r" b="b"/>
              <a:pathLst>
                <a:path w="14434" h="4917" extrusionOk="0">
                  <a:moveTo>
                    <a:pt x="4684" y="575"/>
                  </a:moveTo>
                  <a:lnTo>
                    <a:pt x="4684" y="575"/>
                  </a:lnTo>
                  <a:cubicBezTo>
                    <a:pt x="4627" y="782"/>
                    <a:pt x="4627" y="1068"/>
                    <a:pt x="4627" y="1368"/>
                  </a:cubicBezTo>
                  <a:cubicBezTo>
                    <a:pt x="4541" y="1139"/>
                    <a:pt x="4555" y="854"/>
                    <a:pt x="4684" y="575"/>
                  </a:cubicBezTo>
                  <a:close/>
                  <a:moveTo>
                    <a:pt x="5443" y="1"/>
                  </a:moveTo>
                  <a:cubicBezTo>
                    <a:pt x="5209" y="1"/>
                    <a:pt x="4971" y="123"/>
                    <a:pt x="4762" y="418"/>
                  </a:cubicBezTo>
                  <a:cubicBezTo>
                    <a:pt x="4013" y="1168"/>
                    <a:pt x="4512" y="1432"/>
                    <a:pt x="4591" y="2325"/>
                  </a:cubicBezTo>
                  <a:cubicBezTo>
                    <a:pt x="4591" y="2346"/>
                    <a:pt x="4584" y="2360"/>
                    <a:pt x="4584" y="2382"/>
                  </a:cubicBezTo>
                  <a:cubicBezTo>
                    <a:pt x="4503" y="2153"/>
                    <a:pt x="4308" y="1970"/>
                    <a:pt x="4124" y="1970"/>
                  </a:cubicBezTo>
                  <a:cubicBezTo>
                    <a:pt x="3998" y="1970"/>
                    <a:pt x="3878" y="2056"/>
                    <a:pt x="3805" y="2275"/>
                  </a:cubicBezTo>
                  <a:cubicBezTo>
                    <a:pt x="3600" y="1863"/>
                    <a:pt x="3251" y="1684"/>
                    <a:pt x="2974" y="1684"/>
                  </a:cubicBezTo>
                  <a:cubicBezTo>
                    <a:pt x="2618" y="1684"/>
                    <a:pt x="2381" y="1982"/>
                    <a:pt x="2727" y="2460"/>
                  </a:cubicBezTo>
                  <a:cubicBezTo>
                    <a:pt x="2618" y="2424"/>
                    <a:pt x="2529" y="2408"/>
                    <a:pt x="2457" y="2408"/>
                  </a:cubicBezTo>
                  <a:cubicBezTo>
                    <a:pt x="2062" y="2408"/>
                    <a:pt x="2170" y="2898"/>
                    <a:pt x="2206" y="3260"/>
                  </a:cubicBezTo>
                  <a:cubicBezTo>
                    <a:pt x="2063" y="3167"/>
                    <a:pt x="1792" y="3117"/>
                    <a:pt x="1649" y="3074"/>
                  </a:cubicBezTo>
                  <a:lnTo>
                    <a:pt x="1649" y="3074"/>
                  </a:lnTo>
                  <a:cubicBezTo>
                    <a:pt x="1757" y="3470"/>
                    <a:pt x="1590" y="3648"/>
                    <a:pt x="1297" y="3648"/>
                  </a:cubicBezTo>
                  <a:cubicBezTo>
                    <a:pt x="1204" y="3648"/>
                    <a:pt x="1098" y="3630"/>
                    <a:pt x="985" y="3596"/>
                  </a:cubicBezTo>
                  <a:lnTo>
                    <a:pt x="985" y="3596"/>
                  </a:lnTo>
                  <a:cubicBezTo>
                    <a:pt x="1028" y="3689"/>
                    <a:pt x="942" y="3824"/>
                    <a:pt x="985" y="3924"/>
                  </a:cubicBezTo>
                  <a:cubicBezTo>
                    <a:pt x="842" y="3771"/>
                    <a:pt x="703" y="3707"/>
                    <a:pt x="580" y="3707"/>
                  </a:cubicBezTo>
                  <a:cubicBezTo>
                    <a:pt x="217" y="3707"/>
                    <a:pt x="0" y="4265"/>
                    <a:pt x="278" y="4724"/>
                  </a:cubicBezTo>
                  <a:lnTo>
                    <a:pt x="13910" y="4917"/>
                  </a:lnTo>
                  <a:cubicBezTo>
                    <a:pt x="14195" y="4735"/>
                    <a:pt x="14433" y="4229"/>
                    <a:pt x="14184" y="4229"/>
                  </a:cubicBezTo>
                  <a:cubicBezTo>
                    <a:pt x="14140" y="4229"/>
                    <a:pt x="14080" y="4245"/>
                    <a:pt x="14003" y="4281"/>
                  </a:cubicBezTo>
                  <a:cubicBezTo>
                    <a:pt x="14434" y="3981"/>
                    <a:pt x="14232" y="3519"/>
                    <a:pt x="13762" y="3519"/>
                  </a:cubicBezTo>
                  <a:cubicBezTo>
                    <a:pt x="13718" y="3519"/>
                    <a:pt x="13672" y="3523"/>
                    <a:pt x="13624" y="3531"/>
                  </a:cubicBezTo>
                  <a:cubicBezTo>
                    <a:pt x="13724" y="3346"/>
                    <a:pt x="13767" y="3153"/>
                    <a:pt x="13910" y="3010"/>
                  </a:cubicBezTo>
                  <a:lnTo>
                    <a:pt x="13910" y="3010"/>
                  </a:lnTo>
                  <a:cubicBezTo>
                    <a:pt x="13910" y="3060"/>
                    <a:pt x="13867" y="3203"/>
                    <a:pt x="13810" y="3246"/>
                  </a:cubicBezTo>
                  <a:cubicBezTo>
                    <a:pt x="14196" y="2958"/>
                    <a:pt x="13968" y="2538"/>
                    <a:pt x="13770" y="2538"/>
                  </a:cubicBezTo>
                  <a:cubicBezTo>
                    <a:pt x="13766" y="2538"/>
                    <a:pt x="13763" y="2539"/>
                    <a:pt x="13760" y="2539"/>
                  </a:cubicBezTo>
                  <a:cubicBezTo>
                    <a:pt x="13810" y="2317"/>
                    <a:pt x="13760" y="2068"/>
                    <a:pt x="13481" y="1975"/>
                  </a:cubicBezTo>
                  <a:cubicBezTo>
                    <a:pt x="13459" y="1963"/>
                    <a:pt x="13432" y="1958"/>
                    <a:pt x="13401" y="1958"/>
                  </a:cubicBezTo>
                  <a:cubicBezTo>
                    <a:pt x="13184" y="1958"/>
                    <a:pt x="12801" y="2216"/>
                    <a:pt x="12632" y="2260"/>
                  </a:cubicBezTo>
                  <a:cubicBezTo>
                    <a:pt x="12867" y="2118"/>
                    <a:pt x="13196" y="1889"/>
                    <a:pt x="13110" y="1561"/>
                  </a:cubicBezTo>
                  <a:cubicBezTo>
                    <a:pt x="13050" y="1398"/>
                    <a:pt x="12945" y="1341"/>
                    <a:pt x="12821" y="1341"/>
                  </a:cubicBezTo>
                  <a:cubicBezTo>
                    <a:pt x="12549" y="1341"/>
                    <a:pt x="12187" y="1619"/>
                    <a:pt x="12025" y="1653"/>
                  </a:cubicBezTo>
                  <a:cubicBezTo>
                    <a:pt x="12075" y="1325"/>
                    <a:pt x="12403" y="1096"/>
                    <a:pt x="12689" y="904"/>
                  </a:cubicBezTo>
                  <a:cubicBezTo>
                    <a:pt x="12571" y="863"/>
                    <a:pt x="12405" y="841"/>
                    <a:pt x="12226" y="841"/>
                  </a:cubicBezTo>
                  <a:cubicBezTo>
                    <a:pt x="11690" y="841"/>
                    <a:pt x="11041" y="1037"/>
                    <a:pt x="11239" y="1503"/>
                  </a:cubicBezTo>
                  <a:cubicBezTo>
                    <a:pt x="11089" y="1328"/>
                    <a:pt x="10868" y="1199"/>
                    <a:pt x="10655" y="1199"/>
                  </a:cubicBezTo>
                  <a:cubicBezTo>
                    <a:pt x="10503" y="1199"/>
                    <a:pt x="10355" y="1265"/>
                    <a:pt x="10239" y="1425"/>
                  </a:cubicBezTo>
                  <a:cubicBezTo>
                    <a:pt x="10215" y="1000"/>
                    <a:pt x="9935" y="813"/>
                    <a:pt x="9695" y="813"/>
                  </a:cubicBezTo>
                  <a:cubicBezTo>
                    <a:pt x="9516" y="813"/>
                    <a:pt x="9359" y="917"/>
                    <a:pt x="9347" y="1104"/>
                  </a:cubicBezTo>
                  <a:cubicBezTo>
                    <a:pt x="9268" y="818"/>
                    <a:pt x="9083" y="568"/>
                    <a:pt x="8790" y="532"/>
                  </a:cubicBezTo>
                  <a:cubicBezTo>
                    <a:pt x="8790" y="918"/>
                    <a:pt x="8754" y="1139"/>
                    <a:pt x="8647" y="1282"/>
                  </a:cubicBezTo>
                  <a:cubicBezTo>
                    <a:pt x="8547" y="1061"/>
                    <a:pt x="8383" y="846"/>
                    <a:pt x="8183" y="675"/>
                  </a:cubicBezTo>
                  <a:cubicBezTo>
                    <a:pt x="8083" y="611"/>
                    <a:pt x="7990" y="561"/>
                    <a:pt x="7904" y="525"/>
                  </a:cubicBezTo>
                  <a:cubicBezTo>
                    <a:pt x="7862" y="432"/>
                    <a:pt x="7797" y="361"/>
                    <a:pt x="7704" y="347"/>
                  </a:cubicBezTo>
                  <a:cubicBezTo>
                    <a:pt x="7654" y="329"/>
                    <a:pt x="7611" y="321"/>
                    <a:pt x="7573" y="321"/>
                  </a:cubicBezTo>
                  <a:cubicBezTo>
                    <a:pt x="7476" y="321"/>
                    <a:pt x="7415" y="373"/>
                    <a:pt x="7369" y="439"/>
                  </a:cubicBezTo>
                  <a:cubicBezTo>
                    <a:pt x="7312" y="454"/>
                    <a:pt x="7269" y="461"/>
                    <a:pt x="7226" y="475"/>
                  </a:cubicBezTo>
                  <a:cubicBezTo>
                    <a:pt x="7115" y="202"/>
                    <a:pt x="6888" y="57"/>
                    <a:pt x="6696" y="57"/>
                  </a:cubicBezTo>
                  <a:cubicBezTo>
                    <a:pt x="6481" y="57"/>
                    <a:pt x="6311" y="240"/>
                    <a:pt x="6398" y="632"/>
                  </a:cubicBezTo>
                  <a:lnTo>
                    <a:pt x="6333" y="632"/>
                  </a:lnTo>
                  <a:cubicBezTo>
                    <a:pt x="6219" y="432"/>
                    <a:pt x="6055" y="261"/>
                    <a:pt x="5883" y="147"/>
                  </a:cubicBezTo>
                  <a:cubicBezTo>
                    <a:pt x="5912" y="118"/>
                    <a:pt x="5941" y="97"/>
                    <a:pt x="5969" y="61"/>
                  </a:cubicBezTo>
                  <a:lnTo>
                    <a:pt x="5969" y="61"/>
                  </a:lnTo>
                  <a:cubicBezTo>
                    <a:pt x="5912" y="75"/>
                    <a:pt x="5869" y="97"/>
                    <a:pt x="5833" y="111"/>
                  </a:cubicBezTo>
                  <a:cubicBezTo>
                    <a:pt x="5709" y="41"/>
                    <a:pt x="5576" y="1"/>
                    <a:pt x="5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4" name="Google Shape;27334;p34"/>
            <p:cNvSpPr/>
            <p:nvPr/>
          </p:nvSpPr>
          <p:spPr>
            <a:xfrm>
              <a:off x="4327210" y="1887450"/>
              <a:ext cx="489569" cy="168731"/>
            </a:xfrm>
            <a:custGeom>
              <a:avLst/>
              <a:gdLst/>
              <a:ahLst/>
              <a:cxnLst/>
              <a:rect l="l" t="t" r="r" b="b"/>
              <a:pathLst>
                <a:path w="14725" h="5075" extrusionOk="0">
                  <a:moveTo>
                    <a:pt x="5709" y="257"/>
                  </a:moveTo>
                  <a:cubicBezTo>
                    <a:pt x="5784" y="257"/>
                    <a:pt x="5849" y="264"/>
                    <a:pt x="5916" y="265"/>
                  </a:cubicBezTo>
                  <a:lnTo>
                    <a:pt x="5916" y="265"/>
                  </a:lnTo>
                  <a:cubicBezTo>
                    <a:pt x="5913" y="281"/>
                    <a:pt x="5920" y="297"/>
                    <a:pt x="5939" y="312"/>
                  </a:cubicBezTo>
                  <a:cubicBezTo>
                    <a:pt x="6118" y="448"/>
                    <a:pt x="6239" y="598"/>
                    <a:pt x="6368" y="783"/>
                  </a:cubicBezTo>
                  <a:cubicBezTo>
                    <a:pt x="6382" y="812"/>
                    <a:pt x="6439" y="812"/>
                    <a:pt x="6475" y="812"/>
                  </a:cubicBezTo>
                  <a:lnTo>
                    <a:pt x="6539" y="812"/>
                  </a:lnTo>
                  <a:cubicBezTo>
                    <a:pt x="6589" y="812"/>
                    <a:pt x="6696" y="769"/>
                    <a:pt x="6682" y="705"/>
                  </a:cubicBezTo>
                  <a:cubicBezTo>
                    <a:pt x="6656" y="538"/>
                    <a:pt x="6648" y="273"/>
                    <a:pt x="6859" y="273"/>
                  </a:cubicBezTo>
                  <a:cubicBezTo>
                    <a:pt x="6883" y="273"/>
                    <a:pt x="6909" y="276"/>
                    <a:pt x="6939" y="283"/>
                  </a:cubicBezTo>
                  <a:cubicBezTo>
                    <a:pt x="7089" y="319"/>
                    <a:pt x="7196" y="498"/>
                    <a:pt x="7253" y="626"/>
                  </a:cubicBezTo>
                  <a:cubicBezTo>
                    <a:pt x="7267" y="659"/>
                    <a:pt x="7302" y="667"/>
                    <a:pt x="7340" y="667"/>
                  </a:cubicBezTo>
                  <a:cubicBezTo>
                    <a:pt x="7361" y="667"/>
                    <a:pt x="7383" y="664"/>
                    <a:pt x="7403" y="662"/>
                  </a:cubicBezTo>
                  <a:cubicBezTo>
                    <a:pt x="7432" y="648"/>
                    <a:pt x="7589" y="591"/>
                    <a:pt x="7632" y="576"/>
                  </a:cubicBezTo>
                  <a:cubicBezTo>
                    <a:pt x="7652" y="574"/>
                    <a:pt x="7671" y="573"/>
                    <a:pt x="7688" y="573"/>
                  </a:cubicBezTo>
                  <a:cubicBezTo>
                    <a:pt x="7818" y="573"/>
                    <a:pt x="7851" y="639"/>
                    <a:pt x="7946" y="683"/>
                  </a:cubicBezTo>
                  <a:cubicBezTo>
                    <a:pt x="8289" y="855"/>
                    <a:pt x="8517" y="1090"/>
                    <a:pt x="8681" y="1426"/>
                  </a:cubicBezTo>
                  <a:cubicBezTo>
                    <a:pt x="8698" y="1461"/>
                    <a:pt x="8730" y="1475"/>
                    <a:pt x="8767" y="1475"/>
                  </a:cubicBezTo>
                  <a:cubicBezTo>
                    <a:pt x="8828" y="1475"/>
                    <a:pt x="8900" y="1437"/>
                    <a:pt x="8931" y="1397"/>
                  </a:cubicBezTo>
                  <a:cubicBezTo>
                    <a:pt x="9049" y="1217"/>
                    <a:pt x="9075" y="1011"/>
                    <a:pt x="9080" y="802"/>
                  </a:cubicBezTo>
                  <a:lnTo>
                    <a:pt x="9080" y="802"/>
                  </a:lnTo>
                  <a:cubicBezTo>
                    <a:pt x="9206" y="882"/>
                    <a:pt x="9289" y="1004"/>
                    <a:pt x="9352" y="1145"/>
                  </a:cubicBezTo>
                  <a:lnTo>
                    <a:pt x="9352" y="1145"/>
                  </a:lnTo>
                  <a:cubicBezTo>
                    <a:pt x="9346" y="1164"/>
                    <a:pt x="9341" y="1184"/>
                    <a:pt x="9338" y="1205"/>
                  </a:cubicBezTo>
                  <a:cubicBezTo>
                    <a:pt x="9351" y="1203"/>
                    <a:pt x="9363" y="1201"/>
                    <a:pt x="9374" y="1199"/>
                  </a:cubicBezTo>
                  <a:lnTo>
                    <a:pt x="9374" y="1199"/>
                  </a:lnTo>
                  <a:cubicBezTo>
                    <a:pt x="9382" y="1217"/>
                    <a:pt x="9389" y="1236"/>
                    <a:pt x="9396" y="1255"/>
                  </a:cubicBezTo>
                  <a:cubicBezTo>
                    <a:pt x="9403" y="1288"/>
                    <a:pt x="9438" y="1302"/>
                    <a:pt x="9480" y="1302"/>
                  </a:cubicBezTo>
                  <a:cubicBezTo>
                    <a:pt x="9554" y="1302"/>
                    <a:pt x="9648" y="1259"/>
                    <a:pt x="9653" y="1205"/>
                  </a:cubicBezTo>
                  <a:cubicBezTo>
                    <a:pt x="9673" y="1071"/>
                    <a:pt x="9754" y="1023"/>
                    <a:pt x="9846" y="1023"/>
                  </a:cubicBezTo>
                  <a:cubicBezTo>
                    <a:pt x="9947" y="1023"/>
                    <a:pt x="10061" y="1080"/>
                    <a:pt x="10124" y="1148"/>
                  </a:cubicBezTo>
                  <a:cubicBezTo>
                    <a:pt x="10207" y="1242"/>
                    <a:pt x="10247" y="1354"/>
                    <a:pt x="10271" y="1470"/>
                  </a:cubicBezTo>
                  <a:lnTo>
                    <a:pt x="10271" y="1470"/>
                  </a:lnTo>
                  <a:cubicBezTo>
                    <a:pt x="10267" y="1474"/>
                    <a:pt x="10263" y="1479"/>
                    <a:pt x="10260" y="1483"/>
                  </a:cubicBezTo>
                  <a:cubicBezTo>
                    <a:pt x="10264" y="1483"/>
                    <a:pt x="10269" y="1483"/>
                    <a:pt x="10274" y="1483"/>
                  </a:cubicBezTo>
                  <a:lnTo>
                    <a:pt x="10274" y="1483"/>
                  </a:lnTo>
                  <a:cubicBezTo>
                    <a:pt x="10279" y="1512"/>
                    <a:pt x="10284" y="1540"/>
                    <a:pt x="10288" y="1569"/>
                  </a:cubicBezTo>
                  <a:cubicBezTo>
                    <a:pt x="10291" y="1604"/>
                    <a:pt x="10321" y="1617"/>
                    <a:pt x="10358" y="1617"/>
                  </a:cubicBezTo>
                  <a:cubicBezTo>
                    <a:pt x="10418" y="1617"/>
                    <a:pt x="10499" y="1584"/>
                    <a:pt x="10517" y="1562"/>
                  </a:cubicBezTo>
                  <a:cubicBezTo>
                    <a:pt x="10610" y="1452"/>
                    <a:pt x="10713" y="1409"/>
                    <a:pt x="10816" y="1409"/>
                  </a:cubicBezTo>
                  <a:cubicBezTo>
                    <a:pt x="10958" y="1409"/>
                    <a:pt x="11101" y="1492"/>
                    <a:pt x="11222" y="1599"/>
                  </a:cubicBezTo>
                  <a:lnTo>
                    <a:pt x="11222" y="1599"/>
                  </a:lnTo>
                  <a:cubicBezTo>
                    <a:pt x="11225" y="1608"/>
                    <a:pt x="11228" y="1617"/>
                    <a:pt x="11231" y="1626"/>
                  </a:cubicBezTo>
                  <a:cubicBezTo>
                    <a:pt x="11236" y="1624"/>
                    <a:pt x="11241" y="1622"/>
                    <a:pt x="11246" y="1621"/>
                  </a:cubicBezTo>
                  <a:lnTo>
                    <a:pt x="11246" y="1621"/>
                  </a:lnTo>
                  <a:cubicBezTo>
                    <a:pt x="11263" y="1636"/>
                    <a:pt x="11279" y="1652"/>
                    <a:pt x="11295" y="1669"/>
                  </a:cubicBezTo>
                  <a:cubicBezTo>
                    <a:pt x="11309" y="1683"/>
                    <a:pt x="11339" y="1690"/>
                    <a:pt x="11372" y="1690"/>
                  </a:cubicBezTo>
                  <a:cubicBezTo>
                    <a:pt x="11457" y="1690"/>
                    <a:pt x="11570" y="1647"/>
                    <a:pt x="11545" y="1576"/>
                  </a:cubicBezTo>
                  <a:cubicBezTo>
                    <a:pt x="11398" y="1154"/>
                    <a:pt x="11875" y="1032"/>
                    <a:pt x="12302" y="1032"/>
                  </a:cubicBezTo>
                  <a:cubicBezTo>
                    <a:pt x="12431" y="1032"/>
                    <a:pt x="12555" y="1043"/>
                    <a:pt x="12656" y="1060"/>
                  </a:cubicBezTo>
                  <a:lnTo>
                    <a:pt x="12656" y="1060"/>
                  </a:lnTo>
                  <a:cubicBezTo>
                    <a:pt x="12394" y="1247"/>
                    <a:pt x="12166" y="1452"/>
                    <a:pt x="12081" y="1783"/>
                  </a:cubicBezTo>
                  <a:cubicBezTo>
                    <a:pt x="12066" y="1833"/>
                    <a:pt x="12127" y="1844"/>
                    <a:pt x="12178" y="1844"/>
                  </a:cubicBezTo>
                  <a:cubicBezTo>
                    <a:pt x="12200" y="1844"/>
                    <a:pt x="12220" y="1842"/>
                    <a:pt x="12230" y="1840"/>
                  </a:cubicBezTo>
                  <a:cubicBezTo>
                    <a:pt x="12380" y="1790"/>
                    <a:pt x="12509" y="1697"/>
                    <a:pt x="12652" y="1640"/>
                  </a:cubicBezTo>
                  <a:cubicBezTo>
                    <a:pt x="12732" y="1613"/>
                    <a:pt x="12817" y="1594"/>
                    <a:pt x="12895" y="1594"/>
                  </a:cubicBezTo>
                  <a:cubicBezTo>
                    <a:pt x="13040" y="1594"/>
                    <a:pt x="13156" y="1659"/>
                    <a:pt x="13152" y="1854"/>
                  </a:cubicBezTo>
                  <a:cubicBezTo>
                    <a:pt x="13147" y="2002"/>
                    <a:pt x="13070" y="2104"/>
                    <a:pt x="12968" y="2189"/>
                  </a:cubicBezTo>
                  <a:lnTo>
                    <a:pt x="12968" y="2189"/>
                  </a:lnTo>
                  <a:cubicBezTo>
                    <a:pt x="12889" y="2230"/>
                    <a:pt x="12813" y="2270"/>
                    <a:pt x="12737" y="2297"/>
                  </a:cubicBezTo>
                  <a:cubicBezTo>
                    <a:pt x="12748" y="2308"/>
                    <a:pt x="12758" y="2319"/>
                    <a:pt x="12768" y="2329"/>
                  </a:cubicBezTo>
                  <a:lnTo>
                    <a:pt x="12768" y="2329"/>
                  </a:lnTo>
                  <a:cubicBezTo>
                    <a:pt x="12763" y="2333"/>
                    <a:pt x="12757" y="2336"/>
                    <a:pt x="12752" y="2340"/>
                  </a:cubicBezTo>
                  <a:cubicBezTo>
                    <a:pt x="12653" y="2398"/>
                    <a:pt x="12720" y="2457"/>
                    <a:pt x="12795" y="2457"/>
                  </a:cubicBezTo>
                  <a:cubicBezTo>
                    <a:pt x="12812" y="2457"/>
                    <a:pt x="12829" y="2454"/>
                    <a:pt x="12845" y="2447"/>
                  </a:cubicBezTo>
                  <a:cubicBezTo>
                    <a:pt x="12987" y="2397"/>
                    <a:pt x="13116" y="2319"/>
                    <a:pt x="13259" y="2269"/>
                  </a:cubicBezTo>
                  <a:cubicBezTo>
                    <a:pt x="13350" y="2235"/>
                    <a:pt x="13435" y="2218"/>
                    <a:pt x="13511" y="2218"/>
                  </a:cubicBezTo>
                  <a:cubicBezTo>
                    <a:pt x="13737" y="2218"/>
                    <a:pt x="13876" y="2370"/>
                    <a:pt x="13823" y="2676"/>
                  </a:cubicBezTo>
                  <a:cubicBezTo>
                    <a:pt x="13809" y="2719"/>
                    <a:pt x="13866" y="2740"/>
                    <a:pt x="13901" y="2740"/>
                  </a:cubicBezTo>
                  <a:cubicBezTo>
                    <a:pt x="14095" y="2761"/>
                    <a:pt x="14101" y="2924"/>
                    <a:pt x="14050" y="3080"/>
                  </a:cubicBezTo>
                  <a:lnTo>
                    <a:pt x="14050" y="3080"/>
                  </a:lnTo>
                  <a:cubicBezTo>
                    <a:pt x="14019" y="3093"/>
                    <a:pt x="13992" y="3110"/>
                    <a:pt x="13981" y="3124"/>
                  </a:cubicBezTo>
                  <a:lnTo>
                    <a:pt x="13981" y="3124"/>
                  </a:lnTo>
                  <a:cubicBezTo>
                    <a:pt x="13954" y="3125"/>
                    <a:pt x="13927" y="3126"/>
                    <a:pt x="13901" y="3126"/>
                  </a:cubicBezTo>
                  <a:cubicBezTo>
                    <a:pt x="13894" y="3204"/>
                    <a:pt x="13866" y="3276"/>
                    <a:pt x="13809" y="3340"/>
                  </a:cubicBezTo>
                  <a:cubicBezTo>
                    <a:pt x="13790" y="3370"/>
                    <a:pt x="13794" y="3389"/>
                    <a:pt x="13812" y="3400"/>
                  </a:cubicBezTo>
                  <a:lnTo>
                    <a:pt x="13812" y="3400"/>
                  </a:lnTo>
                  <a:cubicBezTo>
                    <a:pt x="13773" y="3477"/>
                    <a:pt x="13736" y="3557"/>
                    <a:pt x="13694" y="3640"/>
                  </a:cubicBezTo>
                  <a:cubicBezTo>
                    <a:pt x="13666" y="3697"/>
                    <a:pt x="13720" y="3722"/>
                    <a:pt x="13769" y="3722"/>
                  </a:cubicBezTo>
                  <a:cubicBezTo>
                    <a:pt x="13781" y="3722"/>
                    <a:pt x="13792" y="3721"/>
                    <a:pt x="13801" y="3718"/>
                  </a:cubicBezTo>
                  <a:cubicBezTo>
                    <a:pt x="13825" y="3716"/>
                    <a:pt x="13848" y="3715"/>
                    <a:pt x="13870" y="3715"/>
                  </a:cubicBezTo>
                  <a:cubicBezTo>
                    <a:pt x="14256" y="3715"/>
                    <a:pt x="14392" y="4027"/>
                    <a:pt x="14176" y="4287"/>
                  </a:cubicBezTo>
                  <a:lnTo>
                    <a:pt x="14176" y="4287"/>
                  </a:lnTo>
                  <a:cubicBezTo>
                    <a:pt x="14149" y="4296"/>
                    <a:pt x="14119" y="4306"/>
                    <a:pt x="14087" y="4318"/>
                  </a:cubicBezTo>
                  <a:cubicBezTo>
                    <a:pt x="14009" y="4347"/>
                    <a:pt x="13999" y="4384"/>
                    <a:pt x="14023" y="4411"/>
                  </a:cubicBezTo>
                  <a:lnTo>
                    <a:pt x="14023" y="4411"/>
                  </a:lnTo>
                  <a:cubicBezTo>
                    <a:pt x="14013" y="4424"/>
                    <a:pt x="14029" y="4432"/>
                    <a:pt x="14057" y="4435"/>
                  </a:cubicBezTo>
                  <a:lnTo>
                    <a:pt x="14057" y="4435"/>
                  </a:lnTo>
                  <a:cubicBezTo>
                    <a:pt x="14078" y="4444"/>
                    <a:pt x="14104" y="4450"/>
                    <a:pt x="14132" y="4450"/>
                  </a:cubicBezTo>
                  <a:cubicBezTo>
                    <a:pt x="14153" y="4450"/>
                    <a:pt x="14174" y="4447"/>
                    <a:pt x="14194" y="4439"/>
                  </a:cubicBezTo>
                  <a:cubicBezTo>
                    <a:pt x="14209" y="4433"/>
                    <a:pt x="14221" y="4431"/>
                    <a:pt x="14231" y="4431"/>
                  </a:cubicBezTo>
                  <a:cubicBezTo>
                    <a:pt x="14362" y="4431"/>
                    <a:pt x="14082" y="4911"/>
                    <a:pt x="14094" y="4911"/>
                  </a:cubicBezTo>
                  <a:cubicBezTo>
                    <a:pt x="14094" y="4911"/>
                    <a:pt x="14094" y="4911"/>
                    <a:pt x="14094" y="4911"/>
                  </a:cubicBezTo>
                  <a:lnTo>
                    <a:pt x="14094" y="4911"/>
                  </a:lnTo>
                  <a:cubicBezTo>
                    <a:pt x="14092" y="4913"/>
                    <a:pt x="14089" y="4914"/>
                    <a:pt x="14085" y="4914"/>
                  </a:cubicBezTo>
                  <a:cubicBezTo>
                    <a:pt x="14078" y="4914"/>
                    <a:pt x="14068" y="4911"/>
                    <a:pt x="14059" y="4911"/>
                  </a:cubicBezTo>
                  <a:cubicBezTo>
                    <a:pt x="14042" y="4916"/>
                    <a:pt x="14018" y="4917"/>
                    <a:pt x="13992" y="4917"/>
                  </a:cubicBezTo>
                  <a:cubicBezTo>
                    <a:pt x="13939" y="4917"/>
                    <a:pt x="13875" y="4911"/>
                    <a:pt x="13837" y="4911"/>
                  </a:cubicBezTo>
                  <a:cubicBezTo>
                    <a:pt x="13516" y="4911"/>
                    <a:pt x="13194" y="4904"/>
                    <a:pt x="12873" y="4904"/>
                  </a:cubicBezTo>
                  <a:cubicBezTo>
                    <a:pt x="11738" y="4882"/>
                    <a:pt x="10609" y="4868"/>
                    <a:pt x="9474" y="4854"/>
                  </a:cubicBezTo>
                  <a:cubicBezTo>
                    <a:pt x="6946" y="4818"/>
                    <a:pt x="4411" y="4782"/>
                    <a:pt x="1883" y="4747"/>
                  </a:cubicBezTo>
                  <a:cubicBezTo>
                    <a:pt x="1512" y="4739"/>
                    <a:pt x="1134" y="4739"/>
                    <a:pt x="762" y="4732"/>
                  </a:cubicBezTo>
                  <a:cubicBezTo>
                    <a:pt x="724" y="4732"/>
                    <a:pt x="645" y="4745"/>
                    <a:pt x="583" y="4745"/>
                  </a:cubicBezTo>
                  <a:cubicBezTo>
                    <a:pt x="553" y="4745"/>
                    <a:pt x="527" y="4742"/>
                    <a:pt x="512" y="4732"/>
                  </a:cubicBezTo>
                  <a:cubicBezTo>
                    <a:pt x="318" y="4618"/>
                    <a:pt x="389" y="3911"/>
                    <a:pt x="719" y="3911"/>
                  </a:cubicBezTo>
                  <a:cubicBezTo>
                    <a:pt x="801" y="3911"/>
                    <a:pt x="899" y="3955"/>
                    <a:pt x="1012" y="4061"/>
                  </a:cubicBezTo>
                  <a:cubicBezTo>
                    <a:pt x="1033" y="4079"/>
                    <a:pt x="1066" y="4088"/>
                    <a:pt x="1102" y="4088"/>
                  </a:cubicBezTo>
                  <a:cubicBezTo>
                    <a:pt x="1179" y="4088"/>
                    <a:pt x="1267" y="4048"/>
                    <a:pt x="1262" y="3975"/>
                  </a:cubicBezTo>
                  <a:cubicBezTo>
                    <a:pt x="1258" y="3913"/>
                    <a:pt x="1261" y="3851"/>
                    <a:pt x="1263" y="3786"/>
                  </a:cubicBezTo>
                  <a:lnTo>
                    <a:pt x="1263" y="3786"/>
                  </a:lnTo>
                  <a:cubicBezTo>
                    <a:pt x="1304" y="3791"/>
                    <a:pt x="1345" y="3793"/>
                    <a:pt x="1384" y="3793"/>
                  </a:cubicBezTo>
                  <a:cubicBezTo>
                    <a:pt x="1702" y="3793"/>
                    <a:pt x="1949" y="3643"/>
                    <a:pt x="1940" y="3291"/>
                  </a:cubicBezTo>
                  <a:lnTo>
                    <a:pt x="1940" y="3291"/>
                  </a:lnTo>
                  <a:cubicBezTo>
                    <a:pt x="2048" y="3321"/>
                    <a:pt x="2155" y="3356"/>
                    <a:pt x="2262" y="3411"/>
                  </a:cubicBezTo>
                  <a:cubicBezTo>
                    <a:pt x="2278" y="3420"/>
                    <a:pt x="2302" y="3425"/>
                    <a:pt x="2328" y="3425"/>
                  </a:cubicBezTo>
                  <a:cubicBezTo>
                    <a:pt x="2404" y="3425"/>
                    <a:pt x="2501" y="3386"/>
                    <a:pt x="2490" y="3311"/>
                  </a:cubicBezTo>
                  <a:cubicBezTo>
                    <a:pt x="2459" y="3064"/>
                    <a:pt x="2354" y="2602"/>
                    <a:pt x="2666" y="2602"/>
                  </a:cubicBezTo>
                  <a:cubicBezTo>
                    <a:pt x="2705" y="2602"/>
                    <a:pt x="2751" y="2610"/>
                    <a:pt x="2804" y="2626"/>
                  </a:cubicBezTo>
                  <a:cubicBezTo>
                    <a:pt x="2811" y="2627"/>
                    <a:pt x="2819" y="2628"/>
                    <a:pt x="2829" y="2628"/>
                  </a:cubicBezTo>
                  <a:cubicBezTo>
                    <a:pt x="2904" y="2628"/>
                    <a:pt x="3055" y="2579"/>
                    <a:pt x="3004" y="2497"/>
                  </a:cubicBezTo>
                  <a:cubicBezTo>
                    <a:pt x="2850" y="2266"/>
                    <a:pt x="2742" y="1860"/>
                    <a:pt x="3098" y="1860"/>
                  </a:cubicBezTo>
                  <a:cubicBezTo>
                    <a:pt x="3137" y="1860"/>
                    <a:pt x="3182" y="1865"/>
                    <a:pt x="3233" y="1876"/>
                  </a:cubicBezTo>
                  <a:cubicBezTo>
                    <a:pt x="3482" y="1921"/>
                    <a:pt x="3674" y="2126"/>
                    <a:pt x="3799" y="2342"/>
                  </a:cubicBezTo>
                  <a:lnTo>
                    <a:pt x="3799" y="2342"/>
                  </a:lnTo>
                  <a:cubicBezTo>
                    <a:pt x="3798" y="2344"/>
                    <a:pt x="3798" y="2346"/>
                    <a:pt x="3797" y="2347"/>
                  </a:cubicBezTo>
                  <a:cubicBezTo>
                    <a:pt x="3798" y="2347"/>
                    <a:pt x="3800" y="2346"/>
                    <a:pt x="3801" y="2346"/>
                  </a:cubicBezTo>
                  <a:lnTo>
                    <a:pt x="3801" y="2346"/>
                  </a:lnTo>
                  <a:cubicBezTo>
                    <a:pt x="3815" y="2370"/>
                    <a:pt x="3828" y="2394"/>
                    <a:pt x="3840" y="2419"/>
                  </a:cubicBezTo>
                  <a:cubicBezTo>
                    <a:pt x="3852" y="2441"/>
                    <a:pt x="3876" y="2450"/>
                    <a:pt x="3904" y="2450"/>
                  </a:cubicBezTo>
                  <a:cubicBezTo>
                    <a:pt x="3973" y="2450"/>
                    <a:pt x="4070" y="2395"/>
                    <a:pt x="4090" y="2354"/>
                  </a:cubicBezTo>
                  <a:cubicBezTo>
                    <a:pt x="4149" y="2218"/>
                    <a:pt x="4216" y="2168"/>
                    <a:pt x="4282" y="2168"/>
                  </a:cubicBezTo>
                  <a:cubicBezTo>
                    <a:pt x="4399" y="2168"/>
                    <a:pt x="4515" y="2328"/>
                    <a:pt x="4578" y="2450"/>
                  </a:cubicBezTo>
                  <a:lnTo>
                    <a:pt x="4578" y="2450"/>
                  </a:lnTo>
                  <a:cubicBezTo>
                    <a:pt x="4577" y="2454"/>
                    <a:pt x="4576" y="2457"/>
                    <a:pt x="4575" y="2461"/>
                  </a:cubicBezTo>
                  <a:cubicBezTo>
                    <a:pt x="4578" y="2461"/>
                    <a:pt x="4581" y="2461"/>
                    <a:pt x="4584" y="2460"/>
                  </a:cubicBezTo>
                  <a:lnTo>
                    <a:pt x="4584" y="2460"/>
                  </a:lnTo>
                  <a:cubicBezTo>
                    <a:pt x="4595" y="2481"/>
                    <a:pt x="4604" y="2501"/>
                    <a:pt x="4611" y="2519"/>
                  </a:cubicBezTo>
                  <a:cubicBezTo>
                    <a:pt x="4624" y="2549"/>
                    <a:pt x="4658" y="2563"/>
                    <a:pt x="4698" y="2563"/>
                  </a:cubicBezTo>
                  <a:cubicBezTo>
                    <a:pt x="4768" y="2563"/>
                    <a:pt x="4855" y="2521"/>
                    <a:pt x="4868" y="2461"/>
                  </a:cubicBezTo>
                  <a:cubicBezTo>
                    <a:pt x="4982" y="2019"/>
                    <a:pt x="4561" y="1569"/>
                    <a:pt x="4661" y="1112"/>
                  </a:cubicBezTo>
                  <a:cubicBezTo>
                    <a:pt x="4690" y="969"/>
                    <a:pt x="4768" y="848"/>
                    <a:pt x="4861" y="733"/>
                  </a:cubicBezTo>
                  <a:lnTo>
                    <a:pt x="5047" y="519"/>
                  </a:lnTo>
                  <a:cubicBezTo>
                    <a:pt x="5133" y="352"/>
                    <a:pt x="5258" y="271"/>
                    <a:pt x="5429" y="271"/>
                  </a:cubicBezTo>
                  <a:cubicBezTo>
                    <a:pt x="5455" y="271"/>
                    <a:pt x="5482" y="273"/>
                    <a:pt x="5511" y="276"/>
                  </a:cubicBezTo>
                  <a:cubicBezTo>
                    <a:pt x="5587" y="261"/>
                    <a:pt x="5651" y="257"/>
                    <a:pt x="5709" y="257"/>
                  </a:cubicBezTo>
                  <a:close/>
                  <a:moveTo>
                    <a:pt x="5576" y="0"/>
                  </a:moveTo>
                  <a:cubicBezTo>
                    <a:pt x="5498" y="0"/>
                    <a:pt x="5423" y="11"/>
                    <a:pt x="5347" y="34"/>
                  </a:cubicBezTo>
                  <a:cubicBezTo>
                    <a:pt x="5040" y="134"/>
                    <a:pt x="4811" y="405"/>
                    <a:pt x="4618" y="641"/>
                  </a:cubicBezTo>
                  <a:cubicBezTo>
                    <a:pt x="4440" y="869"/>
                    <a:pt x="4326" y="1098"/>
                    <a:pt x="4361" y="1383"/>
                  </a:cubicBezTo>
                  <a:cubicBezTo>
                    <a:pt x="4384" y="1589"/>
                    <a:pt x="4496" y="1831"/>
                    <a:pt x="4555" y="2064"/>
                  </a:cubicBezTo>
                  <a:lnTo>
                    <a:pt x="4555" y="2064"/>
                  </a:lnTo>
                  <a:cubicBezTo>
                    <a:pt x="4466" y="2006"/>
                    <a:pt x="4369" y="1975"/>
                    <a:pt x="4273" y="1975"/>
                  </a:cubicBezTo>
                  <a:cubicBezTo>
                    <a:pt x="4155" y="1975"/>
                    <a:pt x="4038" y="2022"/>
                    <a:pt x="3942" y="2121"/>
                  </a:cubicBezTo>
                  <a:lnTo>
                    <a:pt x="3942" y="2121"/>
                  </a:lnTo>
                  <a:cubicBezTo>
                    <a:pt x="3749" y="1866"/>
                    <a:pt x="3462" y="1672"/>
                    <a:pt x="3145" y="1672"/>
                  </a:cubicBezTo>
                  <a:cubicBezTo>
                    <a:pt x="3064" y="1672"/>
                    <a:pt x="2981" y="1684"/>
                    <a:pt x="2897" y="1712"/>
                  </a:cubicBezTo>
                  <a:cubicBezTo>
                    <a:pt x="2535" y="1829"/>
                    <a:pt x="2507" y="2123"/>
                    <a:pt x="2627" y="2402"/>
                  </a:cubicBezTo>
                  <a:lnTo>
                    <a:pt x="2627" y="2402"/>
                  </a:lnTo>
                  <a:cubicBezTo>
                    <a:pt x="2618" y="2402"/>
                    <a:pt x="2610" y="2401"/>
                    <a:pt x="2601" y="2401"/>
                  </a:cubicBezTo>
                  <a:cubicBezTo>
                    <a:pt x="2466" y="2401"/>
                    <a:pt x="2336" y="2439"/>
                    <a:pt x="2240" y="2554"/>
                  </a:cubicBezTo>
                  <a:cubicBezTo>
                    <a:pt x="2119" y="2708"/>
                    <a:pt x="2134" y="2947"/>
                    <a:pt x="2165" y="3159"/>
                  </a:cubicBezTo>
                  <a:lnTo>
                    <a:pt x="2165" y="3159"/>
                  </a:lnTo>
                  <a:cubicBezTo>
                    <a:pt x="2059" y="3126"/>
                    <a:pt x="1952" y="3099"/>
                    <a:pt x="1840" y="3068"/>
                  </a:cubicBezTo>
                  <a:cubicBezTo>
                    <a:pt x="1831" y="3066"/>
                    <a:pt x="1820" y="3065"/>
                    <a:pt x="1808" y="3065"/>
                  </a:cubicBezTo>
                  <a:cubicBezTo>
                    <a:pt x="1735" y="3065"/>
                    <a:pt x="1621" y="3102"/>
                    <a:pt x="1633" y="3176"/>
                  </a:cubicBezTo>
                  <a:cubicBezTo>
                    <a:pt x="1693" y="3443"/>
                    <a:pt x="1599" y="3611"/>
                    <a:pt x="1357" y="3611"/>
                  </a:cubicBezTo>
                  <a:cubicBezTo>
                    <a:pt x="1307" y="3611"/>
                    <a:pt x="1252" y="3604"/>
                    <a:pt x="1191" y="3590"/>
                  </a:cubicBezTo>
                  <a:cubicBezTo>
                    <a:pt x="1179" y="3586"/>
                    <a:pt x="1164" y="3584"/>
                    <a:pt x="1147" y="3584"/>
                  </a:cubicBezTo>
                  <a:cubicBezTo>
                    <a:pt x="1076" y="3584"/>
                    <a:pt x="978" y="3621"/>
                    <a:pt x="984" y="3697"/>
                  </a:cubicBezTo>
                  <a:cubicBezTo>
                    <a:pt x="985" y="3720"/>
                    <a:pt x="986" y="3743"/>
                    <a:pt x="986" y="3766"/>
                  </a:cubicBezTo>
                  <a:lnTo>
                    <a:pt x="986" y="3766"/>
                  </a:lnTo>
                  <a:cubicBezTo>
                    <a:pt x="903" y="3729"/>
                    <a:pt x="821" y="3711"/>
                    <a:pt x="745" y="3711"/>
                  </a:cubicBezTo>
                  <a:cubicBezTo>
                    <a:pt x="302" y="3711"/>
                    <a:pt x="0" y="4286"/>
                    <a:pt x="277" y="4818"/>
                  </a:cubicBezTo>
                  <a:cubicBezTo>
                    <a:pt x="298" y="4847"/>
                    <a:pt x="327" y="4868"/>
                    <a:pt x="362" y="4868"/>
                  </a:cubicBezTo>
                  <a:lnTo>
                    <a:pt x="5982" y="4946"/>
                  </a:lnTo>
                  <a:lnTo>
                    <a:pt x="13452" y="5054"/>
                  </a:lnTo>
                  <a:cubicBezTo>
                    <a:pt x="13573" y="5054"/>
                    <a:pt x="13726" y="5075"/>
                    <a:pt x="13863" y="5075"/>
                  </a:cubicBezTo>
                  <a:cubicBezTo>
                    <a:pt x="13920" y="5075"/>
                    <a:pt x="13975" y="5071"/>
                    <a:pt x="14023" y="5061"/>
                  </a:cubicBezTo>
                  <a:cubicBezTo>
                    <a:pt x="14414" y="4970"/>
                    <a:pt x="14725" y="4295"/>
                    <a:pt x="14362" y="4262"/>
                  </a:cubicBezTo>
                  <a:lnTo>
                    <a:pt x="14362" y="4262"/>
                  </a:lnTo>
                  <a:cubicBezTo>
                    <a:pt x="14637" y="3906"/>
                    <a:pt x="14338" y="3573"/>
                    <a:pt x="13901" y="3550"/>
                  </a:cubicBezTo>
                  <a:lnTo>
                    <a:pt x="13901" y="3550"/>
                  </a:lnTo>
                  <a:cubicBezTo>
                    <a:pt x="13923" y="3499"/>
                    <a:pt x="13945" y="3449"/>
                    <a:pt x="13969" y="3400"/>
                  </a:cubicBezTo>
                  <a:lnTo>
                    <a:pt x="13969" y="3400"/>
                  </a:lnTo>
                  <a:cubicBezTo>
                    <a:pt x="14001" y="3391"/>
                    <a:pt x="14027" y="3380"/>
                    <a:pt x="14037" y="3368"/>
                  </a:cubicBezTo>
                  <a:cubicBezTo>
                    <a:pt x="14039" y="3366"/>
                    <a:pt x="14041" y="3364"/>
                    <a:pt x="14043" y="3362"/>
                  </a:cubicBezTo>
                  <a:lnTo>
                    <a:pt x="14043" y="3362"/>
                  </a:lnTo>
                  <a:cubicBezTo>
                    <a:pt x="14070" y="3366"/>
                    <a:pt x="14097" y="3370"/>
                    <a:pt x="14123" y="3375"/>
                  </a:cubicBezTo>
                  <a:cubicBezTo>
                    <a:pt x="14180" y="3290"/>
                    <a:pt x="14201" y="3211"/>
                    <a:pt x="14230" y="3111"/>
                  </a:cubicBezTo>
                  <a:cubicBezTo>
                    <a:pt x="14235" y="3092"/>
                    <a:pt x="14232" y="3077"/>
                    <a:pt x="14225" y="3068"/>
                  </a:cubicBezTo>
                  <a:lnTo>
                    <a:pt x="14225" y="3068"/>
                  </a:lnTo>
                  <a:cubicBezTo>
                    <a:pt x="14292" y="2859"/>
                    <a:pt x="14252" y="2639"/>
                    <a:pt x="14015" y="2576"/>
                  </a:cubicBezTo>
                  <a:lnTo>
                    <a:pt x="14015" y="2576"/>
                  </a:lnTo>
                  <a:cubicBezTo>
                    <a:pt x="14045" y="2300"/>
                    <a:pt x="13926" y="2031"/>
                    <a:pt x="13616" y="1990"/>
                  </a:cubicBezTo>
                  <a:cubicBezTo>
                    <a:pt x="13591" y="1987"/>
                    <a:pt x="13567" y="1985"/>
                    <a:pt x="13543" y="1985"/>
                  </a:cubicBezTo>
                  <a:cubicBezTo>
                    <a:pt x="13435" y="1985"/>
                    <a:pt x="13330" y="2016"/>
                    <a:pt x="13227" y="2060"/>
                  </a:cubicBezTo>
                  <a:lnTo>
                    <a:pt x="13227" y="2060"/>
                  </a:lnTo>
                  <a:cubicBezTo>
                    <a:pt x="13400" y="1846"/>
                    <a:pt x="13484" y="1593"/>
                    <a:pt x="13194" y="1419"/>
                  </a:cubicBezTo>
                  <a:cubicBezTo>
                    <a:pt x="13120" y="1373"/>
                    <a:pt x="13043" y="1355"/>
                    <a:pt x="12965" y="1355"/>
                  </a:cubicBezTo>
                  <a:cubicBezTo>
                    <a:pt x="12750" y="1355"/>
                    <a:pt x="12525" y="1496"/>
                    <a:pt x="12323" y="1595"/>
                  </a:cubicBezTo>
                  <a:lnTo>
                    <a:pt x="12323" y="1595"/>
                  </a:lnTo>
                  <a:cubicBezTo>
                    <a:pt x="12437" y="1348"/>
                    <a:pt x="12661" y="1185"/>
                    <a:pt x="12880" y="1033"/>
                  </a:cubicBezTo>
                  <a:cubicBezTo>
                    <a:pt x="12937" y="998"/>
                    <a:pt x="12952" y="948"/>
                    <a:pt x="12880" y="919"/>
                  </a:cubicBezTo>
                  <a:cubicBezTo>
                    <a:pt x="12759" y="880"/>
                    <a:pt x="12562" y="855"/>
                    <a:pt x="12344" y="855"/>
                  </a:cubicBezTo>
                  <a:cubicBezTo>
                    <a:pt x="11875" y="855"/>
                    <a:pt x="11313" y="972"/>
                    <a:pt x="11212" y="1321"/>
                  </a:cubicBezTo>
                  <a:lnTo>
                    <a:pt x="11212" y="1321"/>
                  </a:lnTo>
                  <a:cubicBezTo>
                    <a:pt x="11084" y="1250"/>
                    <a:pt x="10947" y="1211"/>
                    <a:pt x="10812" y="1211"/>
                  </a:cubicBezTo>
                  <a:cubicBezTo>
                    <a:pt x="10689" y="1211"/>
                    <a:pt x="10567" y="1243"/>
                    <a:pt x="10455" y="1312"/>
                  </a:cubicBezTo>
                  <a:lnTo>
                    <a:pt x="10455" y="1312"/>
                  </a:lnTo>
                  <a:cubicBezTo>
                    <a:pt x="10375" y="1036"/>
                    <a:pt x="10178" y="819"/>
                    <a:pt x="9860" y="819"/>
                  </a:cubicBezTo>
                  <a:cubicBezTo>
                    <a:pt x="9730" y="819"/>
                    <a:pt x="9599" y="858"/>
                    <a:pt x="9501" y="933"/>
                  </a:cubicBezTo>
                  <a:lnTo>
                    <a:pt x="9501" y="933"/>
                  </a:lnTo>
                  <a:cubicBezTo>
                    <a:pt x="9394" y="732"/>
                    <a:pt x="9237" y="587"/>
                    <a:pt x="8981" y="533"/>
                  </a:cubicBezTo>
                  <a:cubicBezTo>
                    <a:pt x="8975" y="533"/>
                    <a:pt x="8968" y="532"/>
                    <a:pt x="8960" y="532"/>
                  </a:cubicBezTo>
                  <a:cubicBezTo>
                    <a:pt x="8896" y="532"/>
                    <a:pt x="8774" y="557"/>
                    <a:pt x="8774" y="626"/>
                  </a:cubicBezTo>
                  <a:cubicBezTo>
                    <a:pt x="8774" y="775"/>
                    <a:pt x="8774" y="930"/>
                    <a:pt x="8747" y="1076"/>
                  </a:cubicBezTo>
                  <a:lnTo>
                    <a:pt x="8747" y="1076"/>
                  </a:lnTo>
                  <a:cubicBezTo>
                    <a:pt x="8549" y="785"/>
                    <a:pt x="8262" y="514"/>
                    <a:pt x="7975" y="376"/>
                  </a:cubicBezTo>
                  <a:cubicBezTo>
                    <a:pt x="7895" y="341"/>
                    <a:pt x="7831" y="328"/>
                    <a:pt x="7776" y="328"/>
                  </a:cubicBezTo>
                  <a:cubicBezTo>
                    <a:pt x="7650" y="328"/>
                    <a:pt x="7566" y="397"/>
                    <a:pt x="7444" y="448"/>
                  </a:cubicBezTo>
                  <a:lnTo>
                    <a:pt x="7444" y="448"/>
                  </a:lnTo>
                  <a:cubicBezTo>
                    <a:pt x="7299" y="204"/>
                    <a:pt x="7058" y="79"/>
                    <a:pt x="6842" y="79"/>
                  </a:cubicBezTo>
                  <a:cubicBezTo>
                    <a:pt x="6633" y="79"/>
                    <a:pt x="6448" y="196"/>
                    <a:pt x="6397" y="437"/>
                  </a:cubicBezTo>
                  <a:lnTo>
                    <a:pt x="6397" y="437"/>
                  </a:lnTo>
                  <a:cubicBezTo>
                    <a:pt x="6299" y="312"/>
                    <a:pt x="6188" y="170"/>
                    <a:pt x="6196" y="162"/>
                  </a:cubicBezTo>
                  <a:cubicBezTo>
                    <a:pt x="6262" y="91"/>
                    <a:pt x="6198" y="67"/>
                    <a:pt x="6130" y="67"/>
                  </a:cubicBezTo>
                  <a:cubicBezTo>
                    <a:pt x="6095" y="67"/>
                    <a:pt x="6059" y="74"/>
                    <a:pt x="6039" y="84"/>
                  </a:cubicBezTo>
                  <a:cubicBezTo>
                    <a:pt x="6031" y="86"/>
                    <a:pt x="6022" y="87"/>
                    <a:pt x="6012" y="87"/>
                  </a:cubicBezTo>
                  <a:cubicBezTo>
                    <a:pt x="5930" y="87"/>
                    <a:pt x="5781" y="18"/>
                    <a:pt x="5718" y="12"/>
                  </a:cubicBezTo>
                  <a:cubicBezTo>
                    <a:pt x="5670" y="4"/>
                    <a:pt x="5623" y="0"/>
                    <a:pt x="5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5" name="Google Shape;27335;p34"/>
            <p:cNvSpPr/>
            <p:nvPr/>
          </p:nvSpPr>
          <p:spPr>
            <a:xfrm>
              <a:off x="4477384" y="1907099"/>
              <a:ext cx="14130" cy="31286"/>
            </a:xfrm>
            <a:custGeom>
              <a:avLst/>
              <a:gdLst/>
              <a:ahLst/>
              <a:cxnLst/>
              <a:rect l="l" t="t" r="r" b="b"/>
              <a:pathLst>
                <a:path w="425" h="941" extrusionOk="0">
                  <a:moveTo>
                    <a:pt x="340" y="0"/>
                  </a:moveTo>
                  <a:cubicBezTo>
                    <a:pt x="324" y="0"/>
                    <a:pt x="307" y="2"/>
                    <a:pt x="290" y="5"/>
                  </a:cubicBezTo>
                  <a:lnTo>
                    <a:pt x="290" y="5"/>
                  </a:lnTo>
                  <a:cubicBezTo>
                    <a:pt x="261" y="9"/>
                    <a:pt x="231" y="19"/>
                    <a:pt x="207" y="32"/>
                  </a:cubicBezTo>
                  <a:lnTo>
                    <a:pt x="207" y="32"/>
                  </a:lnTo>
                  <a:cubicBezTo>
                    <a:pt x="180" y="46"/>
                    <a:pt x="158" y="64"/>
                    <a:pt x="151" y="85"/>
                  </a:cubicBezTo>
                  <a:cubicBezTo>
                    <a:pt x="149" y="97"/>
                    <a:pt x="146" y="108"/>
                    <a:pt x="144" y="119"/>
                  </a:cubicBezTo>
                  <a:lnTo>
                    <a:pt x="144" y="119"/>
                  </a:lnTo>
                  <a:cubicBezTo>
                    <a:pt x="39" y="370"/>
                    <a:pt x="1" y="638"/>
                    <a:pt x="101" y="899"/>
                  </a:cubicBezTo>
                  <a:cubicBezTo>
                    <a:pt x="114" y="928"/>
                    <a:pt x="151" y="940"/>
                    <a:pt x="194" y="940"/>
                  </a:cubicBezTo>
                  <a:cubicBezTo>
                    <a:pt x="268" y="940"/>
                    <a:pt x="358" y="901"/>
                    <a:pt x="358" y="842"/>
                  </a:cubicBezTo>
                  <a:cubicBezTo>
                    <a:pt x="358" y="837"/>
                    <a:pt x="358" y="833"/>
                    <a:pt x="358" y="828"/>
                  </a:cubicBezTo>
                  <a:lnTo>
                    <a:pt x="358" y="828"/>
                  </a:lnTo>
                  <a:cubicBezTo>
                    <a:pt x="358" y="828"/>
                    <a:pt x="358" y="828"/>
                    <a:pt x="358" y="828"/>
                  </a:cubicBezTo>
                  <a:cubicBezTo>
                    <a:pt x="358" y="828"/>
                    <a:pt x="358" y="828"/>
                    <a:pt x="358" y="828"/>
                  </a:cubicBezTo>
                  <a:lnTo>
                    <a:pt x="358" y="828"/>
                  </a:lnTo>
                  <a:cubicBezTo>
                    <a:pt x="358" y="568"/>
                    <a:pt x="352" y="302"/>
                    <a:pt x="415" y="50"/>
                  </a:cubicBezTo>
                  <a:cubicBezTo>
                    <a:pt x="424" y="15"/>
                    <a:pt x="388" y="0"/>
                    <a:pt x="340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36" name="Google Shape;27336;p34"/>
          <p:cNvGrpSpPr/>
          <p:nvPr/>
        </p:nvGrpSpPr>
        <p:grpSpPr>
          <a:xfrm>
            <a:off x="6943867" y="2410905"/>
            <a:ext cx="599006" cy="489193"/>
            <a:chOff x="6995333" y="1991109"/>
            <a:chExt cx="497637" cy="406374"/>
          </a:xfrm>
        </p:grpSpPr>
        <p:sp>
          <p:nvSpPr>
            <p:cNvPr id="27337" name="Google Shape;27337;p34"/>
            <p:cNvSpPr/>
            <p:nvPr/>
          </p:nvSpPr>
          <p:spPr>
            <a:xfrm>
              <a:off x="7007202" y="2001681"/>
              <a:ext cx="473677" cy="383211"/>
            </a:xfrm>
            <a:custGeom>
              <a:avLst/>
              <a:gdLst/>
              <a:ahLst/>
              <a:cxnLst/>
              <a:rect l="l" t="t" r="r" b="b"/>
              <a:pathLst>
                <a:path w="14247" h="11526" extrusionOk="0">
                  <a:moveTo>
                    <a:pt x="10233" y="1"/>
                  </a:moveTo>
                  <a:lnTo>
                    <a:pt x="0" y="8641"/>
                  </a:lnTo>
                  <a:lnTo>
                    <a:pt x="1642" y="11526"/>
                  </a:lnTo>
                  <a:lnTo>
                    <a:pt x="14246" y="7063"/>
                  </a:lnTo>
                  <a:lnTo>
                    <a:pt x="10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8" name="Google Shape;27338;p34"/>
            <p:cNvSpPr/>
            <p:nvPr/>
          </p:nvSpPr>
          <p:spPr>
            <a:xfrm>
              <a:off x="7143213" y="2305321"/>
              <a:ext cx="148916" cy="92162"/>
            </a:xfrm>
            <a:custGeom>
              <a:avLst/>
              <a:gdLst/>
              <a:ahLst/>
              <a:cxnLst/>
              <a:rect l="l" t="t" r="r" b="b"/>
              <a:pathLst>
                <a:path w="4479" h="2772" extrusionOk="0">
                  <a:moveTo>
                    <a:pt x="4071" y="1"/>
                  </a:moveTo>
                  <a:lnTo>
                    <a:pt x="3571" y="186"/>
                  </a:lnTo>
                  <a:lnTo>
                    <a:pt x="3807" y="858"/>
                  </a:lnTo>
                  <a:cubicBezTo>
                    <a:pt x="3878" y="1050"/>
                    <a:pt x="3785" y="1265"/>
                    <a:pt x="3586" y="1336"/>
                  </a:cubicBezTo>
                  <a:lnTo>
                    <a:pt x="1222" y="2193"/>
                  </a:lnTo>
                  <a:cubicBezTo>
                    <a:pt x="1178" y="2210"/>
                    <a:pt x="1130" y="2219"/>
                    <a:pt x="1083" y="2219"/>
                  </a:cubicBezTo>
                  <a:cubicBezTo>
                    <a:pt x="1032" y="2219"/>
                    <a:pt x="981" y="2208"/>
                    <a:pt x="936" y="2186"/>
                  </a:cubicBezTo>
                  <a:cubicBezTo>
                    <a:pt x="843" y="2143"/>
                    <a:pt x="772" y="2064"/>
                    <a:pt x="736" y="1972"/>
                  </a:cubicBezTo>
                  <a:lnTo>
                    <a:pt x="501" y="1300"/>
                  </a:lnTo>
                  <a:lnTo>
                    <a:pt x="1" y="1493"/>
                  </a:lnTo>
                  <a:lnTo>
                    <a:pt x="236" y="2164"/>
                  </a:lnTo>
                  <a:cubicBezTo>
                    <a:pt x="322" y="2393"/>
                    <a:pt x="486" y="2571"/>
                    <a:pt x="715" y="2679"/>
                  </a:cubicBezTo>
                  <a:cubicBezTo>
                    <a:pt x="836" y="2743"/>
                    <a:pt x="965" y="2771"/>
                    <a:pt x="1093" y="2771"/>
                  </a:cubicBezTo>
                  <a:cubicBezTo>
                    <a:pt x="1200" y="2771"/>
                    <a:pt x="1308" y="2750"/>
                    <a:pt x="1400" y="2700"/>
                  </a:cubicBezTo>
                  <a:lnTo>
                    <a:pt x="3764" y="1836"/>
                  </a:lnTo>
                  <a:cubicBezTo>
                    <a:pt x="4235" y="1672"/>
                    <a:pt x="4478" y="1143"/>
                    <a:pt x="4307" y="672"/>
                  </a:cubicBezTo>
                  <a:lnTo>
                    <a:pt x="40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9" name="Google Shape;27339;p34"/>
            <p:cNvSpPr/>
            <p:nvPr/>
          </p:nvSpPr>
          <p:spPr>
            <a:xfrm>
              <a:off x="7335510" y="1991109"/>
              <a:ext cx="157460" cy="255873"/>
            </a:xfrm>
            <a:custGeom>
              <a:avLst/>
              <a:gdLst/>
              <a:ahLst/>
              <a:cxnLst/>
              <a:rect l="l" t="t" r="r" b="b"/>
              <a:pathLst>
                <a:path w="4736" h="7696" extrusionOk="0">
                  <a:moveTo>
                    <a:pt x="355" y="0"/>
                  </a:moveTo>
                  <a:cubicBezTo>
                    <a:pt x="304" y="0"/>
                    <a:pt x="251" y="13"/>
                    <a:pt x="201" y="40"/>
                  </a:cubicBezTo>
                  <a:cubicBezTo>
                    <a:pt x="51" y="133"/>
                    <a:pt x="1" y="319"/>
                    <a:pt x="87" y="469"/>
                  </a:cubicBezTo>
                  <a:lnTo>
                    <a:pt x="4107" y="7531"/>
                  </a:lnTo>
                  <a:cubicBezTo>
                    <a:pt x="4157" y="7638"/>
                    <a:pt x="4264" y="7695"/>
                    <a:pt x="4371" y="7695"/>
                  </a:cubicBezTo>
                  <a:cubicBezTo>
                    <a:pt x="4428" y="7695"/>
                    <a:pt x="4478" y="7674"/>
                    <a:pt x="4535" y="7652"/>
                  </a:cubicBezTo>
                  <a:cubicBezTo>
                    <a:pt x="4685" y="7559"/>
                    <a:pt x="4735" y="7374"/>
                    <a:pt x="4650" y="7224"/>
                  </a:cubicBezTo>
                  <a:lnTo>
                    <a:pt x="629" y="161"/>
                  </a:lnTo>
                  <a:cubicBezTo>
                    <a:pt x="571" y="59"/>
                    <a:pt x="466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0" name="Google Shape;27340;p34"/>
            <p:cNvSpPr/>
            <p:nvPr/>
          </p:nvSpPr>
          <p:spPr>
            <a:xfrm>
              <a:off x="6995333" y="2278358"/>
              <a:ext cx="78597" cy="116998"/>
            </a:xfrm>
            <a:custGeom>
              <a:avLst/>
              <a:gdLst/>
              <a:ahLst/>
              <a:cxnLst/>
              <a:rect l="l" t="t" r="r" b="b"/>
              <a:pathLst>
                <a:path w="2364" h="3519" extrusionOk="0">
                  <a:moveTo>
                    <a:pt x="357" y="1"/>
                  </a:moveTo>
                  <a:cubicBezTo>
                    <a:pt x="306" y="1"/>
                    <a:pt x="255" y="13"/>
                    <a:pt x="207" y="41"/>
                  </a:cubicBezTo>
                  <a:cubicBezTo>
                    <a:pt x="57" y="133"/>
                    <a:pt x="0" y="319"/>
                    <a:pt x="93" y="476"/>
                  </a:cubicBezTo>
                  <a:lnTo>
                    <a:pt x="1735" y="3354"/>
                  </a:lnTo>
                  <a:cubicBezTo>
                    <a:pt x="1785" y="3461"/>
                    <a:pt x="1892" y="3518"/>
                    <a:pt x="1999" y="3518"/>
                  </a:cubicBezTo>
                  <a:cubicBezTo>
                    <a:pt x="2057" y="3518"/>
                    <a:pt x="2099" y="3497"/>
                    <a:pt x="2164" y="3475"/>
                  </a:cubicBezTo>
                  <a:cubicBezTo>
                    <a:pt x="2314" y="3382"/>
                    <a:pt x="2364" y="3197"/>
                    <a:pt x="2278" y="3047"/>
                  </a:cubicBezTo>
                  <a:lnTo>
                    <a:pt x="636" y="162"/>
                  </a:lnTo>
                  <a:cubicBezTo>
                    <a:pt x="572" y="60"/>
                    <a:pt x="466" y="1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1" name="Google Shape;27341;p34"/>
            <p:cNvSpPr/>
            <p:nvPr/>
          </p:nvSpPr>
          <p:spPr>
            <a:xfrm>
              <a:off x="7044239" y="2248835"/>
              <a:ext cx="77666" cy="120855"/>
            </a:xfrm>
            <a:custGeom>
              <a:avLst/>
              <a:gdLst/>
              <a:ahLst/>
              <a:cxnLst/>
              <a:rect l="l" t="t" r="r" b="b"/>
              <a:pathLst>
                <a:path w="2336" h="3635" extrusionOk="0">
                  <a:moveTo>
                    <a:pt x="393" y="0"/>
                  </a:moveTo>
                  <a:lnTo>
                    <a:pt x="0" y="222"/>
                  </a:lnTo>
                  <a:lnTo>
                    <a:pt x="1942" y="3635"/>
                  </a:lnTo>
                  <a:lnTo>
                    <a:pt x="2335" y="3414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2" name="Google Shape;27342;p34"/>
            <p:cNvSpPr/>
            <p:nvPr/>
          </p:nvSpPr>
          <p:spPr>
            <a:xfrm>
              <a:off x="7029278" y="2034429"/>
              <a:ext cx="338593" cy="275456"/>
            </a:xfrm>
            <a:custGeom>
              <a:avLst/>
              <a:gdLst/>
              <a:ahLst/>
              <a:cxnLst/>
              <a:rect l="l" t="t" r="r" b="b"/>
              <a:pathLst>
                <a:path w="10184" h="8285" extrusionOk="0">
                  <a:moveTo>
                    <a:pt x="10126" y="1"/>
                  </a:moveTo>
                  <a:lnTo>
                    <a:pt x="0" y="8220"/>
                  </a:lnTo>
                  <a:lnTo>
                    <a:pt x="57" y="8284"/>
                  </a:lnTo>
                  <a:lnTo>
                    <a:pt x="10183" y="72"/>
                  </a:lnTo>
                  <a:lnTo>
                    <a:pt x="10126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3" name="Google Shape;27343;p34"/>
            <p:cNvSpPr/>
            <p:nvPr/>
          </p:nvSpPr>
          <p:spPr>
            <a:xfrm>
              <a:off x="7073196" y="2254487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8" y="0"/>
                  </a:moveTo>
                  <a:cubicBezTo>
                    <a:pt x="102" y="0"/>
                    <a:pt x="75" y="8"/>
                    <a:pt x="50" y="23"/>
                  </a:cubicBezTo>
                  <a:cubicBezTo>
                    <a:pt x="0" y="66"/>
                    <a:pt x="0" y="137"/>
                    <a:pt x="36" y="180"/>
                  </a:cubicBezTo>
                  <a:cubicBezTo>
                    <a:pt x="60" y="212"/>
                    <a:pt x="93" y="226"/>
                    <a:pt x="124" y="226"/>
                  </a:cubicBezTo>
                  <a:cubicBezTo>
                    <a:pt x="150" y="226"/>
                    <a:pt x="174" y="217"/>
                    <a:pt x="193" y="202"/>
                  </a:cubicBezTo>
                  <a:cubicBezTo>
                    <a:pt x="250" y="159"/>
                    <a:pt x="250" y="87"/>
                    <a:pt x="214" y="37"/>
                  </a:cubicBezTo>
                  <a:cubicBezTo>
                    <a:pt x="194" y="13"/>
                    <a:pt x="162" y="0"/>
                    <a:pt x="12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4" name="Google Shape;27344;p34"/>
            <p:cNvSpPr/>
            <p:nvPr/>
          </p:nvSpPr>
          <p:spPr>
            <a:xfrm>
              <a:off x="7110698" y="2223867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7" y="1"/>
                  </a:moveTo>
                  <a:cubicBezTo>
                    <a:pt x="103" y="1"/>
                    <a:pt x="78" y="8"/>
                    <a:pt x="58" y="23"/>
                  </a:cubicBezTo>
                  <a:cubicBezTo>
                    <a:pt x="0" y="66"/>
                    <a:pt x="0" y="137"/>
                    <a:pt x="36" y="187"/>
                  </a:cubicBezTo>
                  <a:cubicBezTo>
                    <a:pt x="63" y="214"/>
                    <a:pt x="97" y="227"/>
                    <a:pt x="128" y="227"/>
                  </a:cubicBezTo>
                  <a:cubicBezTo>
                    <a:pt x="155" y="227"/>
                    <a:pt x="181" y="218"/>
                    <a:pt x="200" y="201"/>
                  </a:cubicBezTo>
                  <a:cubicBezTo>
                    <a:pt x="250" y="159"/>
                    <a:pt x="250" y="87"/>
                    <a:pt x="215" y="44"/>
                  </a:cubicBezTo>
                  <a:cubicBezTo>
                    <a:pt x="194" y="15"/>
                    <a:pt x="161" y="1"/>
                    <a:pt x="12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5" name="Google Shape;27345;p34"/>
            <p:cNvSpPr/>
            <p:nvPr/>
          </p:nvSpPr>
          <p:spPr>
            <a:xfrm>
              <a:off x="7148433" y="2193414"/>
              <a:ext cx="8345" cy="7846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130" y="1"/>
                  </a:moveTo>
                  <a:cubicBezTo>
                    <a:pt x="105" y="1"/>
                    <a:pt x="80" y="10"/>
                    <a:pt x="58" y="32"/>
                  </a:cubicBezTo>
                  <a:cubicBezTo>
                    <a:pt x="1" y="75"/>
                    <a:pt x="1" y="146"/>
                    <a:pt x="37" y="189"/>
                  </a:cubicBezTo>
                  <a:cubicBezTo>
                    <a:pt x="61" y="221"/>
                    <a:pt x="93" y="235"/>
                    <a:pt x="126" y="235"/>
                  </a:cubicBezTo>
                  <a:cubicBezTo>
                    <a:pt x="153" y="235"/>
                    <a:pt x="179" y="226"/>
                    <a:pt x="201" y="210"/>
                  </a:cubicBezTo>
                  <a:cubicBezTo>
                    <a:pt x="251" y="160"/>
                    <a:pt x="251" y="89"/>
                    <a:pt x="215" y="46"/>
                  </a:cubicBezTo>
                  <a:cubicBezTo>
                    <a:pt x="195" y="18"/>
                    <a:pt x="163" y="1"/>
                    <a:pt x="130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6" name="Google Shape;27346;p34"/>
            <p:cNvSpPr/>
            <p:nvPr/>
          </p:nvSpPr>
          <p:spPr>
            <a:xfrm>
              <a:off x="7186201" y="2162893"/>
              <a:ext cx="8345" cy="771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30" y="1"/>
                  </a:moveTo>
                  <a:cubicBezTo>
                    <a:pt x="104" y="1"/>
                    <a:pt x="76" y="10"/>
                    <a:pt x="50" y="29"/>
                  </a:cubicBezTo>
                  <a:cubicBezTo>
                    <a:pt x="0" y="72"/>
                    <a:pt x="0" y="143"/>
                    <a:pt x="36" y="186"/>
                  </a:cubicBezTo>
                  <a:cubicBezTo>
                    <a:pt x="60" y="218"/>
                    <a:pt x="93" y="232"/>
                    <a:pt x="125" y="232"/>
                  </a:cubicBezTo>
                  <a:cubicBezTo>
                    <a:pt x="150" y="232"/>
                    <a:pt x="174" y="223"/>
                    <a:pt x="193" y="207"/>
                  </a:cubicBezTo>
                  <a:cubicBezTo>
                    <a:pt x="250" y="164"/>
                    <a:pt x="250" y="93"/>
                    <a:pt x="215" y="43"/>
                  </a:cubicBezTo>
                  <a:cubicBezTo>
                    <a:pt x="195" y="15"/>
                    <a:pt x="164" y="1"/>
                    <a:pt x="130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7" name="Google Shape;27347;p34"/>
            <p:cNvSpPr/>
            <p:nvPr/>
          </p:nvSpPr>
          <p:spPr>
            <a:xfrm>
              <a:off x="7223935" y="2132473"/>
              <a:ext cx="8112" cy="7680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4" y="0"/>
                  </a:moveTo>
                  <a:cubicBezTo>
                    <a:pt x="65" y="0"/>
                    <a:pt x="15" y="48"/>
                    <a:pt x="8" y="101"/>
                  </a:cubicBezTo>
                  <a:cubicBezTo>
                    <a:pt x="1" y="165"/>
                    <a:pt x="51" y="223"/>
                    <a:pt x="115" y="230"/>
                  </a:cubicBezTo>
                  <a:cubicBezTo>
                    <a:pt x="120" y="230"/>
                    <a:pt x="124" y="230"/>
                    <a:pt x="129" y="230"/>
                  </a:cubicBezTo>
                  <a:cubicBezTo>
                    <a:pt x="187" y="230"/>
                    <a:pt x="237" y="189"/>
                    <a:pt x="243" y="130"/>
                  </a:cubicBezTo>
                  <a:cubicBezTo>
                    <a:pt x="243" y="65"/>
                    <a:pt x="201" y="8"/>
                    <a:pt x="136" y="1"/>
                  </a:cubicBezTo>
                  <a:cubicBezTo>
                    <a:pt x="132" y="1"/>
                    <a:pt x="128" y="0"/>
                    <a:pt x="1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8" name="Google Shape;27348;p34"/>
            <p:cNvSpPr/>
            <p:nvPr/>
          </p:nvSpPr>
          <p:spPr>
            <a:xfrm>
              <a:off x="7261703" y="2101853"/>
              <a:ext cx="8079" cy="7913"/>
            </a:xfrm>
            <a:custGeom>
              <a:avLst/>
              <a:gdLst/>
              <a:ahLst/>
              <a:cxnLst/>
              <a:rect l="l" t="t" r="r" b="b"/>
              <a:pathLst>
                <a:path w="243" h="238" extrusionOk="0">
                  <a:moveTo>
                    <a:pt x="124" y="0"/>
                  </a:moveTo>
                  <a:cubicBezTo>
                    <a:pt x="64" y="0"/>
                    <a:pt x="14" y="48"/>
                    <a:pt x="7" y="108"/>
                  </a:cubicBezTo>
                  <a:cubicBezTo>
                    <a:pt x="0" y="172"/>
                    <a:pt x="43" y="230"/>
                    <a:pt x="107" y="237"/>
                  </a:cubicBezTo>
                  <a:cubicBezTo>
                    <a:pt x="111" y="237"/>
                    <a:pt x="115" y="237"/>
                    <a:pt x="119" y="237"/>
                  </a:cubicBezTo>
                  <a:cubicBezTo>
                    <a:pt x="179" y="237"/>
                    <a:pt x="229" y="190"/>
                    <a:pt x="236" y="130"/>
                  </a:cubicBezTo>
                  <a:cubicBezTo>
                    <a:pt x="243" y="65"/>
                    <a:pt x="200" y="8"/>
                    <a:pt x="136" y="1"/>
                  </a:cubicBezTo>
                  <a:cubicBezTo>
                    <a:pt x="132" y="1"/>
                    <a:pt x="128" y="0"/>
                    <a:pt x="1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9" name="Google Shape;27349;p34"/>
            <p:cNvSpPr/>
            <p:nvPr/>
          </p:nvSpPr>
          <p:spPr>
            <a:xfrm>
              <a:off x="7299205" y="2071432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30" y="1"/>
                  </a:moveTo>
                  <a:cubicBezTo>
                    <a:pt x="105" y="1"/>
                    <a:pt x="79" y="8"/>
                    <a:pt x="57" y="23"/>
                  </a:cubicBezTo>
                  <a:cubicBezTo>
                    <a:pt x="0" y="66"/>
                    <a:pt x="0" y="138"/>
                    <a:pt x="36" y="180"/>
                  </a:cubicBezTo>
                  <a:cubicBezTo>
                    <a:pt x="60" y="212"/>
                    <a:pt x="93" y="226"/>
                    <a:pt x="126" y="226"/>
                  </a:cubicBezTo>
                  <a:cubicBezTo>
                    <a:pt x="152" y="226"/>
                    <a:pt x="178" y="218"/>
                    <a:pt x="200" y="202"/>
                  </a:cubicBezTo>
                  <a:cubicBezTo>
                    <a:pt x="250" y="152"/>
                    <a:pt x="250" y="81"/>
                    <a:pt x="215" y="38"/>
                  </a:cubicBezTo>
                  <a:cubicBezTo>
                    <a:pt x="194" y="13"/>
                    <a:pt x="163" y="1"/>
                    <a:pt x="130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0" name="Google Shape;27350;p34"/>
            <p:cNvSpPr/>
            <p:nvPr/>
          </p:nvSpPr>
          <p:spPr>
            <a:xfrm>
              <a:off x="7336940" y="2040812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9" y="0"/>
                  </a:moveTo>
                  <a:cubicBezTo>
                    <a:pt x="103" y="0"/>
                    <a:pt x="75" y="8"/>
                    <a:pt x="51" y="23"/>
                  </a:cubicBezTo>
                  <a:cubicBezTo>
                    <a:pt x="1" y="66"/>
                    <a:pt x="1" y="137"/>
                    <a:pt x="36" y="180"/>
                  </a:cubicBezTo>
                  <a:cubicBezTo>
                    <a:pt x="60" y="212"/>
                    <a:pt x="93" y="226"/>
                    <a:pt x="125" y="226"/>
                  </a:cubicBezTo>
                  <a:cubicBezTo>
                    <a:pt x="150" y="226"/>
                    <a:pt x="175" y="218"/>
                    <a:pt x="194" y="202"/>
                  </a:cubicBezTo>
                  <a:cubicBezTo>
                    <a:pt x="251" y="159"/>
                    <a:pt x="251" y="87"/>
                    <a:pt x="215" y="37"/>
                  </a:cubicBezTo>
                  <a:cubicBezTo>
                    <a:pt x="195" y="13"/>
                    <a:pt x="163" y="0"/>
                    <a:pt x="12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51" name="Google Shape;27351;p3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Main Prestigious Movie Awards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p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 Picture Is Worth a Thousand Words</a:t>
            </a:r>
            <a:endParaRPr/>
          </a:p>
        </p:txBody>
      </p:sp>
      <p:sp>
        <p:nvSpPr>
          <p:cNvPr id="800" name="Google Shape;800;p51"/>
          <p:cNvSpPr/>
          <p:nvPr/>
        </p:nvSpPr>
        <p:spPr>
          <a:xfrm rot="59522">
            <a:off x="3111256" y="1835482"/>
            <a:ext cx="129524" cy="12959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" name="Google Shape;801;p51"/>
          <p:cNvSpPr/>
          <p:nvPr/>
        </p:nvSpPr>
        <p:spPr>
          <a:xfrm rot="59522">
            <a:off x="3506008" y="1599641"/>
            <a:ext cx="179990" cy="170171"/>
          </a:xfrm>
          <a:custGeom>
            <a:avLst/>
            <a:gdLst/>
            <a:ahLst/>
            <a:cxnLst/>
            <a:rect l="l" t="t" r="r" b="b"/>
            <a:pathLst>
              <a:path w="2493" h="2357" extrusionOk="0">
                <a:moveTo>
                  <a:pt x="1262" y="1"/>
                </a:moveTo>
                <a:cubicBezTo>
                  <a:pt x="1254" y="1"/>
                  <a:pt x="1247" y="8"/>
                  <a:pt x="1247" y="24"/>
                </a:cubicBezTo>
                <a:cubicBezTo>
                  <a:pt x="1034" y="540"/>
                  <a:pt x="578" y="966"/>
                  <a:pt x="61" y="1148"/>
                </a:cubicBezTo>
                <a:cubicBezTo>
                  <a:pt x="0" y="1148"/>
                  <a:pt x="0" y="1209"/>
                  <a:pt x="61" y="1209"/>
                </a:cubicBezTo>
                <a:cubicBezTo>
                  <a:pt x="578" y="1361"/>
                  <a:pt x="1034" y="1817"/>
                  <a:pt x="1247" y="2334"/>
                </a:cubicBezTo>
                <a:cubicBezTo>
                  <a:pt x="1247" y="2349"/>
                  <a:pt x="1254" y="2356"/>
                  <a:pt x="1262" y="2356"/>
                </a:cubicBezTo>
                <a:cubicBezTo>
                  <a:pt x="1269" y="2356"/>
                  <a:pt x="1277" y="2349"/>
                  <a:pt x="1277" y="2334"/>
                </a:cubicBezTo>
                <a:cubicBezTo>
                  <a:pt x="1459" y="1817"/>
                  <a:pt x="1915" y="1391"/>
                  <a:pt x="2462" y="1209"/>
                </a:cubicBezTo>
                <a:cubicBezTo>
                  <a:pt x="2493" y="1209"/>
                  <a:pt x="2493" y="1148"/>
                  <a:pt x="2462" y="1148"/>
                </a:cubicBezTo>
                <a:cubicBezTo>
                  <a:pt x="1915" y="996"/>
                  <a:pt x="1459" y="540"/>
                  <a:pt x="1277" y="24"/>
                </a:cubicBezTo>
                <a:cubicBezTo>
                  <a:pt x="1277" y="8"/>
                  <a:pt x="1269" y="1"/>
                  <a:pt x="126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41;p20"/>
          <p:cNvSpPr txBox="1">
            <a:spLocks/>
          </p:cNvSpPr>
          <p:nvPr/>
        </p:nvSpPr>
        <p:spPr>
          <a:xfrm>
            <a:off x="1230475" y="2583375"/>
            <a:ext cx="2419800" cy="25405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ts val="600"/>
              </a:spcBef>
            </a:pPr>
            <a:r>
              <a:rPr lang="en-US" sz="1600" smtClean="0">
                <a:solidFill>
                  <a:srgbClr val="84B7CA"/>
                </a:solidFill>
                <a:latin typeface="Abril Fatface" panose="020B0604020202020204" charset="0"/>
              </a:rPr>
              <a:t>Yellow</a:t>
            </a:r>
          </a:p>
          <a:p>
            <a:pPr>
              <a:spcBef>
                <a:spcPts val="600"/>
              </a:spcBef>
            </a:pPr>
            <a:r>
              <a:rPr lang="en-US" sz="1600" smtClean="0">
                <a:solidFill>
                  <a:srgbClr val="84B7CA"/>
                </a:solidFill>
                <a:latin typeface="Abril Fatface" panose="020B0604020202020204" charset="0"/>
              </a:rPr>
              <a:t>Is the color of gold, butter and ripe lemons. In the spectrum of visible light, yellow is found between green and orange.</a:t>
            </a:r>
            <a:endParaRPr lang="en-US" sz="1600" dirty="0">
              <a:solidFill>
                <a:srgbClr val="84B7CA"/>
              </a:solidFill>
              <a:latin typeface="Abril Fatface" panose="020B0604020202020204" charset="0"/>
            </a:endParaRPr>
          </a:p>
        </p:txBody>
      </p:sp>
      <p:sp>
        <p:nvSpPr>
          <p:cNvPr id="11" name="Google Shape;141;p20"/>
          <p:cNvSpPr txBox="1">
            <a:spLocks/>
          </p:cNvSpPr>
          <p:nvPr/>
        </p:nvSpPr>
        <p:spPr>
          <a:xfrm>
            <a:off x="3584400" y="2602923"/>
            <a:ext cx="2419800" cy="25405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ts val="600"/>
              </a:spcBef>
            </a:pPr>
            <a:r>
              <a:rPr lang="en-US" sz="1600" dirty="0" smtClean="0">
                <a:solidFill>
                  <a:srgbClr val="84B7CA"/>
                </a:solidFill>
                <a:latin typeface="Abril Fatface" panose="020B0604020202020204" charset="0"/>
              </a:rPr>
              <a:t>Yellow</a:t>
            </a:r>
          </a:p>
          <a:p>
            <a:pPr>
              <a:spcBef>
                <a:spcPts val="600"/>
              </a:spcBef>
            </a:pPr>
            <a:r>
              <a:rPr lang="en-US" sz="1600" dirty="0" smtClean="0">
                <a:solidFill>
                  <a:srgbClr val="84B7CA"/>
                </a:solidFill>
                <a:latin typeface="Abril Fatface" panose="020B0604020202020204" charset="0"/>
              </a:rPr>
              <a:t>Is the color of gold, butter and ripe lemons. In the spectrum of visible light, yellow is found between green and orange.</a:t>
            </a:r>
            <a:endParaRPr lang="en-US" sz="1600" dirty="0">
              <a:solidFill>
                <a:srgbClr val="84B7CA"/>
              </a:solidFill>
              <a:latin typeface="Abril Fatface" panose="020B0604020202020204" charset="0"/>
            </a:endParaRPr>
          </a:p>
        </p:txBody>
      </p:sp>
      <p:sp>
        <p:nvSpPr>
          <p:cNvPr id="12" name="Google Shape;141;p20"/>
          <p:cNvSpPr txBox="1">
            <a:spLocks/>
          </p:cNvSpPr>
          <p:nvPr/>
        </p:nvSpPr>
        <p:spPr>
          <a:xfrm>
            <a:off x="6004200" y="2622471"/>
            <a:ext cx="2419800" cy="25405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ts val="600"/>
              </a:spcBef>
            </a:pPr>
            <a:r>
              <a:rPr lang="en-US" sz="1600" smtClean="0">
                <a:solidFill>
                  <a:srgbClr val="84B7CA"/>
                </a:solidFill>
                <a:latin typeface="Abril Fatface" panose="020B0604020202020204" charset="0"/>
              </a:rPr>
              <a:t>Yellow</a:t>
            </a:r>
          </a:p>
          <a:p>
            <a:pPr>
              <a:spcBef>
                <a:spcPts val="600"/>
              </a:spcBef>
            </a:pPr>
            <a:r>
              <a:rPr lang="en-US" sz="1600" smtClean="0">
                <a:solidFill>
                  <a:srgbClr val="84B7CA"/>
                </a:solidFill>
                <a:latin typeface="Abril Fatface" panose="020B0604020202020204" charset="0"/>
              </a:rPr>
              <a:t>Is the color of gold, butter and ripe lemons. In the spectrum of visible light, yellow is found between green and orange.</a:t>
            </a:r>
            <a:endParaRPr lang="en-US" sz="1600" dirty="0">
              <a:solidFill>
                <a:srgbClr val="84B7CA"/>
              </a:solidFill>
              <a:latin typeface="Abril Fatface" panose="020B0604020202020204" charset="0"/>
            </a:endParaRP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1742233" y="1613742"/>
            <a:ext cx="922338" cy="917575"/>
          </a:xfrm>
          <a:custGeom>
            <a:avLst/>
            <a:gdLst>
              <a:gd name="T0" fmla="*/ 23 w 115"/>
              <a:gd name="T1" fmla="*/ 84 h 112"/>
              <a:gd name="T2" fmla="*/ 8 w 115"/>
              <a:gd name="T3" fmla="*/ 57 h 112"/>
              <a:gd name="T4" fmla="*/ 1 w 115"/>
              <a:gd name="T5" fmla="*/ 46 h 112"/>
              <a:gd name="T6" fmla="*/ 13 w 115"/>
              <a:gd name="T7" fmla="*/ 40 h 112"/>
              <a:gd name="T8" fmla="*/ 48 w 115"/>
              <a:gd name="T9" fmla="*/ 14 h 112"/>
              <a:gd name="T10" fmla="*/ 62 w 115"/>
              <a:gd name="T11" fmla="*/ 12 h 112"/>
              <a:gd name="T12" fmla="*/ 101 w 115"/>
              <a:gd name="T13" fmla="*/ 40 h 112"/>
              <a:gd name="T14" fmla="*/ 105 w 115"/>
              <a:gd name="T15" fmla="*/ 54 h 112"/>
              <a:gd name="T16" fmla="*/ 91 w 115"/>
              <a:gd name="T17" fmla="*/ 96 h 112"/>
              <a:gd name="T18" fmla="*/ 89 w 115"/>
              <a:gd name="T19" fmla="*/ 109 h 112"/>
              <a:gd name="T20" fmla="*/ 76 w 115"/>
              <a:gd name="T21" fmla="*/ 106 h 112"/>
              <a:gd name="T22" fmla="*/ 36 w 115"/>
              <a:gd name="T23" fmla="*/ 105 h 112"/>
              <a:gd name="T24" fmla="*/ 22 w 115"/>
              <a:gd name="T25" fmla="*/ 108 h 112"/>
              <a:gd name="T26" fmla="*/ 22 w 115"/>
              <a:gd name="T27" fmla="*/ 93 h 112"/>
              <a:gd name="T28" fmla="*/ 23 w 115"/>
              <a:gd name="T29" fmla="*/ 8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12">
                <a:moveTo>
                  <a:pt x="23" y="84"/>
                </a:moveTo>
                <a:cubicBezTo>
                  <a:pt x="24" y="69"/>
                  <a:pt x="14" y="64"/>
                  <a:pt x="8" y="57"/>
                </a:cubicBezTo>
                <a:cubicBezTo>
                  <a:pt x="5" y="53"/>
                  <a:pt x="0" y="51"/>
                  <a:pt x="1" y="46"/>
                </a:cubicBezTo>
                <a:cubicBezTo>
                  <a:pt x="2" y="40"/>
                  <a:pt x="8" y="40"/>
                  <a:pt x="13" y="40"/>
                </a:cubicBezTo>
                <a:cubicBezTo>
                  <a:pt x="31" y="40"/>
                  <a:pt x="42" y="30"/>
                  <a:pt x="48" y="14"/>
                </a:cubicBezTo>
                <a:cubicBezTo>
                  <a:pt x="51" y="4"/>
                  <a:pt x="58" y="0"/>
                  <a:pt x="62" y="12"/>
                </a:cubicBezTo>
                <a:cubicBezTo>
                  <a:pt x="68" y="31"/>
                  <a:pt x="82" y="38"/>
                  <a:pt x="101" y="40"/>
                </a:cubicBezTo>
                <a:cubicBezTo>
                  <a:pt x="115" y="41"/>
                  <a:pt x="113" y="48"/>
                  <a:pt x="105" y="54"/>
                </a:cubicBezTo>
                <a:cubicBezTo>
                  <a:pt x="91" y="66"/>
                  <a:pt x="84" y="78"/>
                  <a:pt x="91" y="96"/>
                </a:cubicBezTo>
                <a:cubicBezTo>
                  <a:pt x="93" y="100"/>
                  <a:pt x="94" y="107"/>
                  <a:pt x="89" y="109"/>
                </a:cubicBezTo>
                <a:cubicBezTo>
                  <a:pt x="86" y="110"/>
                  <a:pt x="80" y="108"/>
                  <a:pt x="76" y="106"/>
                </a:cubicBezTo>
                <a:cubicBezTo>
                  <a:pt x="63" y="97"/>
                  <a:pt x="50" y="95"/>
                  <a:pt x="36" y="105"/>
                </a:cubicBezTo>
                <a:cubicBezTo>
                  <a:pt x="32" y="108"/>
                  <a:pt x="26" y="112"/>
                  <a:pt x="22" y="108"/>
                </a:cubicBezTo>
                <a:cubicBezTo>
                  <a:pt x="17" y="104"/>
                  <a:pt x="21" y="98"/>
                  <a:pt x="22" y="93"/>
                </a:cubicBezTo>
                <a:cubicBezTo>
                  <a:pt x="22" y="89"/>
                  <a:pt x="23" y="85"/>
                  <a:pt x="23" y="84"/>
                </a:cubicBezTo>
                <a:close/>
              </a:path>
            </a:pathLst>
          </a:custGeom>
          <a:solidFill>
            <a:srgbClr val="FCC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6" name="Freeform 7"/>
          <p:cNvSpPr>
            <a:spLocks/>
          </p:cNvSpPr>
          <p:nvPr/>
        </p:nvSpPr>
        <p:spPr bwMode="auto">
          <a:xfrm>
            <a:off x="4067176" y="1675526"/>
            <a:ext cx="890588" cy="877888"/>
          </a:xfrm>
          <a:custGeom>
            <a:avLst/>
            <a:gdLst>
              <a:gd name="T0" fmla="*/ 21 w 111"/>
              <a:gd name="T1" fmla="*/ 89 h 107"/>
              <a:gd name="T2" fmla="*/ 8 w 111"/>
              <a:gd name="T3" fmla="*/ 51 h 107"/>
              <a:gd name="T4" fmla="*/ 1 w 111"/>
              <a:gd name="T5" fmla="*/ 40 h 107"/>
              <a:gd name="T6" fmla="*/ 13 w 111"/>
              <a:gd name="T7" fmla="*/ 35 h 107"/>
              <a:gd name="T8" fmla="*/ 47 w 111"/>
              <a:gd name="T9" fmla="*/ 10 h 107"/>
              <a:gd name="T10" fmla="*/ 56 w 111"/>
              <a:gd name="T11" fmla="*/ 0 h 107"/>
              <a:gd name="T12" fmla="*/ 64 w 111"/>
              <a:gd name="T13" fmla="*/ 10 h 107"/>
              <a:gd name="T14" fmla="*/ 96 w 111"/>
              <a:gd name="T15" fmla="*/ 35 h 107"/>
              <a:gd name="T16" fmla="*/ 110 w 111"/>
              <a:gd name="T17" fmla="*/ 41 h 107"/>
              <a:gd name="T18" fmla="*/ 103 w 111"/>
              <a:gd name="T19" fmla="*/ 52 h 107"/>
              <a:gd name="T20" fmla="*/ 91 w 111"/>
              <a:gd name="T21" fmla="*/ 92 h 107"/>
              <a:gd name="T22" fmla="*/ 90 w 111"/>
              <a:gd name="T23" fmla="*/ 103 h 107"/>
              <a:gd name="T24" fmla="*/ 77 w 111"/>
              <a:gd name="T25" fmla="*/ 101 h 107"/>
              <a:gd name="T26" fmla="*/ 34 w 111"/>
              <a:gd name="T27" fmla="*/ 102 h 107"/>
              <a:gd name="T28" fmla="*/ 21 w 111"/>
              <a:gd name="T29" fmla="*/ 8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1" h="107">
                <a:moveTo>
                  <a:pt x="21" y="89"/>
                </a:moveTo>
                <a:cubicBezTo>
                  <a:pt x="28" y="75"/>
                  <a:pt x="23" y="62"/>
                  <a:pt x="8" y="51"/>
                </a:cubicBezTo>
                <a:cubicBezTo>
                  <a:pt x="4" y="49"/>
                  <a:pt x="0" y="45"/>
                  <a:pt x="1" y="40"/>
                </a:cubicBezTo>
                <a:cubicBezTo>
                  <a:pt x="3" y="34"/>
                  <a:pt x="9" y="35"/>
                  <a:pt x="13" y="35"/>
                </a:cubicBezTo>
                <a:cubicBezTo>
                  <a:pt x="30" y="34"/>
                  <a:pt x="42" y="27"/>
                  <a:pt x="47" y="10"/>
                </a:cubicBezTo>
                <a:cubicBezTo>
                  <a:pt x="49" y="6"/>
                  <a:pt x="50" y="0"/>
                  <a:pt x="56" y="0"/>
                </a:cubicBezTo>
                <a:cubicBezTo>
                  <a:pt x="61" y="0"/>
                  <a:pt x="63" y="5"/>
                  <a:pt x="64" y="10"/>
                </a:cubicBezTo>
                <a:cubicBezTo>
                  <a:pt x="69" y="26"/>
                  <a:pt x="80" y="33"/>
                  <a:pt x="96" y="35"/>
                </a:cubicBezTo>
                <a:cubicBezTo>
                  <a:pt x="102" y="35"/>
                  <a:pt x="108" y="35"/>
                  <a:pt x="110" y="41"/>
                </a:cubicBezTo>
                <a:cubicBezTo>
                  <a:pt x="111" y="45"/>
                  <a:pt x="106" y="49"/>
                  <a:pt x="103" y="52"/>
                </a:cubicBezTo>
                <a:cubicBezTo>
                  <a:pt x="88" y="62"/>
                  <a:pt x="86" y="76"/>
                  <a:pt x="91" y="92"/>
                </a:cubicBezTo>
                <a:cubicBezTo>
                  <a:pt x="92" y="96"/>
                  <a:pt x="93" y="101"/>
                  <a:pt x="90" y="103"/>
                </a:cubicBezTo>
                <a:cubicBezTo>
                  <a:pt x="86" y="106"/>
                  <a:pt x="81" y="104"/>
                  <a:pt x="77" y="101"/>
                </a:cubicBezTo>
                <a:cubicBezTo>
                  <a:pt x="63" y="91"/>
                  <a:pt x="49" y="92"/>
                  <a:pt x="34" y="102"/>
                </a:cubicBezTo>
                <a:cubicBezTo>
                  <a:pt x="25" y="107"/>
                  <a:pt x="18" y="106"/>
                  <a:pt x="21" y="89"/>
                </a:cubicBezTo>
                <a:close/>
              </a:path>
            </a:pathLst>
          </a:custGeom>
          <a:solidFill>
            <a:srgbClr val="FCC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7" name="Freeform 8"/>
          <p:cNvSpPr>
            <a:spLocks/>
          </p:cNvSpPr>
          <p:nvPr/>
        </p:nvSpPr>
        <p:spPr bwMode="auto">
          <a:xfrm>
            <a:off x="6492669" y="1659651"/>
            <a:ext cx="906463" cy="909638"/>
          </a:xfrm>
          <a:custGeom>
            <a:avLst/>
            <a:gdLst>
              <a:gd name="T0" fmla="*/ 113 w 113"/>
              <a:gd name="T1" fmla="*/ 48 h 111"/>
              <a:gd name="T2" fmla="*/ 106 w 113"/>
              <a:gd name="T3" fmla="*/ 56 h 111"/>
              <a:gd name="T4" fmla="*/ 93 w 113"/>
              <a:gd name="T5" fmla="*/ 96 h 111"/>
              <a:gd name="T6" fmla="*/ 92 w 113"/>
              <a:gd name="T7" fmla="*/ 109 h 111"/>
              <a:gd name="T8" fmla="*/ 79 w 113"/>
              <a:gd name="T9" fmla="*/ 106 h 111"/>
              <a:gd name="T10" fmla="*/ 37 w 113"/>
              <a:gd name="T11" fmla="*/ 106 h 111"/>
              <a:gd name="T12" fmla="*/ 24 w 113"/>
              <a:gd name="T13" fmla="*/ 109 h 111"/>
              <a:gd name="T14" fmla="*/ 23 w 113"/>
              <a:gd name="T15" fmla="*/ 98 h 111"/>
              <a:gd name="T16" fmla="*/ 9 w 113"/>
              <a:gd name="T17" fmla="*/ 54 h 111"/>
              <a:gd name="T18" fmla="*/ 13 w 113"/>
              <a:gd name="T19" fmla="*/ 40 h 111"/>
              <a:gd name="T20" fmla="*/ 50 w 113"/>
              <a:gd name="T21" fmla="*/ 13 h 111"/>
              <a:gd name="T22" fmla="*/ 65 w 113"/>
              <a:gd name="T23" fmla="*/ 11 h 111"/>
              <a:gd name="T24" fmla="*/ 104 w 113"/>
              <a:gd name="T25" fmla="*/ 40 h 111"/>
              <a:gd name="T26" fmla="*/ 113 w 113"/>
              <a:gd name="T27" fmla="*/ 4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3" h="111">
                <a:moveTo>
                  <a:pt x="113" y="48"/>
                </a:moveTo>
                <a:cubicBezTo>
                  <a:pt x="111" y="50"/>
                  <a:pt x="109" y="53"/>
                  <a:pt x="106" y="56"/>
                </a:cubicBezTo>
                <a:cubicBezTo>
                  <a:pt x="92" y="66"/>
                  <a:pt x="87" y="79"/>
                  <a:pt x="93" y="96"/>
                </a:cubicBezTo>
                <a:cubicBezTo>
                  <a:pt x="94" y="100"/>
                  <a:pt x="96" y="106"/>
                  <a:pt x="92" y="109"/>
                </a:cubicBezTo>
                <a:cubicBezTo>
                  <a:pt x="88" y="111"/>
                  <a:pt x="83" y="109"/>
                  <a:pt x="79" y="106"/>
                </a:cubicBezTo>
                <a:cubicBezTo>
                  <a:pt x="65" y="96"/>
                  <a:pt x="52" y="96"/>
                  <a:pt x="37" y="106"/>
                </a:cubicBezTo>
                <a:cubicBezTo>
                  <a:pt x="34" y="108"/>
                  <a:pt x="28" y="110"/>
                  <a:pt x="24" y="109"/>
                </a:cubicBezTo>
                <a:cubicBezTo>
                  <a:pt x="21" y="107"/>
                  <a:pt x="21" y="101"/>
                  <a:pt x="23" y="98"/>
                </a:cubicBezTo>
                <a:cubicBezTo>
                  <a:pt x="30" y="80"/>
                  <a:pt x="24" y="66"/>
                  <a:pt x="9" y="54"/>
                </a:cubicBezTo>
                <a:cubicBezTo>
                  <a:pt x="1" y="48"/>
                  <a:pt x="0" y="40"/>
                  <a:pt x="13" y="40"/>
                </a:cubicBezTo>
                <a:cubicBezTo>
                  <a:pt x="33" y="40"/>
                  <a:pt x="44" y="31"/>
                  <a:pt x="50" y="13"/>
                </a:cubicBezTo>
                <a:cubicBezTo>
                  <a:pt x="54" y="4"/>
                  <a:pt x="61" y="0"/>
                  <a:pt x="65" y="11"/>
                </a:cubicBezTo>
                <a:cubicBezTo>
                  <a:pt x="71" y="32"/>
                  <a:pt x="85" y="39"/>
                  <a:pt x="104" y="40"/>
                </a:cubicBezTo>
                <a:cubicBezTo>
                  <a:pt x="108" y="40"/>
                  <a:pt x="113" y="40"/>
                  <a:pt x="113" y="48"/>
                </a:cubicBezTo>
                <a:close/>
              </a:path>
            </a:pathLst>
          </a:custGeom>
          <a:solidFill>
            <a:srgbClr val="FCCB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6" name="Google Shape;27356;p35"/>
          <p:cNvSpPr txBox="1">
            <a:spLocks noGrp="1"/>
          </p:cNvSpPr>
          <p:nvPr>
            <p:ph type="title" idx="2"/>
          </p:nvPr>
        </p:nvSpPr>
        <p:spPr>
          <a:xfrm>
            <a:off x="1712500" y="1884642"/>
            <a:ext cx="5718900" cy="8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333,000.000</a:t>
            </a:r>
            <a:endParaRPr/>
          </a:p>
        </p:txBody>
      </p:sp>
      <p:sp>
        <p:nvSpPr>
          <p:cNvPr id="27357" name="Google Shape;27357;p35"/>
          <p:cNvSpPr txBox="1">
            <a:spLocks noGrp="1"/>
          </p:cNvSpPr>
          <p:nvPr>
            <p:ph type="subTitle" idx="1"/>
          </p:nvPr>
        </p:nvSpPr>
        <p:spPr>
          <a:xfrm>
            <a:off x="2659025" y="1253388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27358" name="Google Shape;27358;p35"/>
          <p:cNvSpPr txBox="1">
            <a:spLocks noGrp="1"/>
          </p:cNvSpPr>
          <p:nvPr>
            <p:ph type="subTitle" idx="5"/>
          </p:nvPr>
        </p:nvSpPr>
        <p:spPr>
          <a:xfrm>
            <a:off x="2659025" y="4165686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the distance between the Earth and the Moon</a:t>
            </a:r>
            <a:endParaRPr/>
          </a:p>
        </p:txBody>
      </p:sp>
      <p:sp>
        <p:nvSpPr>
          <p:cNvPr id="27359" name="Google Shape;27359;p35"/>
          <p:cNvSpPr txBox="1">
            <a:spLocks noGrp="1"/>
          </p:cNvSpPr>
          <p:nvPr>
            <p:ph type="title"/>
          </p:nvPr>
        </p:nvSpPr>
        <p:spPr>
          <a:xfrm>
            <a:off x="1712500" y="428500"/>
            <a:ext cx="5718900" cy="8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 23s</a:t>
            </a:r>
            <a:endParaRPr/>
          </a:p>
        </p:txBody>
      </p:sp>
      <p:sp>
        <p:nvSpPr>
          <p:cNvPr id="27360" name="Google Shape;27360;p35"/>
          <p:cNvSpPr txBox="1">
            <a:spLocks noGrp="1"/>
          </p:cNvSpPr>
          <p:nvPr>
            <p:ph type="subTitle" idx="3"/>
          </p:nvPr>
        </p:nvSpPr>
        <p:spPr>
          <a:xfrm>
            <a:off x="2659025" y="2709530"/>
            <a:ext cx="3825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Jupiter's rotation period</a:t>
            </a:r>
            <a:endParaRPr/>
          </a:p>
        </p:txBody>
      </p:sp>
      <p:sp>
        <p:nvSpPr>
          <p:cNvPr id="27361" name="Google Shape;27361;p35"/>
          <p:cNvSpPr txBox="1">
            <a:spLocks noGrp="1"/>
          </p:cNvSpPr>
          <p:nvPr>
            <p:ph type="title" idx="4"/>
          </p:nvPr>
        </p:nvSpPr>
        <p:spPr>
          <a:xfrm>
            <a:off x="1712500" y="3340797"/>
            <a:ext cx="5718900" cy="8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11522" y="1483386"/>
            <a:ext cx="1575000" cy="3127500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9152" y="1447095"/>
            <a:ext cx="1593276" cy="3163791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6" name="Google Shape;27366;p36"/>
          <p:cNvSpPr txBox="1">
            <a:spLocks noGrp="1"/>
          </p:cNvSpPr>
          <p:nvPr>
            <p:ph type="title"/>
          </p:nvPr>
        </p:nvSpPr>
        <p:spPr>
          <a:xfrm>
            <a:off x="2143100" y="1710875"/>
            <a:ext cx="4845600" cy="15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150,000</a:t>
            </a:r>
            <a:endParaRPr/>
          </a:p>
        </p:txBody>
      </p:sp>
      <p:sp>
        <p:nvSpPr>
          <p:cNvPr id="27367" name="Google Shape;27367;p36"/>
          <p:cNvSpPr txBox="1">
            <a:spLocks noGrp="1"/>
          </p:cNvSpPr>
          <p:nvPr>
            <p:ph type="subTitle" idx="1"/>
          </p:nvPr>
        </p:nvSpPr>
        <p:spPr>
          <a:xfrm>
            <a:off x="2143100" y="3222025"/>
            <a:ext cx="48456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8;p15"/>
          <p:cNvSpPr txBox="1">
            <a:spLocks/>
          </p:cNvSpPr>
          <p:nvPr/>
        </p:nvSpPr>
        <p:spPr>
          <a:xfrm>
            <a:off x="2603713" y="4564080"/>
            <a:ext cx="4261800" cy="37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dirty="0"/>
              <a:t>Here is where your presentation begins</a:t>
            </a:r>
          </a:p>
        </p:txBody>
      </p:sp>
      <p:sp>
        <p:nvSpPr>
          <p:cNvPr id="52" name="Rectángulo 51"/>
          <p:cNvSpPr/>
          <p:nvPr/>
        </p:nvSpPr>
        <p:spPr>
          <a:xfrm>
            <a:off x="2432919" y="3412951"/>
            <a:ext cx="4603387" cy="1015663"/>
          </a:xfrm>
          <a:prstGeom prst="rect">
            <a:avLst/>
          </a:prstGeom>
          <a:solidFill>
            <a:srgbClr val="93B5B3"/>
          </a:solidFill>
        </p:spPr>
        <p:txBody>
          <a:bodyPr wrap="square">
            <a:spAutoFit/>
          </a:bodyPr>
          <a:lstStyle/>
          <a:p>
            <a:pPr algn="ctr"/>
            <a:r>
              <a:rPr lang="en" sz="6000" b="1" dirty="0">
                <a:solidFill>
                  <a:schemeClr val="accent6"/>
                </a:solidFill>
              </a:rPr>
              <a:t>Break Out</a:t>
            </a:r>
            <a:endParaRPr lang="es-PE" sz="6000" b="1" dirty="0">
              <a:solidFill>
                <a:schemeClr val="accent6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18849" y="580604"/>
            <a:ext cx="3231526" cy="269688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4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Why so sad?</a:t>
            </a:r>
            <a:endParaRPr dirty="0"/>
          </a:p>
        </p:txBody>
      </p:sp>
      <p:cxnSp>
        <p:nvCxnSpPr>
          <p:cNvPr id="803" name="Google Shape;803;p41"/>
          <p:cNvCxnSpPr/>
          <p:nvPr/>
        </p:nvCxnSpPr>
        <p:spPr>
          <a:xfrm rot="10800000" flipH="1">
            <a:off x="5405959" y="1902163"/>
            <a:ext cx="1165800" cy="3144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804" name="Google Shape;804;p41"/>
          <p:cNvCxnSpPr/>
          <p:nvPr/>
        </p:nvCxnSpPr>
        <p:spPr>
          <a:xfrm>
            <a:off x="5405959" y="3496068"/>
            <a:ext cx="1252200" cy="2439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805" name="Google Shape;805;p41"/>
          <p:cNvCxnSpPr/>
          <p:nvPr/>
        </p:nvCxnSpPr>
        <p:spPr>
          <a:xfrm>
            <a:off x="2505662" y="1945963"/>
            <a:ext cx="1239000" cy="2268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</p:spPr>
      </p:cxnSp>
      <p:cxnSp>
        <p:nvCxnSpPr>
          <p:cNvPr id="806" name="Google Shape;806;p41"/>
          <p:cNvCxnSpPr/>
          <p:nvPr/>
        </p:nvCxnSpPr>
        <p:spPr>
          <a:xfrm rot="10800000" flipH="1">
            <a:off x="2485838" y="3506118"/>
            <a:ext cx="1258800" cy="2238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</p:spPr>
      </p:cxnSp>
      <p:sp>
        <p:nvSpPr>
          <p:cNvPr id="807" name="Google Shape;807;p41"/>
          <p:cNvSpPr txBox="1">
            <a:spLocks noGrp="1"/>
          </p:cNvSpPr>
          <p:nvPr>
            <p:ph type="title" idx="4294967295"/>
          </p:nvPr>
        </p:nvSpPr>
        <p:spPr>
          <a:xfrm>
            <a:off x="6656425" y="1432825"/>
            <a:ext cx="16275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Mercury</a:t>
            </a:r>
            <a:endParaRPr sz="2400"/>
          </a:p>
        </p:txBody>
      </p:sp>
      <p:sp>
        <p:nvSpPr>
          <p:cNvPr id="808" name="Google Shape;808;p41"/>
          <p:cNvSpPr txBox="1">
            <a:spLocks noGrp="1"/>
          </p:cNvSpPr>
          <p:nvPr>
            <p:ph type="subTitle" idx="4294967295"/>
          </p:nvPr>
        </p:nvSpPr>
        <p:spPr>
          <a:xfrm>
            <a:off x="6656425" y="1882550"/>
            <a:ext cx="16275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809" name="Google Shape;809;p41"/>
          <p:cNvSpPr txBox="1">
            <a:spLocks noGrp="1"/>
          </p:cNvSpPr>
          <p:nvPr>
            <p:ph type="title" idx="4294967295"/>
          </p:nvPr>
        </p:nvSpPr>
        <p:spPr>
          <a:xfrm>
            <a:off x="829775" y="1354225"/>
            <a:ext cx="16578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Mars</a:t>
            </a:r>
            <a:endParaRPr sz="2400"/>
          </a:p>
        </p:txBody>
      </p:sp>
      <p:sp>
        <p:nvSpPr>
          <p:cNvPr id="810" name="Google Shape;810;p41"/>
          <p:cNvSpPr txBox="1">
            <a:spLocks noGrp="1"/>
          </p:cNvSpPr>
          <p:nvPr>
            <p:ph type="subTitle" idx="4294967295"/>
          </p:nvPr>
        </p:nvSpPr>
        <p:spPr>
          <a:xfrm>
            <a:off x="829775" y="1788350"/>
            <a:ext cx="16578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Mars is actually a very cold place</a:t>
            </a:r>
            <a:endParaRPr sz="1400"/>
          </a:p>
        </p:txBody>
      </p:sp>
      <p:sp>
        <p:nvSpPr>
          <p:cNvPr id="811" name="Google Shape;811;p41"/>
          <p:cNvSpPr txBox="1">
            <a:spLocks noGrp="1"/>
          </p:cNvSpPr>
          <p:nvPr>
            <p:ph type="title" idx="4294967295"/>
          </p:nvPr>
        </p:nvSpPr>
        <p:spPr>
          <a:xfrm>
            <a:off x="6656425" y="3287900"/>
            <a:ext cx="16275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Saturn</a:t>
            </a:r>
            <a:endParaRPr sz="2400"/>
          </a:p>
        </p:txBody>
      </p:sp>
      <p:sp>
        <p:nvSpPr>
          <p:cNvPr id="812" name="Google Shape;812;p41"/>
          <p:cNvSpPr txBox="1">
            <a:spLocks noGrp="1"/>
          </p:cNvSpPr>
          <p:nvPr>
            <p:ph type="subTitle" idx="4294967295"/>
          </p:nvPr>
        </p:nvSpPr>
        <p:spPr>
          <a:xfrm>
            <a:off x="6656425" y="3722025"/>
            <a:ext cx="16275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It’s composed of hydrogen and helium</a:t>
            </a:r>
            <a:endParaRPr sz="1400"/>
          </a:p>
        </p:txBody>
      </p:sp>
      <p:sp>
        <p:nvSpPr>
          <p:cNvPr id="813" name="Google Shape;813;p41"/>
          <p:cNvSpPr txBox="1">
            <a:spLocks noGrp="1"/>
          </p:cNvSpPr>
          <p:nvPr>
            <p:ph type="title" idx="4294967295"/>
          </p:nvPr>
        </p:nvSpPr>
        <p:spPr>
          <a:xfrm>
            <a:off x="829775" y="3287900"/>
            <a:ext cx="16578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Venus</a:t>
            </a:r>
            <a:endParaRPr sz="2400"/>
          </a:p>
        </p:txBody>
      </p:sp>
      <p:sp>
        <p:nvSpPr>
          <p:cNvPr id="814" name="Google Shape;814;p41"/>
          <p:cNvSpPr txBox="1">
            <a:spLocks noGrp="1"/>
          </p:cNvSpPr>
          <p:nvPr>
            <p:ph type="subTitle" idx="4294967295"/>
          </p:nvPr>
        </p:nvSpPr>
        <p:spPr>
          <a:xfrm>
            <a:off x="829775" y="3722025"/>
            <a:ext cx="16578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Venus is the second planet from the Sun </a:t>
            </a:r>
            <a:endParaRPr sz="140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85125" y="1432825"/>
            <a:ext cx="2373750" cy="2936250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Google Shape;1769;p58"/>
          <p:cNvSpPr txBox="1">
            <a:spLocks noGrp="1"/>
          </p:cNvSpPr>
          <p:nvPr>
            <p:ph type="title"/>
          </p:nvPr>
        </p:nvSpPr>
        <p:spPr>
          <a:xfrm>
            <a:off x="1024800" y="1080000"/>
            <a:ext cx="266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1770" name="Google Shape;1770;p58"/>
          <p:cNvSpPr txBox="1">
            <a:spLocks noGrp="1"/>
          </p:cNvSpPr>
          <p:nvPr>
            <p:ph type="subTitle" idx="1"/>
          </p:nvPr>
        </p:nvSpPr>
        <p:spPr>
          <a:xfrm>
            <a:off x="1024800" y="2315016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You can replace the image on the screen with your own work. Just right-click on it and select “Replace image”</a:t>
            </a:r>
            <a:endParaRPr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5302" y="1270703"/>
            <a:ext cx="3535586" cy="2864022"/>
          </a:xfrm>
          <a:prstGeom prst="rect">
            <a:avLst/>
          </a:prstGeom>
        </p:spPr>
      </p:pic>
      <p:sp>
        <p:nvSpPr>
          <p:cNvPr id="21" name="Google Shape;1770;p58"/>
          <p:cNvSpPr txBox="1">
            <a:spLocks/>
          </p:cNvSpPr>
          <p:nvPr/>
        </p:nvSpPr>
        <p:spPr>
          <a:xfrm>
            <a:off x="1024800" y="3101225"/>
            <a:ext cx="2907600" cy="10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 sz="12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rabi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434343"/>
                </a:solidFill>
                <a:latin typeface="Dosis Medium"/>
                <a:ea typeface="Dosis Medium"/>
                <a:cs typeface="Dosis Medium"/>
                <a:sym typeface="Dosis Medium"/>
              </a:defRPr>
            </a:lvl9pPr>
          </a:lstStyle>
          <a:p>
            <a:pPr marL="0" indent="0">
              <a:spcAft>
                <a:spcPts val="1200"/>
              </a:spcAft>
              <a:buFont typeface="Dosis"/>
              <a:buNone/>
            </a:pPr>
            <a:r>
              <a:rPr lang="en-US" smtClean="0"/>
              <a:t>You can replace the image on the screen with your own work. Just right-click on it and select “Replace image”</a:t>
            </a:r>
            <a:endParaRPr lang="en-US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7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/>
        </p:nvSpPr>
        <p:spPr>
          <a:xfrm>
            <a:off x="-1" y="0"/>
            <a:ext cx="9144001" cy="5143500"/>
          </a:xfrm>
          <a:prstGeom prst="rect">
            <a:avLst/>
          </a:prstGeom>
          <a:solidFill>
            <a:srgbClr val="F5EAAA"/>
          </a:solidFill>
          <a:ln w="76200">
            <a:solidFill>
              <a:srgbClr val="84B7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7372" name="Google Shape;27372;p37"/>
          <p:cNvSpPr/>
          <p:nvPr/>
        </p:nvSpPr>
        <p:spPr>
          <a:xfrm>
            <a:off x="726650" y="798900"/>
            <a:ext cx="3999000" cy="1232100"/>
          </a:xfrm>
          <a:prstGeom prst="ellipse">
            <a:avLst/>
          </a:prstGeom>
          <a:gradFill>
            <a:gsLst>
              <a:gs pos="0">
                <a:srgbClr val="EAE9FF">
                  <a:alpha val="60784"/>
                </a:srgbClr>
              </a:gs>
              <a:gs pos="3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73" name="Google Shape;27373;p37"/>
          <p:cNvSpPr txBox="1">
            <a:spLocks noGrp="1"/>
          </p:cNvSpPr>
          <p:nvPr>
            <p:ph type="title"/>
          </p:nvPr>
        </p:nvSpPr>
        <p:spPr>
          <a:xfrm>
            <a:off x="720000" y="837600"/>
            <a:ext cx="3953400" cy="11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7879" y="1670582"/>
            <a:ext cx="3344919" cy="2908625"/>
          </a:xfrm>
          <a:prstGeom prst="rect">
            <a:avLst/>
          </a:prstGeom>
        </p:spPr>
      </p:pic>
      <p:sp>
        <p:nvSpPr>
          <p:cNvPr id="6" name="Google Shape;27291;p33"/>
          <p:cNvSpPr txBox="1">
            <a:spLocks/>
          </p:cNvSpPr>
          <p:nvPr/>
        </p:nvSpPr>
        <p:spPr>
          <a:xfrm>
            <a:off x="1391789" y="2133394"/>
            <a:ext cx="2304300" cy="9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i="1" smtClean="0"/>
              <a:t>Mercury is the closest planet to the Sun and the smallest one in the Solar System—it’s larger than the Moon</a:t>
            </a:r>
            <a:endParaRPr lang="en-US" sz="2000" i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45"/>
          <p:cNvSpPr/>
          <p:nvPr/>
        </p:nvSpPr>
        <p:spPr>
          <a:xfrm>
            <a:off x="6709866" y="3123371"/>
            <a:ext cx="772800" cy="285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45"/>
          <p:cNvSpPr/>
          <p:nvPr/>
        </p:nvSpPr>
        <p:spPr>
          <a:xfrm>
            <a:off x="4161191" y="3123371"/>
            <a:ext cx="772800" cy="285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45"/>
          <p:cNvSpPr/>
          <p:nvPr/>
        </p:nvSpPr>
        <p:spPr>
          <a:xfrm>
            <a:off x="1656641" y="3123371"/>
            <a:ext cx="772800" cy="285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4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Experience</a:t>
            </a:r>
            <a:endParaRPr/>
          </a:p>
        </p:txBody>
      </p:sp>
      <p:sp>
        <p:nvSpPr>
          <p:cNvPr id="645" name="Google Shape;645;p45"/>
          <p:cNvSpPr txBox="1">
            <a:spLocks noGrp="1"/>
          </p:cNvSpPr>
          <p:nvPr>
            <p:ph type="subTitle" idx="4294967295"/>
          </p:nvPr>
        </p:nvSpPr>
        <p:spPr>
          <a:xfrm>
            <a:off x="974105" y="3531705"/>
            <a:ext cx="2098675" cy="4048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646" name="Google Shape;646;p45"/>
          <p:cNvSpPr txBox="1">
            <a:spLocks noGrp="1"/>
          </p:cNvSpPr>
          <p:nvPr>
            <p:ph type="subTitle" idx="4294967295"/>
          </p:nvPr>
        </p:nvSpPr>
        <p:spPr>
          <a:xfrm>
            <a:off x="5970091" y="3517900"/>
            <a:ext cx="2098675" cy="4048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Mercury</a:t>
            </a:r>
            <a:endParaRPr dirty="0"/>
          </a:p>
        </p:txBody>
      </p:sp>
      <p:sp>
        <p:nvSpPr>
          <p:cNvPr id="647" name="Google Shape;647;p45"/>
          <p:cNvSpPr txBox="1">
            <a:spLocks noGrp="1"/>
          </p:cNvSpPr>
          <p:nvPr>
            <p:ph type="subTitle" idx="4294967295"/>
          </p:nvPr>
        </p:nvSpPr>
        <p:spPr>
          <a:xfrm>
            <a:off x="3439369" y="3580721"/>
            <a:ext cx="2098675" cy="4048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648" name="Google Shape;648;p45"/>
          <p:cNvSpPr txBox="1">
            <a:spLocks noGrp="1"/>
          </p:cNvSpPr>
          <p:nvPr>
            <p:ph type="subTitle" idx="4294967295"/>
          </p:nvPr>
        </p:nvSpPr>
        <p:spPr>
          <a:xfrm>
            <a:off x="974105" y="3936518"/>
            <a:ext cx="2098675" cy="7477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Yes, this is the ringed one. It’s a gas giant</a:t>
            </a:r>
            <a:endParaRPr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649" name="Google Shape;649;p45"/>
          <p:cNvSpPr txBox="1">
            <a:spLocks noGrp="1"/>
          </p:cNvSpPr>
          <p:nvPr>
            <p:ph type="subTitle" idx="4294967295"/>
          </p:nvPr>
        </p:nvSpPr>
        <p:spPr>
          <a:xfrm>
            <a:off x="3439369" y="3985534"/>
            <a:ext cx="2098675" cy="7477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It’s a gas giant and the biggest planet</a:t>
            </a:r>
            <a:endParaRPr dirty="0"/>
          </a:p>
        </p:txBody>
      </p:sp>
      <p:sp>
        <p:nvSpPr>
          <p:cNvPr id="650" name="Google Shape;650;p45"/>
          <p:cNvSpPr txBox="1">
            <a:spLocks noGrp="1"/>
          </p:cNvSpPr>
          <p:nvPr>
            <p:ph type="subTitle" idx="4294967295"/>
          </p:nvPr>
        </p:nvSpPr>
        <p:spPr>
          <a:xfrm>
            <a:off x="5970091" y="3922713"/>
            <a:ext cx="2098675" cy="7477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651" name="Google Shape;651;p45"/>
          <p:cNvSpPr txBox="1">
            <a:spLocks noGrp="1"/>
          </p:cNvSpPr>
          <p:nvPr>
            <p:ph type="title" idx="4294967295"/>
          </p:nvPr>
        </p:nvSpPr>
        <p:spPr>
          <a:xfrm>
            <a:off x="1451866" y="3109275"/>
            <a:ext cx="933450" cy="4048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652" name="Google Shape;652;p45"/>
          <p:cNvSpPr txBox="1">
            <a:spLocks noGrp="1"/>
          </p:cNvSpPr>
          <p:nvPr>
            <p:ph type="title" idx="4294967295"/>
          </p:nvPr>
        </p:nvSpPr>
        <p:spPr>
          <a:xfrm>
            <a:off x="4007138" y="3193454"/>
            <a:ext cx="933450" cy="4048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53" name="Google Shape;653;p45"/>
          <p:cNvSpPr txBox="1">
            <a:spLocks noGrp="1"/>
          </p:cNvSpPr>
          <p:nvPr>
            <p:ph type="title" idx="4294967295"/>
          </p:nvPr>
        </p:nvSpPr>
        <p:spPr>
          <a:xfrm>
            <a:off x="6703269" y="3175909"/>
            <a:ext cx="933450" cy="4048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1796" y="1593597"/>
            <a:ext cx="997193" cy="1088602"/>
          </a:xfrm>
          <a:prstGeom prst="rect">
            <a:avLst/>
          </a:prstGeom>
        </p:spPr>
      </p:pic>
      <p:pic>
        <p:nvPicPr>
          <p:cNvPr id="27" name="Imagen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48994" y="1647501"/>
            <a:ext cx="997193" cy="1088602"/>
          </a:xfrm>
          <a:prstGeom prst="rect">
            <a:avLst/>
          </a:prstGeom>
        </p:spPr>
      </p:pic>
      <p:pic>
        <p:nvPicPr>
          <p:cNvPr id="28" name="Imagen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1539" y="1656063"/>
            <a:ext cx="997193" cy="10886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78" name="Google Shape;27378;p38"/>
          <p:cNvSpPr txBox="1">
            <a:spLocks noGrp="1"/>
          </p:cNvSpPr>
          <p:nvPr>
            <p:ph type="title"/>
          </p:nvPr>
        </p:nvSpPr>
        <p:spPr>
          <a:xfrm>
            <a:off x="1625150" y="1682850"/>
            <a:ext cx="20085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Horror</a:t>
            </a:r>
            <a:endParaRPr/>
          </a:p>
        </p:txBody>
      </p:sp>
      <p:sp>
        <p:nvSpPr>
          <p:cNvPr id="27379" name="Google Shape;27379;p38"/>
          <p:cNvSpPr txBox="1">
            <a:spLocks noGrp="1"/>
          </p:cNvSpPr>
          <p:nvPr>
            <p:ph type="subTitle" idx="1"/>
          </p:nvPr>
        </p:nvSpPr>
        <p:spPr>
          <a:xfrm>
            <a:off x="1195875" y="20877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Sun. It’s extremely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80" name="Google Shape;27380;p38"/>
          <p:cNvSpPr txBox="1">
            <a:spLocks noGrp="1"/>
          </p:cNvSpPr>
          <p:nvPr>
            <p:ph type="title" idx="2"/>
          </p:nvPr>
        </p:nvSpPr>
        <p:spPr>
          <a:xfrm>
            <a:off x="5510337" y="1682850"/>
            <a:ext cx="20085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Action</a:t>
            </a:r>
            <a:endParaRPr/>
          </a:p>
        </p:txBody>
      </p:sp>
      <p:sp>
        <p:nvSpPr>
          <p:cNvPr id="27381" name="Google Shape;27381;p38"/>
          <p:cNvSpPr txBox="1">
            <a:spLocks noGrp="1"/>
          </p:cNvSpPr>
          <p:nvPr>
            <p:ph type="subTitle" idx="3"/>
          </p:nvPr>
        </p:nvSpPr>
        <p:spPr>
          <a:xfrm>
            <a:off x="5081052" y="20877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entire Solar System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82" name="Google Shape;27382;p38"/>
          <p:cNvSpPr txBox="1">
            <a:spLocks noGrp="1"/>
          </p:cNvSpPr>
          <p:nvPr>
            <p:ph type="title" idx="4"/>
          </p:nvPr>
        </p:nvSpPr>
        <p:spPr>
          <a:xfrm>
            <a:off x="1625150" y="3116250"/>
            <a:ext cx="20085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Drama</a:t>
            </a:r>
            <a:endParaRPr/>
          </a:p>
        </p:txBody>
      </p:sp>
      <p:sp>
        <p:nvSpPr>
          <p:cNvPr id="27383" name="Google Shape;27383;p38"/>
          <p:cNvSpPr txBox="1">
            <a:spLocks noGrp="1"/>
          </p:cNvSpPr>
          <p:nvPr>
            <p:ph type="subTitle" idx="5"/>
          </p:nvPr>
        </p:nvSpPr>
        <p:spPr>
          <a:xfrm>
            <a:off x="1195875" y="35211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 full of oxide dust</a:t>
            </a:r>
            <a:endParaRPr/>
          </a:p>
        </p:txBody>
      </p:sp>
      <p:sp>
        <p:nvSpPr>
          <p:cNvPr id="27384" name="Google Shape;27384;p38"/>
          <p:cNvSpPr txBox="1">
            <a:spLocks noGrp="1"/>
          </p:cNvSpPr>
          <p:nvPr>
            <p:ph type="title" idx="6"/>
          </p:nvPr>
        </p:nvSpPr>
        <p:spPr>
          <a:xfrm>
            <a:off x="5510337" y="3116250"/>
            <a:ext cx="20085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Adventure</a:t>
            </a:r>
            <a:endParaRPr/>
          </a:p>
        </p:txBody>
      </p:sp>
      <p:sp>
        <p:nvSpPr>
          <p:cNvPr id="27385" name="Google Shape;27385;p38"/>
          <p:cNvSpPr txBox="1">
            <a:spLocks noGrp="1"/>
          </p:cNvSpPr>
          <p:nvPr>
            <p:ph type="subTitle" idx="7"/>
          </p:nvPr>
        </p:nvSpPr>
        <p:spPr>
          <a:xfrm>
            <a:off x="5081052" y="3521148"/>
            <a:ext cx="2867100" cy="5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rings. It’s made of hydrogen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86" name="Google Shape;27386;p38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Main Film Genres</a:t>
            </a:r>
            <a:endParaRPr/>
          </a:p>
        </p:txBody>
      </p:sp>
      <p:grpSp>
        <p:nvGrpSpPr>
          <p:cNvPr id="12" name="Grupo 11"/>
          <p:cNvGrpSpPr/>
          <p:nvPr/>
        </p:nvGrpSpPr>
        <p:grpSpPr>
          <a:xfrm>
            <a:off x="320470" y="4318168"/>
            <a:ext cx="4422251" cy="825332"/>
            <a:chOff x="894816" y="3662563"/>
            <a:chExt cx="7354056" cy="1372500"/>
          </a:xfrm>
        </p:grpSpPr>
        <p:pic>
          <p:nvPicPr>
            <p:cNvPr id="13" name="Imagen 1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4816" y="3662563"/>
              <a:ext cx="1822500" cy="1372500"/>
            </a:xfrm>
            <a:prstGeom prst="rect">
              <a:avLst/>
            </a:prstGeom>
          </p:spPr>
        </p:pic>
        <p:pic>
          <p:nvPicPr>
            <p:cNvPr id="14" name="Imagen 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77705" y="3662563"/>
              <a:ext cx="1822500" cy="1372500"/>
            </a:xfrm>
            <a:prstGeom prst="rect">
              <a:avLst/>
            </a:prstGeom>
          </p:spPr>
        </p:pic>
        <p:pic>
          <p:nvPicPr>
            <p:cNvPr id="15" name="Imagen 1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594" y="3662563"/>
              <a:ext cx="1822500" cy="1372500"/>
            </a:xfrm>
            <a:prstGeom prst="rect">
              <a:avLst/>
            </a:prstGeom>
          </p:spPr>
        </p:pic>
        <p:pic>
          <p:nvPicPr>
            <p:cNvPr id="16" name="Imagen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29950" y="3662563"/>
              <a:ext cx="1822500" cy="1372500"/>
            </a:xfrm>
            <a:prstGeom prst="rect">
              <a:avLst/>
            </a:prstGeom>
          </p:spPr>
        </p:pic>
        <p:pic>
          <p:nvPicPr>
            <p:cNvPr id="17" name="Imagen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26372" y="3662563"/>
              <a:ext cx="1822500" cy="1372500"/>
            </a:xfrm>
            <a:prstGeom prst="rect">
              <a:avLst/>
            </a:prstGeom>
          </p:spPr>
        </p:pic>
      </p:grpSp>
      <p:grpSp>
        <p:nvGrpSpPr>
          <p:cNvPr id="18" name="Grupo 17"/>
          <p:cNvGrpSpPr/>
          <p:nvPr/>
        </p:nvGrpSpPr>
        <p:grpSpPr>
          <a:xfrm>
            <a:off x="4470230" y="4296536"/>
            <a:ext cx="4422251" cy="825332"/>
            <a:chOff x="894816" y="3662563"/>
            <a:chExt cx="7354056" cy="1372500"/>
          </a:xfrm>
        </p:grpSpPr>
        <p:pic>
          <p:nvPicPr>
            <p:cNvPr id="19" name="Imagen 1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4816" y="3662563"/>
              <a:ext cx="1822500" cy="1372500"/>
            </a:xfrm>
            <a:prstGeom prst="rect">
              <a:avLst/>
            </a:prstGeom>
          </p:spPr>
        </p:pic>
        <p:pic>
          <p:nvPicPr>
            <p:cNvPr id="20" name="Imagen 1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77705" y="3662563"/>
              <a:ext cx="1822500" cy="1372500"/>
            </a:xfrm>
            <a:prstGeom prst="rect">
              <a:avLst/>
            </a:prstGeom>
          </p:spPr>
        </p:pic>
        <p:pic>
          <p:nvPicPr>
            <p:cNvPr id="21" name="Imagen 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594" y="3662563"/>
              <a:ext cx="1822500" cy="1372500"/>
            </a:xfrm>
            <a:prstGeom prst="rect">
              <a:avLst/>
            </a:prstGeom>
          </p:spPr>
        </p:pic>
        <p:pic>
          <p:nvPicPr>
            <p:cNvPr id="22" name="Imagen 2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29950" y="3662563"/>
              <a:ext cx="1822500" cy="1372500"/>
            </a:xfrm>
            <a:prstGeom prst="rect">
              <a:avLst/>
            </a:prstGeom>
          </p:spPr>
        </p:pic>
        <p:pic>
          <p:nvPicPr>
            <p:cNvPr id="23" name="Imagen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26372" y="3662563"/>
              <a:ext cx="1822500" cy="1372500"/>
            </a:xfrm>
            <a:prstGeom prst="rect">
              <a:avLst/>
            </a:prstGeom>
          </p:spPr>
        </p:pic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71984" y="1195572"/>
            <a:ext cx="485206" cy="485206"/>
          </a:xfrm>
          <a:prstGeom prst="rect">
            <a:avLst/>
          </a:prstGeom>
        </p:spPr>
      </p:pic>
      <p:pic>
        <p:nvPicPr>
          <p:cNvPr id="25" name="Imagen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5629" y="2692595"/>
            <a:ext cx="485206" cy="485206"/>
          </a:xfrm>
          <a:prstGeom prst="rect">
            <a:avLst/>
          </a:prstGeom>
        </p:spPr>
      </p:pic>
      <p:pic>
        <p:nvPicPr>
          <p:cNvPr id="26" name="Imagen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86797" y="2695839"/>
            <a:ext cx="485206" cy="485206"/>
          </a:xfrm>
          <a:prstGeom prst="rect">
            <a:avLst/>
          </a:prstGeom>
        </p:spPr>
      </p:pic>
      <p:pic>
        <p:nvPicPr>
          <p:cNvPr id="27" name="Imagen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1422" y="1269696"/>
            <a:ext cx="485206" cy="4852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" name="Google Shape;1922;p6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 is the baby?</a:t>
            </a:r>
            <a:endParaRPr/>
          </a:p>
        </p:txBody>
      </p:sp>
      <p:sp>
        <p:nvSpPr>
          <p:cNvPr id="1936" name="Google Shape;1936;p63"/>
          <p:cNvSpPr txBox="1">
            <a:spLocks noGrp="1"/>
          </p:cNvSpPr>
          <p:nvPr>
            <p:ph type="body" idx="4294967295"/>
          </p:nvPr>
        </p:nvSpPr>
        <p:spPr>
          <a:xfrm>
            <a:off x="4969725" y="1048200"/>
            <a:ext cx="3058200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Vibur"/>
                <a:ea typeface="Vibur"/>
                <a:cs typeface="Vibur"/>
                <a:sym typeface="Vibur"/>
              </a:rPr>
              <a:t>Name:</a:t>
            </a:r>
            <a:r>
              <a:rPr lang="en" sz="1400"/>
              <a:t> Jenna Doe </a:t>
            </a:r>
            <a:endParaRPr sz="1400"/>
          </a:p>
          <a:p>
            <a:pPr marL="0" lvl="0" indent="0" algn="l" rtl="0">
              <a:spcBef>
                <a:spcPts val="1200"/>
              </a:spcBef>
              <a:spcAft>
                <a:spcPts val="1200"/>
              </a:spcAft>
              <a:buNone/>
            </a:pPr>
            <a:r>
              <a:rPr lang="en" sz="2000">
                <a:latin typeface="Vibur"/>
                <a:ea typeface="Vibur"/>
                <a:cs typeface="Vibur"/>
                <a:sym typeface="Vibur"/>
              </a:rPr>
              <a:t>Age:</a:t>
            </a:r>
            <a:r>
              <a:rPr lang="en" sz="1400"/>
              <a:t> 5</a:t>
            </a:r>
            <a:endParaRPr sz="1400"/>
          </a:p>
        </p:txBody>
      </p:sp>
      <p:sp>
        <p:nvSpPr>
          <p:cNvPr id="1937" name="Google Shape;1937;p63"/>
          <p:cNvSpPr/>
          <p:nvPr/>
        </p:nvSpPr>
        <p:spPr>
          <a:xfrm>
            <a:off x="5004475" y="2647950"/>
            <a:ext cx="1537800" cy="113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8" name="Google Shape;1938;p63"/>
          <p:cNvSpPr/>
          <p:nvPr/>
        </p:nvSpPr>
        <p:spPr>
          <a:xfrm>
            <a:off x="6296725" y="2647950"/>
            <a:ext cx="849600" cy="113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9" name="Google Shape;1939;p63"/>
          <p:cNvSpPr txBox="1">
            <a:spLocks noGrp="1"/>
          </p:cNvSpPr>
          <p:nvPr>
            <p:ph type="body" idx="4294967295"/>
          </p:nvPr>
        </p:nvSpPr>
        <p:spPr>
          <a:xfrm>
            <a:off x="4969725" y="2213775"/>
            <a:ext cx="2176500" cy="3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Jupiter</a:t>
            </a:r>
            <a:endParaRPr sz="1400"/>
          </a:p>
        </p:txBody>
      </p:sp>
      <p:sp>
        <p:nvSpPr>
          <p:cNvPr id="1940" name="Google Shape;1940;p63"/>
          <p:cNvSpPr/>
          <p:nvPr/>
        </p:nvSpPr>
        <p:spPr>
          <a:xfrm>
            <a:off x="5004475" y="3329025"/>
            <a:ext cx="929700" cy="113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1" name="Google Shape;1941;p63"/>
          <p:cNvSpPr/>
          <p:nvPr/>
        </p:nvSpPr>
        <p:spPr>
          <a:xfrm>
            <a:off x="5916775" y="3329025"/>
            <a:ext cx="1264200" cy="113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2" name="Google Shape;1942;p63"/>
          <p:cNvSpPr txBox="1">
            <a:spLocks noGrp="1"/>
          </p:cNvSpPr>
          <p:nvPr>
            <p:ph type="body" idx="4294967295"/>
          </p:nvPr>
        </p:nvSpPr>
        <p:spPr>
          <a:xfrm>
            <a:off x="4969725" y="2894850"/>
            <a:ext cx="2176500" cy="3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Venus</a:t>
            </a:r>
            <a:endParaRPr sz="1400"/>
          </a:p>
        </p:txBody>
      </p:sp>
      <p:sp>
        <p:nvSpPr>
          <p:cNvPr id="1943" name="Google Shape;1943;p63"/>
          <p:cNvSpPr/>
          <p:nvPr/>
        </p:nvSpPr>
        <p:spPr>
          <a:xfrm>
            <a:off x="6366225" y="4064088"/>
            <a:ext cx="849600" cy="113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4" name="Google Shape;1944;p63"/>
          <p:cNvSpPr txBox="1">
            <a:spLocks noGrp="1"/>
          </p:cNvSpPr>
          <p:nvPr>
            <p:ph type="body" idx="4294967295"/>
          </p:nvPr>
        </p:nvSpPr>
        <p:spPr>
          <a:xfrm>
            <a:off x="4969725" y="3629913"/>
            <a:ext cx="2176500" cy="3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Mercury</a:t>
            </a:r>
            <a:endParaRPr sz="1400"/>
          </a:p>
        </p:txBody>
      </p:sp>
      <p:sp>
        <p:nvSpPr>
          <p:cNvPr id="1945" name="Google Shape;1945;p63"/>
          <p:cNvSpPr/>
          <p:nvPr/>
        </p:nvSpPr>
        <p:spPr>
          <a:xfrm>
            <a:off x="5004475" y="4064100"/>
            <a:ext cx="1815900" cy="113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119862">
            <a:off x="1211311" y="1457700"/>
            <a:ext cx="2678759" cy="2966560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" name="Google Shape;1961;p64"/>
          <p:cNvSpPr txBox="1">
            <a:spLocks noGrp="1"/>
          </p:cNvSpPr>
          <p:nvPr>
            <p:ph type="title"/>
          </p:nvPr>
        </p:nvSpPr>
        <p:spPr>
          <a:xfrm>
            <a:off x="3447554" y="1678996"/>
            <a:ext cx="232446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Conclusion</a:t>
            </a:r>
            <a:endParaRPr dirty="0"/>
          </a:p>
        </p:txBody>
      </p:sp>
      <p:sp>
        <p:nvSpPr>
          <p:cNvPr id="2000" name="Google Shape;2000;p64"/>
          <p:cNvSpPr txBox="1">
            <a:spLocks noGrp="1"/>
          </p:cNvSpPr>
          <p:nvPr>
            <p:ph type="subTitle" idx="1"/>
          </p:nvPr>
        </p:nvSpPr>
        <p:spPr>
          <a:xfrm>
            <a:off x="2291550" y="2244163"/>
            <a:ext cx="4560900" cy="14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our Moon. The planet’s name has nothing to do with the liquid metal since it was named after the Roman messenger god</a:t>
            </a:r>
            <a:endParaRPr/>
          </a:p>
          <a:p>
            <a:pPr marL="0" lvl="0" indent="0" algn="ctr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4816" y="3662563"/>
            <a:ext cx="1822500" cy="1372500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7705" y="3662563"/>
            <a:ext cx="1822500" cy="1372500"/>
          </a:xfrm>
          <a:prstGeom prst="rect">
            <a:avLst/>
          </a:prstGeom>
        </p:spPr>
      </p:pic>
      <p:pic>
        <p:nvPicPr>
          <p:cNvPr id="44" name="Imagen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60594" y="3662563"/>
            <a:ext cx="1822500" cy="1372500"/>
          </a:xfrm>
          <a:prstGeom prst="rect">
            <a:avLst/>
          </a:prstGeom>
        </p:spPr>
      </p:pic>
      <p:pic>
        <p:nvPicPr>
          <p:cNvPr id="45" name="Imagen 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9950" y="3662563"/>
            <a:ext cx="1822500" cy="1372500"/>
          </a:xfrm>
          <a:prstGeom prst="rect">
            <a:avLst/>
          </a:prstGeom>
        </p:spPr>
      </p:pic>
      <p:pic>
        <p:nvPicPr>
          <p:cNvPr id="46" name="Imagen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6372" y="3662563"/>
            <a:ext cx="1822500" cy="1372500"/>
          </a:xfrm>
          <a:prstGeom prst="rect">
            <a:avLst/>
          </a:prstGeom>
        </p:spPr>
      </p:pic>
      <p:pic>
        <p:nvPicPr>
          <p:cNvPr id="47" name="Imagen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284051" y="655980"/>
            <a:ext cx="651473" cy="1023016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is worth a thousand words</a:t>
            </a:r>
            <a:endParaRPr dirty="0"/>
          </a:p>
        </p:txBody>
      </p:sp>
      <p:sp>
        <p:nvSpPr>
          <p:cNvPr id="17" name="Google Shape;1770;p58"/>
          <p:cNvSpPr txBox="1">
            <a:spLocks/>
          </p:cNvSpPr>
          <p:nvPr/>
        </p:nvSpPr>
        <p:spPr>
          <a:xfrm>
            <a:off x="5557155" y="2713820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 smtClean="0"/>
              <a:t>You can replace the image on the screen with your own work. Just right-click on it and </a:t>
            </a:r>
            <a:r>
              <a:rPr lang="en-US" dirty="0" smtClean="0"/>
              <a:t>select “Replace </a:t>
            </a:r>
            <a:r>
              <a:rPr lang="en-US" dirty="0" smtClean="0"/>
              <a:t>image”</a:t>
            </a:r>
            <a:endParaRPr lang="en-US" dirty="0"/>
          </a:p>
        </p:txBody>
      </p:sp>
      <p:sp>
        <p:nvSpPr>
          <p:cNvPr id="18" name="Google Shape;1770;p58"/>
          <p:cNvSpPr txBox="1">
            <a:spLocks/>
          </p:cNvSpPr>
          <p:nvPr/>
        </p:nvSpPr>
        <p:spPr>
          <a:xfrm>
            <a:off x="5557155" y="1691018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 smtClean="0"/>
              <a:t>You can replace the image on the screen with your own work. Just right-click on it and </a:t>
            </a:r>
            <a:r>
              <a:rPr lang="en-US" dirty="0" smtClean="0"/>
              <a:t>select “Replace </a:t>
            </a:r>
            <a:r>
              <a:rPr lang="en-US" dirty="0" smtClean="0"/>
              <a:t>image”</a:t>
            </a:r>
            <a:endParaRPr lang="en-US" dirty="0"/>
          </a:p>
        </p:txBody>
      </p:sp>
      <p:sp>
        <p:nvSpPr>
          <p:cNvPr id="19" name="Google Shape;1770;p58"/>
          <p:cNvSpPr txBox="1">
            <a:spLocks/>
          </p:cNvSpPr>
          <p:nvPr/>
        </p:nvSpPr>
        <p:spPr>
          <a:xfrm>
            <a:off x="5557155" y="3747320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 smtClean="0"/>
              <a:t>You can replace the image on the screen with your own work. Just right-click on it and </a:t>
            </a:r>
            <a:r>
              <a:rPr lang="en-US" dirty="0" smtClean="0"/>
              <a:t>select “Replace </a:t>
            </a:r>
            <a:r>
              <a:rPr lang="en-US" dirty="0" smtClean="0"/>
              <a:t>image”</a:t>
            </a:r>
            <a:endParaRPr lang="en-US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5819" y="1633783"/>
            <a:ext cx="2292454" cy="3147037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1" name="Google Shape;27391;p39"/>
          <p:cNvSpPr txBox="1">
            <a:spLocks noGrp="1"/>
          </p:cNvSpPr>
          <p:nvPr>
            <p:ph type="title"/>
          </p:nvPr>
        </p:nvSpPr>
        <p:spPr>
          <a:xfrm>
            <a:off x="958925" y="1682850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Producer</a:t>
            </a:r>
            <a:endParaRPr/>
          </a:p>
        </p:txBody>
      </p:sp>
      <p:sp>
        <p:nvSpPr>
          <p:cNvPr id="27392" name="Google Shape;27392;p39"/>
          <p:cNvSpPr txBox="1">
            <a:spLocks noGrp="1"/>
          </p:cNvSpPr>
          <p:nvPr>
            <p:ph type="subTitle" idx="1"/>
          </p:nvPr>
        </p:nvSpPr>
        <p:spPr>
          <a:xfrm>
            <a:off x="719976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7393" name="Google Shape;27393;p39"/>
          <p:cNvSpPr txBox="1">
            <a:spLocks noGrp="1"/>
          </p:cNvSpPr>
          <p:nvPr>
            <p:ph type="title" idx="2"/>
          </p:nvPr>
        </p:nvSpPr>
        <p:spPr>
          <a:xfrm>
            <a:off x="3619788" y="1682850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Director</a:t>
            </a:r>
            <a:endParaRPr/>
          </a:p>
        </p:txBody>
      </p:sp>
      <p:sp>
        <p:nvSpPr>
          <p:cNvPr id="27394" name="Google Shape;27394;p39"/>
          <p:cNvSpPr txBox="1">
            <a:spLocks noGrp="1"/>
          </p:cNvSpPr>
          <p:nvPr>
            <p:ph type="subTitle" idx="3"/>
          </p:nvPr>
        </p:nvSpPr>
        <p:spPr>
          <a:xfrm>
            <a:off x="3419247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27395" name="Google Shape;27395;p39"/>
          <p:cNvSpPr txBox="1">
            <a:spLocks noGrp="1"/>
          </p:cNvSpPr>
          <p:nvPr>
            <p:ph type="title" idx="4"/>
          </p:nvPr>
        </p:nvSpPr>
        <p:spPr>
          <a:xfrm>
            <a:off x="958925" y="3319452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Art Designer</a:t>
            </a:r>
            <a:endParaRPr/>
          </a:p>
        </p:txBody>
      </p:sp>
      <p:sp>
        <p:nvSpPr>
          <p:cNvPr id="27396" name="Google Shape;27396;p39"/>
          <p:cNvSpPr txBox="1">
            <a:spLocks noGrp="1"/>
          </p:cNvSpPr>
          <p:nvPr>
            <p:ph type="subTitle" idx="5"/>
          </p:nvPr>
        </p:nvSpPr>
        <p:spPr>
          <a:xfrm>
            <a:off x="719976" y="3730206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entire Solar System</a:t>
            </a:r>
            <a:endParaRPr/>
          </a:p>
        </p:txBody>
      </p:sp>
      <p:sp>
        <p:nvSpPr>
          <p:cNvPr id="27397" name="Google Shape;27397;p39"/>
          <p:cNvSpPr txBox="1">
            <a:spLocks noGrp="1"/>
          </p:cNvSpPr>
          <p:nvPr>
            <p:ph type="title" idx="6"/>
          </p:nvPr>
        </p:nvSpPr>
        <p:spPr>
          <a:xfrm>
            <a:off x="3619788" y="3319452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Actors</a:t>
            </a:r>
            <a:endParaRPr/>
          </a:p>
        </p:txBody>
      </p:sp>
      <p:sp>
        <p:nvSpPr>
          <p:cNvPr id="27398" name="Google Shape;27398;p39"/>
          <p:cNvSpPr txBox="1">
            <a:spLocks noGrp="1"/>
          </p:cNvSpPr>
          <p:nvPr>
            <p:ph type="subTitle" idx="7"/>
          </p:nvPr>
        </p:nvSpPr>
        <p:spPr>
          <a:xfrm>
            <a:off x="3419247" y="3730206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27399" name="Google Shape;27399;p3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Production Team</a:t>
            </a:r>
            <a:endParaRPr/>
          </a:p>
        </p:txBody>
      </p:sp>
      <p:sp>
        <p:nvSpPr>
          <p:cNvPr id="27400" name="Google Shape;27400;p39"/>
          <p:cNvSpPr txBox="1">
            <a:spLocks noGrp="1"/>
          </p:cNvSpPr>
          <p:nvPr>
            <p:ph type="title" idx="8"/>
          </p:nvPr>
        </p:nvSpPr>
        <p:spPr>
          <a:xfrm>
            <a:off x="6357475" y="1682850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Screenwriter</a:t>
            </a:r>
            <a:endParaRPr/>
          </a:p>
        </p:txBody>
      </p:sp>
      <p:sp>
        <p:nvSpPr>
          <p:cNvPr id="27401" name="Google Shape;27401;p39"/>
          <p:cNvSpPr txBox="1">
            <a:spLocks noGrp="1"/>
          </p:cNvSpPr>
          <p:nvPr>
            <p:ph type="subTitle" idx="9"/>
          </p:nvPr>
        </p:nvSpPr>
        <p:spPr>
          <a:xfrm>
            <a:off x="6118524" y="2087761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 is actually a very cold place full of oxide</a:t>
            </a:r>
            <a:endParaRPr/>
          </a:p>
        </p:txBody>
      </p:sp>
      <p:sp>
        <p:nvSpPr>
          <p:cNvPr id="27402" name="Google Shape;27402;p39"/>
          <p:cNvSpPr txBox="1">
            <a:spLocks noGrp="1"/>
          </p:cNvSpPr>
          <p:nvPr>
            <p:ph type="title" idx="13"/>
          </p:nvPr>
        </p:nvSpPr>
        <p:spPr>
          <a:xfrm>
            <a:off x="6357475" y="3319452"/>
            <a:ext cx="18276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Editor</a:t>
            </a:r>
            <a:endParaRPr/>
          </a:p>
        </p:txBody>
      </p:sp>
      <p:sp>
        <p:nvSpPr>
          <p:cNvPr id="27403" name="Google Shape;27403;p39"/>
          <p:cNvSpPr txBox="1">
            <a:spLocks noGrp="1"/>
          </p:cNvSpPr>
          <p:nvPr>
            <p:ph type="subTitle" idx="14"/>
          </p:nvPr>
        </p:nvSpPr>
        <p:spPr>
          <a:xfrm>
            <a:off x="6118524" y="3730206"/>
            <a:ext cx="2305500" cy="5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7156" y="1008449"/>
            <a:ext cx="531138" cy="750164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8019" y="999088"/>
            <a:ext cx="531138" cy="750164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45975" y="1020539"/>
            <a:ext cx="531138" cy="750164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5705" y="2614604"/>
            <a:ext cx="531138" cy="750164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8019" y="2598765"/>
            <a:ext cx="531138" cy="750164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7156" y="2610054"/>
            <a:ext cx="531138" cy="750164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8" name="Google Shape;27408;p40"/>
          <p:cNvSpPr/>
          <p:nvPr/>
        </p:nvSpPr>
        <p:spPr>
          <a:xfrm>
            <a:off x="5061325" y="908728"/>
            <a:ext cx="3194700" cy="3194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409" name="Google Shape;27409;p40"/>
          <p:cNvPicPr preferRelativeResize="0"/>
          <p:nvPr/>
        </p:nvPicPr>
        <p:blipFill rotWithShape="1">
          <a:blip r:embed="rId3">
            <a:alphaModFix/>
          </a:blip>
          <a:srcRect l="6839" t="7147" r="45167" b="7155"/>
          <a:stretch/>
        </p:blipFill>
        <p:spPr>
          <a:xfrm>
            <a:off x="5158675" y="999328"/>
            <a:ext cx="3000000" cy="3013500"/>
          </a:xfrm>
          <a:prstGeom prst="ellipse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7410" name="Google Shape;27410;p40"/>
          <p:cNvSpPr txBox="1">
            <a:spLocks noGrp="1"/>
          </p:cNvSpPr>
          <p:nvPr>
            <p:ph type="title"/>
          </p:nvPr>
        </p:nvSpPr>
        <p:spPr>
          <a:xfrm>
            <a:off x="635310" y="1359425"/>
            <a:ext cx="4383900" cy="121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27411" name="Google Shape;27411;p40"/>
          <p:cNvSpPr txBox="1">
            <a:spLocks noGrp="1"/>
          </p:cNvSpPr>
          <p:nvPr>
            <p:ph type="body" idx="1"/>
          </p:nvPr>
        </p:nvSpPr>
        <p:spPr>
          <a:xfrm>
            <a:off x="635300" y="2805600"/>
            <a:ext cx="37986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Images reveal large amounts of data, so remember: use an image instead of a long text. Your audience will appreciate it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17"/>
          <p:cNvSpPr txBox="1">
            <a:spLocks noGrp="1"/>
          </p:cNvSpPr>
          <p:nvPr>
            <p:ph type="title"/>
          </p:nvPr>
        </p:nvSpPr>
        <p:spPr>
          <a:xfrm>
            <a:off x="1576478" y="2104390"/>
            <a:ext cx="7704000" cy="707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ts val="0"/>
              </a:spcBef>
            </a:pPr>
            <a:r>
              <a:rPr lang="en" sz="6000" dirty="0">
                <a:solidFill>
                  <a:srgbClr val="FFC000"/>
                </a:solidFill>
              </a:rPr>
              <a:t>Hello!</a:t>
            </a:r>
            <a:endParaRPr sz="6000" dirty="0">
              <a:solidFill>
                <a:srgbClr val="FFC000"/>
              </a:solidFill>
            </a:endParaRPr>
          </a:p>
        </p:txBody>
      </p:sp>
      <p:sp>
        <p:nvSpPr>
          <p:cNvPr id="357" name="Google Shape;357;p17"/>
          <p:cNvSpPr txBox="1">
            <a:spLocks noGrp="1"/>
          </p:cNvSpPr>
          <p:nvPr>
            <p:ph idx="4294967295"/>
          </p:nvPr>
        </p:nvSpPr>
        <p:spPr>
          <a:xfrm>
            <a:off x="666044" y="2605616"/>
            <a:ext cx="3887788" cy="16811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spcBef>
                <a:spcPts val="600"/>
              </a:spcBef>
              <a:buNone/>
            </a:pPr>
            <a:r>
              <a:rPr lang="en" sz="1800" b="1" dirty="0"/>
              <a:t>I am Jayden Smith</a:t>
            </a:r>
            <a:endParaRPr sz="1800" b="1" dirty="0"/>
          </a:p>
          <a:p>
            <a:pPr marL="0" indent="0" algn="ctr">
              <a:spcBef>
                <a:spcPts val="600"/>
              </a:spcBef>
              <a:buClr>
                <a:schemeClr val="dk1"/>
              </a:buClr>
              <a:buSzPts val="1100"/>
              <a:buNone/>
            </a:pPr>
            <a:r>
              <a:rPr lang="en" sz="1800" dirty="0"/>
              <a:t>I am here because I love to give presentations. </a:t>
            </a:r>
            <a:endParaRPr sz="1800" dirty="0"/>
          </a:p>
          <a:p>
            <a:pPr marL="0" indent="0" algn="ctr">
              <a:spcBef>
                <a:spcPts val="600"/>
              </a:spcBef>
              <a:buClr>
                <a:schemeClr val="dk1"/>
              </a:buClr>
              <a:buSzPts val="1100"/>
              <a:buNone/>
            </a:pPr>
            <a:r>
              <a:rPr lang="en" sz="1800" dirty="0"/>
              <a:t>You can find me at @username</a:t>
            </a:r>
            <a:endParaRPr sz="1800" b="1" dirty="0"/>
          </a:p>
        </p:txBody>
      </p:sp>
      <p:sp>
        <p:nvSpPr>
          <p:cNvPr id="19" name="Freeform 6"/>
          <p:cNvSpPr>
            <a:spLocks/>
          </p:cNvSpPr>
          <p:nvPr/>
        </p:nvSpPr>
        <p:spPr bwMode="auto">
          <a:xfrm>
            <a:off x="2382441" y="2705427"/>
            <a:ext cx="45802" cy="35392"/>
          </a:xfrm>
          <a:custGeom>
            <a:avLst/>
            <a:gdLst>
              <a:gd name="T0" fmla="*/ 9 w 9"/>
              <a:gd name="T1" fmla="*/ 4 h 7"/>
              <a:gd name="T2" fmla="*/ 4 w 9"/>
              <a:gd name="T3" fmla="*/ 7 h 7"/>
              <a:gd name="T4" fmla="*/ 0 w 9"/>
              <a:gd name="T5" fmla="*/ 3 h 7"/>
              <a:gd name="T6" fmla="*/ 4 w 9"/>
              <a:gd name="T7" fmla="*/ 0 h 7"/>
              <a:gd name="T8" fmla="*/ 9 w 9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9" y="4"/>
                </a:moveTo>
                <a:cubicBezTo>
                  <a:pt x="6" y="6"/>
                  <a:pt x="5" y="7"/>
                  <a:pt x="4" y="7"/>
                </a:cubicBezTo>
                <a:cubicBezTo>
                  <a:pt x="2" y="6"/>
                  <a:pt x="1" y="5"/>
                  <a:pt x="0" y="3"/>
                </a:cubicBezTo>
                <a:cubicBezTo>
                  <a:pt x="1" y="2"/>
                  <a:pt x="3" y="0"/>
                  <a:pt x="4" y="0"/>
                </a:cubicBezTo>
                <a:cubicBezTo>
                  <a:pt x="5" y="0"/>
                  <a:pt x="7" y="2"/>
                  <a:pt x="9" y="4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35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5099" y="702212"/>
            <a:ext cx="2684111" cy="40064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8" name="Google Shape;27468;p41"/>
          <p:cNvSpPr txBox="1">
            <a:spLocks noGrp="1"/>
          </p:cNvSpPr>
          <p:nvPr>
            <p:ph type="title" idx="4294967295"/>
          </p:nvPr>
        </p:nvSpPr>
        <p:spPr>
          <a:xfrm>
            <a:off x="6000997" y="1488544"/>
            <a:ext cx="17400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Bollywood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469" name="Google Shape;27469;p41"/>
          <p:cNvSpPr txBox="1">
            <a:spLocks noGrp="1"/>
          </p:cNvSpPr>
          <p:nvPr>
            <p:ph type="subTitle" idx="4294967295"/>
          </p:nvPr>
        </p:nvSpPr>
        <p:spPr>
          <a:xfrm>
            <a:off x="6001000" y="1894239"/>
            <a:ext cx="24993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It’s the biggest planet in the entire Solar System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470" name="Google Shape;27470;p41"/>
          <p:cNvSpPr txBox="1">
            <a:spLocks noGrp="1"/>
          </p:cNvSpPr>
          <p:nvPr>
            <p:ph type="title" idx="4294967295"/>
          </p:nvPr>
        </p:nvSpPr>
        <p:spPr>
          <a:xfrm>
            <a:off x="6000997" y="2921944"/>
            <a:ext cx="1740000" cy="527700"/>
          </a:xfrm>
          <a:prstGeom prst="rect">
            <a:avLst/>
          </a:prstGeom>
          <a:effectLst>
            <a:outerShdw dist="28575" dir="39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Hollywood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471" name="Google Shape;27471;p41"/>
          <p:cNvSpPr txBox="1">
            <a:spLocks noGrp="1"/>
          </p:cNvSpPr>
          <p:nvPr>
            <p:ph type="subTitle" idx="4294967295"/>
          </p:nvPr>
        </p:nvSpPr>
        <p:spPr>
          <a:xfrm>
            <a:off x="6001000" y="3327639"/>
            <a:ext cx="24993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made of hydrogen and has several rings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grpSp>
        <p:nvGrpSpPr>
          <p:cNvPr id="27472" name="Google Shape;27472;p41"/>
          <p:cNvGrpSpPr/>
          <p:nvPr/>
        </p:nvGrpSpPr>
        <p:grpSpPr>
          <a:xfrm>
            <a:off x="5647982" y="1601410"/>
            <a:ext cx="289874" cy="272174"/>
            <a:chOff x="1627761" y="1934160"/>
            <a:chExt cx="520888" cy="489170"/>
          </a:xfrm>
        </p:grpSpPr>
        <p:sp>
          <p:nvSpPr>
            <p:cNvPr id="27473" name="Google Shape;27473;p41"/>
            <p:cNvSpPr/>
            <p:nvPr/>
          </p:nvSpPr>
          <p:spPr>
            <a:xfrm>
              <a:off x="1712739" y="1993970"/>
              <a:ext cx="369679" cy="369945"/>
            </a:xfrm>
            <a:custGeom>
              <a:avLst/>
              <a:gdLst/>
              <a:ahLst/>
              <a:cxnLst/>
              <a:rect l="l" t="t" r="r" b="b"/>
              <a:pathLst>
                <a:path w="11119" h="11127" extrusionOk="0">
                  <a:moveTo>
                    <a:pt x="5556" y="1"/>
                  </a:moveTo>
                  <a:cubicBezTo>
                    <a:pt x="2486" y="1"/>
                    <a:pt x="1" y="2493"/>
                    <a:pt x="1" y="5563"/>
                  </a:cubicBezTo>
                  <a:cubicBezTo>
                    <a:pt x="1" y="8634"/>
                    <a:pt x="1700" y="11126"/>
                    <a:pt x="5556" y="11126"/>
                  </a:cubicBezTo>
                  <a:cubicBezTo>
                    <a:pt x="8627" y="11126"/>
                    <a:pt x="11119" y="9055"/>
                    <a:pt x="11119" y="5563"/>
                  </a:cubicBezTo>
                  <a:cubicBezTo>
                    <a:pt x="11119" y="2493"/>
                    <a:pt x="9119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4" name="Google Shape;27474;p41"/>
            <p:cNvSpPr/>
            <p:nvPr/>
          </p:nvSpPr>
          <p:spPr>
            <a:xfrm>
              <a:off x="1711076" y="1992541"/>
              <a:ext cx="372771" cy="372804"/>
            </a:xfrm>
            <a:custGeom>
              <a:avLst/>
              <a:gdLst/>
              <a:ahLst/>
              <a:cxnLst/>
              <a:rect l="l" t="t" r="r" b="b"/>
              <a:pathLst>
                <a:path w="11212" h="11213" extrusionOk="0">
                  <a:moveTo>
                    <a:pt x="5606" y="94"/>
                  </a:moveTo>
                  <a:cubicBezTo>
                    <a:pt x="8905" y="94"/>
                    <a:pt x="11126" y="2315"/>
                    <a:pt x="11126" y="5606"/>
                  </a:cubicBezTo>
                  <a:cubicBezTo>
                    <a:pt x="11126" y="8856"/>
                    <a:pt x="8855" y="11119"/>
                    <a:pt x="5606" y="11119"/>
                  </a:cubicBezTo>
                  <a:cubicBezTo>
                    <a:pt x="2157" y="11119"/>
                    <a:pt x="93" y="9063"/>
                    <a:pt x="93" y="5606"/>
                  </a:cubicBezTo>
                  <a:cubicBezTo>
                    <a:pt x="93" y="2564"/>
                    <a:pt x="2564" y="94"/>
                    <a:pt x="5606" y="94"/>
                  </a:cubicBezTo>
                  <a:close/>
                  <a:moveTo>
                    <a:pt x="5606" y="1"/>
                  </a:moveTo>
                  <a:cubicBezTo>
                    <a:pt x="2521" y="1"/>
                    <a:pt x="1" y="2522"/>
                    <a:pt x="1" y="5606"/>
                  </a:cubicBezTo>
                  <a:cubicBezTo>
                    <a:pt x="1" y="9113"/>
                    <a:pt x="2100" y="11212"/>
                    <a:pt x="5606" y="11212"/>
                  </a:cubicBezTo>
                  <a:cubicBezTo>
                    <a:pt x="8905" y="11212"/>
                    <a:pt x="11212" y="8913"/>
                    <a:pt x="11212" y="5606"/>
                  </a:cubicBezTo>
                  <a:cubicBezTo>
                    <a:pt x="11212" y="2250"/>
                    <a:pt x="8962" y="1"/>
                    <a:pt x="5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5" name="Google Shape;27475;p41"/>
            <p:cNvSpPr/>
            <p:nvPr/>
          </p:nvSpPr>
          <p:spPr>
            <a:xfrm>
              <a:off x="1627761" y="1937285"/>
              <a:ext cx="518528" cy="483153"/>
            </a:xfrm>
            <a:custGeom>
              <a:avLst/>
              <a:gdLst/>
              <a:ahLst/>
              <a:cxnLst/>
              <a:rect l="l" t="t" r="r" b="b"/>
              <a:pathLst>
                <a:path w="15596" h="14532" extrusionOk="0">
                  <a:moveTo>
                    <a:pt x="7664" y="910"/>
                  </a:moveTo>
                  <a:cubicBezTo>
                    <a:pt x="8393" y="910"/>
                    <a:pt x="9179" y="1130"/>
                    <a:pt x="9312" y="1970"/>
                  </a:cubicBezTo>
                  <a:cubicBezTo>
                    <a:pt x="9433" y="2698"/>
                    <a:pt x="8990" y="3619"/>
                    <a:pt x="8741" y="4276"/>
                  </a:cubicBezTo>
                  <a:cubicBezTo>
                    <a:pt x="8635" y="4616"/>
                    <a:pt x="8424" y="5464"/>
                    <a:pt x="7970" y="5464"/>
                  </a:cubicBezTo>
                  <a:cubicBezTo>
                    <a:pt x="7870" y="5464"/>
                    <a:pt x="7759" y="5423"/>
                    <a:pt x="7634" y="5326"/>
                  </a:cubicBezTo>
                  <a:cubicBezTo>
                    <a:pt x="7034" y="4305"/>
                    <a:pt x="5034" y="1113"/>
                    <a:pt x="7384" y="920"/>
                  </a:cubicBezTo>
                  <a:cubicBezTo>
                    <a:pt x="7475" y="914"/>
                    <a:pt x="7569" y="910"/>
                    <a:pt x="7664" y="910"/>
                  </a:cubicBezTo>
                  <a:close/>
                  <a:moveTo>
                    <a:pt x="11350" y="1967"/>
                  </a:moveTo>
                  <a:cubicBezTo>
                    <a:pt x="11600" y="1967"/>
                    <a:pt x="11874" y="2078"/>
                    <a:pt x="12175" y="2334"/>
                  </a:cubicBezTo>
                  <a:cubicBezTo>
                    <a:pt x="12782" y="2848"/>
                    <a:pt x="13361" y="3655"/>
                    <a:pt x="12804" y="4441"/>
                  </a:cubicBezTo>
                  <a:cubicBezTo>
                    <a:pt x="12375" y="5048"/>
                    <a:pt x="11411" y="5376"/>
                    <a:pt x="10769" y="5669"/>
                  </a:cubicBezTo>
                  <a:cubicBezTo>
                    <a:pt x="10532" y="5796"/>
                    <a:pt x="10055" y="6081"/>
                    <a:pt x="9695" y="6081"/>
                  </a:cubicBezTo>
                  <a:cubicBezTo>
                    <a:pt x="9466" y="6081"/>
                    <a:pt x="9285" y="5966"/>
                    <a:pt x="9240" y="5626"/>
                  </a:cubicBezTo>
                  <a:cubicBezTo>
                    <a:pt x="9484" y="4669"/>
                    <a:pt x="10113" y="1967"/>
                    <a:pt x="11350" y="1967"/>
                  </a:cubicBezTo>
                  <a:close/>
                  <a:moveTo>
                    <a:pt x="4424" y="2461"/>
                  </a:moveTo>
                  <a:cubicBezTo>
                    <a:pt x="4646" y="2461"/>
                    <a:pt x="4873" y="2529"/>
                    <a:pt x="5099" y="2691"/>
                  </a:cubicBezTo>
                  <a:cubicBezTo>
                    <a:pt x="5706" y="3120"/>
                    <a:pt x="6034" y="4084"/>
                    <a:pt x="6327" y="4726"/>
                  </a:cubicBezTo>
                  <a:cubicBezTo>
                    <a:pt x="6534" y="5112"/>
                    <a:pt x="7162" y="6133"/>
                    <a:pt x="6284" y="6254"/>
                  </a:cubicBezTo>
                  <a:cubicBezTo>
                    <a:pt x="5142" y="5955"/>
                    <a:pt x="1471" y="5112"/>
                    <a:pt x="2992" y="3312"/>
                  </a:cubicBezTo>
                  <a:cubicBezTo>
                    <a:pt x="3359" y="2880"/>
                    <a:pt x="3874" y="2461"/>
                    <a:pt x="4424" y="2461"/>
                  </a:cubicBezTo>
                  <a:close/>
                  <a:moveTo>
                    <a:pt x="8097" y="6157"/>
                  </a:moveTo>
                  <a:cubicBezTo>
                    <a:pt x="8154" y="6157"/>
                    <a:pt x="8211" y="6161"/>
                    <a:pt x="8269" y="6169"/>
                  </a:cubicBezTo>
                  <a:cubicBezTo>
                    <a:pt x="8362" y="6190"/>
                    <a:pt x="8526" y="6269"/>
                    <a:pt x="8598" y="6304"/>
                  </a:cubicBezTo>
                  <a:cubicBezTo>
                    <a:pt x="8748" y="6354"/>
                    <a:pt x="8898" y="6519"/>
                    <a:pt x="8955" y="6569"/>
                  </a:cubicBezTo>
                  <a:cubicBezTo>
                    <a:pt x="9098" y="6726"/>
                    <a:pt x="9233" y="6961"/>
                    <a:pt x="9240" y="7176"/>
                  </a:cubicBezTo>
                  <a:cubicBezTo>
                    <a:pt x="9269" y="7740"/>
                    <a:pt x="8898" y="8375"/>
                    <a:pt x="8276" y="8375"/>
                  </a:cubicBezTo>
                  <a:cubicBezTo>
                    <a:pt x="8252" y="8375"/>
                    <a:pt x="8227" y="8375"/>
                    <a:pt x="8204" y="8375"/>
                  </a:cubicBezTo>
                  <a:cubicBezTo>
                    <a:pt x="7965" y="8375"/>
                    <a:pt x="7763" y="8369"/>
                    <a:pt x="7555" y="8240"/>
                  </a:cubicBezTo>
                  <a:cubicBezTo>
                    <a:pt x="7327" y="8097"/>
                    <a:pt x="7134" y="7797"/>
                    <a:pt x="7062" y="7554"/>
                  </a:cubicBezTo>
                  <a:cubicBezTo>
                    <a:pt x="6884" y="7011"/>
                    <a:pt x="7234" y="6426"/>
                    <a:pt x="7684" y="6240"/>
                  </a:cubicBezTo>
                  <a:cubicBezTo>
                    <a:pt x="7812" y="6184"/>
                    <a:pt x="7952" y="6157"/>
                    <a:pt x="8097" y="6157"/>
                  </a:cubicBezTo>
                  <a:close/>
                  <a:moveTo>
                    <a:pt x="13478" y="5611"/>
                  </a:moveTo>
                  <a:cubicBezTo>
                    <a:pt x="14063" y="5611"/>
                    <a:pt x="14502" y="5899"/>
                    <a:pt x="14567" y="6726"/>
                  </a:cubicBezTo>
                  <a:cubicBezTo>
                    <a:pt x="14632" y="7511"/>
                    <a:pt x="14482" y="8490"/>
                    <a:pt x="13525" y="8654"/>
                  </a:cubicBezTo>
                  <a:cubicBezTo>
                    <a:pt x="13438" y="8668"/>
                    <a:pt x="13349" y="8675"/>
                    <a:pt x="13257" y="8675"/>
                  </a:cubicBezTo>
                  <a:cubicBezTo>
                    <a:pt x="12577" y="8675"/>
                    <a:pt x="11797" y="8309"/>
                    <a:pt x="11211" y="8083"/>
                  </a:cubicBezTo>
                  <a:cubicBezTo>
                    <a:pt x="10804" y="7954"/>
                    <a:pt x="9633" y="7668"/>
                    <a:pt x="10169" y="6976"/>
                  </a:cubicBezTo>
                  <a:cubicBezTo>
                    <a:pt x="10826" y="6587"/>
                    <a:pt x="12400" y="5611"/>
                    <a:pt x="13478" y="5611"/>
                  </a:cubicBezTo>
                  <a:close/>
                  <a:moveTo>
                    <a:pt x="2894" y="6155"/>
                  </a:moveTo>
                  <a:cubicBezTo>
                    <a:pt x="3570" y="6155"/>
                    <a:pt x="4355" y="6520"/>
                    <a:pt x="4934" y="6747"/>
                  </a:cubicBezTo>
                  <a:cubicBezTo>
                    <a:pt x="5349" y="6876"/>
                    <a:pt x="6520" y="7161"/>
                    <a:pt x="5984" y="7854"/>
                  </a:cubicBezTo>
                  <a:cubicBezTo>
                    <a:pt x="5327" y="8243"/>
                    <a:pt x="3755" y="9219"/>
                    <a:pt x="2676" y="9219"/>
                  </a:cubicBezTo>
                  <a:cubicBezTo>
                    <a:pt x="2090" y="9219"/>
                    <a:pt x="1649" y="8931"/>
                    <a:pt x="1578" y="8104"/>
                  </a:cubicBezTo>
                  <a:cubicBezTo>
                    <a:pt x="1514" y="7311"/>
                    <a:pt x="1678" y="6333"/>
                    <a:pt x="2628" y="6176"/>
                  </a:cubicBezTo>
                  <a:cubicBezTo>
                    <a:pt x="2714" y="6162"/>
                    <a:pt x="2803" y="6155"/>
                    <a:pt x="2894" y="6155"/>
                  </a:cubicBezTo>
                  <a:close/>
                  <a:moveTo>
                    <a:pt x="9876" y="8575"/>
                  </a:moveTo>
                  <a:cubicBezTo>
                    <a:pt x="11018" y="8868"/>
                    <a:pt x="14682" y="9725"/>
                    <a:pt x="13168" y="11510"/>
                  </a:cubicBezTo>
                  <a:cubicBezTo>
                    <a:pt x="12796" y="11943"/>
                    <a:pt x="12283" y="12361"/>
                    <a:pt x="11734" y="12361"/>
                  </a:cubicBezTo>
                  <a:cubicBezTo>
                    <a:pt x="11513" y="12361"/>
                    <a:pt x="11287" y="12293"/>
                    <a:pt x="11061" y="12131"/>
                  </a:cubicBezTo>
                  <a:cubicBezTo>
                    <a:pt x="10454" y="11703"/>
                    <a:pt x="10126" y="10739"/>
                    <a:pt x="9826" y="10096"/>
                  </a:cubicBezTo>
                  <a:cubicBezTo>
                    <a:pt x="9626" y="9718"/>
                    <a:pt x="8998" y="8689"/>
                    <a:pt x="9876" y="8575"/>
                  </a:cubicBezTo>
                  <a:close/>
                  <a:moveTo>
                    <a:pt x="6462" y="8752"/>
                  </a:moveTo>
                  <a:cubicBezTo>
                    <a:pt x="6690" y="8752"/>
                    <a:pt x="6872" y="8866"/>
                    <a:pt x="6920" y="9204"/>
                  </a:cubicBezTo>
                  <a:cubicBezTo>
                    <a:pt x="6676" y="10155"/>
                    <a:pt x="6036" y="12866"/>
                    <a:pt x="4797" y="12866"/>
                  </a:cubicBezTo>
                  <a:cubicBezTo>
                    <a:pt x="4548" y="12866"/>
                    <a:pt x="4276" y="12757"/>
                    <a:pt x="3978" y="12503"/>
                  </a:cubicBezTo>
                  <a:cubicBezTo>
                    <a:pt x="3378" y="11981"/>
                    <a:pt x="2792" y="11182"/>
                    <a:pt x="3356" y="10396"/>
                  </a:cubicBezTo>
                  <a:cubicBezTo>
                    <a:pt x="3785" y="9789"/>
                    <a:pt x="4749" y="9454"/>
                    <a:pt x="5391" y="9161"/>
                  </a:cubicBezTo>
                  <a:cubicBezTo>
                    <a:pt x="5627" y="9034"/>
                    <a:pt x="6101" y="8752"/>
                    <a:pt x="6462" y="8752"/>
                  </a:cubicBezTo>
                  <a:close/>
                  <a:moveTo>
                    <a:pt x="8185" y="9372"/>
                  </a:moveTo>
                  <a:cubicBezTo>
                    <a:pt x="8286" y="9372"/>
                    <a:pt x="8399" y="9414"/>
                    <a:pt x="8526" y="9511"/>
                  </a:cubicBezTo>
                  <a:cubicBezTo>
                    <a:pt x="9126" y="10518"/>
                    <a:pt x="11126" y="13717"/>
                    <a:pt x="8776" y="13909"/>
                  </a:cubicBezTo>
                  <a:cubicBezTo>
                    <a:pt x="8679" y="13917"/>
                    <a:pt x="8579" y="13922"/>
                    <a:pt x="8478" y="13922"/>
                  </a:cubicBezTo>
                  <a:cubicBezTo>
                    <a:pt x="7755" y="13922"/>
                    <a:pt x="6980" y="13694"/>
                    <a:pt x="6848" y="12867"/>
                  </a:cubicBezTo>
                  <a:cubicBezTo>
                    <a:pt x="6720" y="12131"/>
                    <a:pt x="7162" y="11210"/>
                    <a:pt x="7419" y="10553"/>
                  </a:cubicBezTo>
                  <a:cubicBezTo>
                    <a:pt x="7519" y="10214"/>
                    <a:pt x="7728" y="9372"/>
                    <a:pt x="8185" y="9372"/>
                  </a:cubicBezTo>
                  <a:close/>
                  <a:moveTo>
                    <a:pt x="7989" y="0"/>
                  </a:moveTo>
                  <a:cubicBezTo>
                    <a:pt x="7032" y="0"/>
                    <a:pt x="6104" y="167"/>
                    <a:pt x="5227" y="535"/>
                  </a:cubicBezTo>
                  <a:cubicBezTo>
                    <a:pt x="2249" y="1806"/>
                    <a:pt x="0" y="5569"/>
                    <a:pt x="1143" y="9161"/>
                  </a:cubicBezTo>
                  <a:cubicBezTo>
                    <a:pt x="1650" y="10746"/>
                    <a:pt x="2885" y="12731"/>
                    <a:pt x="4377" y="13652"/>
                  </a:cubicBezTo>
                  <a:cubicBezTo>
                    <a:pt x="5738" y="14490"/>
                    <a:pt x="7069" y="14531"/>
                    <a:pt x="8618" y="14531"/>
                  </a:cubicBezTo>
                  <a:cubicBezTo>
                    <a:pt x="8785" y="14531"/>
                    <a:pt x="8954" y="14531"/>
                    <a:pt x="9126" y="14531"/>
                  </a:cubicBezTo>
                  <a:cubicBezTo>
                    <a:pt x="13211" y="14509"/>
                    <a:pt x="15596" y="10375"/>
                    <a:pt x="15410" y="6647"/>
                  </a:cubicBezTo>
                  <a:cubicBezTo>
                    <a:pt x="15346" y="5248"/>
                    <a:pt x="14482" y="3641"/>
                    <a:pt x="13532" y="2663"/>
                  </a:cubicBezTo>
                  <a:cubicBezTo>
                    <a:pt x="13218" y="2313"/>
                    <a:pt x="12240" y="1277"/>
                    <a:pt x="11218" y="920"/>
                  </a:cubicBezTo>
                  <a:cubicBezTo>
                    <a:pt x="10747" y="699"/>
                    <a:pt x="9669" y="163"/>
                    <a:pt x="9033" y="63"/>
                  </a:cubicBezTo>
                  <a:cubicBezTo>
                    <a:pt x="8682" y="22"/>
                    <a:pt x="8334" y="0"/>
                    <a:pt x="798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6" name="Google Shape;27476;p41"/>
            <p:cNvSpPr/>
            <p:nvPr/>
          </p:nvSpPr>
          <p:spPr>
            <a:xfrm>
              <a:off x="1639131" y="1934160"/>
              <a:ext cx="509518" cy="489170"/>
            </a:xfrm>
            <a:custGeom>
              <a:avLst/>
              <a:gdLst/>
              <a:ahLst/>
              <a:cxnLst/>
              <a:rect l="l" t="t" r="r" b="b"/>
              <a:pathLst>
                <a:path w="15325" h="14713" extrusionOk="0">
                  <a:moveTo>
                    <a:pt x="7626" y="141"/>
                  </a:moveTo>
                  <a:cubicBezTo>
                    <a:pt x="8053" y="141"/>
                    <a:pt x="8474" y="186"/>
                    <a:pt x="8863" y="293"/>
                  </a:cubicBezTo>
                  <a:cubicBezTo>
                    <a:pt x="9520" y="472"/>
                    <a:pt x="10127" y="814"/>
                    <a:pt x="10755" y="1078"/>
                  </a:cubicBezTo>
                  <a:cubicBezTo>
                    <a:pt x="11505" y="1407"/>
                    <a:pt x="12140" y="1885"/>
                    <a:pt x="12719" y="2464"/>
                  </a:cubicBezTo>
                  <a:cubicBezTo>
                    <a:pt x="13868" y="3613"/>
                    <a:pt x="14818" y="5113"/>
                    <a:pt x="14925" y="6784"/>
                  </a:cubicBezTo>
                  <a:cubicBezTo>
                    <a:pt x="14926" y="6788"/>
                    <a:pt x="14929" y="6791"/>
                    <a:pt x="14933" y="6794"/>
                  </a:cubicBezTo>
                  <a:lnTo>
                    <a:pt x="14933" y="6794"/>
                  </a:lnTo>
                  <a:cubicBezTo>
                    <a:pt x="15035" y="9324"/>
                    <a:pt x="14035" y="12072"/>
                    <a:pt x="11933" y="13575"/>
                  </a:cubicBezTo>
                  <a:cubicBezTo>
                    <a:pt x="10759" y="14416"/>
                    <a:pt x="9478" y="14579"/>
                    <a:pt x="8095" y="14579"/>
                  </a:cubicBezTo>
                  <a:cubicBezTo>
                    <a:pt x="7964" y="14579"/>
                    <a:pt x="7832" y="14577"/>
                    <a:pt x="7699" y="14575"/>
                  </a:cubicBezTo>
                  <a:cubicBezTo>
                    <a:pt x="6035" y="14539"/>
                    <a:pt x="4471" y="14175"/>
                    <a:pt x="3229" y="12989"/>
                  </a:cubicBezTo>
                  <a:cubicBezTo>
                    <a:pt x="1058" y="10897"/>
                    <a:pt x="1" y="7705"/>
                    <a:pt x="1079" y="4827"/>
                  </a:cubicBezTo>
                  <a:cubicBezTo>
                    <a:pt x="1586" y="3478"/>
                    <a:pt x="2500" y="2264"/>
                    <a:pt x="3657" y="1407"/>
                  </a:cubicBezTo>
                  <a:cubicBezTo>
                    <a:pt x="4321" y="921"/>
                    <a:pt x="5064" y="564"/>
                    <a:pt x="5871" y="364"/>
                  </a:cubicBezTo>
                  <a:cubicBezTo>
                    <a:pt x="6414" y="231"/>
                    <a:pt x="7025" y="141"/>
                    <a:pt x="7626" y="141"/>
                  </a:cubicBezTo>
                  <a:close/>
                  <a:moveTo>
                    <a:pt x="7690" y="0"/>
                  </a:moveTo>
                  <a:cubicBezTo>
                    <a:pt x="6611" y="0"/>
                    <a:pt x="5495" y="275"/>
                    <a:pt x="4585" y="707"/>
                  </a:cubicBezTo>
                  <a:cubicBezTo>
                    <a:pt x="3279" y="1321"/>
                    <a:pt x="2193" y="2364"/>
                    <a:pt x="1450" y="3585"/>
                  </a:cubicBezTo>
                  <a:cubicBezTo>
                    <a:pt x="636" y="4927"/>
                    <a:pt x="229" y="6527"/>
                    <a:pt x="415" y="8084"/>
                  </a:cubicBezTo>
                  <a:cubicBezTo>
                    <a:pt x="601" y="9683"/>
                    <a:pt x="1415" y="11233"/>
                    <a:pt x="2436" y="12461"/>
                  </a:cubicBezTo>
                  <a:cubicBezTo>
                    <a:pt x="3521" y="13761"/>
                    <a:pt x="4949" y="14489"/>
                    <a:pt x="6642" y="14639"/>
                  </a:cubicBezTo>
                  <a:cubicBezTo>
                    <a:pt x="7138" y="14681"/>
                    <a:pt x="7648" y="14712"/>
                    <a:pt x="8160" y="14712"/>
                  </a:cubicBezTo>
                  <a:cubicBezTo>
                    <a:pt x="9136" y="14712"/>
                    <a:pt x="10117" y="14597"/>
                    <a:pt x="11012" y="14218"/>
                  </a:cubicBezTo>
                  <a:cubicBezTo>
                    <a:pt x="13889" y="12997"/>
                    <a:pt x="15324" y="9693"/>
                    <a:pt x="15190" y="6709"/>
                  </a:cubicBezTo>
                  <a:lnTo>
                    <a:pt x="15190" y="6709"/>
                  </a:lnTo>
                  <a:cubicBezTo>
                    <a:pt x="15190" y="6708"/>
                    <a:pt x="15190" y="6707"/>
                    <a:pt x="15190" y="6705"/>
                  </a:cubicBezTo>
                  <a:lnTo>
                    <a:pt x="15190" y="6705"/>
                  </a:lnTo>
                  <a:cubicBezTo>
                    <a:pt x="15190" y="6705"/>
                    <a:pt x="15190" y="6705"/>
                    <a:pt x="15190" y="6705"/>
                  </a:cubicBezTo>
                  <a:cubicBezTo>
                    <a:pt x="15190" y="6705"/>
                    <a:pt x="15189" y="6704"/>
                    <a:pt x="15189" y="6703"/>
                  </a:cubicBezTo>
                  <a:lnTo>
                    <a:pt x="15189" y="6703"/>
                  </a:lnTo>
                  <a:cubicBezTo>
                    <a:pt x="15088" y="5076"/>
                    <a:pt x="14182" y="3606"/>
                    <a:pt x="13076" y="2464"/>
                  </a:cubicBezTo>
                  <a:cubicBezTo>
                    <a:pt x="12048" y="1407"/>
                    <a:pt x="10748" y="729"/>
                    <a:pt x="9363" y="257"/>
                  </a:cubicBezTo>
                  <a:cubicBezTo>
                    <a:pt x="8841" y="80"/>
                    <a:pt x="8271" y="0"/>
                    <a:pt x="7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7" name="Google Shape;27477;p41"/>
            <p:cNvSpPr/>
            <p:nvPr/>
          </p:nvSpPr>
          <p:spPr>
            <a:xfrm>
              <a:off x="1919531" y="2000786"/>
              <a:ext cx="152074" cy="140471"/>
            </a:xfrm>
            <a:custGeom>
              <a:avLst/>
              <a:gdLst/>
              <a:ahLst/>
              <a:cxnLst/>
              <a:rect l="l" t="t" r="r" b="b"/>
              <a:pathLst>
                <a:path w="4574" h="4225" extrusionOk="0">
                  <a:moveTo>
                    <a:pt x="2537" y="131"/>
                  </a:moveTo>
                  <a:cubicBezTo>
                    <a:pt x="2800" y="131"/>
                    <a:pt x="3056" y="279"/>
                    <a:pt x="3283" y="466"/>
                  </a:cubicBezTo>
                  <a:lnTo>
                    <a:pt x="3283" y="466"/>
                  </a:lnTo>
                  <a:cubicBezTo>
                    <a:pt x="3284" y="466"/>
                    <a:pt x="3284" y="467"/>
                    <a:pt x="3285" y="467"/>
                  </a:cubicBezTo>
                  <a:cubicBezTo>
                    <a:pt x="3285" y="467"/>
                    <a:pt x="3285" y="467"/>
                    <a:pt x="3285" y="467"/>
                  </a:cubicBezTo>
                  <a:lnTo>
                    <a:pt x="3285" y="467"/>
                  </a:lnTo>
                  <a:cubicBezTo>
                    <a:pt x="3285" y="467"/>
                    <a:pt x="3286" y="467"/>
                    <a:pt x="3286" y="468"/>
                  </a:cubicBezTo>
                  <a:lnTo>
                    <a:pt x="3286" y="468"/>
                  </a:lnTo>
                  <a:cubicBezTo>
                    <a:pt x="3785" y="903"/>
                    <a:pt x="4327" y="1560"/>
                    <a:pt x="4049" y="2274"/>
                  </a:cubicBezTo>
                  <a:cubicBezTo>
                    <a:pt x="3813" y="2916"/>
                    <a:pt x="3064" y="3238"/>
                    <a:pt x="2471" y="3495"/>
                  </a:cubicBezTo>
                  <a:cubicBezTo>
                    <a:pt x="2107" y="3652"/>
                    <a:pt x="1750" y="3859"/>
                    <a:pt x="1371" y="4009"/>
                  </a:cubicBezTo>
                  <a:cubicBezTo>
                    <a:pt x="1229" y="4067"/>
                    <a:pt x="1109" y="4093"/>
                    <a:pt x="1011" y="4093"/>
                  </a:cubicBezTo>
                  <a:cubicBezTo>
                    <a:pt x="654" y="4093"/>
                    <a:pt x="581" y="3742"/>
                    <a:pt x="693" y="3316"/>
                  </a:cubicBezTo>
                  <a:cubicBezTo>
                    <a:pt x="886" y="2602"/>
                    <a:pt x="1086" y="1867"/>
                    <a:pt x="1421" y="1210"/>
                  </a:cubicBezTo>
                  <a:cubicBezTo>
                    <a:pt x="1586" y="881"/>
                    <a:pt x="1785" y="524"/>
                    <a:pt x="2085" y="296"/>
                  </a:cubicBezTo>
                  <a:cubicBezTo>
                    <a:pt x="2235" y="179"/>
                    <a:pt x="2387" y="131"/>
                    <a:pt x="2537" y="131"/>
                  </a:cubicBezTo>
                  <a:close/>
                  <a:moveTo>
                    <a:pt x="2646" y="1"/>
                  </a:moveTo>
                  <a:cubicBezTo>
                    <a:pt x="1678" y="1"/>
                    <a:pt x="1030" y="1407"/>
                    <a:pt x="729" y="2324"/>
                  </a:cubicBezTo>
                  <a:cubicBezTo>
                    <a:pt x="586" y="2752"/>
                    <a:pt x="0" y="4002"/>
                    <a:pt x="686" y="4202"/>
                  </a:cubicBezTo>
                  <a:cubicBezTo>
                    <a:pt x="745" y="4218"/>
                    <a:pt x="807" y="4225"/>
                    <a:pt x="870" y="4225"/>
                  </a:cubicBezTo>
                  <a:cubicBezTo>
                    <a:pt x="1112" y="4225"/>
                    <a:pt x="1374" y="4121"/>
                    <a:pt x="1578" y="4030"/>
                  </a:cubicBezTo>
                  <a:cubicBezTo>
                    <a:pt x="2035" y="3823"/>
                    <a:pt x="2492" y="3609"/>
                    <a:pt x="2935" y="3395"/>
                  </a:cubicBezTo>
                  <a:cubicBezTo>
                    <a:pt x="3464" y="3145"/>
                    <a:pt x="4078" y="2802"/>
                    <a:pt x="4299" y="2224"/>
                  </a:cubicBezTo>
                  <a:cubicBezTo>
                    <a:pt x="4574" y="1512"/>
                    <a:pt x="4043" y="843"/>
                    <a:pt x="3535" y="386"/>
                  </a:cubicBezTo>
                  <a:lnTo>
                    <a:pt x="3535" y="386"/>
                  </a:lnTo>
                  <a:cubicBezTo>
                    <a:pt x="3536" y="379"/>
                    <a:pt x="3534" y="373"/>
                    <a:pt x="3528" y="367"/>
                  </a:cubicBezTo>
                  <a:cubicBezTo>
                    <a:pt x="3210" y="109"/>
                    <a:pt x="2916" y="1"/>
                    <a:pt x="26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8" name="Google Shape;27478;p41"/>
            <p:cNvSpPr/>
            <p:nvPr/>
          </p:nvSpPr>
          <p:spPr>
            <a:xfrm>
              <a:off x="1804133" y="1965611"/>
              <a:ext cx="140105" cy="155864"/>
            </a:xfrm>
            <a:custGeom>
              <a:avLst/>
              <a:gdLst/>
              <a:ahLst/>
              <a:cxnLst/>
              <a:rect l="l" t="t" r="r" b="b"/>
              <a:pathLst>
                <a:path w="4214" h="4688" extrusionOk="0">
                  <a:moveTo>
                    <a:pt x="2322" y="122"/>
                  </a:moveTo>
                  <a:cubicBezTo>
                    <a:pt x="2794" y="122"/>
                    <a:pt x="3291" y="210"/>
                    <a:pt x="3614" y="568"/>
                  </a:cubicBezTo>
                  <a:cubicBezTo>
                    <a:pt x="4078" y="1089"/>
                    <a:pt x="3893" y="1868"/>
                    <a:pt x="3693" y="2453"/>
                  </a:cubicBezTo>
                  <a:cubicBezTo>
                    <a:pt x="3543" y="2910"/>
                    <a:pt x="3357" y="3346"/>
                    <a:pt x="3200" y="3803"/>
                  </a:cubicBezTo>
                  <a:cubicBezTo>
                    <a:pt x="3136" y="3989"/>
                    <a:pt x="3057" y="4274"/>
                    <a:pt x="2907" y="4417"/>
                  </a:cubicBezTo>
                  <a:cubicBezTo>
                    <a:pt x="2821" y="4497"/>
                    <a:pt x="2744" y="4529"/>
                    <a:pt x="2676" y="4529"/>
                  </a:cubicBezTo>
                  <a:cubicBezTo>
                    <a:pt x="2513" y="4529"/>
                    <a:pt x="2396" y="4345"/>
                    <a:pt x="2300" y="4189"/>
                  </a:cubicBezTo>
                  <a:cubicBezTo>
                    <a:pt x="1765" y="3296"/>
                    <a:pt x="1" y="347"/>
                    <a:pt x="2050" y="132"/>
                  </a:cubicBezTo>
                  <a:cubicBezTo>
                    <a:pt x="2058" y="132"/>
                    <a:pt x="2066" y="131"/>
                    <a:pt x="2074" y="129"/>
                  </a:cubicBezTo>
                  <a:lnTo>
                    <a:pt x="2074" y="129"/>
                  </a:lnTo>
                  <a:cubicBezTo>
                    <a:pt x="2155" y="125"/>
                    <a:pt x="2238" y="122"/>
                    <a:pt x="2322" y="122"/>
                  </a:cubicBezTo>
                  <a:close/>
                  <a:moveTo>
                    <a:pt x="2447" y="1"/>
                  </a:moveTo>
                  <a:cubicBezTo>
                    <a:pt x="2337" y="1"/>
                    <a:pt x="2228" y="5"/>
                    <a:pt x="2122" y="11"/>
                  </a:cubicBezTo>
                  <a:cubicBezTo>
                    <a:pt x="2110" y="11"/>
                    <a:pt x="2096" y="14"/>
                    <a:pt x="2081" y="20"/>
                  </a:cubicBezTo>
                  <a:lnTo>
                    <a:pt x="2081" y="20"/>
                  </a:lnTo>
                  <a:cubicBezTo>
                    <a:pt x="1408" y="94"/>
                    <a:pt x="858" y="423"/>
                    <a:pt x="836" y="1161"/>
                  </a:cubicBezTo>
                  <a:cubicBezTo>
                    <a:pt x="808" y="2025"/>
                    <a:pt x="1293" y="2903"/>
                    <a:pt x="1693" y="3639"/>
                  </a:cubicBezTo>
                  <a:cubicBezTo>
                    <a:pt x="1898" y="4014"/>
                    <a:pt x="2171" y="4687"/>
                    <a:pt x="2633" y="4687"/>
                  </a:cubicBezTo>
                  <a:cubicBezTo>
                    <a:pt x="2734" y="4687"/>
                    <a:pt x="2844" y="4655"/>
                    <a:pt x="2964" y="4581"/>
                  </a:cubicBezTo>
                  <a:cubicBezTo>
                    <a:pt x="3286" y="4381"/>
                    <a:pt x="3407" y="3946"/>
                    <a:pt x="3507" y="3603"/>
                  </a:cubicBezTo>
                  <a:cubicBezTo>
                    <a:pt x="3685" y="3025"/>
                    <a:pt x="3978" y="2475"/>
                    <a:pt x="4092" y="1875"/>
                  </a:cubicBezTo>
                  <a:cubicBezTo>
                    <a:pt x="4214" y="1296"/>
                    <a:pt x="4157" y="639"/>
                    <a:pt x="3621" y="282"/>
                  </a:cubicBezTo>
                  <a:cubicBezTo>
                    <a:pt x="3278" y="58"/>
                    <a:pt x="2856" y="1"/>
                    <a:pt x="2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9" name="Google Shape;27479;p41"/>
            <p:cNvSpPr/>
            <p:nvPr/>
          </p:nvSpPr>
          <p:spPr>
            <a:xfrm>
              <a:off x="1855665" y="2140454"/>
              <a:ext cx="85745" cy="77699"/>
            </a:xfrm>
            <a:custGeom>
              <a:avLst/>
              <a:gdLst/>
              <a:ahLst/>
              <a:cxnLst/>
              <a:rect l="l" t="t" r="r" b="b"/>
              <a:pathLst>
                <a:path w="2579" h="2337" extrusionOk="0">
                  <a:moveTo>
                    <a:pt x="1170" y="116"/>
                  </a:moveTo>
                  <a:cubicBezTo>
                    <a:pt x="1253" y="116"/>
                    <a:pt x="1339" y="129"/>
                    <a:pt x="1429" y="158"/>
                  </a:cubicBezTo>
                  <a:cubicBezTo>
                    <a:pt x="1821" y="286"/>
                    <a:pt x="2171" y="622"/>
                    <a:pt x="2243" y="1036"/>
                  </a:cubicBezTo>
                  <a:cubicBezTo>
                    <a:pt x="2321" y="1515"/>
                    <a:pt x="2021" y="2164"/>
                    <a:pt x="1471" y="2214"/>
                  </a:cubicBezTo>
                  <a:cubicBezTo>
                    <a:pt x="922" y="2214"/>
                    <a:pt x="500" y="1979"/>
                    <a:pt x="329" y="1415"/>
                  </a:cubicBezTo>
                  <a:cubicBezTo>
                    <a:pt x="165" y="860"/>
                    <a:pt x="552" y="116"/>
                    <a:pt x="1170" y="116"/>
                  </a:cubicBezTo>
                  <a:close/>
                  <a:moveTo>
                    <a:pt x="1292" y="0"/>
                  </a:moveTo>
                  <a:cubicBezTo>
                    <a:pt x="668" y="0"/>
                    <a:pt x="92" y="453"/>
                    <a:pt x="29" y="1093"/>
                  </a:cubicBezTo>
                  <a:cubicBezTo>
                    <a:pt x="0" y="1436"/>
                    <a:pt x="150" y="1793"/>
                    <a:pt x="386" y="2036"/>
                  </a:cubicBezTo>
                  <a:cubicBezTo>
                    <a:pt x="646" y="2303"/>
                    <a:pt x="981" y="2335"/>
                    <a:pt x="1339" y="2336"/>
                  </a:cubicBezTo>
                  <a:lnTo>
                    <a:pt x="1339" y="2336"/>
                  </a:lnTo>
                  <a:cubicBezTo>
                    <a:pt x="1343" y="2336"/>
                    <a:pt x="1347" y="2336"/>
                    <a:pt x="1351" y="2336"/>
                  </a:cubicBezTo>
                  <a:cubicBezTo>
                    <a:pt x="1355" y="2336"/>
                    <a:pt x="1360" y="2336"/>
                    <a:pt x="1364" y="2336"/>
                  </a:cubicBezTo>
                  <a:cubicBezTo>
                    <a:pt x="1971" y="2293"/>
                    <a:pt x="2428" y="1879"/>
                    <a:pt x="2500" y="1265"/>
                  </a:cubicBezTo>
                  <a:cubicBezTo>
                    <a:pt x="2578" y="608"/>
                    <a:pt x="1971" y="8"/>
                    <a:pt x="1321" y="1"/>
                  </a:cubicBezTo>
                  <a:cubicBezTo>
                    <a:pt x="1312" y="0"/>
                    <a:pt x="1302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0" name="Google Shape;27480;p41"/>
            <p:cNvSpPr/>
            <p:nvPr/>
          </p:nvSpPr>
          <p:spPr>
            <a:xfrm>
              <a:off x="1681121" y="2016977"/>
              <a:ext cx="177176" cy="129433"/>
            </a:xfrm>
            <a:custGeom>
              <a:avLst/>
              <a:gdLst/>
              <a:ahLst/>
              <a:cxnLst/>
              <a:rect l="l" t="t" r="r" b="b"/>
              <a:pathLst>
                <a:path w="5329" h="3893" extrusionOk="0">
                  <a:moveTo>
                    <a:pt x="2785" y="126"/>
                  </a:moveTo>
                  <a:cubicBezTo>
                    <a:pt x="2893" y="126"/>
                    <a:pt x="3003" y="145"/>
                    <a:pt x="3115" y="187"/>
                  </a:cubicBezTo>
                  <a:cubicBezTo>
                    <a:pt x="3465" y="323"/>
                    <a:pt x="3722" y="623"/>
                    <a:pt x="3915" y="930"/>
                  </a:cubicBezTo>
                  <a:cubicBezTo>
                    <a:pt x="4201" y="1372"/>
                    <a:pt x="4365" y="1879"/>
                    <a:pt x="4601" y="2358"/>
                  </a:cubicBezTo>
                  <a:cubicBezTo>
                    <a:pt x="4750" y="2679"/>
                    <a:pt x="5000" y="3008"/>
                    <a:pt x="5000" y="3379"/>
                  </a:cubicBezTo>
                  <a:cubicBezTo>
                    <a:pt x="5004" y="3663"/>
                    <a:pt x="4863" y="3745"/>
                    <a:pt x="4681" y="3745"/>
                  </a:cubicBezTo>
                  <a:cubicBezTo>
                    <a:pt x="4487" y="3745"/>
                    <a:pt x="4245" y="3652"/>
                    <a:pt x="4079" y="3608"/>
                  </a:cubicBezTo>
                  <a:cubicBezTo>
                    <a:pt x="2987" y="3308"/>
                    <a:pt x="225" y="2487"/>
                    <a:pt x="1507" y="910"/>
                  </a:cubicBezTo>
                  <a:lnTo>
                    <a:pt x="1507" y="910"/>
                  </a:lnTo>
                  <a:cubicBezTo>
                    <a:pt x="1508" y="910"/>
                    <a:pt x="1508" y="909"/>
                    <a:pt x="1509" y="908"/>
                  </a:cubicBezTo>
                  <a:lnTo>
                    <a:pt x="1509" y="908"/>
                  </a:lnTo>
                  <a:cubicBezTo>
                    <a:pt x="1509" y="908"/>
                    <a:pt x="1509" y="908"/>
                    <a:pt x="1509" y="908"/>
                  </a:cubicBezTo>
                  <a:cubicBezTo>
                    <a:pt x="1509" y="908"/>
                    <a:pt x="1509" y="908"/>
                    <a:pt x="1509" y="907"/>
                  </a:cubicBezTo>
                  <a:lnTo>
                    <a:pt x="1509" y="907"/>
                  </a:lnTo>
                  <a:cubicBezTo>
                    <a:pt x="1828" y="548"/>
                    <a:pt x="2277" y="126"/>
                    <a:pt x="2785" y="126"/>
                  </a:cubicBezTo>
                  <a:close/>
                  <a:moveTo>
                    <a:pt x="2868" y="0"/>
                  </a:moveTo>
                  <a:cubicBezTo>
                    <a:pt x="2820" y="0"/>
                    <a:pt x="2772" y="3"/>
                    <a:pt x="2722" y="9"/>
                  </a:cubicBezTo>
                  <a:cubicBezTo>
                    <a:pt x="2137" y="73"/>
                    <a:pt x="1651" y="487"/>
                    <a:pt x="1273" y="915"/>
                  </a:cubicBezTo>
                  <a:cubicBezTo>
                    <a:pt x="1273" y="915"/>
                    <a:pt x="1273" y="915"/>
                    <a:pt x="1273" y="915"/>
                  </a:cubicBezTo>
                  <a:lnTo>
                    <a:pt x="1273" y="915"/>
                  </a:lnTo>
                  <a:cubicBezTo>
                    <a:pt x="1271" y="917"/>
                    <a:pt x="1270" y="919"/>
                    <a:pt x="1268" y="921"/>
                  </a:cubicBezTo>
                  <a:lnTo>
                    <a:pt x="1268" y="921"/>
                  </a:lnTo>
                  <a:cubicBezTo>
                    <a:pt x="1" y="2488"/>
                    <a:pt x="2531" y="3337"/>
                    <a:pt x="3672" y="3665"/>
                  </a:cubicBezTo>
                  <a:cubicBezTo>
                    <a:pt x="3911" y="3736"/>
                    <a:pt x="4324" y="3893"/>
                    <a:pt x="4670" y="3893"/>
                  </a:cubicBezTo>
                  <a:cubicBezTo>
                    <a:pt x="4945" y="3893"/>
                    <a:pt x="5178" y="3795"/>
                    <a:pt x="5250" y="3479"/>
                  </a:cubicBezTo>
                  <a:cubicBezTo>
                    <a:pt x="5329" y="3115"/>
                    <a:pt x="5072" y="2715"/>
                    <a:pt x="4922" y="2401"/>
                  </a:cubicBezTo>
                  <a:cubicBezTo>
                    <a:pt x="4650" y="1894"/>
                    <a:pt x="4486" y="1344"/>
                    <a:pt x="4172" y="858"/>
                  </a:cubicBezTo>
                  <a:cubicBezTo>
                    <a:pt x="3862" y="384"/>
                    <a:pt x="3437" y="0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1" name="Google Shape;27481;p41"/>
            <p:cNvSpPr/>
            <p:nvPr/>
          </p:nvSpPr>
          <p:spPr>
            <a:xfrm>
              <a:off x="1673874" y="2139922"/>
              <a:ext cx="179204" cy="105561"/>
            </a:xfrm>
            <a:custGeom>
              <a:avLst/>
              <a:gdLst/>
              <a:ahLst/>
              <a:cxnLst/>
              <a:rect l="l" t="t" r="r" b="b"/>
              <a:pathLst>
                <a:path w="5390" h="3175" extrusionOk="0">
                  <a:moveTo>
                    <a:pt x="1485" y="114"/>
                  </a:moveTo>
                  <a:cubicBezTo>
                    <a:pt x="1994" y="114"/>
                    <a:pt x="2564" y="361"/>
                    <a:pt x="2976" y="524"/>
                  </a:cubicBezTo>
                  <a:cubicBezTo>
                    <a:pt x="3455" y="709"/>
                    <a:pt x="5390" y="1231"/>
                    <a:pt x="4262" y="1895"/>
                  </a:cubicBezTo>
                  <a:cubicBezTo>
                    <a:pt x="3629" y="2267"/>
                    <a:pt x="2323" y="3051"/>
                    <a:pt x="1386" y="3051"/>
                  </a:cubicBezTo>
                  <a:cubicBezTo>
                    <a:pt x="831" y="3051"/>
                    <a:pt x="407" y="2777"/>
                    <a:pt x="327" y="1980"/>
                  </a:cubicBezTo>
                  <a:cubicBezTo>
                    <a:pt x="291" y="1459"/>
                    <a:pt x="320" y="824"/>
                    <a:pt x="705" y="424"/>
                  </a:cubicBezTo>
                  <a:cubicBezTo>
                    <a:pt x="917" y="196"/>
                    <a:pt x="1191" y="114"/>
                    <a:pt x="1485" y="114"/>
                  </a:cubicBezTo>
                  <a:close/>
                  <a:moveTo>
                    <a:pt x="1589" y="1"/>
                  </a:moveTo>
                  <a:cubicBezTo>
                    <a:pt x="420" y="1"/>
                    <a:pt x="0" y="985"/>
                    <a:pt x="70" y="2052"/>
                  </a:cubicBezTo>
                  <a:cubicBezTo>
                    <a:pt x="70" y="2054"/>
                    <a:pt x="70" y="2057"/>
                    <a:pt x="71" y="2059"/>
                  </a:cubicBezTo>
                  <a:lnTo>
                    <a:pt x="71" y="2059"/>
                  </a:lnTo>
                  <a:cubicBezTo>
                    <a:pt x="159" y="2896"/>
                    <a:pt x="642" y="3175"/>
                    <a:pt x="1249" y="3175"/>
                  </a:cubicBezTo>
                  <a:cubicBezTo>
                    <a:pt x="2087" y="3175"/>
                    <a:pt x="3162" y="2643"/>
                    <a:pt x="3762" y="2316"/>
                  </a:cubicBezTo>
                  <a:cubicBezTo>
                    <a:pt x="4183" y="2080"/>
                    <a:pt x="5383" y="1573"/>
                    <a:pt x="4619" y="995"/>
                  </a:cubicBezTo>
                  <a:cubicBezTo>
                    <a:pt x="4290" y="745"/>
                    <a:pt x="3862" y="681"/>
                    <a:pt x="3483" y="531"/>
                  </a:cubicBezTo>
                  <a:cubicBezTo>
                    <a:pt x="2905" y="302"/>
                    <a:pt x="2305" y="31"/>
                    <a:pt x="1677" y="2"/>
                  </a:cubicBezTo>
                  <a:cubicBezTo>
                    <a:pt x="1647" y="1"/>
                    <a:pt x="1618" y="1"/>
                    <a:pt x="15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2" name="Google Shape;27482;p41"/>
            <p:cNvSpPr/>
            <p:nvPr/>
          </p:nvSpPr>
          <p:spPr>
            <a:xfrm>
              <a:off x="1720884" y="2226562"/>
              <a:ext cx="152373" cy="140238"/>
            </a:xfrm>
            <a:custGeom>
              <a:avLst/>
              <a:gdLst/>
              <a:ahLst/>
              <a:cxnLst/>
              <a:rect l="l" t="t" r="r" b="b"/>
              <a:pathLst>
                <a:path w="4583" h="4218" extrusionOk="0">
                  <a:moveTo>
                    <a:pt x="3567" y="125"/>
                  </a:moveTo>
                  <a:cubicBezTo>
                    <a:pt x="3927" y="125"/>
                    <a:pt x="3995" y="476"/>
                    <a:pt x="3883" y="903"/>
                  </a:cubicBezTo>
                  <a:cubicBezTo>
                    <a:pt x="3697" y="1617"/>
                    <a:pt x="3490" y="2352"/>
                    <a:pt x="3162" y="3009"/>
                  </a:cubicBezTo>
                  <a:cubicBezTo>
                    <a:pt x="2990" y="3345"/>
                    <a:pt x="2798" y="3702"/>
                    <a:pt x="2490" y="3923"/>
                  </a:cubicBezTo>
                  <a:cubicBezTo>
                    <a:pt x="2344" y="4038"/>
                    <a:pt x="2196" y="4086"/>
                    <a:pt x="2048" y="4086"/>
                  </a:cubicBezTo>
                  <a:cubicBezTo>
                    <a:pt x="1785" y="4086"/>
                    <a:pt x="1527" y="3935"/>
                    <a:pt x="1298" y="3752"/>
                  </a:cubicBezTo>
                  <a:cubicBezTo>
                    <a:pt x="798" y="3316"/>
                    <a:pt x="255" y="2666"/>
                    <a:pt x="527" y="1952"/>
                  </a:cubicBezTo>
                  <a:cubicBezTo>
                    <a:pt x="770" y="1310"/>
                    <a:pt x="1519" y="988"/>
                    <a:pt x="2112" y="724"/>
                  </a:cubicBezTo>
                  <a:cubicBezTo>
                    <a:pt x="2476" y="567"/>
                    <a:pt x="2833" y="360"/>
                    <a:pt x="3205" y="210"/>
                  </a:cubicBezTo>
                  <a:cubicBezTo>
                    <a:pt x="3349" y="152"/>
                    <a:pt x="3469" y="125"/>
                    <a:pt x="3567" y="125"/>
                  </a:cubicBezTo>
                  <a:close/>
                  <a:moveTo>
                    <a:pt x="3701" y="0"/>
                  </a:moveTo>
                  <a:cubicBezTo>
                    <a:pt x="3462" y="0"/>
                    <a:pt x="3205" y="100"/>
                    <a:pt x="2997" y="196"/>
                  </a:cubicBezTo>
                  <a:cubicBezTo>
                    <a:pt x="2548" y="396"/>
                    <a:pt x="2091" y="610"/>
                    <a:pt x="1641" y="824"/>
                  </a:cubicBezTo>
                  <a:cubicBezTo>
                    <a:pt x="1119" y="1074"/>
                    <a:pt x="498" y="1417"/>
                    <a:pt x="277" y="1995"/>
                  </a:cubicBezTo>
                  <a:cubicBezTo>
                    <a:pt x="1" y="2710"/>
                    <a:pt x="545" y="3382"/>
                    <a:pt x="1048" y="3839"/>
                  </a:cubicBezTo>
                  <a:lnTo>
                    <a:pt x="1048" y="3839"/>
                  </a:lnTo>
                  <a:cubicBezTo>
                    <a:pt x="1048" y="3844"/>
                    <a:pt x="1051" y="3848"/>
                    <a:pt x="1055" y="3852"/>
                  </a:cubicBezTo>
                  <a:cubicBezTo>
                    <a:pt x="1373" y="4109"/>
                    <a:pt x="1667" y="4218"/>
                    <a:pt x="1936" y="4218"/>
                  </a:cubicBezTo>
                  <a:cubicBezTo>
                    <a:pt x="2905" y="4218"/>
                    <a:pt x="3551" y="2812"/>
                    <a:pt x="3847" y="1895"/>
                  </a:cubicBezTo>
                  <a:cubicBezTo>
                    <a:pt x="3990" y="1467"/>
                    <a:pt x="4583" y="217"/>
                    <a:pt x="3890" y="24"/>
                  </a:cubicBezTo>
                  <a:cubicBezTo>
                    <a:pt x="3829" y="7"/>
                    <a:pt x="3766" y="0"/>
                    <a:pt x="3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3" name="Google Shape;27483;p41"/>
            <p:cNvSpPr/>
            <p:nvPr/>
          </p:nvSpPr>
          <p:spPr>
            <a:xfrm>
              <a:off x="1848550" y="2246277"/>
              <a:ext cx="140105" cy="155598"/>
            </a:xfrm>
            <a:custGeom>
              <a:avLst/>
              <a:gdLst/>
              <a:ahLst/>
              <a:cxnLst/>
              <a:rect l="l" t="t" r="r" b="b"/>
              <a:pathLst>
                <a:path w="4214" h="4680" extrusionOk="0">
                  <a:moveTo>
                    <a:pt x="1533" y="159"/>
                  </a:moveTo>
                  <a:cubicBezTo>
                    <a:pt x="1697" y="159"/>
                    <a:pt x="1812" y="345"/>
                    <a:pt x="1914" y="502"/>
                  </a:cubicBezTo>
                  <a:cubicBezTo>
                    <a:pt x="2449" y="1395"/>
                    <a:pt x="4213" y="4337"/>
                    <a:pt x="2164" y="4551"/>
                  </a:cubicBezTo>
                  <a:cubicBezTo>
                    <a:pt x="2159" y="4552"/>
                    <a:pt x="2154" y="4553"/>
                    <a:pt x="2149" y="4553"/>
                  </a:cubicBezTo>
                  <a:lnTo>
                    <a:pt x="2149" y="4553"/>
                  </a:lnTo>
                  <a:cubicBezTo>
                    <a:pt x="2064" y="4559"/>
                    <a:pt x="1977" y="4562"/>
                    <a:pt x="1888" y="4562"/>
                  </a:cubicBezTo>
                  <a:cubicBezTo>
                    <a:pt x="1420" y="4562"/>
                    <a:pt x="923" y="4474"/>
                    <a:pt x="600" y="4116"/>
                  </a:cubicBezTo>
                  <a:cubicBezTo>
                    <a:pt x="136" y="3601"/>
                    <a:pt x="321" y="2823"/>
                    <a:pt x="521" y="2230"/>
                  </a:cubicBezTo>
                  <a:cubicBezTo>
                    <a:pt x="671" y="1781"/>
                    <a:pt x="857" y="1338"/>
                    <a:pt x="1007" y="888"/>
                  </a:cubicBezTo>
                  <a:cubicBezTo>
                    <a:pt x="1071" y="695"/>
                    <a:pt x="1150" y="410"/>
                    <a:pt x="1307" y="267"/>
                  </a:cubicBezTo>
                  <a:cubicBezTo>
                    <a:pt x="1392" y="190"/>
                    <a:pt x="1466" y="159"/>
                    <a:pt x="1533" y="159"/>
                  </a:cubicBezTo>
                  <a:close/>
                  <a:moveTo>
                    <a:pt x="1585" y="0"/>
                  </a:moveTo>
                  <a:cubicBezTo>
                    <a:pt x="1483" y="0"/>
                    <a:pt x="1372" y="33"/>
                    <a:pt x="1250" y="110"/>
                  </a:cubicBezTo>
                  <a:cubicBezTo>
                    <a:pt x="928" y="302"/>
                    <a:pt x="800" y="745"/>
                    <a:pt x="707" y="1074"/>
                  </a:cubicBezTo>
                  <a:cubicBezTo>
                    <a:pt x="529" y="1652"/>
                    <a:pt x="236" y="2209"/>
                    <a:pt x="114" y="2802"/>
                  </a:cubicBezTo>
                  <a:cubicBezTo>
                    <a:pt x="0" y="3387"/>
                    <a:pt x="50" y="4037"/>
                    <a:pt x="586" y="4394"/>
                  </a:cubicBezTo>
                  <a:cubicBezTo>
                    <a:pt x="946" y="4627"/>
                    <a:pt x="1382" y="4679"/>
                    <a:pt x="1802" y="4679"/>
                  </a:cubicBezTo>
                  <a:cubicBezTo>
                    <a:pt x="1892" y="4679"/>
                    <a:pt x="1982" y="4677"/>
                    <a:pt x="2071" y="4673"/>
                  </a:cubicBezTo>
                  <a:lnTo>
                    <a:pt x="2071" y="4673"/>
                  </a:lnTo>
                  <a:cubicBezTo>
                    <a:pt x="2076" y="4674"/>
                    <a:pt x="2081" y="4674"/>
                    <a:pt x="2087" y="4674"/>
                  </a:cubicBezTo>
                  <a:cubicBezTo>
                    <a:pt x="2095" y="4674"/>
                    <a:pt x="2104" y="4673"/>
                    <a:pt x="2114" y="4673"/>
                  </a:cubicBezTo>
                  <a:cubicBezTo>
                    <a:pt x="2792" y="4601"/>
                    <a:pt x="3356" y="4266"/>
                    <a:pt x="3378" y="3530"/>
                  </a:cubicBezTo>
                  <a:cubicBezTo>
                    <a:pt x="3399" y="2659"/>
                    <a:pt x="2921" y="1788"/>
                    <a:pt x="2521" y="1045"/>
                  </a:cubicBezTo>
                  <a:cubicBezTo>
                    <a:pt x="2316" y="671"/>
                    <a:pt x="2045" y="0"/>
                    <a:pt x="1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4" name="Google Shape;27484;p41"/>
            <p:cNvSpPr/>
            <p:nvPr/>
          </p:nvSpPr>
          <p:spPr>
            <a:xfrm>
              <a:off x="1934226" y="2220944"/>
              <a:ext cx="177442" cy="129466"/>
            </a:xfrm>
            <a:custGeom>
              <a:avLst/>
              <a:gdLst/>
              <a:ahLst/>
              <a:cxnLst/>
              <a:rect l="l" t="t" r="r" b="b"/>
              <a:pathLst>
                <a:path w="5337" h="3894" extrusionOk="0">
                  <a:moveTo>
                    <a:pt x="650" y="152"/>
                  </a:moveTo>
                  <a:cubicBezTo>
                    <a:pt x="843" y="152"/>
                    <a:pt x="1085" y="245"/>
                    <a:pt x="1251" y="293"/>
                  </a:cubicBezTo>
                  <a:cubicBezTo>
                    <a:pt x="2350" y="586"/>
                    <a:pt x="5107" y="1407"/>
                    <a:pt x="3821" y="2985"/>
                  </a:cubicBezTo>
                  <a:cubicBezTo>
                    <a:pt x="3821" y="2985"/>
                    <a:pt x="3821" y="2985"/>
                    <a:pt x="3821" y="2985"/>
                  </a:cubicBezTo>
                  <a:lnTo>
                    <a:pt x="3821" y="2985"/>
                  </a:lnTo>
                  <a:cubicBezTo>
                    <a:pt x="3821" y="2986"/>
                    <a:pt x="3820" y="2987"/>
                    <a:pt x="3820" y="2987"/>
                  </a:cubicBezTo>
                  <a:lnTo>
                    <a:pt x="3820" y="2987"/>
                  </a:lnTo>
                  <a:cubicBezTo>
                    <a:pt x="3507" y="3346"/>
                    <a:pt x="3054" y="3768"/>
                    <a:pt x="2545" y="3768"/>
                  </a:cubicBezTo>
                  <a:cubicBezTo>
                    <a:pt x="2437" y="3768"/>
                    <a:pt x="2327" y="3749"/>
                    <a:pt x="2215" y="3707"/>
                  </a:cubicBezTo>
                  <a:cubicBezTo>
                    <a:pt x="1872" y="3578"/>
                    <a:pt x="1608" y="3271"/>
                    <a:pt x="1422" y="2971"/>
                  </a:cubicBezTo>
                  <a:cubicBezTo>
                    <a:pt x="1136" y="2521"/>
                    <a:pt x="965" y="2014"/>
                    <a:pt x="736" y="1543"/>
                  </a:cubicBezTo>
                  <a:cubicBezTo>
                    <a:pt x="579" y="1221"/>
                    <a:pt x="337" y="886"/>
                    <a:pt x="337" y="515"/>
                  </a:cubicBezTo>
                  <a:cubicBezTo>
                    <a:pt x="330" y="234"/>
                    <a:pt x="469" y="152"/>
                    <a:pt x="650" y="152"/>
                  </a:cubicBezTo>
                  <a:close/>
                  <a:moveTo>
                    <a:pt x="664" y="1"/>
                  </a:moveTo>
                  <a:cubicBezTo>
                    <a:pt x="389" y="1"/>
                    <a:pt x="156" y="99"/>
                    <a:pt x="87" y="415"/>
                  </a:cubicBezTo>
                  <a:cubicBezTo>
                    <a:pt x="1" y="779"/>
                    <a:pt x="265" y="1186"/>
                    <a:pt x="415" y="1493"/>
                  </a:cubicBezTo>
                  <a:cubicBezTo>
                    <a:pt x="679" y="2007"/>
                    <a:pt x="851" y="2557"/>
                    <a:pt x="1165" y="3042"/>
                  </a:cubicBezTo>
                  <a:cubicBezTo>
                    <a:pt x="1468" y="3510"/>
                    <a:pt x="1893" y="3893"/>
                    <a:pt x="2462" y="3893"/>
                  </a:cubicBezTo>
                  <a:cubicBezTo>
                    <a:pt x="2509" y="3893"/>
                    <a:pt x="2558" y="3891"/>
                    <a:pt x="2607" y="3885"/>
                  </a:cubicBezTo>
                  <a:cubicBezTo>
                    <a:pt x="3200" y="3828"/>
                    <a:pt x="3679" y="3407"/>
                    <a:pt x="4064" y="2978"/>
                  </a:cubicBezTo>
                  <a:cubicBezTo>
                    <a:pt x="4066" y="2976"/>
                    <a:pt x="4067" y="2974"/>
                    <a:pt x="4069" y="2972"/>
                  </a:cubicBezTo>
                  <a:lnTo>
                    <a:pt x="4069" y="2972"/>
                  </a:lnTo>
                  <a:cubicBezTo>
                    <a:pt x="5336" y="1405"/>
                    <a:pt x="2806" y="557"/>
                    <a:pt x="1665" y="229"/>
                  </a:cubicBezTo>
                  <a:cubicBezTo>
                    <a:pt x="1426" y="157"/>
                    <a:pt x="1011" y="1"/>
                    <a:pt x="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5" name="Google Shape;27485;p41"/>
            <p:cNvSpPr/>
            <p:nvPr/>
          </p:nvSpPr>
          <p:spPr>
            <a:xfrm>
              <a:off x="1938980" y="2121670"/>
              <a:ext cx="180168" cy="106060"/>
            </a:xfrm>
            <a:custGeom>
              <a:avLst/>
              <a:gdLst/>
              <a:ahLst/>
              <a:cxnLst/>
              <a:rect l="l" t="t" r="r" b="b"/>
              <a:pathLst>
                <a:path w="5419" h="3190" extrusionOk="0">
                  <a:moveTo>
                    <a:pt x="4012" y="107"/>
                  </a:moveTo>
                  <a:cubicBezTo>
                    <a:pt x="4274" y="107"/>
                    <a:pt x="4517" y="175"/>
                    <a:pt x="4714" y="351"/>
                  </a:cubicBezTo>
                  <a:cubicBezTo>
                    <a:pt x="5021" y="616"/>
                    <a:pt x="5071" y="1044"/>
                    <a:pt x="5078" y="1423"/>
                  </a:cubicBezTo>
                  <a:cubicBezTo>
                    <a:pt x="5107" y="2072"/>
                    <a:pt x="4942" y="2886"/>
                    <a:pt x="4192" y="3044"/>
                  </a:cubicBezTo>
                  <a:cubicBezTo>
                    <a:pt x="4192" y="3044"/>
                    <a:pt x="4192" y="3044"/>
                    <a:pt x="4192" y="3044"/>
                  </a:cubicBezTo>
                  <a:lnTo>
                    <a:pt x="4192" y="3044"/>
                  </a:lnTo>
                  <a:cubicBezTo>
                    <a:pt x="4106" y="3055"/>
                    <a:pt x="4021" y="3060"/>
                    <a:pt x="3936" y="3060"/>
                  </a:cubicBezTo>
                  <a:cubicBezTo>
                    <a:pt x="3287" y="3060"/>
                    <a:pt x="2665" y="2749"/>
                    <a:pt x="2072" y="2515"/>
                  </a:cubicBezTo>
                  <a:cubicBezTo>
                    <a:pt x="1729" y="2387"/>
                    <a:pt x="1279" y="2329"/>
                    <a:pt x="993" y="2072"/>
                  </a:cubicBezTo>
                  <a:cubicBezTo>
                    <a:pt x="579" y="1694"/>
                    <a:pt x="958" y="1401"/>
                    <a:pt x="1293" y="1208"/>
                  </a:cubicBezTo>
                  <a:cubicBezTo>
                    <a:pt x="1629" y="1008"/>
                    <a:pt x="1965" y="823"/>
                    <a:pt x="2314" y="651"/>
                  </a:cubicBezTo>
                  <a:cubicBezTo>
                    <a:pt x="2754" y="444"/>
                    <a:pt x="3428" y="107"/>
                    <a:pt x="4012" y="107"/>
                  </a:cubicBezTo>
                  <a:close/>
                  <a:moveTo>
                    <a:pt x="4155" y="0"/>
                  </a:moveTo>
                  <a:cubicBezTo>
                    <a:pt x="4098" y="0"/>
                    <a:pt x="4039" y="3"/>
                    <a:pt x="3978" y="9"/>
                  </a:cubicBezTo>
                  <a:cubicBezTo>
                    <a:pt x="3157" y="80"/>
                    <a:pt x="2357" y="480"/>
                    <a:pt x="1643" y="873"/>
                  </a:cubicBezTo>
                  <a:cubicBezTo>
                    <a:pt x="1208" y="1115"/>
                    <a:pt x="1" y="1644"/>
                    <a:pt x="815" y="2222"/>
                  </a:cubicBezTo>
                  <a:cubicBezTo>
                    <a:pt x="1200" y="2494"/>
                    <a:pt x="1729" y="2587"/>
                    <a:pt x="2164" y="2758"/>
                  </a:cubicBezTo>
                  <a:cubicBezTo>
                    <a:pt x="2713" y="2974"/>
                    <a:pt x="3272" y="3189"/>
                    <a:pt x="3860" y="3189"/>
                  </a:cubicBezTo>
                  <a:cubicBezTo>
                    <a:pt x="3953" y="3189"/>
                    <a:pt x="4048" y="3184"/>
                    <a:pt x="4143" y="3172"/>
                  </a:cubicBezTo>
                  <a:cubicBezTo>
                    <a:pt x="4170" y="3166"/>
                    <a:pt x="4196" y="3154"/>
                    <a:pt x="4219" y="3140"/>
                  </a:cubicBezTo>
                  <a:lnTo>
                    <a:pt x="4219" y="3140"/>
                  </a:lnTo>
                  <a:cubicBezTo>
                    <a:pt x="5143" y="2911"/>
                    <a:pt x="5419" y="2041"/>
                    <a:pt x="5342" y="1137"/>
                  </a:cubicBezTo>
                  <a:cubicBezTo>
                    <a:pt x="5276" y="392"/>
                    <a:pt x="4839" y="0"/>
                    <a:pt x="4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86" name="Google Shape;27486;p41"/>
          <p:cNvGrpSpPr/>
          <p:nvPr/>
        </p:nvGrpSpPr>
        <p:grpSpPr>
          <a:xfrm>
            <a:off x="5647981" y="3084519"/>
            <a:ext cx="289874" cy="272174"/>
            <a:chOff x="1627761" y="1934160"/>
            <a:chExt cx="520888" cy="489170"/>
          </a:xfrm>
        </p:grpSpPr>
        <p:sp>
          <p:nvSpPr>
            <p:cNvPr id="27487" name="Google Shape;27487;p41"/>
            <p:cNvSpPr/>
            <p:nvPr/>
          </p:nvSpPr>
          <p:spPr>
            <a:xfrm>
              <a:off x="1712739" y="1993970"/>
              <a:ext cx="369679" cy="369945"/>
            </a:xfrm>
            <a:custGeom>
              <a:avLst/>
              <a:gdLst/>
              <a:ahLst/>
              <a:cxnLst/>
              <a:rect l="l" t="t" r="r" b="b"/>
              <a:pathLst>
                <a:path w="11119" h="11127" extrusionOk="0">
                  <a:moveTo>
                    <a:pt x="5556" y="1"/>
                  </a:moveTo>
                  <a:cubicBezTo>
                    <a:pt x="2486" y="1"/>
                    <a:pt x="1" y="2493"/>
                    <a:pt x="1" y="5563"/>
                  </a:cubicBezTo>
                  <a:cubicBezTo>
                    <a:pt x="1" y="8634"/>
                    <a:pt x="1700" y="11126"/>
                    <a:pt x="5556" y="11126"/>
                  </a:cubicBezTo>
                  <a:cubicBezTo>
                    <a:pt x="8627" y="11126"/>
                    <a:pt x="11119" y="9055"/>
                    <a:pt x="11119" y="5563"/>
                  </a:cubicBezTo>
                  <a:cubicBezTo>
                    <a:pt x="11119" y="2493"/>
                    <a:pt x="9119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8" name="Google Shape;27488;p41"/>
            <p:cNvSpPr/>
            <p:nvPr/>
          </p:nvSpPr>
          <p:spPr>
            <a:xfrm>
              <a:off x="1711076" y="1992541"/>
              <a:ext cx="372771" cy="372804"/>
            </a:xfrm>
            <a:custGeom>
              <a:avLst/>
              <a:gdLst/>
              <a:ahLst/>
              <a:cxnLst/>
              <a:rect l="l" t="t" r="r" b="b"/>
              <a:pathLst>
                <a:path w="11212" h="11213" extrusionOk="0">
                  <a:moveTo>
                    <a:pt x="5606" y="94"/>
                  </a:moveTo>
                  <a:cubicBezTo>
                    <a:pt x="8905" y="94"/>
                    <a:pt x="11126" y="2315"/>
                    <a:pt x="11126" y="5606"/>
                  </a:cubicBezTo>
                  <a:cubicBezTo>
                    <a:pt x="11126" y="8856"/>
                    <a:pt x="8855" y="11119"/>
                    <a:pt x="5606" y="11119"/>
                  </a:cubicBezTo>
                  <a:cubicBezTo>
                    <a:pt x="2157" y="11119"/>
                    <a:pt x="93" y="9063"/>
                    <a:pt x="93" y="5606"/>
                  </a:cubicBezTo>
                  <a:cubicBezTo>
                    <a:pt x="93" y="2564"/>
                    <a:pt x="2564" y="94"/>
                    <a:pt x="5606" y="94"/>
                  </a:cubicBezTo>
                  <a:close/>
                  <a:moveTo>
                    <a:pt x="5606" y="1"/>
                  </a:moveTo>
                  <a:cubicBezTo>
                    <a:pt x="2521" y="1"/>
                    <a:pt x="1" y="2522"/>
                    <a:pt x="1" y="5606"/>
                  </a:cubicBezTo>
                  <a:cubicBezTo>
                    <a:pt x="1" y="9113"/>
                    <a:pt x="2100" y="11212"/>
                    <a:pt x="5606" y="11212"/>
                  </a:cubicBezTo>
                  <a:cubicBezTo>
                    <a:pt x="8905" y="11212"/>
                    <a:pt x="11212" y="8913"/>
                    <a:pt x="11212" y="5606"/>
                  </a:cubicBezTo>
                  <a:cubicBezTo>
                    <a:pt x="11212" y="2250"/>
                    <a:pt x="8962" y="1"/>
                    <a:pt x="5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9" name="Google Shape;27489;p41"/>
            <p:cNvSpPr/>
            <p:nvPr/>
          </p:nvSpPr>
          <p:spPr>
            <a:xfrm>
              <a:off x="1627761" y="1937285"/>
              <a:ext cx="518528" cy="483153"/>
            </a:xfrm>
            <a:custGeom>
              <a:avLst/>
              <a:gdLst/>
              <a:ahLst/>
              <a:cxnLst/>
              <a:rect l="l" t="t" r="r" b="b"/>
              <a:pathLst>
                <a:path w="15596" h="14532" extrusionOk="0">
                  <a:moveTo>
                    <a:pt x="7664" y="910"/>
                  </a:moveTo>
                  <a:cubicBezTo>
                    <a:pt x="8393" y="910"/>
                    <a:pt x="9179" y="1130"/>
                    <a:pt x="9312" y="1970"/>
                  </a:cubicBezTo>
                  <a:cubicBezTo>
                    <a:pt x="9433" y="2698"/>
                    <a:pt x="8990" y="3619"/>
                    <a:pt x="8741" y="4276"/>
                  </a:cubicBezTo>
                  <a:cubicBezTo>
                    <a:pt x="8635" y="4616"/>
                    <a:pt x="8424" y="5464"/>
                    <a:pt x="7970" y="5464"/>
                  </a:cubicBezTo>
                  <a:cubicBezTo>
                    <a:pt x="7870" y="5464"/>
                    <a:pt x="7759" y="5423"/>
                    <a:pt x="7634" y="5326"/>
                  </a:cubicBezTo>
                  <a:cubicBezTo>
                    <a:pt x="7034" y="4305"/>
                    <a:pt x="5034" y="1113"/>
                    <a:pt x="7384" y="920"/>
                  </a:cubicBezTo>
                  <a:cubicBezTo>
                    <a:pt x="7475" y="914"/>
                    <a:pt x="7569" y="910"/>
                    <a:pt x="7664" y="910"/>
                  </a:cubicBezTo>
                  <a:close/>
                  <a:moveTo>
                    <a:pt x="11350" y="1967"/>
                  </a:moveTo>
                  <a:cubicBezTo>
                    <a:pt x="11600" y="1967"/>
                    <a:pt x="11874" y="2078"/>
                    <a:pt x="12175" y="2334"/>
                  </a:cubicBezTo>
                  <a:cubicBezTo>
                    <a:pt x="12782" y="2848"/>
                    <a:pt x="13361" y="3655"/>
                    <a:pt x="12804" y="4441"/>
                  </a:cubicBezTo>
                  <a:cubicBezTo>
                    <a:pt x="12375" y="5048"/>
                    <a:pt x="11411" y="5376"/>
                    <a:pt x="10769" y="5669"/>
                  </a:cubicBezTo>
                  <a:cubicBezTo>
                    <a:pt x="10532" y="5796"/>
                    <a:pt x="10055" y="6081"/>
                    <a:pt x="9695" y="6081"/>
                  </a:cubicBezTo>
                  <a:cubicBezTo>
                    <a:pt x="9466" y="6081"/>
                    <a:pt x="9285" y="5966"/>
                    <a:pt x="9240" y="5626"/>
                  </a:cubicBezTo>
                  <a:cubicBezTo>
                    <a:pt x="9484" y="4669"/>
                    <a:pt x="10113" y="1967"/>
                    <a:pt x="11350" y="1967"/>
                  </a:cubicBezTo>
                  <a:close/>
                  <a:moveTo>
                    <a:pt x="4424" y="2461"/>
                  </a:moveTo>
                  <a:cubicBezTo>
                    <a:pt x="4646" y="2461"/>
                    <a:pt x="4873" y="2529"/>
                    <a:pt x="5099" y="2691"/>
                  </a:cubicBezTo>
                  <a:cubicBezTo>
                    <a:pt x="5706" y="3120"/>
                    <a:pt x="6034" y="4084"/>
                    <a:pt x="6327" y="4726"/>
                  </a:cubicBezTo>
                  <a:cubicBezTo>
                    <a:pt x="6534" y="5112"/>
                    <a:pt x="7162" y="6133"/>
                    <a:pt x="6284" y="6254"/>
                  </a:cubicBezTo>
                  <a:cubicBezTo>
                    <a:pt x="5142" y="5955"/>
                    <a:pt x="1471" y="5112"/>
                    <a:pt x="2992" y="3312"/>
                  </a:cubicBezTo>
                  <a:cubicBezTo>
                    <a:pt x="3359" y="2880"/>
                    <a:pt x="3874" y="2461"/>
                    <a:pt x="4424" y="2461"/>
                  </a:cubicBezTo>
                  <a:close/>
                  <a:moveTo>
                    <a:pt x="8097" y="6157"/>
                  </a:moveTo>
                  <a:cubicBezTo>
                    <a:pt x="8154" y="6157"/>
                    <a:pt x="8211" y="6161"/>
                    <a:pt x="8269" y="6169"/>
                  </a:cubicBezTo>
                  <a:cubicBezTo>
                    <a:pt x="8362" y="6190"/>
                    <a:pt x="8526" y="6269"/>
                    <a:pt x="8598" y="6304"/>
                  </a:cubicBezTo>
                  <a:cubicBezTo>
                    <a:pt x="8748" y="6354"/>
                    <a:pt x="8898" y="6519"/>
                    <a:pt x="8955" y="6569"/>
                  </a:cubicBezTo>
                  <a:cubicBezTo>
                    <a:pt x="9098" y="6726"/>
                    <a:pt x="9233" y="6961"/>
                    <a:pt x="9240" y="7176"/>
                  </a:cubicBezTo>
                  <a:cubicBezTo>
                    <a:pt x="9269" y="7740"/>
                    <a:pt x="8898" y="8375"/>
                    <a:pt x="8276" y="8375"/>
                  </a:cubicBezTo>
                  <a:cubicBezTo>
                    <a:pt x="8252" y="8375"/>
                    <a:pt x="8227" y="8375"/>
                    <a:pt x="8204" y="8375"/>
                  </a:cubicBezTo>
                  <a:cubicBezTo>
                    <a:pt x="7965" y="8375"/>
                    <a:pt x="7763" y="8369"/>
                    <a:pt x="7555" y="8240"/>
                  </a:cubicBezTo>
                  <a:cubicBezTo>
                    <a:pt x="7327" y="8097"/>
                    <a:pt x="7134" y="7797"/>
                    <a:pt x="7062" y="7554"/>
                  </a:cubicBezTo>
                  <a:cubicBezTo>
                    <a:pt x="6884" y="7011"/>
                    <a:pt x="7234" y="6426"/>
                    <a:pt x="7684" y="6240"/>
                  </a:cubicBezTo>
                  <a:cubicBezTo>
                    <a:pt x="7812" y="6184"/>
                    <a:pt x="7952" y="6157"/>
                    <a:pt x="8097" y="6157"/>
                  </a:cubicBezTo>
                  <a:close/>
                  <a:moveTo>
                    <a:pt x="13478" y="5611"/>
                  </a:moveTo>
                  <a:cubicBezTo>
                    <a:pt x="14063" y="5611"/>
                    <a:pt x="14502" y="5899"/>
                    <a:pt x="14567" y="6726"/>
                  </a:cubicBezTo>
                  <a:cubicBezTo>
                    <a:pt x="14632" y="7511"/>
                    <a:pt x="14482" y="8490"/>
                    <a:pt x="13525" y="8654"/>
                  </a:cubicBezTo>
                  <a:cubicBezTo>
                    <a:pt x="13438" y="8668"/>
                    <a:pt x="13349" y="8675"/>
                    <a:pt x="13257" y="8675"/>
                  </a:cubicBezTo>
                  <a:cubicBezTo>
                    <a:pt x="12577" y="8675"/>
                    <a:pt x="11797" y="8309"/>
                    <a:pt x="11211" y="8083"/>
                  </a:cubicBezTo>
                  <a:cubicBezTo>
                    <a:pt x="10804" y="7954"/>
                    <a:pt x="9633" y="7668"/>
                    <a:pt x="10169" y="6976"/>
                  </a:cubicBezTo>
                  <a:cubicBezTo>
                    <a:pt x="10826" y="6587"/>
                    <a:pt x="12400" y="5611"/>
                    <a:pt x="13478" y="5611"/>
                  </a:cubicBezTo>
                  <a:close/>
                  <a:moveTo>
                    <a:pt x="2894" y="6155"/>
                  </a:moveTo>
                  <a:cubicBezTo>
                    <a:pt x="3570" y="6155"/>
                    <a:pt x="4355" y="6520"/>
                    <a:pt x="4934" y="6747"/>
                  </a:cubicBezTo>
                  <a:cubicBezTo>
                    <a:pt x="5349" y="6876"/>
                    <a:pt x="6520" y="7161"/>
                    <a:pt x="5984" y="7854"/>
                  </a:cubicBezTo>
                  <a:cubicBezTo>
                    <a:pt x="5327" y="8243"/>
                    <a:pt x="3755" y="9219"/>
                    <a:pt x="2676" y="9219"/>
                  </a:cubicBezTo>
                  <a:cubicBezTo>
                    <a:pt x="2090" y="9219"/>
                    <a:pt x="1649" y="8931"/>
                    <a:pt x="1578" y="8104"/>
                  </a:cubicBezTo>
                  <a:cubicBezTo>
                    <a:pt x="1514" y="7311"/>
                    <a:pt x="1678" y="6333"/>
                    <a:pt x="2628" y="6176"/>
                  </a:cubicBezTo>
                  <a:cubicBezTo>
                    <a:pt x="2714" y="6162"/>
                    <a:pt x="2803" y="6155"/>
                    <a:pt x="2894" y="6155"/>
                  </a:cubicBezTo>
                  <a:close/>
                  <a:moveTo>
                    <a:pt x="9876" y="8575"/>
                  </a:moveTo>
                  <a:cubicBezTo>
                    <a:pt x="11018" y="8868"/>
                    <a:pt x="14682" y="9725"/>
                    <a:pt x="13168" y="11510"/>
                  </a:cubicBezTo>
                  <a:cubicBezTo>
                    <a:pt x="12796" y="11943"/>
                    <a:pt x="12283" y="12361"/>
                    <a:pt x="11734" y="12361"/>
                  </a:cubicBezTo>
                  <a:cubicBezTo>
                    <a:pt x="11513" y="12361"/>
                    <a:pt x="11287" y="12293"/>
                    <a:pt x="11061" y="12131"/>
                  </a:cubicBezTo>
                  <a:cubicBezTo>
                    <a:pt x="10454" y="11703"/>
                    <a:pt x="10126" y="10739"/>
                    <a:pt x="9826" y="10096"/>
                  </a:cubicBezTo>
                  <a:cubicBezTo>
                    <a:pt x="9626" y="9718"/>
                    <a:pt x="8998" y="8689"/>
                    <a:pt x="9876" y="8575"/>
                  </a:cubicBezTo>
                  <a:close/>
                  <a:moveTo>
                    <a:pt x="6462" y="8752"/>
                  </a:moveTo>
                  <a:cubicBezTo>
                    <a:pt x="6690" y="8752"/>
                    <a:pt x="6872" y="8866"/>
                    <a:pt x="6920" y="9204"/>
                  </a:cubicBezTo>
                  <a:cubicBezTo>
                    <a:pt x="6676" y="10155"/>
                    <a:pt x="6036" y="12866"/>
                    <a:pt x="4797" y="12866"/>
                  </a:cubicBezTo>
                  <a:cubicBezTo>
                    <a:pt x="4548" y="12866"/>
                    <a:pt x="4276" y="12757"/>
                    <a:pt x="3978" y="12503"/>
                  </a:cubicBezTo>
                  <a:cubicBezTo>
                    <a:pt x="3378" y="11981"/>
                    <a:pt x="2792" y="11182"/>
                    <a:pt x="3356" y="10396"/>
                  </a:cubicBezTo>
                  <a:cubicBezTo>
                    <a:pt x="3785" y="9789"/>
                    <a:pt x="4749" y="9454"/>
                    <a:pt x="5391" y="9161"/>
                  </a:cubicBezTo>
                  <a:cubicBezTo>
                    <a:pt x="5627" y="9034"/>
                    <a:pt x="6101" y="8752"/>
                    <a:pt x="6462" y="8752"/>
                  </a:cubicBezTo>
                  <a:close/>
                  <a:moveTo>
                    <a:pt x="8185" y="9372"/>
                  </a:moveTo>
                  <a:cubicBezTo>
                    <a:pt x="8286" y="9372"/>
                    <a:pt x="8399" y="9414"/>
                    <a:pt x="8526" y="9511"/>
                  </a:cubicBezTo>
                  <a:cubicBezTo>
                    <a:pt x="9126" y="10518"/>
                    <a:pt x="11126" y="13717"/>
                    <a:pt x="8776" y="13909"/>
                  </a:cubicBezTo>
                  <a:cubicBezTo>
                    <a:pt x="8679" y="13917"/>
                    <a:pt x="8579" y="13922"/>
                    <a:pt x="8478" y="13922"/>
                  </a:cubicBezTo>
                  <a:cubicBezTo>
                    <a:pt x="7755" y="13922"/>
                    <a:pt x="6980" y="13694"/>
                    <a:pt x="6848" y="12867"/>
                  </a:cubicBezTo>
                  <a:cubicBezTo>
                    <a:pt x="6720" y="12131"/>
                    <a:pt x="7162" y="11210"/>
                    <a:pt x="7419" y="10553"/>
                  </a:cubicBezTo>
                  <a:cubicBezTo>
                    <a:pt x="7519" y="10214"/>
                    <a:pt x="7728" y="9372"/>
                    <a:pt x="8185" y="9372"/>
                  </a:cubicBezTo>
                  <a:close/>
                  <a:moveTo>
                    <a:pt x="7989" y="0"/>
                  </a:moveTo>
                  <a:cubicBezTo>
                    <a:pt x="7032" y="0"/>
                    <a:pt x="6104" y="167"/>
                    <a:pt x="5227" y="535"/>
                  </a:cubicBezTo>
                  <a:cubicBezTo>
                    <a:pt x="2249" y="1806"/>
                    <a:pt x="0" y="5569"/>
                    <a:pt x="1143" y="9161"/>
                  </a:cubicBezTo>
                  <a:cubicBezTo>
                    <a:pt x="1650" y="10746"/>
                    <a:pt x="2885" y="12731"/>
                    <a:pt x="4377" y="13652"/>
                  </a:cubicBezTo>
                  <a:cubicBezTo>
                    <a:pt x="5738" y="14490"/>
                    <a:pt x="7069" y="14531"/>
                    <a:pt x="8618" y="14531"/>
                  </a:cubicBezTo>
                  <a:cubicBezTo>
                    <a:pt x="8785" y="14531"/>
                    <a:pt x="8954" y="14531"/>
                    <a:pt x="9126" y="14531"/>
                  </a:cubicBezTo>
                  <a:cubicBezTo>
                    <a:pt x="13211" y="14509"/>
                    <a:pt x="15596" y="10375"/>
                    <a:pt x="15410" y="6647"/>
                  </a:cubicBezTo>
                  <a:cubicBezTo>
                    <a:pt x="15346" y="5248"/>
                    <a:pt x="14482" y="3641"/>
                    <a:pt x="13532" y="2663"/>
                  </a:cubicBezTo>
                  <a:cubicBezTo>
                    <a:pt x="13218" y="2313"/>
                    <a:pt x="12240" y="1277"/>
                    <a:pt x="11218" y="920"/>
                  </a:cubicBezTo>
                  <a:cubicBezTo>
                    <a:pt x="10747" y="699"/>
                    <a:pt x="9669" y="163"/>
                    <a:pt x="9033" y="63"/>
                  </a:cubicBezTo>
                  <a:cubicBezTo>
                    <a:pt x="8682" y="22"/>
                    <a:pt x="8334" y="0"/>
                    <a:pt x="79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0" name="Google Shape;27490;p41"/>
            <p:cNvSpPr/>
            <p:nvPr/>
          </p:nvSpPr>
          <p:spPr>
            <a:xfrm>
              <a:off x="1639131" y="1934160"/>
              <a:ext cx="509518" cy="489170"/>
            </a:xfrm>
            <a:custGeom>
              <a:avLst/>
              <a:gdLst/>
              <a:ahLst/>
              <a:cxnLst/>
              <a:rect l="l" t="t" r="r" b="b"/>
              <a:pathLst>
                <a:path w="15325" h="14713" extrusionOk="0">
                  <a:moveTo>
                    <a:pt x="7626" y="141"/>
                  </a:moveTo>
                  <a:cubicBezTo>
                    <a:pt x="8053" y="141"/>
                    <a:pt x="8474" y="186"/>
                    <a:pt x="8863" y="293"/>
                  </a:cubicBezTo>
                  <a:cubicBezTo>
                    <a:pt x="9520" y="472"/>
                    <a:pt x="10127" y="814"/>
                    <a:pt x="10755" y="1078"/>
                  </a:cubicBezTo>
                  <a:cubicBezTo>
                    <a:pt x="11505" y="1407"/>
                    <a:pt x="12140" y="1885"/>
                    <a:pt x="12719" y="2464"/>
                  </a:cubicBezTo>
                  <a:cubicBezTo>
                    <a:pt x="13868" y="3613"/>
                    <a:pt x="14818" y="5113"/>
                    <a:pt x="14925" y="6784"/>
                  </a:cubicBezTo>
                  <a:cubicBezTo>
                    <a:pt x="14926" y="6788"/>
                    <a:pt x="14929" y="6791"/>
                    <a:pt x="14933" y="6794"/>
                  </a:cubicBezTo>
                  <a:lnTo>
                    <a:pt x="14933" y="6794"/>
                  </a:lnTo>
                  <a:cubicBezTo>
                    <a:pt x="15035" y="9324"/>
                    <a:pt x="14035" y="12072"/>
                    <a:pt x="11933" y="13575"/>
                  </a:cubicBezTo>
                  <a:cubicBezTo>
                    <a:pt x="10759" y="14416"/>
                    <a:pt x="9478" y="14579"/>
                    <a:pt x="8095" y="14579"/>
                  </a:cubicBezTo>
                  <a:cubicBezTo>
                    <a:pt x="7964" y="14579"/>
                    <a:pt x="7832" y="14577"/>
                    <a:pt x="7699" y="14575"/>
                  </a:cubicBezTo>
                  <a:cubicBezTo>
                    <a:pt x="6035" y="14539"/>
                    <a:pt x="4471" y="14175"/>
                    <a:pt x="3229" y="12989"/>
                  </a:cubicBezTo>
                  <a:cubicBezTo>
                    <a:pt x="1058" y="10897"/>
                    <a:pt x="1" y="7705"/>
                    <a:pt x="1079" y="4827"/>
                  </a:cubicBezTo>
                  <a:cubicBezTo>
                    <a:pt x="1586" y="3478"/>
                    <a:pt x="2500" y="2264"/>
                    <a:pt x="3657" y="1407"/>
                  </a:cubicBezTo>
                  <a:cubicBezTo>
                    <a:pt x="4321" y="921"/>
                    <a:pt x="5064" y="564"/>
                    <a:pt x="5871" y="364"/>
                  </a:cubicBezTo>
                  <a:cubicBezTo>
                    <a:pt x="6414" y="231"/>
                    <a:pt x="7025" y="141"/>
                    <a:pt x="7626" y="141"/>
                  </a:cubicBezTo>
                  <a:close/>
                  <a:moveTo>
                    <a:pt x="7690" y="0"/>
                  </a:moveTo>
                  <a:cubicBezTo>
                    <a:pt x="6611" y="0"/>
                    <a:pt x="5495" y="275"/>
                    <a:pt x="4585" y="707"/>
                  </a:cubicBezTo>
                  <a:cubicBezTo>
                    <a:pt x="3279" y="1321"/>
                    <a:pt x="2193" y="2364"/>
                    <a:pt x="1450" y="3585"/>
                  </a:cubicBezTo>
                  <a:cubicBezTo>
                    <a:pt x="636" y="4927"/>
                    <a:pt x="229" y="6527"/>
                    <a:pt x="415" y="8084"/>
                  </a:cubicBezTo>
                  <a:cubicBezTo>
                    <a:pt x="601" y="9683"/>
                    <a:pt x="1415" y="11233"/>
                    <a:pt x="2436" y="12461"/>
                  </a:cubicBezTo>
                  <a:cubicBezTo>
                    <a:pt x="3521" y="13761"/>
                    <a:pt x="4949" y="14489"/>
                    <a:pt x="6642" y="14639"/>
                  </a:cubicBezTo>
                  <a:cubicBezTo>
                    <a:pt x="7138" y="14681"/>
                    <a:pt x="7648" y="14712"/>
                    <a:pt x="8160" y="14712"/>
                  </a:cubicBezTo>
                  <a:cubicBezTo>
                    <a:pt x="9136" y="14712"/>
                    <a:pt x="10117" y="14597"/>
                    <a:pt x="11012" y="14218"/>
                  </a:cubicBezTo>
                  <a:cubicBezTo>
                    <a:pt x="13889" y="12997"/>
                    <a:pt x="15324" y="9693"/>
                    <a:pt x="15190" y="6709"/>
                  </a:cubicBezTo>
                  <a:lnTo>
                    <a:pt x="15190" y="6709"/>
                  </a:lnTo>
                  <a:cubicBezTo>
                    <a:pt x="15190" y="6708"/>
                    <a:pt x="15190" y="6707"/>
                    <a:pt x="15190" y="6705"/>
                  </a:cubicBezTo>
                  <a:lnTo>
                    <a:pt x="15190" y="6705"/>
                  </a:lnTo>
                  <a:cubicBezTo>
                    <a:pt x="15190" y="6705"/>
                    <a:pt x="15190" y="6705"/>
                    <a:pt x="15190" y="6705"/>
                  </a:cubicBezTo>
                  <a:cubicBezTo>
                    <a:pt x="15190" y="6705"/>
                    <a:pt x="15189" y="6704"/>
                    <a:pt x="15189" y="6703"/>
                  </a:cubicBezTo>
                  <a:lnTo>
                    <a:pt x="15189" y="6703"/>
                  </a:lnTo>
                  <a:cubicBezTo>
                    <a:pt x="15088" y="5076"/>
                    <a:pt x="14182" y="3606"/>
                    <a:pt x="13076" y="2464"/>
                  </a:cubicBezTo>
                  <a:cubicBezTo>
                    <a:pt x="12048" y="1407"/>
                    <a:pt x="10748" y="729"/>
                    <a:pt x="9363" y="257"/>
                  </a:cubicBezTo>
                  <a:cubicBezTo>
                    <a:pt x="8841" y="80"/>
                    <a:pt x="8271" y="0"/>
                    <a:pt x="7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1" name="Google Shape;27491;p41"/>
            <p:cNvSpPr/>
            <p:nvPr/>
          </p:nvSpPr>
          <p:spPr>
            <a:xfrm>
              <a:off x="1919531" y="2000786"/>
              <a:ext cx="152074" cy="140471"/>
            </a:xfrm>
            <a:custGeom>
              <a:avLst/>
              <a:gdLst/>
              <a:ahLst/>
              <a:cxnLst/>
              <a:rect l="l" t="t" r="r" b="b"/>
              <a:pathLst>
                <a:path w="4574" h="4225" extrusionOk="0">
                  <a:moveTo>
                    <a:pt x="2537" y="131"/>
                  </a:moveTo>
                  <a:cubicBezTo>
                    <a:pt x="2800" y="131"/>
                    <a:pt x="3056" y="279"/>
                    <a:pt x="3283" y="466"/>
                  </a:cubicBezTo>
                  <a:lnTo>
                    <a:pt x="3283" y="466"/>
                  </a:lnTo>
                  <a:cubicBezTo>
                    <a:pt x="3284" y="466"/>
                    <a:pt x="3284" y="467"/>
                    <a:pt x="3285" y="467"/>
                  </a:cubicBezTo>
                  <a:cubicBezTo>
                    <a:pt x="3285" y="467"/>
                    <a:pt x="3285" y="467"/>
                    <a:pt x="3285" y="467"/>
                  </a:cubicBezTo>
                  <a:lnTo>
                    <a:pt x="3285" y="467"/>
                  </a:lnTo>
                  <a:cubicBezTo>
                    <a:pt x="3285" y="467"/>
                    <a:pt x="3286" y="467"/>
                    <a:pt x="3286" y="468"/>
                  </a:cubicBezTo>
                  <a:lnTo>
                    <a:pt x="3286" y="468"/>
                  </a:lnTo>
                  <a:cubicBezTo>
                    <a:pt x="3785" y="903"/>
                    <a:pt x="4327" y="1560"/>
                    <a:pt x="4049" y="2274"/>
                  </a:cubicBezTo>
                  <a:cubicBezTo>
                    <a:pt x="3813" y="2916"/>
                    <a:pt x="3064" y="3238"/>
                    <a:pt x="2471" y="3495"/>
                  </a:cubicBezTo>
                  <a:cubicBezTo>
                    <a:pt x="2107" y="3652"/>
                    <a:pt x="1750" y="3859"/>
                    <a:pt x="1371" y="4009"/>
                  </a:cubicBezTo>
                  <a:cubicBezTo>
                    <a:pt x="1229" y="4067"/>
                    <a:pt x="1109" y="4093"/>
                    <a:pt x="1011" y="4093"/>
                  </a:cubicBezTo>
                  <a:cubicBezTo>
                    <a:pt x="654" y="4093"/>
                    <a:pt x="581" y="3742"/>
                    <a:pt x="693" y="3316"/>
                  </a:cubicBezTo>
                  <a:cubicBezTo>
                    <a:pt x="886" y="2602"/>
                    <a:pt x="1086" y="1867"/>
                    <a:pt x="1421" y="1210"/>
                  </a:cubicBezTo>
                  <a:cubicBezTo>
                    <a:pt x="1586" y="881"/>
                    <a:pt x="1785" y="524"/>
                    <a:pt x="2085" y="296"/>
                  </a:cubicBezTo>
                  <a:cubicBezTo>
                    <a:pt x="2235" y="179"/>
                    <a:pt x="2387" y="131"/>
                    <a:pt x="2537" y="131"/>
                  </a:cubicBezTo>
                  <a:close/>
                  <a:moveTo>
                    <a:pt x="2646" y="1"/>
                  </a:moveTo>
                  <a:cubicBezTo>
                    <a:pt x="1678" y="1"/>
                    <a:pt x="1030" y="1407"/>
                    <a:pt x="729" y="2324"/>
                  </a:cubicBezTo>
                  <a:cubicBezTo>
                    <a:pt x="586" y="2752"/>
                    <a:pt x="0" y="4002"/>
                    <a:pt x="686" y="4202"/>
                  </a:cubicBezTo>
                  <a:cubicBezTo>
                    <a:pt x="745" y="4218"/>
                    <a:pt x="807" y="4225"/>
                    <a:pt x="870" y="4225"/>
                  </a:cubicBezTo>
                  <a:cubicBezTo>
                    <a:pt x="1112" y="4225"/>
                    <a:pt x="1374" y="4121"/>
                    <a:pt x="1578" y="4030"/>
                  </a:cubicBezTo>
                  <a:cubicBezTo>
                    <a:pt x="2035" y="3823"/>
                    <a:pt x="2492" y="3609"/>
                    <a:pt x="2935" y="3395"/>
                  </a:cubicBezTo>
                  <a:cubicBezTo>
                    <a:pt x="3464" y="3145"/>
                    <a:pt x="4078" y="2802"/>
                    <a:pt x="4299" y="2224"/>
                  </a:cubicBezTo>
                  <a:cubicBezTo>
                    <a:pt x="4574" y="1512"/>
                    <a:pt x="4043" y="843"/>
                    <a:pt x="3535" y="386"/>
                  </a:cubicBezTo>
                  <a:lnTo>
                    <a:pt x="3535" y="386"/>
                  </a:lnTo>
                  <a:cubicBezTo>
                    <a:pt x="3536" y="379"/>
                    <a:pt x="3534" y="373"/>
                    <a:pt x="3528" y="367"/>
                  </a:cubicBezTo>
                  <a:cubicBezTo>
                    <a:pt x="3210" y="109"/>
                    <a:pt x="2916" y="1"/>
                    <a:pt x="2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2" name="Google Shape;27492;p41"/>
            <p:cNvSpPr/>
            <p:nvPr/>
          </p:nvSpPr>
          <p:spPr>
            <a:xfrm>
              <a:off x="1804133" y="1965611"/>
              <a:ext cx="140105" cy="155864"/>
            </a:xfrm>
            <a:custGeom>
              <a:avLst/>
              <a:gdLst/>
              <a:ahLst/>
              <a:cxnLst/>
              <a:rect l="l" t="t" r="r" b="b"/>
              <a:pathLst>
                <a:path w="4214" h="4688" extrusionOk="0">
                  <a:moveTo>
                    <a:pt x="2322" y="122"/>
                  </a:moveTo>
                  <a:cubicBezTo>
                    <a:pt x="2794" y="122"/>
                    <a:pt x="3291" y="210"/>
                    <a:pt x="3614" y="568"/>
                  </a:cubicBezTo>
                  <a:cubicBezTo>
                    <a:pt x="4078" y="1089"/>
                    <a:pt x="3893" y="1868"/>
                    <a:pt x="3693" y="2453"/>
                  </a:cubicBezTo>
                  <a:cubicBezTo>
                    <a:pt x="3543" y="2910"/>
                    <a:pt x="3357" y="3346"/>
                    <a:pt x="3200" y="3803"/>
                  </a:cubicBezTo>
                  <a:cubicBezTo>
                    <a:pt x="3136" y="3989"/>
                    <a:pt x="3057" y="4274"/>
                    <a:pt x="2907" y="4417"/>
                  </a:cubicBezTo>
                  <a:cubicBezTo>
                    <a:pt x="2821" y="4497"/>
                    <a:pt x="2744" y="4529"/>
                    <a:pt x="2676" y="4529"/>
                  </a:cubicBezTo>
                  <a:cubicBezTo>
                    <a:pt x="2513" y="4529"/>
                    <a:pt x="2396" y="4345"/>
                    <a:pt x="2300" y="4189"/>
                  </a:cubicBezTo>
                  <a:cubicBezTo>
                    <a:pt x="1765" y="3296"/>
                    <a:pt x="1" y="347"/>
                    <a:pt x="2050" y="132"/>
                  </a:cubicBezTo>
                  <a:cubicBezTo>
                    <a:pt x="2058" y="132"/>
                    <a:pt x="2066" y="131"/>
                    <a:pt x="2074" y="129"/>
                  </a:cubicBezTo>
                  <a:lnTo>
                    <a:pt x="2074" y="129"/>
                  </a:lnTo>
                  <a:cubicBezTo>
                    <a:pt x="2155" y="125"/>
                    <a:pt x="2238" y="122"/>
                    <a:pt x="2322" y="122"/>
                  </a:cubicBezTo>
                  <a:close/>
                  <a:moveTo>
                    <a:pt x="2447" y="1"/>
                  </a:moveTo>
                  <a:cubicBezTo>
                    <a:pt x="2337" y="1"/>
                    <a:pt x="2228" y="5"/>
                    <a:pt x="2122" y="11"/>
                  </a:cubicBezTo>
                  <a:cubicBezTo>
                    <a:pt x="2110" y="11"/>
                    <a:pt x="2096" y="14"/>
                    <a:pt x="2081" y="20"/>
                  </a:cubicBezTo>
                  <a:lnTo>
                    <a:pt x="2081" y="20"/>
                  </a:lnTo>
                  <a:cubicBezTo>
                    <a:pt x="1408" y="94"/>
                    <a:pt x="858" y="423"/>
                    <a:pt x="836" y="1161"/>
                  </a:cubicBezTo>
                  <a:cubicBezTo>
                    <a:pt x="808" y="2025"/>
                    <a:pt x="1293" y="2903"/>
                    <a:pt x="1693" y="3639"/>
                  </a:cubicBezTo>
                  <a:cubicBezTo>
                    <a:pt x="1898" y="4014"/>
                    <a:pt x="2171" y="4687"/>
                    <a:pt x="2633" y="4687"/>
                  </a:cubicBezTo>
                  <a:cubicBezTo>
                    <a:pt x="2734" y="4687"/>
                    <a:pt x="2844" y="4655"/>
                    <a:pt x="2964" y="4581"/>
                  </a:cubicBezTo>
                  <a:cubicBezTo>
                    <a:pt x="3286" y="4381"/>
                    <a:pt x="3407" y="3946"/>
                    <a:pt x="3507" y="3603"/>
                  </a:cubicBezTo>
                  <a:cubicBezTo>
                    <a:pt x="3685" y="3025"/>
                    <a:pt x="3978" y="2475"/>
                    <a:pt x="4092" y="1875"/>
                  </a:cubicBezTo>
                  <a:cubicBezTo>
                    <a:pt x="4214" y="1296"/>
                    <a:pt x="4157" y="639"/>
                    <a:pt x="3621" y="282"/>
                  </a:cubicBezTo>
                  <a:cubicBezTo>
                    <a:pt x="3278" y="58"/>
                    <a:pt x="2856" y="1"/>
                    <a:pt x="2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3" name="Google Shape;27493;p41"/>
            <p:cNvSpPr/>
            <p:nvPr/>
          </p:nvSpPr>
          <p:spPr>
            <a:xfrm>
              <a:off x="1855665" y="2140454"/>
              <a:ext cx="85745" cy="77699"/>
            </a:xfrm>
            <a:custGeom>
              <a:avLst/>
              <a:gdLst/>
              <a:ahLst/>
              <a:cxnLst/>
              <a:rect l="l" t="t" r="r" b="b"/>
              <a:pathLst>
                <a:path w="2579" h="2337" extrusionOk="0">
                  <a:moveTo>
                    <a:pt x="1170" y="116"/>
                  </a:moveTo>
                  <a:cubicBezTo>
                    <a:pt x="1253" y="116"/>
                    <a:pt x="1339" y="129"/>
                    <a:pt x="1429" y="158"/>
                  </a:cubicBezTo>
                  <a:cubicBezTo>
                    <a:pt x="1821" y="286"/>
                    <a:pt x="2171" y="622"/>
                    <a:pt x="2243" y="1036"/>
                  </a:cubicBezTo>
                  <a:cubicBezTo>
                    <a:pt x="2321" y="1515"/>
                    <a:pt x="2021" y="2164"/>
                    <a:pt x="1471" y="2214"/>
                  </a:cubicBezTo>
                  <a:cubicBezTo>
                    <a:pt x="922" y="2214"/>
                    <a:pt x="500" y="1979"/>
                    <a:pt x="329" y="1415"/>
                  </a:cubicBezTo>
                  <a:cubicBezTo>
                    <a:pt x="165" y="860"/>
                    <a:pt x="552" y="116"/>
                    <a:pt x="1170" y="116"/>
                  </a:cubicBezTo>
                  <a:close/>
                  <a:moveTo>
                    <a:pt x="1292" y="0"/>
                  </a:moveTo>
                  <a:cubicBezTo>
                    <a:pt x="668" y="0"/>
                    <a:pt x="92" y="453"/>
                    <a:pt x="29" y="1093"/>
                  </a:cubicBezTo>
                  <a:cubicBezTo>
                    <a:pt x="0" y="1436"/>
                    <a:pt x="150" y="1793"/>
                    <a:pt x="386" y="2036"/>
                  </a:cubicBezTo>
                  <a:cubicBezTo>
                    <a:pt x="646" y="2303"/>
                    <a:pt x="981" y="2335"/>
                    <a:pt x="1339" y="2336"/>
                  </a:cubicBezTo>
                  <a:lnTo>
                    <a:pt x="1339" y="2336"/>
                  </a:lnTo>
                  <a:cubicBezTo>
                    <a:pt x="1343" y="2336"/>
                    <a:pt x="1347" y="2336"/>
                    <a:pt x="1351" y="2336"/>
                  </a:cubicBezTo>
                  <a:cubicBezTo>
                    <a:pt x="1355" y="2336"/>
                    <a:pt x="1360" y="2336"/>
                    <a:pt x="1364" y="2336"/>
                  </a:cubicBezTo>
                  <a:cubicBezTo>
                    <a:pt x="1971" y="2293"/>
                    <a:pt x="2428" y="1879"/>
                    <a:pt x="2500" y="1265"/>
                  </a:cubicBezTo>
                  <a:cubicBezTo>
                    <a:pt x="2578" y="608"/>
                    <a:pt x="1971" y="8"/>
                    <a:pt x="1321" y="1"/>
                  </a:cubicBezTo>
                  <a:cubicBezTo>
                    <a:pt x="1312" y="0"/>
                    <a:pt x="1302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4" name="Google Shape;27494;p41"/>
            <p:cNvSpPr/>
            <p:nvPr/>
          </p:nvSpPr>
          <p:spPr>
            <a:xfrm>
              <a:off x="1681121" y="2016977"/>
              <a:ext cx="177176" cy="129433"/>
            </a:xfrm>
            <a:custGeom>
              <a:avLst/>
              <a:gdLst/>
              <a:ahLst/>
              <a:cxnLst/>
              <a:rect l="l" t="t" r="r" b="b"/>
              <a:pathLst>
                <a:path w="5329" h="3893" extrusionOk="0">
                  <a:moveTo>
                    <a:pt x="2785" y="126"/>
                  </a:moveTo>
                  <a:cubicBezTo>
                    <a:pt x="2893" y="126"/>
                    <a:pt x="3003" y="145"/>
                    <a:pt x="3115" y="187"/>
                  </a:cubicBezTo>
                  <a:cubicBezTo>
                    <a:pt x="3465" y="323"/>
                    <a:pt x="3722" y="623"/>
                    <a:pt x="3915" y="930"/>
                  </a:cubicBezTo>
                  <a:cubicBezTo>
                    <a:pt x="4201" y="1372"/>
                    <a:pt x="4365" y="1879"/>
                    <a:pt x="4601" y="2358"/>
                  </a:cubicBezTo>
                  <a:cubicBezTo>
                    <a:pt x="4750" y="2679"/>
                    <a:pt x="5000" y="3008"/>
                    <a:pt x="5000" y="3379"/>
                  </a:cubicBezTo>
                  <a:cubicBezTo>
                    <a:pt x="5004" y="3663"/>
                    <a:pt x="4863" y="3745"/>
                    <a:pt x="4681" y="3745"/>
                  </a:cubicBezTo>
                  <a:cubicBezTo>
                    <a:pt x="4487" y="3745"/>
                    <a:pt x="4245" y="3652"/>
                    <a:pt x="4079" y="3608"/>
                  </a:cubicBezTo>
                  <a:cubicBezTo>
                    <a:pt x="2987" y="3308"/>
                    <a:pt x="225" y="2487"/>
                    <a:pt x="1507" y="910"/>
                  </a:cubicBezTo>
                  <a:lnTo>
                    <a:pt x="1507" y="910"/>
                  </a:lnTo>
                  <a:cubicBezTo>
                    <a:pt x="1508" y="910"/>
                    <a:pt x="1508" y="909"/>
                    <a:pt x="1509" y="908"/>
                  </a:cubicBezTo>
                  <a:lnTo>
                    <a:pt x="1509" y="908"/>
                  </a:lnTo>
                  <a:cubicBezTo>
                    <a:pt x="1509" y="908"/>
                    <a:pt x="1509" y="908"/>
                    <a:pt x="1509" y="908"/>
                  </a:cubicBezTo>
                  <a:cubicBezTo>
                    <a:pt x="1509" y="908"/>
                    <a:pt x="1509" y="908"/>
                    <a:pt x="1509" y="907"/>
                  </a:cubicBezTo>
                  <a:lnTo>
                    <a:pt x="1509" y="907"/>
                  </a:lnTo>
                  <a:cubicBezTo>
                    <a:pt x="1828" y="548"/>
                    <a:pt x="2277" y="126"/>
                    <a:pt x="2785" y="126"/>
                  </a:cubicBezTo>
                  <a:close/>
                  <a:moveTo>
                    <a:pt x="2868" y="0"/>
                  </a:moveTo>
                  <a:cubicBezTo>
                    <a:pt x="2820" y="0"/>
                    <a:pt x="2772" y="3"/>
                    <a:pt x="2722" y="9"/>
                  </a:cubicBezTo>
                  <a:cubicBezTo>
                    <a:pt x="2137" y="73"/>
                    <a:pt x="1651" y="487"/>
                    <a:pt x="1273" y="915"/>
                  </a:cubicBezTo>
                  <a:cubicBezTo>
                    <a:pt x="1273" y="915"/>
                    <a:pt x="1273" y="915"/>
                    <a:pt x="1273" y="915"/>
                  </a:cubicBezTo>
                  <a:lnTo>
                    <a:pt x="1273" y="915"/>
                  </a:lnTo>
                  <a:cubicBezTo>
                    <a:pt x="1271" y="917"/>
                    <a:pt x="1270" y="919"/>
                    <a:pt x="1268" y="921"/>
                  </a:cubicBezTo>
                  <a:lnTo>
                    <a:pt x="1268" y="921"/>
                  </a:lnTo>
                  <a:cubicBezTo>
                    <a:pt x="1" y="2488"/>
                    <a:pt x="2531" y="3337"/>
                    <a:pt x="3672" y="3665"/>
                  </a:cubicBezTo>
                  <a:cubicBezTo>
                    <a:pt x="3911" y="3736"/>
                    <a:pt x="4324" y="3893"/>
                    <a:pt x="4670" y="3893"/>
                  </a:cubicBezTo>
                  <a:cubicBezTo>
                    <a:pt x="4945" y="3893"/>
                    <a:pt x="5178" y="3795"/>
                    <a:pt x="5250" y="3479"/>
                  </a:cubicBezTo>
                  <a:cubicBezTo>
                    <a:pt x="5329" y="3115"/>
                    <a:pt x="5072" y="2715"/>
                    <a:pt x="4922" y="2401"/>
                  </a:cubicBezTo>
                  <a:cubicBezTo>
                    <a:pt x="4650" y="1894"/>
                    <a:pt x="4486" y="1344"/>
                    <a:pt x="4172" y="858"/>
                  </a:cubicBezTo>
                  <a:cubicBezTo>
                    <a:pt x="3862" y="384"/>
                    <a:pt x="3437" y="0"/>
                    <a:pt x="2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5" name="Google Shape;27495;p41"/>
            <p:cNvSpPr/>
            <p:nvPr/>
          </p:nvSpPr>
          <p:spPr>
            <a:xfrm>
              <a:off x="1673874" y="2139922"/>
              <a:ext cx="179204" cy="105561"/>
            </a:xfrm>
            <a:custGeom>
              <a:avLst/>
              <a:gdLst/>
              <a:ahLst/>
              <a:cxnLst/>
              <a:rect l="l" t="t" r="r" b="b"/>
              <a:pathLst>
                <a:path w="5390" h="3175" extrusionOk="0">
                  <a:moveTo>
                    <a:pt x="1485" y="114"/>
                  </a:moveTo>
                  <a:cubicBezTo>
                    <a:pt x="1994" y="114"/>
                    <a:pt x="2564" y="361"/>
                    <a:pt x="2976" y="524"/>
                  </a:cubicBezTo>
                  <a:cubicBezTo>
                    <a:pt x="3455" y="709"/>
                    <a:pt x="5390" y="1231"/>
                    <a:pt x="4262" y="1895"/>
                  </a:cubicBezTo>
                  <a:cubicBezTo>
                    <a:pt x="3629" y="2267"/>
                    <a:pt x="2323" y="3051"/>
                    <a:pt x="1386" y="3051"/>
                  </a:cubicBezTo>
                  <a:cubicBezTo>
                    <a:pt x="831" y="3051"/>
                    <a:pt x="407" y="2777"/>
                    <a:pt x="327" y="1980"/>
                  </a:cubicBezTo>
                  <a:cubicBezTo>
                    <a:pt x="291" y="1459"/>
                    <a:pt x="320" y="824"/>
                    <a:pt x="705" y="424"/>
                  </a:cubicBezTo>
                  <a:cubicBezTo>
                    <a:pt x="917" y="196"/>
                    <a:pt x="1191" y="114"/>
                    <a:pt x="1485" y="114"/>
                  </a:cubicBezTo>
                  <a:close/>
                  <a:moveTo>
                    <a:pt x="1589" y="1"/>
                  </a:moveTo>
                  <a:cubicBezTo>
                    <a:pt x="420" y="1"/>
                    <a:pt x="0" y="985"/>
                    <a:pt x="70" y="2052"/>
                  </a:cubicBezTo>
                  <a:cubicBezTo>
                    <a:pt x="70" y="2054"/>
                    <a:pt x="70" y="2057"/>
                    <a:pt x="71" y="2059"/>
                  </a:cubicBezTo>
                  <a:lnTo>
                    <a:pt x="71" y="2059"/>
                  </a:lnTo>
                  <a:cubicBezTo>
                    <a:pt x="159" y="2896"/>
                    <a:pt x="642" y="3175"/>
                    <a:pt x="1249" y="3175"/>
                  </a:cubicBezTo>
                  <a:cubicBezTo>
                    <a:pt x="2087" y="3175"/>
                    <a:pt x="3162" y="2643"/>
                    <a:pt x="3762" y="2316"/>
                  </a:cubicBezTo>
                  <a:cubicBezTo>
                    <a:pt x="4183" y="2080"/>
                    <a:pt x="5383" y="1573"/>
                    <a:pt x="4619" y="995"/>
                  </a:cubicBezTo>
                  <a:cubicBezTo>
                    <a:pt x="4290" y="745"/>
                    <a:pt x="3862" y="681"/>
                    <a:pt x="3483" y="531"/>
                  </a:cubicBezTo>
                  <a:cubicBezTo>
                    <a:pt x="2905" y="302"/>
                    <a:pt x="2305" y="31"/>
                    <a:pt x="1677" y="2"/>
                  </a:cubicBezTo>
                  <a:cubicBezTo>
                    <a:pt x="1647" y="1"/>
                    <a:pt x="1618" y="1"/>
                    <a:pt x="1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6" name="Google Shape;27496;p41"/>
            <p:cNvSpPr/>
            <p:nvPr/>
          </p:nvSpPr>
          <p:spPr>
            <a:xfrm>
              <a:off x="1720884" y="2226562"/>
              <a:ext cx="152373" cy="140238"/>
            </a:xfrm>
            <a:custGeom>
              <a:avLst/>
              <a:gdLst/>
              <a:ahLst/>
              <a:cxnLst/>
              <a:rect l="l" t="t" r="r" b="b"/>
              <a:pathLst>
                <a:path w="4583" h="4218" extrusionOk="0">
                  <a:moveTo>
                    <a:pt x="3567" y="125"/>
                  </a:moveTo>
                  <a:cubicBezTo>
                    <a:pt x="3927" y="125"/>
                    <a:pt x="3995" y="476"/>
                    <a:pt x="3883" y="903"/>
                  </a:cubicBezTo>
                  <a:cubicBezTo>
                    <a:pt x="3697" y="1617"/>
                    <a:pt x="3490" y="2352"/>
                    <a:pt x="3162" y="3009"/>
                  </a:cubicBezTo>
                  <a:cubicBezTo>
                    <a:pt x="2990" y="3345"/>
                    <a:pt x="2798" y="3702"/>
                    <a:pt x="2490" y="3923"/>
                  </a:cubicBezTo>
                  <a:cubicBezTo>
                    <a:pt x="2344" y="4038"/>
                    <a:pt x="2196" y="4086"/>
                    <a:pt x="2048" y="4086"/>
                  </a:cubicBezTo>
                  <a:cubicBezTo>
                    <a:pt x="1785" y="4086"/>
                    <a:pt x="1527" y="3935"/>
                    <a:pt x="1298" y="3752"/>
                  </a:cubicBezTo>
                  <a:cubicBezTo>
                    <a:pt x="798" y="3316"/>
                    <a:pt x="255" y="2666"/>
                    <a:pt x="527" y="1952"/>
                  </a:cubicBezTo>
                  <a:cubicBezTo>
                    <a:pt x="770" y="1310"/>
                    <a:pt x="1519" y="988"/>
                    <a:pt x="2112" y="724"/>
                  </a:cubicBezTo>
                  <a:cubicBezTo>
                    <a:pt x="2476" y="567"/>
                    <a:pt x="2833" y="360"/>
                    <a:pt x="3205" y="210"/>
                  </a:cubicBezTo>
                  <a:cubicBezTo>
                    <a:pt x="3349" y="152"/>
                    <a:pt x="3469" y="125"/>
                    <a:pt x="3567" y="125"/>
                  </a:cubicBezTo>
                  <a:close/>
                  <a:moveTo>
                    <a:pt x="3701" y="0"/>
                  </a:moveTo>
                  <a:cubicBezTo>
                    <a:pt x="3462" y="0"/>
                    <a:pt x="3205" y="100"/>
                    <a:pt x="2997" y="196"/>
                  </a:cubicBezTo>
                  <a:cubicBezTo>
                    <a:pt x="2548" y="396"/>
                    <a:pt x="2091" y="610"/>
                    <a:pt x="1641" y="824"/>
                  </a:cubicBezTo>
                  <a:cubicBezTo>
                    <a:pt x="1119" y="1074"/>
                    <a:pt x="498" y="1417"/>
                    <a:pt x="277" y="1995"/>
                  </a:cubicBezTo>
                  <a:cubicBezTo>
                    <a:pt x="1" y="2710"/>
                    <a:pt x="545" y="3382"/>
                    <a:pt x="1048" y="3839"/>
                  </a:cubicBezTo>
                  <a:lnTo>
                    <a:pt x="1048" y="3839"/>
                  </a:lnTo>
                  <a:cubicBezTo>
                    <a:pt x="1048" y="3844"/>
                    <a:pt x="1051" y="3848"/>
                    <a:pt x="1055" y="3852"/>
                  </a:cubicBezTo>
                  <a:cubicBezTo>
                    <a:pt x="1373" y="4109"/>
                    <a:pt x="1667" y="4218"/>
                    <a:pt x="1936" y="4218"/>
                  </a:cubicBezTo>
                  <a:cubicBezTo>
                    <a:pt x="2905" y="4218"/>
                    <a:pt x="3551" y="2812"/>
                    <a:pt x="3847" y="1895"/>
                  </a:cubicBezTo>
                  <a:cubicBezTo>
                    <a:pt x="3990" y="1467"/>
                    <a:pt x="4583" y="217"/>
                    <a:pt x="3890" y="24"/>
                  </a:cubicBezTo>
                  <a:cubicBezTo>
                    <a:pt x="3829" y="7"/>
                    <a:pt x="3766" y="0"/>
                    <a:pt x="3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7" name="Google Shape;27497;p41"/>
            <p:cNvSpPr/>
            <p:nvPr/>
          </p:nvSpPr>
          <p:spPr>
            <a:xfrm>
              <a:off x="1848550" y="2246277"/>
              <a:ext cx="140105" cy="155598"/>
            </a:xfrm>
            <a:custGeom>
              <a:avLst/>
              <a:gdLst/>
              <a:ahLst/>
              <a:cxnLst/>
              <a:rect l="l" t="t" r="r" b="b"/>
              <a:pathLst>
                <a:path w="4214" h="4680" extrusionOk="0">
                  <a:moveTo>
                    <a:pt x="1533" y="159"/>
                  </a:moveTo>
                  <a:cubicBezTo>
                    <a:pt x="1697" y="159"/>
                    <a:pt x="1812" y="345"/>
                    <a:pt x="1914" y="502"/>
                  </a:cubicBezTo>
                  <a:cubicBezTo>
                    <a:pt x="2449" y="1395"/>
                    <a:pt x="4213" y="4337"/>
                    <a:pt x="2164" y="4551"/>
                  </a:cubicBezTo>
                  <a:cubicBezTo>
                    <a:pt x="2159" y="4552"/>
                    <a:pt x="2154" y="4553"/>
                    <a:pt x="2149" y="4553"/>
                  </a:cubicBezTo>
                  <a:lnTo>
                    <a:pt x="2149" y="4553"/>
                  </a:lnTo>
                  <a:cubicBezTo>
                    <a:pt x="2064" y="4559"/>
                    <a:pt x="1977" y="4562"/>
                    <a:pt x="1888" y="4562"/>
                  </a:cubicBezTo>
                  <a:cubicBezTo>
                    <a:pt x="1420" y="4562"/>
                    <a:pt x="923" y="4474"/>
                    <a:pt x="600" y="4116"/>
                  </a:cubicBezTo>
                  <a:cubicBezTo>
                    <a:pt x="136" y="3601"/>
                    <a:pt x="321" y="2823"/>
                    <a:pt x="521" y="2230"/>
                  </a:cubicBezTo>
                  <a:cubicBezTo>
                    <a:pt x="671" y="1781"/>
                    <a:pt x="857" y="1338"/>
                    <a:pt x="1007" y="888"/>
                  </a:cubicBezTo>
                  <a:cubicBezTo>
                    <a:pt x="1071" y="695"/>
                    <a:pt x="1150" y="410"/>
                    <a:pt x="1307" y="267"/>
                  </a:cubicBezTo>
                  <a:cubicBezTo>
                    <a:pt x="1392" y="190"/>
                    <a:pt x="1466" y="159"/>
                    <a:pt x="1533" y="159"/>
                  </a:cubicBezTo>
                  <a:close/>
                  <a:moveTo>
                    <a:pt x="1585" y="0"/>
                  </a:moveTo>
                  <a:cubicBezTo>
                    <a:pt x="1483" y="0"/>
                    <a:pt x="1372" y="33"/>
                    <a:pt x="1250" y="110"/>
                  </a:cubicBezTo>
                  <a:cubicBezTo>
                    <a:pt x="928" y="302"/>
                    <a:pt x="800" y="745"/>
                    <a:pt x="707" y="1074"/>
                  </a:cubicBezTo>
                  <a:cubicBezTo>
                    <a:pt x="529" y="1652"/>
                    <a:pt x="236" y="2209"/>
                    <a:pt x="114" y="2802"/>
                  </a:cubicBezTo>
                  <a:cubicBezTo>
                    <a:pt x="0" y="3387"/>
                    <a:pt x="50" y="4037"/>
                    <a:pt x="586" y="4394"/>
                  </a:cubicBezTo>
                  <a:cubicBezTo>
                    <a:pt x="946" y="4627"/>
                    <a:pt x="1382" y="4679"/>
                    <a:pt x="1802" y="4679"/>
                  </a:cubicBezTo>
                  <a:cubicBezTo>
                    <a:pt x="1892" y="4679"/>
                    <a:pt x="1982" y="4677"/>
                    <a:pt x="2071" y="4673"/>
                  </a:cubicBezTo>
                  <a:lnTo>
                    <a:pt x="2071" y="4673"/>
                  </a:lnTo>
                  <a:cubicBezTo>
                    <a:pt x="2076" y="4674"/>
                    <a:pt x="2081" y="4674"/>
                    <a:pt x="2087" y="4674"/>
                  </a:cubicBezTo>
                  <a:cubicBezTo>
                    <a:pt x="2095" y="4674"/>
                    <a:pt x="2104" y="4673"/>
                    <a:pt x="2114" y="4673"/>
                  </a:cubicBezTo>
                  <a:cubicBezTo>
                    <a:pt x="2792" y="4601"/>
                    <a:pt x="3356" y="4266"/>
                    <a:pt x="3378" y="3530"/>
                  </a:cubicBezTo>
                  <a:cubicBezTo>
                    <a:pt x="3399" y="2659"/>
                    <a:pt x="2921" y="1788"/>
                    <a:pt x="2521" y="1045"/>
                  </a:cubicBezTo>
                  <a:cubicBezTo>
                    <a:pt x="2316" y="671"/>
                    <a:pt x="2045" y="0"/>
                    <a:pt x="1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8" name="Google Shape;27498;p41"/>
            <p:cNvSpPr/>
            <p:nvPr/>
          </p:nvSpPr>
          <p:spPr>
            <a:xfrm>
              <a:off x="1934226" y="2220944"/>
              <a:ext cx="177442" cy="129466"/>
            </a:xfrm>
            <a:custGeom>
              <a:avLst/>
              <a:gdLst/>
              <a:ahLst/>
              <a:cxnLst/>
              <a:rect l="l" t="t" r="r" b="b"/>
              <a:pathLst>
                <a:path w="5337" h="3894" extrusionOk="0">
                  <a:moveTo>
                    <a:pt x="650" y="152"/>
                  </a:moveTo>
                  <a:cubicBezTo>
                    <a:pt x="843" y="152"/>
                    <a:pt x="1085" y="245"/>
                    <a:pt x="1251" y="293"/>
                  </a:cubicBezTo>
                  <a:cubicBezTo>
                    <a:pt x="2350" y="586"/>
                    <a:pt x="5107" y="1407"/>
                    <a:pt x="3821" y="2985"/>
                  </a:cubicBezTo>
                  <a:cubicBezTo>
                    <a:pt x="3821" y="2985"/>
                    <a:pt x="3821" y="2985"/>
                    <a:pt x="3821" y="2985"/>
                  </a:cubicBezTo>
                  <a:lnTo>
                    <a:pt x="3821" y="2985"/>
                  </a:lnTo>
                  <a:cubicBezTo>
                    <a:pt x="3821" y="2986"/>
                    <a:pt x="3820" y="2987"/>
                    <a:pt x="3820" y="2987"/>
                  </a:cubicBezTo>
                  <a:lnTo>
                    <a:pt x="3820" y="2987"/>
                  </a:lnTo>
                  <a:cubicBezTo>
                    <a:pt x="3507" y="3346"/>
                    <a:pt x="3054" y="3768"/>
                    <a:pt x="2545" y="3768"/>
                  </a:cubicBezTo>
                  <a:cubicBezTo>
                    <a:pt x="2437" y="3768"/>
                    <a:pt x="2327" y="3749"/>
                    <a:pt x="2215" y="3707"/>
                  </a:cubicBezTo>
                  <a:cubicBezTo>
                    <a:pt x="1872" y="3578"/>
                    <a:pt x="1608" y="3271"/>
                    <a:pt x="1422" y="2971"/>
                  </a:cubicBezTo>
                  <a:cubicBezTo>
                    <a:pt x="1136" y="2521"/>
                    <a:pt x="965" y="2014"/>
                    <a:pt x="736" y="1543"/>
                  </a:cubicBezTo>
                  <a:cubicBezTo>
                    <a:pt x="579" y="1221"/>
                    <a:pt x="337" y="886"/>
                    <a:pt x="337" y="515"/>
                  </a:cubicBezTo>
                  <a:cubicBezTo>
                    <a:pt x="330" y="234"/>
                    <a:pt x="469" y="152"/>
                    <a:pt x="650" y="152"/>
                  </a:cubicBezTo>
                  <a:close/>
                  <a:moveTo>
                    <a:pt x="664" y="1"/>
                  </a:moveTo>
                  <a:cubicBezTo>
                    <a:pt x="389" y="1"/>
                    <a:pt x="156" y="99"/>
                    <a:pt x="87" y="415"/>
                  </a:cubicBezTo>
                  <a:cubicBezTo>
                    <a:pt x="1" y="779"/>
                    <a:pt x="265" y="1186"/>
                    <a:pt x="415" y="1493"/>
                  </a:cubicBezTo>
                  <a:cubicBezTo>
                    <a:pt x="679" y="2007"/>
                    <a:pt x="851" y="2557"/>
                    <a:pt x="1165" y="3042"/>
                  </a:cubicBezTo>
                  <a:cubicBezTo>
                    <a:pt x="1468" y="3510"/>
                    <a:pt x="1893" y="3893"/>
                    <a:pt x="2462" y="3893"/>
                  </a:cubicBezTo>
                  <a:cubicBezTo>
                    <a:pt x="2509" y="3893"/>
                    <a:pt x="2558" y="3891"/>
                    <a:pt x="2607" y="3885"/>
                  </a:cubicBezTo>
                  <a:cubicBezTo>
                    <a:pt x="3200" y="3828"/>
                    <a:pt x="3679" y="3407"/>
                    <a:pt x="4064" y="2978"/>
                  </a:cubicBezTo>
                  <a:cubicBezTo>
                    <a:pt x="4066" y="2976"/>
                    <a:pt x="4067" y="2974"/>
                    <a:pt x="4069" y="2972"/>
                  </a:cubicBezTo>
                  <a:lnTo>
                    <a:pt x="4069" y="2972"/>
                  </a:lnTo>
                  <a:cubicBezTo>
                    <a:pt x="5336" y="1405"/>
                    <a:pt x="2806" y="557"/>
                    <a:pt x="1665" y="229"/>
                  </a:cubicBezTo>
                  <a:cubicBezTo>
                    <a:pt x="1426" y="157"/>
                    <a:pt x="1011" y="1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9" name="Google Shape;27499;p41"/>
            <p:cNvSpPr/>
            <p:nvPr/>
          </p:nvSpPr>
          <p:spPr>
            <a:xfrm>
              <a:off x="1938980" y="2121670"/>
              <a:ext cx="180168" cy="106060"/>
            </a:xfrm>
            <a:custGeom>
              <a:avLst/>
              <a:gdLst/>
              <a:ahLst/>
              <a:cxnLst/>
              <a:rect l="l" t="t" r="r" b="b"/>
              <a:pathLst>
                <a:path w="5419" h="3190" extrusionOk="0">
                  <a:moveTo>
                    <a:pt x="4012" y="107"/>
                  </a:moveTo>
                  <a:cubicBezTo>
                    <a:pt x="4274" y="107"/>
                    <a:pt x="4517" y="175"/>
                    <a:pt x="4714" y="351"/>
                  </a:cubicBezTo>
                  <a:cubicBezTo>
                    <a:pt x="5021" y="616"/>
                    <a:pt x="5071" y="1044"/>
                    <a:pt x="5078" y="1423"/>
                  </a:cubicBezTo>
                  <a:cubicBezTo>
                    <a:pt x="5107" y="2072"/>
                    <a:pt x="4942" y="2886"/>
                    <a:pt x="4192" y="3044"/>
                  </a:cubicBezTo>
                  <a:cubicBezTo>
                    <a:pt x="4192" y="3044"/>
                    <a:pt x="4192" y="3044"/>
                    <a:pt x="4192" y="3044"/>
                  </a:cubicBezTo>
                  <a:lnTo>
                    <a:pt x="4192" y="3044"/>
                  </a:lnTo>
                  <a:cubicBezTo>
                    <a:pt x="4106" y="3055"/>
                    <a:pt x="4021" y="3060"/>
                    <a:pt x="3936" y="3060"/>
                  </a:cubicBezTo>
                  <a:cubicBezTo>
                    <a:pt x="3287" y="3060"/>
                    <a:pt x="2665" y="2749"/>
                    <a:pt x="2072" y="2515"/>
                  </a:cubicBezTo>
                  <a:cubicBezTo>
                    <a:pt x="1729" y="2387"/>
                    <a:pt x="1279" y="2329"/>
                    <a:pt x="993" y="2072"/>
                  </a:cubicBezTo>
                  <a:cubicBezTo>
                    <a:pt x="579" y="1694"/>
                    <a:pt x="958" y="1401"/>
                    <a:pt x="1293" y="1208"/>
                  </a:cubicBezTo>
                  <a:cubicBezTo>
                    <a:pt x="1629" y="1008"/>
                    <a:pt x="1965" y="823"/>
                    <a:pt x="2314" y="651"/>
                  </a:cubicBezTo>
                  <a:cubicBezTo>
                    <a:pt x="2754" y="444"/>
                    <a:pt x="3428" y="107"/>
                    <a:pt x="4012" y="107"/>
                  </a:cubicBezTo>
                  <a:close/>
                  <a:moveTo>
                    <a:pt x="4155" y="0"/>
                  </a:moveTo>
                  <a:cubicBezTo>
                    <a:pt x="4098" y="0"/>
                    <a:pt x="4039" y="3"/>
                    <a:pt x="3978" y="9"/>
                  </a:cubicBezTo>
                  <a:cubicBezTo>
                    <a:pt x="3157" y="80"/>
                    <a:pt x="2357" y="480"/>
                    <a:pt x="1643" y="873"/>
                  </a:cubicBezTo>
                  <a:cubicBezTo>
                    <a:pt x="1208" y="1115"/>
                    <a:pt x="1" y="1644"/>
                    <a:pt x="815" y="2222"/>
                  </a:cubicBezTo>
                  <a:cubicBezTo>
                    <a:pt x="1200" y="2494"/>
                    <a:pt x="1729" y="2587"/>
                    <a:pt x="2164" y="2758"/>
                  </a:cubicBezTo>
                  <a:cubicBezTo>
                    <a:pt x="2713" y="2974"/>
                    <a:pt x="3272" y="3189"/>
                    <a:pt x="3860" y="3189"/>
                  </a:cubicBezTo>
                  <a:cubicBezTo>
                    <a:pt x="3953" y="3189"/>
                    <a:pt x="4048" y="3184"/>
                    <a:pt x="4143" y="3172"/>
                  </a:cubicBezTo>
                  <a:cubicBezTo>
                    <a:pt x="4170" y="3166"/>
                    <a:pt x="4196" y="3154"/>
                    <a:pt x="4219" y="3140"/>
                  </a:cubicBezTo>
                  <a:lnTo>
                    <a:pt x="4219" y="3140"/>
                  </a:lnTo>
                  <a:cubicBezTo>
                    <a:pt x="5143" y="2911"/>
                    <a:pt x="5419" y="2041"/>
                    <a:pt x="5342" y="1137"/>
                  </a:cubicBezTo>
                  <a:cubicBezTo>
                    <a:pt x="5276" y="392"/>
                    <a:pt x="4839" y="0"/>
                    <a:pt x="4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28" name="Google Shape;27528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78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This Is A Map</a:t>
            </a:r>
            <a:endParaRPr>
              <a:solidFill>
                <a:schemeClr val="lt2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2078" y="1488544"/>
            <a:ext cx="3586600" cy="2732648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33" name="Google Shape;27533;p42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">
            <a:off x="2829326" y="1286973"/>
            <a:ext cx="3485351" cy="2591223"/>
          </a:xfrm>
          <a:prstGeom prst="rect">
            <a:avLst/>
          </a:prstGeom>
          <a:noFill/>
          <a:ln>
            <a:noFill/>
          </a:ln>
        </p:spPr>
      </p:pic>
      <p:sp>
        <p:nvSpPr>
          <p:cNvPr id="27534" name="Google Shape;27534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Graph</a:t>
            </a:r>
            <a:endParaRPr/>
          </a:p>
        </p:txBody>
      </p:sp>
      <p:sp>
        <p:nvSpPr>
          <p:cNvPr id="27535" name="Google Shape;27535;p42"/>
          <p:cNvSpPr txBox="1">
            <a:spLocks noGrp="1"/>
          </p:cNvSpPr>
          <p:nvPr>
            <p:ph type="title" idx="4294967295"/>
          </p:nvPr>
        </p:nvSpPr>
        <p:spPr>
          <a:xfrm>
            <a:off x="5927222" y="1617573"/>
            <a:ext cx="1740000" cy="527700"/>
          </a:xfrm>
          <a:prstGeom prst="rect">
            <a:avLst/>
          </a:prstGeom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Crew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536" name="Google Shape;27536;p42"/>
          <p:cNvSpPr txBox="1">
            <a:spLocks noGrp="1"/>
          </p:cNvSpPr>
          <p:nvPr>
            <p:ph type="subTitle" idx="4294967295"/>
          </p:nvPr>
        </p:nvSpPr>
        <p:spPr>
          <a:xfrm>
            <a:off x="5927225" y="2017425"/>
            <a:ext cx="22686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It’s the biggest planet in the entire Solar System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537" name="Google Shape;27537;p42"/>
          <p:cNvSpPr txBox="1">
            <a:spLocks noGrp="1"/>
          </p:cNvSpPr>
          <p:nvPr>
            <p:ph type="title" idx="4294967295"/>
          </p:nvPr>
        </p:nvSpPr>
        <p:spPr>
          <a:xfrm>
            <a:off x="5927222" y="2898573"/>
            <a:ext cx="1740000" cy="527700"/>
          </a:xfrm>
          <a:prstGeom prst="rect">
            <a:avLst/>
          </a:prstGeom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Director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538" name="Google Shape;27538;p42"/>
          <p:cNvSpPr txBox="1">
            <a:spLocks noGrp="1"/>
          </p:cNvSpPr>
          <p:nvPr>
            <p:ph type="subTitle" idx="4294967295"/>
          </p:nvPr>
        </p:nvSpPr>
        <p:spPr>
          <a:xfrm>
            <a:off x="5927225" y="3298425"/>
            <a:ext cx="22686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only planet with rings in the Solar System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539" name="Google Shape;27539;p42"/>
          <p:cNvSpPr txBox="1">
            <a:spLocks noGrp="1"/>
          </p:cNvSpPr>
          <p:nvPr>
            <p:ph type="title" idx="4294967295"/>
          </p:nvPr>
        </p:nvSpPr>
        <p:spPr>
          <a:xfrm>
            <a:off x="1476875" y="1617573"/>
            <a:ext cx="1740000" cy="527700"/>
          </a:xfrm>
          <a:prstGeom prst="rect">
            <a:avLst/>
          </a:prstGeom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Producer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540" name="Google Shape;27540;p42"/>
          <p:cNvSpPr txBox="1">
            <a:spLocks noGrp="1"/>
          </p:cNvSpPr>
          <p:nvPr>
            <p:ph type="subTitle" idx="4294967295"/>
          </p:nvPr>
        </p:nvSpPr>
        <p:spPr>
          <a:xfrm>
            <a:off x="948175" y="2017425"/>
            <a:ext cx="22686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Sun. It’s very hot</a:t>
            </a:r>
            <a:endParaRPr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541" name="Google Shape;27541;p42"/>
          <p:cNvSpPr txBox="1"/>
          <p:nvPr/>
        </p:nvSpPr>
        <p:spPr>
          <a:xfrm>
            <a:off x="837175" y="3173875"/>
            <a:ext cx="2379600" cy="7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rPr>
              <a:t>Follow the link in the graph to modify its data and then paste the new one here.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For more info, click here</a:t>
            </a:r>
            <a:endParaRPr sz="1200" b="1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27542" name="Google Shape;27542;p42"/>
          <p:cNvSpPr txBox="1">
            <a:spLocks noGrp="1"/>
          </p:cNvSpPr>
          <p:nvPr>
            <p:ph type="title" idx="4294967295"/>
          </p:nvPr>
        </p:nvSpPr>
        <p:spPr>
          <a:xfrm>
            <a:off x="5927224" y="1265793"/>
            <a:ext cx="98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20%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27543" name="Google Shape;27543;p42"/>
          <p:cNvSpPr txBox="1">
            <a:spLocks noGrp="1"/>
          </p:cNvSpPr>
          <p:nvPr>
            <p:ph type="title" idx="4294967295"/>
          </p:nvPr>
        </p:nvSpPr>
        <p:spPr>
          <a:xfrm>
            <a:off x="5927224" y="2541193"/>
            <a:ext cx="98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30%</a:t>
            </a:r>
            <a:endParaRPr sz="2400">
              <a:solidFill>
                <a:schemeClr val="accent1"/>
              </a:solidFill>
            </a:endParaRPr>
          </a:p>
        </p:txBody>
      </p:sp>
      <p:sp>
        <p:nvSpPr>
          <p:cNvPr id="27544" name="Google Shape;27544;p42"/>
          <p:cNvSpPr txBox="1">
            <a:spLocks noGrp="1"/>
          </p:cNvSpPr>
          <p:nvPr>
            <p:ph type="title" idx="4294967295"/>
          </p:nvPr>
        </p:nvSpPr>
        <p:spPr>
          <a:xfrm>
            <a:off x="2230475" y="1265793"/>
            <a:ext cx="98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50%</a:t>
            </a:r>
            <a:endParaRPr sz="2400">
              <a:solidFill>
                <a:schemeClr val="lt2"/>
              </a:solidFill>
            </a:endParaRPr>
          </a:p>
        </p:txBody>
      </p:sp>
      <p:grpSp>
        <p:nvGrpSpPr>
          <p:cNvPr id="3" name="Grupo 2"/>
          <p:cNvGrpSpPr/>
          <p:nvPr/>
        </p:nvGrpSpPr>
        <p:grpSpPr>
          <a:xfrm>
            <a:off x="313398" y="4097897"/>
            <a:ext cx="8572011" cy="825332"/>
            <a:chOff x="313398" y="4097897"/>
            <a:chExt cx="8572011" cy="825332"/>
          </a:xfrm>
        </p:grpSpPr>
        <p:grpSp>
          <p:nvGrpSpPr>
            <p:cNvPr id="2" name="Grupo 1"/>
            <p:cNvGrpSpPr/>
            <p:nvPr/>
          </p:nvGrpSpPr>
          <p:grpSpPr>
            <a:xfrm>
              <a:off x="313398" y="4097897"/>
              <a:ext cx="4422251" cy="825332"/>
              <a:chOff x="894816" y="3662563"/>
              <a:chExt cx="7354056" cy="1372500"/>
            </a:xfrm>
          </p:grpSpPr>
          <p:pic>
            <p:nvPicPr>
              <p:cNvPr id="14" name="Imagen 13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94816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15" name="Imagen 14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77705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16" name="Imagen 1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60594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17" name="Imagen 16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29950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18" name="Imagen 17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426372" y="3662563"/>
                <a:ext cx="1822500" cy="1372500"/>
              </a:xfrm>
              <a:prstGeom prst="rect">
                <a:avLst/>
              </a:prstGeom>
            </p:spPr>
          </p:pic>
        </p:grpSp>
        <p:grpSp>
          <p:nvGrpSpPr>
            <p:cNvPr id="20" name="Grupo 19"/>
            <p:cNvGrpSpPr/>
            <p:nvPr/>
          </p:nvGrpSpPr>
          <p:grpSpPr>
            <a:xfrm>
              <a:off x="4463158" y="4097897"/>
              <a:ext cx="4422251" cy="825332"/>
              <a:chOff x="894816" y="3662563"/>
              <a:chExt cx="7354056" cy="1372500"/>
            </a:xfrm>
          </p:grpSpPr>
          <p:pic>
            <p:nvPicPr>
              <p:cNvPr id="21" name="Imagen 2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94816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22" name="Imagen 2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77705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23" name="Imagen 2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60594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24" name="Imagen 23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29950" y="3662563"/>
                <a:ext cx="1822500" cy="1372500"/>
              </a:xfrm>
              <a:prstGeom prst="rect">
                <a:avLst/>
              </a:prstGeom>
            </p:spPr>
          </p:pic>
          <p:pic>
            <p:nvPicPr>
              <p:cNvPr id="25" name="Imagen 24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426372" y="3662563"/>
                <a:ext cx="1822500" cy="1372500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9" name="Google Shape;27549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42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Movie</a:t>
            </a:r>
            <a:r>
              <a:rPr lang="en">
                <a:solidFill>
                  <a:schemeClr val="lt2"/>
                </a:solidFill>
              </a:rPr>
              <a:t> Timeline</a:t>
            </a:r>
            <a:endParaRPr/>
          </a:p>
        </p:txBody>
      </p:sp>
      <p:sp>
        <p:nvSpPr>
          <p:cNvPr id="27550" name="Google Shape;27550;p43"/>
          <p:cNvSpPr txBox="1"/>
          <p:nvPr/>
        </p:nvSpPr>
        <p:spPr>
          <a:xfrm>
            <a:off x="1120050" y="2050720"/>
            <a:ext cx="2281800" cy="5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Despite being red, Mars is a very cold place </a:t>
            </a:r>
            <a:endParaRPr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7551" name="Google Shape;27551;p43"/>
          <p:cNvSpPr txBox="1"/>
          <p:nvPr/>
        </p:nvSpPr>
        <p:spPr>
          <a:xfrm>
            <a:off x="3431100" y="3409844"/>
            <a:ext cx="2281800" cy="5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Mercury is the closest planet to the Sun</a:t>
            </a:r>
            <a:endParaRPr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7552" name="Google Shape;27552;p43"/>
          <p:cNvSpPr txBox="1"/>
          <p:nvPr/>
        </p:nvSpPr>
        <p:spPr>
          <a:xfrm>
            <a:off x="5742150" y="2050720"/>
            <a:ext cx="2281800" cy="5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Venus has a beautiful name and is very hot</a:t>
            </a:r>
            <a:endParaRPr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7553" name="Google Shape;27553;p43"/>
          <p:cNvSpPr txBox="1"/>
          <p:nvPr/>
        </p:nvSpPr>
        <p:spPr>
          <a:xfrm>
            <a:off x="1591575" y="1737721"/>
            <a:ext cx="1246800" cy="429300"/>
          </a:xfrm>
          <a:prstGeom prst="rect">
            <a:avLst/>
          </a:prstGeom>
          <a:noFill/>
          <a:ln>
            <a:noFill/>
          </a:ln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Galada"/>
                <a:ea typeface="Galada"/>
                <a:cs typeface="Galada"/>
                <a:sym typeface="Galada"/>
              </a:rPr>
              <a:t>Writing</a:t>
            </a:r>
            <a:endParaRPr sz="2400">
              <a:solidFill>
                <a:schemeClr val="lt2"/>
              </a:solidFill>
              <a:latin typeface="Galada"/>
              <a:ea typeface="Galada"/>
              <a:cs typeface="Galada"/>
              <a:sym typeface="Galada"/>
            </a:endParaRPr>
          </a:p>
        </p:txBody>
      </p:sp>
      <p:sp>
        <p:nvSpPr>
          <p:cNvPr id="27554" name="Google Shape;27554;p43"/>
          <p:cNvSpPr txBox="1"/>
          <p:nvPr/>
        </p:nvSpPr>
        <p:spPr>
          <a:xfrm>
            <a:off x="3920425" y="3096075"/>
            <a:ext cx="1246800" cy="429300"/>
          </a:xfrm>
          <a:prstGeom prst="rect">
            <a:avLst/>
          </a:prstGeom>
          <a:noFill/>
          <a:ln>
            <a:noFill/>
          </a:ln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Galada"/>
                <a:ea typeface="Galada"/>
                <a:cs typeface="Galada"/>
                <a:sym typeface="Galada"/>
              </a:rPr>
              <a:t>Filming</a:t>
            </a:r>
            <a:endParaRPr sz="2400">
              <a:solidFill>
                <a:schemeClr val="lt2"/>
              </a:solidFill>
              <a:latin typeface="Galada"/>
              <a:ea typeface="Galada"/>
              <a:cs typeface="Galada"/>
              <a:sym typeface="Galada"/>
            </a:endParaRPr>
          </a:p>
        </p:txBody>
      </p:sp>
      <p:sp>
        <p:nvSpPr>
          <p:cNvPr id="27555" name="Google Shape;27555;p43"/>
          <p:cNvSpPr txBox="1"/>
          <p:nvPr/>
        </p:nvSpPr>
        <p:spPr>
          <a:xfrm>
            <a:off x="6266604" y="1737721"/>
            <a:ext cx="1246800" cy="429300"/>
          </a:xfrm>
          <a:prstGeom prst="rect">
            <a:avLst/>
          </a:prstGeom>
          <a:noFill/>
          <a:ln>
            <a:noFill/>
          </a:ln>
          <a:effectLst>
            <a:outerShdw dist="19050" dir="1200000" algn="bl" rotWithShape="0">
              <a:schemeClr val="dk1"/>
            </a:outerShdw>
          </a:effectLst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Galada"/>
                <a:ea typeface="Galada"/>
                <a:cs typeface="Galada"/>
                <a:sym typeface="Galada"/>
              </a:rPr>
              <a:t>Editing</a:t>
            </a:r>
            <a:endParaRPr sz="2400">
              <a:solidFill>
                <a:schemeClr val="lt2"/>
              </a:solidFill>
              <a:latin typeface="Galada"/>
              <a:ea typeface="Galada"/>
              <a:cs typeface="Galada"/>
              <a:sym typeface="Galada"/>
            </a:endParaRPr>
          </a:p>
        </p:txBody>
      </p:sp>
      <p:cxnSp>
        <p:nvCxnSpPr>
          <p:cNvPr id="27556" name="Google Shape;27556;p43"/>
          <p:cNvCxnSpPr/>
          <p:nvPr/>
        </p:nvCxnSpPr>
        <p:spPr>
          <a:xfrm>
            <a:off x="2235078" y="2643813"/>
            <a:ext cx="0" cy="456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27557" name="Google Shape;27557;p43"/>
          <p:cNvCxnSpPr/>
          <p:nvPr/>
        </p:nvCxnSpPr>
        <p:spPr>
          <a:xfrm>
            <a:off x="4555900" y="2643813"/>
            <a:ext cx="0" cy="42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27558" name="Google Shape;27558;p43"/>
          <p:cNvCxnSpPr/>
          <p:nvPr/>
        </p:nvCxnSpPr>
        <p:spPr>
          <a:xfrm>
            <a:off x="6919075" y="2643813"/>
            <a:ext cx="0" cy="42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27559" name="Google Shape;27559;p43"/>
          <p:cNvCxnSpPr/>
          <p:nvPr/>
        </p:nvCxnSpPr>
        <p:spPr>
          <a:xfrm>
            <a:off x="2234550" y="2855678"/>
            <a:ext cx="468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7560" name="Google Shape;27560;p43"/>
          <p:cNvSpPr/>
          <p:nvPr/>
        </p:nvSpPr>
        <p:spPr>
          <a:xfrm>
            <a:off x="2167209" y="4060311"/>
            <a:ext cx="14130" cy="31286"/>
          </a:xfrm>
          <a:custGeom>
            <a:avLst/>
            <a:gdLst/>
            <a:ahLst/>
            <a:cxnLst/>
            <a:rect l="l" t="t" r="r" b="b"/>
            <a:pathLst>
              <a:path w="425" h="941" extrusionOk="0">
                <a:moveTo>
                  <a:pt x="340" y="0"/>
                </a:moveTo>
                <a:cubicBezTo>
                  <a:pt x="324" y="0"/>
                  <a:pt x="307" y="2"/>
                  <a:pt x="290" y="5"/>
                </a:cubicBezTo>
                <a:lnTo>
                  <a:pt x="290" y="5"/>
                </a:lnTo>
                <a:cubicBezTo>
                  <a:pt x="261" y="9"/>
                  <a:pt x="231" y="19"/>
                  <a:pt x="207" y="32"/>
                </a:cubicBezTo>
                <a:lnTo>
                  <a:pt x="207" y="32"/>
                </a:lnTo>
                <a:cubicBezTo>
                  <a:pt x="180" y="46"/>
                  <a:pt x="158" y="64"/>
                  <a:pt x="151" y="85"/>
                </a:cubicBezTo>
                <a:cubicBezTo>
                  <a:pt x="149" y="97"/>
                  <a:pt x="146" y="108"/>
                  <a:pt x="144" y="119"/>
                </a:cubicBezTo>
                <a:lnTo>
                  <a:pt x="144" y="119"/>
                </a:lnTo>
                <a:cubicBezTo>
                  <a:pt x="39" y="370"/>
                  <a:pt x="1" y="638"/>
                  <a:pt x="101" y="899"/>
                </a:cubicBezTo>
                <a:cubicBezTo>
                  <a:pt x="114" y="928"/>
                  <a:pt x="151" y="940"/>
                  <a:pt x="194" y="940"/>
                </a:cubicBezTo>
                <a:cubicBezTo>
                  <a:pt x="268" y="940"/>
                  <a:pt x="358" y="901"/>
                  <a:pt x="358" y="842"/>
                </a:cubicBezTo>
                <a:cubicBezTo>
                  <a:pt x="358" y="837"/>
                  <a:pt x="358" y="833"/>
                  <a:pt x="358" y="828"/>
                </a:cubicBezTo>
                <a:lnTo>
                  <a:pt x="358" y="828"/>
                </a:lnTo>
                <a:cubicBezTo>
                  <a:pt x="358" y="828"/>
                  <a:pt x="358" y="828"/>
                  <a:pt x="358" y="828"/>
                </a:cubicBezTo>
                <a:cubicBezTo>
                  <a:pt x="358" y="828"/>
                  <a:pt x="358" y="828"/>
                  <a:pt x="358" y="828"/>
                </a:cubicBezTo>
                <a:lnTo>
                  <a:pt x="358" y="828"/>
                </a:lnTo>
                <a:cubicBezTo>
                  <a:pt x="358" y="568"/>
                  <a:pt x="352" y="302"/>
                  <a:pt x="415" y="50"/>
                </a:cubicBezTo>
                <a:cubicBezTo>
                  <a:pt x="424" y="15"/>
                  <a:pt x="388" y="0"/>
                  <a:pt x="340" y="0"/>
                </a:cubicBezTo>
                <a:close/>
              </a:path>
            </a:pathLst>
          </a:custGeom>
          <a:solidFill>
            <a:srgbClr val="F4DF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1" name="Google Shape;27561;p43"/>
          <p:cNvSpPr/>
          <p:nvPr/>
        </p:nvSpPr>
        <p:spPr>
          <a:xfrm>
            <a:off x="2008424" y="3252390"/>
            <a:ext cx="495255" cy="155066"/>
          </a:xfrm>
          <a:custGeom>
            <a:avLst/>
            <a:gdLst/>
            <a:ahLst/>
            <a:cxnLst/>
            <a:rect l="l" t="t" r="r" b="b"/>
            <a:pathLst>
              <a:path w="14896" h="4664" extrusionOk="0">
                <a:moveTo>
                  <a:pt x="14553" y="0"/>
                </a:moveTo>
                <a:cubicBezTo>
                  <a:pt x="14418" y="29"/>
                  <a:pt x="136" y="2856"/>
                  <a:pt x="0" y="2885"/>
                </a:cubicBezTo>
                <a:cubicBezTo>
                  <a:pt x="29" y="3021"/>
                  <a:pt x="321" y="4527"/>
                  <a:pt x="350" y="4663"/>
                </a:cubicBezTo>
                <a:cubicBezTo>
                  <a:pt x="486" y="4635"/>
                  <a:pt x="14767" y="1807"/>
                  <a:pt x="14896" y="1778"/>
                </a:cubicBezTo>
                <a:cubicBezTo>
                  <a:pt x="14875" y="1635"/>
                  <a:pt x="14582" y="136"/>
                  <a:pt x="145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2" name="Google Shape;27562;p43"/>
          <p:cNvSpPr/>
          <p:nvPr/>
        </p:nvSpPr>
        <p:spPr>
          <a:xfrm>
            <a:off x="2003670" y="3249564"/>
            <a:ext cx="504531" cy="159987"/>
          </a:xfrm>
          <a:custGeom>
            <a:avLst/>
            <a:gdLst/>
            <a:ahLst/>
            <a:cxnLst/>
            <a:rect l="l" t="t" r="r" b="b"/>
            <a:pathLst>
              <a:path w="15175" h="4812" extrusionOk="0">
                <a:moveTo>
                  <a:pt x="14571" y="168"/>
                </a:moveTo>
                <a:cubicBezTo>
                  <a:pt x="14677" y="718"/>
                  <a:pt x="14790" y="1262"/>
                  <a:pt x="14896" y="1817"/>
                </a:cubicBezTo>
                <a:lnTo>
                  <a:pt x="14896" y="1817"/>
                </a:lnTo>
                <a:cubicBezTo>
                  <a:pt x="10711" y="2644"/>
                  <a:pt x="6513" y="3478"/>
                  <a:pt x="2321" y="4312"/>
                </a:cubicBezTo>
                <a:cubicBezTo>
                  <a:pt x="1751" y="4425"/>
                  <a:pt x="1180" y="4532"/>
                  <a:pt x="610" y="4649"/>
                </a:cubicBezTo>
                <a:lnTo>
                  <a:pt x="610" y="4649"/>
                </a:lnTo>
                <a:cubicBezTo>
                  <a:pt x="498" y="4100"/>
                  <a:pt x="392" y="3557"/>
                  <a:pt x="286" y="3002"/>
                </a:cubicBezTo>
                <a:lnTo>
                  <a:pt x="286" y="3002"/>
                </a:lnTo>
                <a:cubicBezTo>
                  <a:pt x="4471" y="2168"/>
                  <a:pt x="8669" y="1340"/>
                  <a:pt x="12854" y="506"/>
                </a:cubicBezTo>
                <a:cubicBezTo>
                  <a:pt x="13431" y="394"/>
                  <a:pt x="14001" y="281"/>
                  <a:pt x="14571" y="168"/>
                </a:cubicBezTo>
                <a:close/>
                <a:moveTo>
                  <a:pt x="14739" y="0"/>
                </a:moveTo>
                <a:cubicBezTo>
                  <a:pt x="14708" y="0"/>
                  <a:pt x="14673" y="8"/>
                  <a:pt x="14642" y="20"/>
                </a:cubicBezTo>
                <a:lnTo>
                  <a:pt x="14642" y="20"/>
                </a:lnTo>
                <a:cubicBezTo>
                  <a:pt x="10425" y="861"/>
                  <a:pt x="6195" y="1694"/>
                  <a:pt x="1978" y="2534"/>
                </a:cubicBezTo>
                <a:cubicBezTo>
                  <a:pt x="1357" y="2656"/>
                  <a:pt x="743" y="2777"/>
                  <a:pt x="129" y="2899"/>
                </a:cubicBezTo>
                <a:cubicBezTo>
                  <a:pt x="93" y="2906"/>
                  <a:pt x="0" y="2941"/>
                  <a:pt x="15" y="2999"/>
                </a:cubicBezTo>
                <a:cubicBezTo>
                  <a:pt x="129" y="3584"/>
                  <a:pt x="243" y="4177"/>
                  <a:pt x="357" y="4777"/>
                </a:cubicBezTo>
                <a:cubicBezTo>
                  <a:pt x="365" y="4803"/>
                  <a:pt x="398" y="4812"/>
                  <a:pt x="431" y="4812"/>
                </a:cubicBezTo>
                <a:cubicBezTo>
                  <a:pt x="461" y="4812"/>
                  <a:pt x="490" y="4805"/>
                  <a:pt x="500" y="4798"/>
                </a:cubicBezTo>
                <a:cubicBezTo>
                  <a:pt x="4735" y="3963"/>
                  <a:pt x="8976" y="3120"/>
                  <a:pt x="13204" y="2284"/>
                </a:cubicBezTo>
                <a:cubicBezTo>
                  <a:pt x="13818" y="2156"/>
                  <a:pt x="14439" y="2042"/>
                  <a:pt x="15053" y="1920"/>
                </a:cubicBezTo>
                <a:cubicBezTo>
                  <a:pt x="15089" y="1906"/>
                  <a:pt x="15175" y="1870"/>
                  <a:pt x="15167" y="1820"/>
                </a:cubicBezTo>
                <a:cubicBezTo>
                  <a:pt x="15053" y="1228"/>
                  <a:pt x="14939" y="642"/>
                  <a:pt x="14818" y="42"/>
                </a:cubicBezTo>
                <a:cubicBezTo>
                  <a:pt x="14813" y="13"/>
                  <a:pt x="14780" y="0"/>
                  <a:pt x="147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3" name="Google Shape;27563;p43"/>
          <p:cNvSpPr/>
          <p:nvPr/>
        </p:nvSpPr>
        <p:spPr>
          <a:xfrm>
            <a:off x="2008424" y="3335007"/>
            <a:ext cx="65797" cy="71482"/>
          </a:xfrm>
          <a:custGeom>
            <a:avLst/>
            <a:gdLst/>
            <a:ahLst/>
            <a:cxnLst/>
            <a:rect l="l" t="t" r="r" b="b"/>
            <a:pathLst>
              <a:path w="1979" h="2150" extrusionOk="0">
                <a:moveTo>
                  <a:pt x="1978" y="0"/>
                </a:moveTo>
                <a:lnTo>
                  <a:pt x="0" y="393"/>
                </a:lnTo>
                <a:lnTo>
                  <a:pt x="443" y="2150"/>
                </a:lnTo>
                <a:cubicBezTo>
                  <a:pt x="964" y="1457"/>
                  <a:pt x="1842" y="179"/>
                  <a:pt x="19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4" name="Google Shape;27564;p43"/>
          <p:cNvSpPr/>
          <p:nvPr/>
        </p:nvSpPr>
        <p:spPr>
          <a:xfrm>
            <a:off x="2003670" y="3333345"/>
            <a:ext cx="75006" cy="74907"/>
          </a:xfrm>
          <a:custGeom>
            <a:avLst/>
            <a:gdLst/>
            <a:ahLst/>
            <a:cxnLst/>
            <a:rect l="l" t="t" r="r" b="b"/>
            <a:pathLst>
              <a:path w="2256" h="2253" extrusionOk="0">
                <a:moveTo>
                  <a:pt x="1962" y="121"/>
                </a:moveTo>
                <a:cubicBezTo>
                  <a:pt x="1510" y="717"/>
                  <a:pt x="1102" y="1348"/>
                  <a:pt x="664" y="1956"/>
                </a:cubicBezTo>
                <a:lnTo>
                  <a:pt x="664" y="1956"/>
                </a:lnTo>
                <a:cubicBezTo>
                  <a:pt x="540" y="1451"/>
                  <a:pt x="413" y="954"/>
                  <a:pt x="290" y="453"/>
                </a:cubicBezTo>
                <a:lnTo>
                  <a:pt x="290" y="453"/>
                </a:lnTo>
                <a:cubicBezTo>
                  <a:pt x="847" y="339"/>
                  <a:pt x="1400" y="235"/>
                  <a:pt x="1962" y="121"/>
                </a:cubicBezTo>
                <a:close/>
                <a:moveTo>
                  <a:pt x="2211" y="1"/>
                </a:moveTo>
                <a:cubicBezTo>
                  <a:pt x="2181" y="1"/>
                  <a:pt x="2143" y="7"/>
                  <a:pt x="2143" y="7"/>
                </a:cubicBezTo>
                <a:cubicBezTo>
                  <a:pt x="1486" y="136"/>
                  <a:pt x="836" y="264"/>
                  <a:pt x="172" y="393"/>
                </a:cubicBezTo>
                <a:cubicBezTo>
                  <a:pt x="150" y="393"/>
                  <a:pt x="0" y="429"/>
                  <a:pt x="22" y="479"/>
                </a:cubicBezTo>
                <a:cubicBezTo>
                  <a:pt x="164" y="1064"/>
                  <a:pt x="314" y="1643"/>
                  <a:pt x="457" y="2235"/>
                </a:cubicBezTo>
                <a:cubicBezTo>
                  <a:pt x="459" y="2247"/>
                  <a:pt x="475" y="2252"/>
                  <a:pt x="498" y="2252"/>
                </a:cubicBezTo>
                <a:cubicBezTo>
                  <a:pt x="572" y="2252"/>
                  <a:pt x="720" y="2202"/>
                  <a:pt x="714" y="2164"/>
                </a:cubicBezTo>
                <a:cubicBezTo>
                  <a:pt x="714" y="2163"/>
                  <a:pt x="714" y="2163"/>
                  <a:pt x="714" y="2162"/>
                </a:cubicBezTo>
                <a:lnTo>
                  <a:pt x="714" y="2162"/>
                </a:lnTo>
                <a:cubicBezTo>
                  <a:pt x="1247" y="1465"/>
                  <a:pt x="1709" y="718"/>
                  <a:pt x="2242" y="22"/>
                </a:cubicBezTo>
                <a:cubicBezTo>
                  <a:pt x="2255" y="5"/>
                  <a:pt x="2236" y="1"/>
                  <a:pt x="22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5" name="Google Shape;27565;p43"/>
          <p:cNvSpPr/>
          <p:nvPr/>
        </p:nvSpPr>
        <p:spPr>
          <a:xfrm>
            <a:off x="2213056" y="3292253"/>
            <a:ext cx="77899" cy="76004"/>
          </a:xfrm>
          <a:custGeom>
            <a:avLst/>
            <a:gdLst/>
            <a:ahLst/>
            <a:cxnLst/>
            <a:rect l="l" t="t" r="r" b="b"/>
            <a:pathLst>
              <a:path w="2343" h="2286" extrusionOk="0">
                <a:moveTo>
                  <a:pt x="2343" y="1"/>
                </a:moveTo>
                <a:lnTo>
                  <a:pt x="686" y="322"/>
                </a:lnTo>
                <a:cubicBezTo>
                  <a:pt x="450" y="965"/>
                  <a:pt x="1" y="2286"/>
                  <a:pt x="1" y="2286"/>
                </a:cubicBezTo>
                <a:cubicBezTo>
                  <a:pt x="686" y="2207"/>
                  <a:pt x="1464" y="1964"/>
                  <a:pt x="1836" y="1929"/>
                </a:cubicBezTo>
                <a:cubicBezTo>
                  <a:pt x="1943" y="1472"/>
                  <a:pt x="2221" y="465"/>
                  <a:pt x="234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6" name="Google Shape;27566;p43"/>
          <p:cNvSpPr/>
          <p:nvPr/>
        </p:nvSpPr>
        <p:spPr>
          <a:xfrm>
            <a:off x="2208701" y="3289693"/>
            <a:ext cx="87142" cy="80160"/>
          </a:xfrm>
          <a:custGeom>
            <a:avLst/>
            <a:gdLst/>
            <a:ahLst/>
            <a:cxnLst/>
            <a:rect l="l" t="t" r="r" b="b"/>
            <a:pathLst>
              <a:path w="2621" h="2411" extrusionOk="0">
                <a:moveTo>
                  <a:pt x="2338" y="143"/>
                </a:moveTo>
                <a:cubicBezTo>
                  <a:pt x="2170" y="749"/>
                  <a:pt x="2009" y="1355"/>
                  <a:pt x="1860" y="1961"/>
                </a:cubicBezTo>
                <a:lnTo>
                  <a:pt x="1860" y="1961"/>
                </a:lnTo>
                <a:cubicBezTo>
                  <a:pt x="1333" y="2043"/>
                  <a:pt x="815" y="2201"/>
                  <a:pt x="278" y="2281"/>
                </a:cubicBezTo>
                <a:lnTo>
                  <a:pt x="278" y="2281"/>
                </a:lnTo>
                <a:cubicBezTo>
                  <a:pt x="488" y="1666"/>
                  <a:pt x="710" y="1039"/>
                  <a:pt x="927" y="424"/>
                </a:cubicBezTo>
                <a:lnTo>
                  <a:pt x="927" y="424"/>
                </a:lnTo>
                <a:cubicBezTo>
                  <a:pt x="1402" y="332"/>
                  <a:pt x="1868" y="240"/>
                  <a:pt x="2338" y="143"/>
                </a:cubicBezTo>
                <a:close/>
                <a:moveTo>
                  <a:pt x="2546" y="0"/>
                </a:moveTo>
                <a:cubicBezTo>
                  <a:pt x="2532" y="0"/>
                  <a:pt x="2516" y="2"/>
                  <a:pt x="2495" y="6"/>
                </a:cubicBezTo>
                <a:cubicBezTo>
                  <a:pt x="2210" y="56"/>
                  <a:pt x="1910" y="121"/>
                  <a:pt x="1631" y="171"/>
                </a:cubicBezTo>
                <a:cubicBezTo>
                  <a:pt x="1388" y="221"/>
                  <a:pt x="1046" y="228"/>
                  <a:pt x="824" y="335"/>
                </a:cubicBezTo>
                <a:cubicBezTo>
                  <a:pt x="546" y="470"/>
                  <a:pt x="467" y="1042"/>
                  <a:pt x="381" y="1306"/>
                </a:cubicBezTo>
                <a:cubicBezTo>
                  <a:pt x="253" y="1663"/>
                  <a:pt x="124" y="2013"/>
                  <a:pt x="10" y="2370"/>
                </a:cubicBezTo>
                <a:cubicBezTo>
                  <a:pt x="1" y="2402"/>
                  <a:pt x="42" y="2411"/>
                  <a:pt x="77" y="2411"/>
                </a:cubicBezTo>
                <a:cubicBezTo>
                  <a:pt x="96" y="2411"/>
                  <a:pt x="112" y="2408"/>
                  <a:pt x="117" y="2406"/>
                </a:cubicBezTo>
                <a:cubicBezTo>
                  <a:pt x="731" y="2313"/>
                  <a:pt x="1331" y="2120"/>
                  <a:pt x="1960" y="2049"/>
                </a:cubicBezTo>
                <a:cubicBezTo>
                  <a:pt x="2002" y="2041"/>
                  <a:pt x="2088" y="2020"/>
                  <a:pt x="2110" y="1970"/>
                </a:cubicBezTo>
                <a:cubicBezTo>
                  <a:pt x="2259" y="1327"/>
                  <a:pt x="2438" y="685"/>
                  <a:pt x="2617" y="42"/>
                </a:cubicBezTo>
                <a:cubicBezTo>
                  <a:pt x="2620" y="26"/>
                  <a:pt x="2606" y="16"/>
                  <a:pt x="2583" y="12"/>
                </a:cubicBezTo>
                <a:lnTo>
                  <a:pt x="2583" y="12"/>
                </a:lnTo>
                <a:cubicBezTo>
                  <a:pt x="2577" y="5"/>
                  <a:pt x="2565" y="0"/>
                  <a:pt x="25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7" name="Google Shape;27567;p43"/>
          <p:cNvSpPr/>
          <p:nvPr/>
        </p:nvSpPr>
        <p:spPr>
          <a:xfrm>
            <a:off x="2302323" y="3274466"/>
            <a:ext cx="78132" cy="76004"/>
          </a:xfrm>
          <a:custGeom>
            <a:avLst/>
            <a:gdLst/>
            <a:ahLst/>
            <a:cxnLst/>
            <a:rect l="l" t="t" r="r" b="b"/>
            <a:pathLst>
              <a:path w="2350" h="2286" extrusionOk="0">
                <a:moveTo>
                  <a:pt x="2350" y="0"/>
                </a:moveTo>
                <a:lnTo>
                  <a:pt x="686" y="322"/>
                </a:lnTo>
                <a:cubicBezTo>
                  <a:pt x="457" y="964"/>
                  <a:pt x="0" y="2285"/>
                  <a:pt x="0" y="2285"/>
                </a:cubicBezTo>
                <a:cubicBezTo>
                  <a:pt x="686" y="2207"/>
                  <a:pt x="1464" y="1964"/>
                  <a:pt x="1836" y="1928"/>
                </a:cubicBezTo>
                <a:cubicBezTo>
                  <a:pt x="1943" y="1471"/>
                  <a:pt x="2221" y="464"/>
                  <a:pt x="23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8" name="Google Shape;27568;p43"/>
          <p:cNvSpPr/>
          <p:nvPr/>
        </p:nvSpPr>
        <p:spPr>
          <a:xfrm>
            <a:off x="2297934" y="3271939"/>
            <a:ext cx="87474" cy="81190"/>
          </a:xfrm>
          <a:custGeom>
            <a:avLst/>
            <a:gdLst/>
            <a:ahLst/>
            <a:cxnLst/>
            <a:rect l="l" t="t" r="r" b="b"/>
            <a:pathLst>
              <a:path w="2631" h="2442" extrusionOk="0">
                <a:moveTo>
                  <a:pt x="2328" y="182"/>
                </a:moveTo>
                <a:lnTo>
                  <a:pt x="2328" y="182"/>
                </a:lnTo>
                <a:cubicBezTo>
                  <a:pt x="2165" y="772"/>
                  <a:pt x="2008" y="1361"/>
                  <a:pt x="1863" y="1951"/>
                </a:cubicBezTo>
                <a:lnTo>
                  <a:pt x="1863" y="1951"/>
                </a:lnTo>
                <a:cubicBezTo>
                  <a:pt x="1342" y="2031"/>
                  <a:pt x="828" y="2187"/>
                  <a:pt x="297" y="2269"/>
                </a:cubicBezTo>
                <a:lnTo>
                  <a:pt x="297" y="2269"/>
                </a:lnTo>
                <a:cubicBezTo>
                  <a:pt x="501" y="1664"/>
                  <a:pt x="712" y="1059"/>
                  <a:pt x="928" y="460"/>
                </a:cubicBezTo>
                <a:lnTo>
                  <a:pt x="928" y="460"/>
                </a:lnTo>
                <a:cubicBezTo>
                  <a:pt x="1395" y="369"/>
                  <a:pt x="1861" y="278"/>
                  <a:pt x="2328" y="182"/>
                </a:cubicBezTo>
                <a:close/>
                <a:moveTo>
                  <a:pt x="2500" y="1"/>
                </a:moveTo>
                <a:cubicBezTo>
                  <a:pt x="2488" y="1"/>
                  <a:pt x="2475" y="2"/>
                  <a:pt x="2460" y="5"/>
                </a:cubicBezTo>
                <a:cubicBezTo>
                  <a:pt x="2175" y="55"/>
                  <a:pt x="1882" y="119"/>
                  <a:pt x="1596" y="169"/>
                </a:cubicBezTo>
                <a:cubicBezTo>
                  <a:pt x="1361" y="219"/>
                  <a:pt x="1025" y="219"/>
                  <a:pt x="811" y="326"/>
                </a:cubicBezTo>
                <a:cubicBezTo>
                  <a:pt x="540" y="455"/>
                  <a:pt x="482" y="1040"/>
                  <a:pt x="382" y="1319"/>
                </a:cubicBezTo>
                <a:cubicBezTo>
                  <a:pt x="254" y="1676"/>
                  <a:pt x="132" y="2019"/>
                  <a:pt x="18" y="2376"/>
                </a:cubicBezTo>
                <a:cubicBezTo>
                  <a:pt x="0" y="2424"/>
                  <a:pt x="69" y="2442"/>
                  <a:pt x="112" y="2442"/>
                </a:cubicBezTo>
                <a:cubicBezTo>
                  <a:pt x="120" y="2442"/>
                  <a:pt x="127" y="2441"/>
                  <a:pt x="132" y="2440"/>
                </a:cubicBezTo>
                <a:cubicBezTo>
                  <a:pt x="747" y="2347"/>
                  <a:pt x="1346" y="2154"/>
                  <a:pt x="1968" y="2083"/>
                </a:cubicBezTo>
                <a:cubicBezTo>
                  <a:pt x="2025" y="2076"/>
                  <a:pt x="2103" y="2047"/>
                  <a:pt x="2111" y="1990"/>
                </a:cubicBezTo>
                <a:cubicBezTo>
                  <a:pt x="2268" y="1340"/>
                  <a:pt x="2446" y="705"/>
                  <a:pt x="2625" y="62"/>
                </a:cubicBezTo>
                <a:cubicBezTo>
                  <a:pt x="2631" y="20"/>
                  <a:pt x="2589" y="2"/>
                  <a:pt x="2536" y="2"/>
                </a:cubicBezTo>
                <a:cubicBezTo>
                  <a:pt x="2532" y="2"/>
                  <a:pt x="2527" y="2"/>
                  <a:pt x="2522" y="2"/>
                </a:cubicBezTo>
                <a:lnTo>
                  <a:pt x="2522" y="2"/>
                </a:lnTo>
                <a:cubicBezTo>
                  <a:pt x="2515" y="1"/>
                  <a:pt x="2508" y="1"/>
                  <a:pt x="2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9" name="Google Shape;27569;p43"/>
          <p:cNvSpPr/>
          <p:nvPr/>
        </p:nvSpPr>
        <p:spPr>
          <a:xfrm>
            <a:off x="2123557" y="3309840"/>
            <a:ext cx="78132" cy="76004"/>
          </a:xfrm>
          <a:custGeom>
            <a:avLst/>
            <a:gdLst/>
            <a:ahLst/>
            <a:cxnLst/>
            <a:rect l="l" t="t" r="r" b="b"/>
            <a:pathLst>
              <a:path w="2350" h="2286" extrusionOk="0">
                <a:moveTo>
                  <a:pt x="2350" y="0"/>
                </a:moveTo>
                <a:lnTo>
                  <a:pt x="693" y="322"/>
                </a:lnTo>
                <a:cubicBezTo>
                  <a:pt x="457" y="964"/>
                  <a:pt x="0" y="2285"/>
                  <a:pt x="0" y="2285"/>
                </a:cubicBezTo>
                <a:cubicBezTo>
                  <a:pt x="693" y="2200"/>
                  <a:pt x="1464" y="1964"/>
                  <a:pt x="1843" y="1928"/>
                </a:cubicBezTo>
                <a:cubicBezTo>
                  <a:pt x="1950" y="1471"/>
                  <a:pt x="2228" y="464"/>
                  <a:pt x="23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0" name="Google Shape;27570;p43"/>
          <p:cNvSpPr/>
          <p:nvPr/>
        </p:nvSpPr>
        <p:spPr>
          <a:xfrm>
            <a:off x="2118403" y="3306615"/>
            <a:ext cx="87773" cy="81623"/>
          </a:xfrm>
          <a:custGeom>
            <a:avLst/>
            <a:gdLst/>
            <a:ahLst/>
            <a:cxnLst/>
            <a:rect l="l" t="t" r="r" b="b"/>
            <a:pathLst>
              <a:path w="2640" h="2455" extrusionOk="0">
                <a:moveTo>
                  <a:pt x="2344" y="203"/>
                </a:moveTo>
                <a:cubicBezTo>
                  <a:pt x="2183" y="788"/>
                  <a:pt x="2032" y="1373"/>
                  <a:pt x="1883" y="1958"/>
                </a:cubicBezTo>
                <a:lnTo>
                  <a:pt x="1883" y="1958"/>
                </a:lnTo>
                <a:cubicBezTo>
                  <a:pt x="1359" y="2042"/>
                  <a:pt x="844" y="2195"/>
                  <a:pt x="316" y="2276"/>
                </a:cubicBezTo>
                <a:lnTo>
                  <a:pt x="316" y="2276"/>
                </a:lnTo>
                <a:cubicBezTo>
                  <a:pt x="412" y="2000"/>
                  <a:pt x="509" y="1722"/>
                  <a:pt x="605" y="1440"/>
                </a:cubicBezTo>
                <a:cubicBezTo>
                  <a:pt x="677" y="1225"/>
                  <a:pt x="755" y="1011"/>
                  <a:pt x="827" y="797"/>
                </a:cubicBezTo>
                <a:cubicBezTo>
                  <a:pt x="862" y="711"/>
                  <a:pt x="884" y="604"/>
                  <a:pt x="927" y="511"/>
                </a:cubicBezTo>
                <a:cubicBezTo>
                  <a:pt x="934" y="496"/>
                  <a:pt x="933" y="490"/>
                  <a:pt x="928" y="489"/>
                </a:cubicBezTo>
                <a:lnTo>
                  <a:pt x="928" y="489"/>
                </a:lnTo>
                <a:cubicBezTo>
                  <a:pt x="1122" y="354"/>
                  <a:pt x="1577" y="354"/>
                  <a:pt x="1812" y="311"/>
                </a:cubicBezTo>
                <a:cubicBezTo>
                  <a:pt x="1987" y="273"/>
                  <a:pt x="2167" y="239"/>
                  <a:pt x="2344" y="203"/>
                </a:cubicBezTo>
                <a:close/>
                <a:moveTo>
                  <a:pt x="2499" y="1"/>
                </a:moveTo>
                <a:cubicBezTo>
                  <a:pt x="2487" y="1"/>
                  <a:pt x="2475" y="2"/>
                  <a:pt x="2462" y="4"/>
                </a:cubicBezTo>
                <a:cubicBezTo>
                  <a:pt x="2176" y="61"/>
                  <a:pt x="1883" y="119"/>
                  <a:pt x="1598" y="176"/>
                </a:cubicBezTo>
                <a:cubicBezTo>
                  <a:pt x="1362" y="219"/>
                  <a:pt x="1012" y="219"/>
                  <a:pt x="812" y="326"/>
                </a:cubicBezTo>
                <a:cubicBezTo>
                  <a:pt x="541" y="468"/>
                  <a:pt x="455" y="1118"/>
                  <a:pt x="355" y="1404"/>
                </a:cubicBezTo>
                <a:cubicBezTo>
                  <a:pt x="241" y="1725"/>
                  <a:pt x="134" y="2061"/>
                  <a:pt x="13" y="2382"/>
                </a:cubicBezTo>
                <a:cubicBezTo>
                  <a:pt x="0" y="2432"/>
                  <a:pt x="75" y="2455"/>
                  <a:pt x="118" y="2455"/>
                </a:cubicBezTo>
                <a:cubicBezTo>
                  <a:pt x="124" y="2455"/>
                  <a:pt x="130" y="2455"/>
                  <a:pt x="134" y="2454"/>
                </a:cubicBezTo>
                <a:cubicBezTo>
                  <a:pt x="748" y="2361"/>
                  <a:pt x="1348" y="2168"/>
                  <a:pt x="1969" y="2097"/>
                </a:cubicBezTo>
                <a:cubicBezTo>
                  <a:pt x="2026" y="2082"/>
                  <a:pt x="2098" y="2061"/>
                  <a:pt x="2112" y="1997"/>
                </a:cubicBezTo>
                <a:cubicBezTo>
                  <a:pt x="2262" y="1354"/>
                  <a:pt x="2440" y="711"/>
                  <a:pt x="2619" y="69"/>
                </a:cubicBezTo>
                <a:cubicBezTo>
                  <a:pt x="2639" y="28"/>
                  <a:pt x="2606" y="10"/>
                  <a:pt x="2558" y="10"/>
                </a:cubicBezTo>
                <a:cubicBezTo>
                  <a:pt x="2556" y="10"/>
                  <a:pt x="2553" y="10"/>
                  <a:pt x="2550" y="10"/>
                </a:cubicBezTo>
                <a:lnTo>
                  <a:pt x="2550" y="10"/>
                </a:lnTo>
                <a:cubicBezTo>
                  <a:pt x="2536" y="4"/>
                  <a:pt x="2518" y="1"/>
                  <a:pt x="249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1" name="Google Shape;27571;p43"/>
          <p:cNvSpPr/>
          <p:nvPr/>
        </p:nvSpPr>
        <p:spPr>
          <a:xfrm>
            <a:off x="2397274" y="3255715"/>
            <a:ext cx="78165" cy="76004"/>
          </a:xfrm>
          <a:custGeom>
            <a:avLst/>
            <a:gdLst/>
            <a:ahLst/>
            <a:cxnLst/>
            <a:rect l="l" t="t" r="r" b="b"/>
            <a:pathLst>
              <a:path w="2351" h="2286" extrusionOk="0">
                <a:moveTo>
                  <a:pt x="2350" y="0"/>
                </a:moveTo>
                <a:lnTo>
                  <a:pt x="686" y="321"/>
                </a:lnTo>
                <a:cubicBezTo>
                  <a:pt x="458" y="964"/>
                  <a:pt x="1" y="2285"/>
                  <a:pt x="1" y="2285"/>
                </a:cubicBezTo>
                <a:cubicBezTo>
                  <a:pt x="686" y="2207"/>
                  <a:pt x="1465" y="1964"/>
                  <a:pt x="1836" y="1928"/>
                </a:cubicBezTo>
                <a:cubicBezTo>
                  <a:pt x="1943" y="1471"/>
                  <a:pt x="2222" y="464"/>
                  <a:pt x="23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2" name="Google Shape;27572;p43"/>
          <p:cNvSpPr/>
          <p:nvPr/>
        </p:nvSpPr>
        <p:spPr>
          <a:xfrm>
            <a:off x="2393052" y="3253820"/>
            <a:ext cx="86876" cy="79860"/>
          </a:xfrm>
          <a:custGeom>
            <a:avLst/>
            <a:gdLst/>
            <a:ahLst/>
            <a:cxnLst/>
            <a:rect l="l" t="t" r="r" b="b"/>
            <a:pathLst>
              <a:path w="2613" h="2402" extrusionOk="0">
                <a:moveTo>
                  <a:pt x="2335" y="126"/>
                </a:moveTo>
                <a:cubicBezTo>
                  <a:pt x="2166" y="737"/>
                  <a:pt x="2003" y="1349"/>
                  <a:pt x="1853" y="1960"/>
                </a:cubicBezTo>
                <a:lnTo>
                  <a:pt x="1853" y="1960"/>
                </a:lnTo>
                <a:cubicBezTo>
                  <a:pt x="1331" y="2042"/>
                  <a:pt x="809" y="2191"/>
                  <a:pt x="287" y="2280"/>
                </a:cubicBezTo>
                <a:lnTo>
                  <a:pt x="287" y="2280"/>
                </a:lnTo>
                <a:cubicBezTo>
                  <a:pt x="498" y="1654"/>
                  <a:pt x="722" y="1029"/>
                  <a:pt x="940" y="409"/>
                </a:cubicBezTo>
                <a:lnTo>
                  <a:pt x="940" y="409"/>
                </a:lnTo>
                <a:cubicBezTo>
                  <a:pt x="1405" y="319"/>
                  <a:pt x="1870" y="227"/>
                  <a:pt x="2335" y="126"/>
                </a:cubicBezTo>
                <a:close/>
                <a:moveTo>
                  <a:pt x="2560" y="0"/>
                </a:moveTo>
                <a:cubicBezTo>
                  <a:pt x="2545" y="0"/>
                  <a:pt x="2524" y="2"/>
                  <a:pt x="2499" y="7"/>
                </a:cubicBezTo>
                <a:cubicBezTo>
                  <a:pt x="2213" y="57"/>
                  <a:pt x="1920" y="121"/>
                  <a:pt x="1635" y="171"/>
                </a:cubicBezTo>
                <a:cubicBezTo>
                  <a:pt x="1392" y="221"/>
                  <a:pt x="1056" y="228"/>
                  <a:pt x="835" y="336"/>
                </a:cubicBezTo>
                <a:cubicBezTo>
                  <a:pt x="556" y="457"/>
                  <a:pt x="478" y="1021"/>
                  <a:pt x="378" y="1307"/>
                </a:cubicBezTo>
                <a:cubicBezTo>
                  <a:pt x="249" y="1664"/>
                  <a:pt x="128" y="2014"/>
                  <a:pt x="14" y="2371"/>
                </a:cubicBezTo>
                <a:cubicBezTo>
                  <a:pt x="1" y="2396"/>
                  <a:pt x="34" y="2402"/>
                  <a:pt x="66" y="2402"/>
                </a:cubicBezTo>
                <a:cubicBezTo>
                  <a:pt x="87" y="2402"/>
                  <a:pt x="108" y="2399"/>
                  <a:pt x="114" y="2399"/>
                </a:cubicBezTo>
                <a:cubicBezTo>
                  <a:pt x="728" y="2314"/>
                  <a:pt x="1313" y="2121"/>
                  <a:pt x="1920" y="2042"/>
                </a:cubicBezTo>
                <a:cubicBezTo>
                  <a:pt x="1956" y="2028"/>
                  <a:pt x="2092" y="2014"/>
                  <a:pt x="2106" y="1971"/>
                </a:cubicBezTo>
                <a:cubicBezTo>
                  <a:pt x="2256" y="1328"/>
                  <a:pt x="2434" y="685"/>
                  <a:pt x="2613" y="43"/>
                </a:cubicBezTo>
                <a:cubicBezTo>
                  <a:pt x="2613" y="33"/>
                  <a:pt x="2607" y="26"/>
                  <a:pt x="2598" y="20"/>
                </a:cubicBezTo>
                <a:lnTo>
                  <a:pt x="2598" y="20"/>
                </a:lnTo>
                <a:cubicBezTo>
                  <a:pt x="2600" y="8"/>
                  <a:pt x="2590" y="0"/>
                  <a:pt x="25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3" name="Google Shape;27573;p43"/>
          <p:cNvSpPr/>
          <p:nvPr/>
        </p:nvSpPr>
        <p:spPr>
          <a:xfrm>
            <a:off x="2020293" y="3407152"/>
            <a:ext cx="493127" cy="333871"/>
          </a:xfrm>
          <a:custGeom>
            <a:avLst/>
            <a:gdLst/>
            <a:ahLst/>
            <a:cxnLst/>
            <a:rect l="l" t="t" r="r" b="b"/>
            <a:pathLst>
              <a:path w="14832" h="10042" extrusionOk="0">
                <a:moveTo>
                  <a:pt x="0" y="1"/>
                </a:moveTo>
                <a:lnTo>
                  <a:pt x="0" y="10041"/>
                </a:lnTo>
                <a:lnTo>
                  <a:pt x="14832" y="10041"/>
                </a:lnTo>
                <a:lnTo>
                  <a:pt x="1483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4" name="Google Shape;27574;p43"/>
          <p:cNvSpPr/>
          <p:nvPr/>
        </p:nvSpPr>
        <p:spPr>
          <a:xfrm>
            <a:off x="2016004" y="3405224"/>
            <a:ext cx="501472" cy="337462"/>
          </a:xfrm>
          <a:custGeom>
            <a:avLst/>
            <a:gdLst/>
            <a:ahLst/>
            <a:cxnLst/>
            <a:rect l="l" t="t" r="r" b="b"/>
            <a:pathLst>
              <a:path w="15083" h="10150" extrusionOk="0">
                <a:moveTo>
                  <a:pt x="14825" y="109"/>
                </a:moveTo>
                <a:lnTo>
                  <a:pt x="14825" y="8835"/>
                </a:lnTo>
                <a:lnTo>
                  <a:pt x="14825" y="10042"/>
                </a:lnTo>
                <a:lnTo>
                  <a:pt x="693" y="10042"/>
                </a:lnTo>
                <a:cubicBezTo>
                  <a:pt x="627" y="10042"/>
                  <a:pt x="490" y="10067"/>
                  <a:pt x="381" y="10067"/>
                </a:cubicBezTo>
                <a:cubicBezTo>
                  <a:pt x="336" y="10067"/>
                  <a:pt x="296" y="10063"/>
                  <a:pt x="267" y="10051"/>
                </a:cubicBezTo>
                <a:lnTo>
                  <a:pt x="267" y="10051"/>
                </a:lnTo>
                <a:cubicBezTo>
                  <a:pt x="269" y="10046"/>
                  <a:pt x="268" y="10039"/>
                  <a:pt x="265" y="10028"/>
                </a:cubicBezTo>
                <a:cubicBezTo>
                  <a:pt x="250" y="9963"/>
                  <a:pt x="265" y="9856"/>
                  <a:pt x="265" y="9785"/>
                </a:cubicBezTo>
                <a:lnTo>
                  <a:pt x="265" y="8857"/>
                </a:lnTo>
                <a:lnTo>
                  <a:pt x="265" y="5715"/>
                </a:lnTo>
                <a:lnTo>
                  <a:pt x="265" y="109"/>
                </a:lnTo>
                <a:close/>
                <a:moveTo>
                  <a:pt x="15023" y="0"/>
                </a:moveTo>
                <a:cubicBezTo>
                  <a:pt x="15014" y="0"/>
                  <a:pt x="15004" y="1"/>
                  <a:pt x="14994" y="2"/>
                </a:cubicBezTo>
                <a:lnTo>
                  <a:pt x="208" y="2"/>
                </a:lnTo>
                <a:cubicBezTo>
                  <a:pt x="158" y="2"/>
                  <a:pt x="1" y="23"/>
                  <a:pt x="1" y="95"/>
                </a:cubicBezTo>
                <a:lnTo>
                  <a:pt x="1" y="8835"/>
                </a:lnTo>
                <a:lnTo>
                  <a:pt x="1" y="10135"/>
                </a:lnTo>
                <a:cubicBezTo>
                  <a:pt x="1" y="10149"/>
                  <a:pt x="29" y="10149"/>
                  <a:pt x="43" y="10149"/>
                </a:cubicBezTo>
                <a:lnTo>
                  <a:pt x="14868" y="10149"/>
                </a:lnTo>
                <a:cubicBezTo>
                  <a:pt x="14925" y="10149"/>
                  <a:pt x="15082" y="10135"/>
                  <a:pt x="15082" y="10063"/>
                </a:cubicBezTo>
                <a:lnTo>
                  <a:pt x="15082" y="1316"/>
                </a:lnTo>
                <a:lnTo>
                  <a:pt x="15082" y="23"/>
                </a:lnTo>
                <a:cubicBezTo>
                  <a:pt x="15082" y="18"/>
                  <a:pt x="15079" y="13"/>
                  <a:pt x="15073" y="10"/>
                </a:cubicBezTo>
                <a:lnTo>
                  <a:pt x="15073" y="10"/>
                </a:lnTo>
                <a:cubicBezTo>
                  <a:pt x="15070" y="6"/>
                  <a:pt x="15063" y="3"/>
                  <a:pt x="15049" y="2"/>
                </a:cubicBezTo>
                <a:lnTo>
                  <a:pt x="15049" y="2"/>
                </a:lnTo>
                <a:cubicBezTo>
                  <a:pt x="15041" y="1"/>
                  <a:pt x="15032" y="0"/>
                  <a:pt x="150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5" name="Google Shape;27575;p43"/>
          <p:cNvSpPr/>
          <p:nvPr/>
        </p:nvSpPr>
        <p:spPr>
          <a:xfrm>
            <a:off x="2020027" y="3407152"/>
            <a:ext cx="66761" cy="70551"/>
          </a:xfrm>
          <a:custGeom>
            <a:avLst/>
            <a:gdLst/>
            <a:ahLst/>
            <a:cxnLst/>
            <a:rect l="l" t="t" r="r" b="b"/>
            <a:pathLst>
              <a:path w="2008" h="2122" extrusionOk="0">
                <a:moveTo>
                  <a:pt x="1" y="1"/>
                </a:moveTo>
                <a:lnTo>
                  <a:pt x="1" y="2122"/>
                </a:lnTo>
                <a:cubicBezTo>
                  <a:pt x="522" y="1558"/>
                  <a:pt x="1079" y="1051"/>
                  <a:pt x="1558" y="551"/>
                </a:cubicBezTo>
                <a:cubicBezTo>
                  <a:pt x="1708" y="372"/>
                  <a:pt x="1850" y="137"/>
                  <a:pt x="20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6" name="Google Shape;27576;p43"/>
          <p:cNvSpPr/>
          <p:nvPr/>
        </p:nvSpPr>
        <p:spPr>
          <a:xfrm>
            <a:off x="2015772" y="3404792"/>
            <a:ext cx="76469" cy="75771"/>
          </a:xfrm>
          <a:custGeom>
            <a:avLst/>
            <a:gdLst/>
            <a:ahLst/>
            <a:cxnLst/>
            <a:rect l="l" t="t" r="r" b="b"/>
            <a:pathLst>
              <a:path w="2300" h="2279" extrusionOk="0">
                <a:moveTo>
                  <a:pt x="1930" y="150"/>
                </a:moveTo>
                <a:cubicBezTo>
                  <a:pt x="1640" y="455"/>
                  <a:pt x="1386" y="800"/>
                  <a:pt x="1086" y="1093"/>
                </a:cubicBezTo>
                <a:cubicBezTo>
                  <a:pt x="810" y="1363"/>
                  <a:pt x="534" y="1634"/>
                  <a:pt x="265" y="1911"/>
                </a:cubicBezTo>
                <a:lnTo>
                  <a:pt x="265" y="1911"/>
                </a:lnTo>
                <a:lnTo>
                  <a:pt x="265" y="150"/>
                </a:lnTo>
                <a:close/>
                <a:moveTo>
                  <a:pt x="186" y="1"/>
                </a:moveTo>
                <a:cubicBezTo>
                  <a:pt x="136" y="1"/>
                  <a:pt x="8" y="22"/>
                  <a:pt x="8" y="86"/>
                </a:cubicBezTo>
                <a:lnTo>
                  <a:pt x="8" y="2187"/>
                </a:lnTo>
                <a:lnTo>
                  <a:pt x="8" y="2187"/>
                </a:lnTo>
                <a:cubicBezTo>
                  <a:pt x="0" y="2203"/>
                  <a:pt x="1" y="2216"/>
                  <a:pt x="9" y="2227"/>
                </a:cubicBezTo>
                <a:lnTo>
                  <a:pt x="9" y="2227"/>
                </a:lnTo>
                <a:cubicBezTo>
                  <a:pt x="16" y="2263"/>
                  <a:pt x="54" y="2278"/>
                  <a:pt x="98" y="2278"/>
                </a:cubicBezTo>
                <a:cubicBezTo>
                  <a:pt x="169" y="2278"/>
                  <a:pt x="258" y="2240"/>
                  <a:pt x="264" y="2191"/>
                </a:cubicBezTo>
                <a:lnTo>
                  <a:pt x="264" y="2191"/>
                </a:lnTo>
                <a:cubicBezTo>
                  <a:pt x="598" y="1838"/>
                  <a:pt x="946" y="1498"/>
                  <a:pt x="1293" y="1157"/>
                </a:cubicBezTo>
                <a:cubicBezTo>
                  <a:pt x="1629" y="829"/>
                  <a:pt x="1907" y="429"/>
                  <a:pt x="2243" y="108"/>
                </a:cubicBezTo>
                <a:cubicBezTo>
                  <a:pt x="2300" y="51"/>
                  <a:pt x="2257" y="1"/>
                  <a:pt x="21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7" name="Google Shape;27577;p43"/>
          <p:cNvSpPr/>
          <p:nvPr/>
        </p:nvSpPr>
        <p:spPr>
          <a:xfrm>
            <a:off x="2217079" y="3406687"/>
            <a:ext cx="91198" cy="60444"/>
          </a:xfrm>
          <a:custGeom>
            <a:avLst/>
            <a:gdLst/>
            <a:ahLst/>
            <a:cxnLst/>
            <a:rect l="l" t="t" r="r" b="b"/>
            <a:pathLst>
              <a:path w="2743" h="1818" extrusionOk="0">
                <a:moveTo>
                  <a:pt x="1058" y="1"/>
                </a:moveTo>
                <a:cubicBezTo>
                  <a:pt x="708" y="579"/>
                  <a:pt x="1" y="1800"/>
                  <a:pt x="1" y="1800"/>
                </a:cubicBezTo>
                <a:cubicBezTo>
                  <a:pt x="177" y="1813"/>
                  <a:pt x="361" y="1817"/>
                  <a:pt x="543" y="1817"/>
                </a:cubicBezTo>
                <a:cubicBezTo>
                  <a:pt x="931" y="1817"/>
                  <a:pt x="1313" y="1798"/>
                  <a:pt x="1597" y="1798"/>
                </a:cubicBezTo>
                <a:cubicBezTo>
                  <a:pt x="1701" y="1798"/>
                  <a:pt x="1791" y="1800"/>
                  <a:pt x="1865" y="1807"/>
                </a:cubicBezTo>
                <a:cubicBezTo>
                  <a:pt x="2065" y="1379"/>
                  <a:pt x="2529" y="443"/>
                  <a:pt x="2743" y="15"/>
                </a:cubicBezTo>
                <a:lnTo>
                  <a:pt x="274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8" name="Google Shape;27578;p43"/>
          <p:cNvSpPr/>
          <p:nvPr/>
        </p:nvSpPr>
        <p:spPr>
          <a:xfrm>
            <a:off x="2212591" y="3404526"/>
            <a:ext cx="100441" cy="64001"/>
          </a:xfrm>
          <a:custGeom>
            <a:avLst/>
            <a:gdLst/>
            <a:ahLst/>
            <a:cxnLst/>
            <a:rect l="l" t="t" r="r" b="b"/>
            <a:pathLst>
              <a:path w="3021" h="1925" extrusionOk="0">
                <a:moveTo>
                  <a:pt x="2736" y="130"/>
                </a:moveTo>
                <a:cubicBezTo>
                  <a:pt x="2460" y="693"/>
                  <a:pt x="2179" y="1251"/>
                  <a:pt x="1916" y="1820"/>
                </a:cubicBezTo>
                <a:lnTo>
                  <a:pt x="1916" y="1820"/>
                </a:lnTo>
                <a:cubicBezTo>
                  <a:pt x="1855" y="1818"/>
                  <a:pt x="1795" y="1817"/>
                  <a:pt x="1735" y="1817"/>
                </a:cubicBezTo>
                <a:cubicBezTo>
                  <a:pt x="1483" y="1817"/>
                  <a:pt x="1231" y="1832"/>
                  <a:pt x="979" y="1837"/>
                </a:cubicBezTo>
                <a:cubicBezTo>
                  <a:pt x="937" y="1837"/>
                  <a:pt x="582" y="1852"/>
                  <a:pt x="391" y="1852"/>
                </a:cubicBezTo>
                <a:cubicBezTo>
                  <a:pt x="320" y="1852"/>
                  <a:pt x="272" y="1850"/>
                  <a:pt x="272" y="1844"/>
                </a:cubicBezTo>
                <a:cubicBezTo>
                  <a:pt x="264" y="1829"/>
                  <a:pt x="357" y="1694"/>
                  <a:pt x="372" y="1687"/>
                </a:cubicBezTo>
                <a:cubicBezTo>
                  <a:pt x="679" y="1161"/>
                  <a:pt x="973" y="648"/>
                  <a:pt x="1279" y="130"/>
                </a:cubicBezTo>
                <a:close/>
                <a:moveTo>
                  <a:pt x="1514" y="1"/>
                </a:moveTo>
                <a:cubicBezTo>
                  <a:pt x="1418" y="1"/>
                  <a:pt x="1326" y="6"/>
                  <a:pt x="1243" y="23"/>
                </a:cubicBezTo>
                <a:cubicBezTo>
                  <a:pt x="929" y="94"/>
                  <a:pt x="771" y="616"/>
                  <a:pt x="621" y="873"/>
                </a:cubicBezTo>
                <a:cubicBezTo>
                  <a:pt x="422" y="1208"/>
                  <a:pt x="214" y="1551"/>
                  <a:pt x="22" y="1887"/>
                </a:cubicBezTo>
                <a:cubicBezTo>
                  <a:pt x="0" y="1915"/>
                  <a:pt x="57" y="1915"/>
                  <a:pt x="64" y="1915"/>
                </a:cubicBezTo>
                <a:cubicBezTo>
                  <a:pt x="189" y="1922"/>
                  <a:pt x="313" y="1925"/>
                  <a:pt x="437" y="1925"/>
                </a:cubicBezTo>
                <a:cubicBezTo>
                  <a:pt x="778" y="1925"/>
                  <a:pt x="1117" y="1905"/>
                  <a:pt x="1454" y="1905"/>
                </a:cubicBezTo>
                <a:cubicBezTo>
                  <a:pt x="1613" y="1905"/>
                  <a:pt x="1771" y="1909"/>
                  <a:pt x="1928" y="1922"/>
                </a:cubicBezTo>
                <a:cubicBezTo>
                  <a:pt x="1985" y="1922"/>
                  <a:pt x="2121" y="1908"/>
                  <a:pt x="2142" y="1851"/>
                </a:cubicBezTo>
                <a:cubicBezTo>
                  <a:pt x="2421" y="1244"/>
                  <a:pt x="2714" y="651"/>
                  <a:pt x="3021" y="59"/>
                </a:cubicBezTo>
                <a:cubicBezTo>
                  <a:pt x="3021" y="51"/>
                  <a:pt x="3012" y="45"/>
                  <a:pt x="2999" y="41"/>
                </a:cubicBezTo>
                <a:lnTo>
                  <a:pt x="2999" y="41"/>
                </a:lnTo>
                <a:cubicBezTo>
                  <a:pt x="3005" y="30"/>
                  <a:pt x="2997" y="23"/>
                  <a:pt x="2964" y="23"/>
                </a:cubicBezTo>
                <a:lnTo>
                  <a:pt x="2085" y="23"/>
                </a:lnTo>
                <a:cubicBezTo>
                  <a:pt x="1909" y="23"/>
                  <a:pt x="1705" y="1"/>
                  <a:pt x="15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9" name="Google Shape;27579;p43"/>
          <p:cNvSpPr/>
          <p:nvPr/>
        </p:nvSpPr>
        <p:spPr>
          <a:xfrm>
            <a:off x="2308240" y="3407884"/>
            <a:ext cx="91231" cy="60311"/>
          </a:xfrm>
          <a:custGeom>
            <a:avLst/>
            <a:gdLst/>
            <a:ahLst/>
            <a:cxnLst/>
            <a:rect l="l" t="t" r="r" b="b"/>
            <a:pathLst>
              <a:path w="2744" h="1814" extrusionOk="0">
                <a:moveTo>
                  <a:pt x="1051" y="0"/>
                </a:moveTo>
                <a:cubicBezTo>
                  <a:pt x="708" y="586"/>
                  <a:pt x="1" y="1800"/>
                  <a:pt x="1" y="1800"/>
                </a:cubicBezTo>
                <a:cubicBezTo>
                  <a:pt x="156" y="1810"/>
                  <a:pt x="317" y="1813"/>
                  <a:pt x="478" y="1813"/>
                </a:cubicBezTo>
                <a:cubicBezTo>
                  <a:pt x="890" y="1813"/>
                  <a:pt x="1300" y="1790"/>
                  <a:pt x="1601" y="1790"/>
                </a:cubicBezTo>
                <a:cubicBezTo>
                  <a:pt x="1703" y="1790"/>
                  <a:pt x="1792" y="1793"/>
                  <a:pt x="1865" y="1800"/>
                </a:cubicBezTo>
                <a:cubicBezTo>
                  <a:pt x="2065" y="1371"/>
                  <a:pt x="2529" y="429"/>
                  <a:pt x="27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0" name="Google Shape;27580;p43"/>
          <p:cNvSpPr/>
          <p:nvPr/>
        </p:nvSpPr>
        <p:spPr>
          <a:xfrm>
            <a:off x="2302788" y="3403728"/>
            <a:ext cx="101505" cy="67193"/>
          </a:xfrm>
          <a:custGeom>
            <a:avLst/>
            <a:gdLst/>
            <a:ahLst/>
            <a:cxnLst/>
            <a:rect l="l" t="t" r="r" b="b"/>
            <a:pathLst>
              <a:path w="3053" h="2021" extrusionOk="0">
                <a:moveTo>
                  <a:pt x="1557" y="186"/>
                </a:moveTo>
                <a:cubicBezTo>
                  <a:pt x="1769" y="186"/>
                  <a:pt x="2003" y="218"/>
                  <a:pt x="2179" y="218"/>
                </a:cubicBezTo>
                <a:lnTo>
                  <a:pt x="2726" y="218"/>
                </a:lnTo>
                <a:cubicBezTo>
                  <a:pt x="2463" y="753"/>
                  <a:pt x="2191" y="1277"/>
                  <a:pt x="1946" y="1818"/>
                </a:cubicBezTo>
                <a:lnTo>
                  <a:pt x="1946" y="1818"/>
                </a:lnTo>
                <a:cubicBezTo>
                  <a:pt x="1847" y="1813"/>
                  <a:pt x="1748" y="1812"/>
                  <a:pt x="1649" y="1812"/>
                </a:cubicBezTo>
                <a:cubicBezTo>
                  <a:pt x="1289" y="1812"/>
                  <a:pt x="928" y="1834"/>
                  <a:pt x="570" y="1834"/>
                </a:cubicBezTo>
                <a:cubicBezTo>
                  <a:pt x="495" y="1834"/>
                  <a:pt x="420" y="1833"/>
                  <a:pt x="346" y="1831"/>
                </a:cubicBezTo>
                <a:lnTo>
                  <a:pt x="346" y="1831"/>
                </a:lnTo>
                <a:lnTo>
                  <a:pt x="743" y="1154"/>
                </a:lnTo>
                <a:cubicBezTo>
                  <a:pt x="865" y="939"/>
                  <a:pt x="993" y="725"/>
                  <a:pt x="1122" y="518"/>
                </a:cubicBezTo>
                <a:cubicBezTo>
                  <a:pt x="1179" y="425"/>
                  <a:pt x="1222" y="304"/>
                  <a:pt x="1300" y="218"/>
                </a:cubicBezTo>
                <a:cubicBezTo>
                  <a:pt x="1301" y="218"/>
                  <a:pt x="1300" y="217"/>
                  <a:pt x="1299" y="217"/>
                </a:cubicBezTo>
                <a:cubicBezTo>
                  <a:pt x="1289" y="217"/>
                  <a:pt x="1230" y="233"/>
                  <a:pt x="1223" y="233"/>
                </a:cubicBezTo>
                <a:cubicBezTo>
                  <a:pt x="1220" y="233"/>
                  <a:pt x="1230" y="229"/>
                  <a:pt x="1265" y="218"/>
                </a:cubicBezTo>
                <a:cubicBezTo>
                  <a:pt x="1350" y="194"/>
                  <a:pt x="1451" y="186"/>
                  <a:pt x="1557" y="186"/>
                </a:cubicBezTo>
                <a:close/>
                <a:moveTo>
                  <a:pt x="1493" y="1"/>
                </a:moveTo>
                <a:cubicBezTo>
                  <a:pt x="1400" y="1"/>
                  <a:pt x="1312" y="9"/>
                  <a:pt x="1236" y="33"/>
                </a:cubicBezTo>
                <a:cubicBezTo>
                  <a:pt x="950" y="118"/>
                  <a:pt x="765" y="682"/>
                  <a:pt x="608" y="932"/>
                </a:cubicBezTo>
                <a:cubicBezTo>
                  <a:pt x="422" y="1254"/>
                  <a:pt x="229" y="1575"/>
                  <a:pt x="36" y="1903"/>
                </a:cubicBezTo>
                <a:cubicBezTo>
                  <a:pt x="1" y="1961"/>
                  <a:pt x="65" y="2011"/>
                  <a:pt x="122" y="2011"/>
                </a:cubicBezTo>
                <a:cubicBezTo>
                  <a:pt x="244" y="2018"/>
                  <a:pt x="366" y="2020"/>
                  <a:pt x="488" y="2020"/>
                </a:cubicBezTo>
                <a:cubicBezTo>
                  <a:pt x="848" y="2020"/>
                  <a:pt x="1209" y="1997"/>
                  <a:pt x="1567" y="1997"/>
                </a:cubicBezTo>
                <a:cubicBezTo>
                  <a:pt x="1708" y="1997"/>
                  <a:pt x="1847" y="2001"/>
                  <a:pt x="1986" y="2011"/>
                </a:cubicBezTo>
                <a:cubicBezTo>
                  <a:pt x="1994" y="2011"/>
                  <a:pt x="2002" y="2012"/>
                  <a:pt x="2010" y="2012"/>
                </a:cubicBezTo>
                <a:cubicBezTo>
                  <a:pt x="2069" y="2012"/>
                  <a:pt x="2132" y="1988"/>
                  <a:pt x="2157" y="1932"/>
                </a:cubicBezTo>
                <a:cubicBezTo>
                  <a:pt x="2429" y="1325"/>
                  <a:pt x="2729" y="725"/>
                  <a:pt x="3028" y="140"/>
                </a:cubicBezTo>
                <a:cubicBezTo>
                  <a:pt x="3053" y="91"/>
                  <a:pt x="3031" y="61"/>
                  <a:pt x="2992" y="48"/>
                </a:cubicBezTo>
                <a:lnTo>
                  <a:pt x="2992" y="48"/>
                </a:lnTo>
                <a:cubicBezTo>
                  <a:pt x="2975" y="38"/>
                  <a:pt x="2951" y="33"/>
                  <a:pt x="2921" y="33"/>
                </a:cubicBezTo>
                <a:lnTo>
                  <a:pt x="2036" y="33"/>
                </a:lnTo>
                <a:cubicBezTo>
                  <a:pt x="1879" y="33"/>
                  <a:pt x="1677" y="1"/>
                  <a:pt x="1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1" name="Google Shape;27581;p43"/>
          <p:cNvSpPr/>
          <p:nvPr/>
        </p:nvSpPr>
        <p:spPr>
          <a:xfrm>
            <a:off x="2125917" y="3406687"/>
            <a:ext cx="91198" cy="60444"/>
          </a:xfrm>
          <a:custGeom>
            <a:avLst/>
            <a:gdLst/>
            <a:ahLst/>
            <a:cxnLst/>
            <a:rect l="l" t="t" r="r" b="b"/>
            <a:pathLst>
              <a:path w="2743" h="1818" extrusionOk="0">
                <a:moveTo>
                  <a:pt x="1058" y="1"/>
                </a:moveTo>
                <a:cubicBezTo>
                  <a:pt x="708" y="579"/>
                  <a:pt x="1" y="1800"/>
                  <a:pt x="1" y="1800"/>
                </a:cubicBezTo>
                <a:cubicBezTo>
                  <a:pt x="179" y="1813"/>
                  <a:pt x="363" y="1817"/>
                  <a:pt x="546" y="1817"/>
                </a:cubicBezTo>
                <a:cubicBezTo>
                  <a:pt x="935" y="1817"/>
                  <a:pt x="1316" y="1798"/>
                  <a:pt x="1602" y="1798"/>
                </a:cubicBezTo>
                <a:cubicBezTo>
                  <a:pt x="1705" y="1798"/>
                  <a:pt x="1797" y="1800"/>
                  <a:pt x="1872" y="1807"/>
                </a:cubicBezTo>
                <a:cubicBezTo>
                  <a:pt x="2065" y="1379"/>
                  <a:pt x="2529" y="443"/>
                  <a:pt x="2743" y="15"/>
                </a:cubicBezTo>
                <a:lnTo>
                  <a:pt x="274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2" name="Google Shape;27582;p43"/>
          <p:cNvSpPr/>
          <p:nvPr/>
        </p:nvSpPr>
        <p:spPr>
          <a:xfrm>
            <a:off x="2120697" y="3403129"/>
            <a:ext cx="100640" cy="66329"/>
          </a:xfrm>
          <a:custGeom>
            <a:avLst/>
            <a:gdLst/>
            <a:ahLst/>
            <a:cxnLst/>
            <a:rect l="l" t="t" r="r" b="b"/>
            <a:pathLst>
              <a:path w="3027" h="1995" extrusionOk="0">
                <a:moveTo>
                  <a:pt x="2736" y="193"/>
                </a:moveTo>
                <a:cubicBezTo>
                  <a:pt x="2463" y="738"/>
                  <a:pt x="2192" y="1277"/>
                  <a:pt x="1937" y="1827"/>
                </a:cubicBezTo>
                <a:lnTo>
                  <a:pt x="1937" y="1827"/>
                </a:lnTo>
                <a:cubicBezTo>
                  <a:pt x="1829" y="1822"/>
                  <a:pt x="1721" y="1819"/>
                  <a:pt x="1614" y="1819"/>
                </a:cubicBezTo>
                <a:cubicBezTo>
                  <a:pt x="1293" y="1819"/>
                  <a:pt x="974" y="1838"/>
                  <a:pt x="658" y="1838"/>
                </a:cubicBezTo>
                <a:cubicBezTo>
                  <a:pt x="547" y="1838"/>
                  <a:pt x="437" y="1836"/>
                  <a:pt x="328" y="1830"/>
                </a:cubicBezTo>
                <a:lnTo>
                  <a:pt x="328" y="1830"/>
                </a:lnTo>
                <a:cubicBezTo>
                  <a:pt x="641" y="1282"/>
                  <a:pt x="961" y="735"/>
                  <a:pt x="1286" y="193"/>
                </a:cubicBezTo>
                <a:close/>
                <a:moveTo>
                  <a:pt x="1509" y="1"/>
                </a:moveTo>
                <a:cubicBezTo>
                  <a:pt x="1415" y="1"/>
                  <a:pt x="1327" y="8"/>
                  <a:pt x="1250" y="29"/>
                </a:cubicBezTo>
                <a:cubicBezTo>
                  <a:pt x="958" y="108"/>
                  <a:pt x="758" y="679"/>
                  <a:pt x="608" y="922"/>
                </a:cubicBezTo>
                <a:cubicBezTo>
                  <a:pt x="422" y="1243"/>
                  <a:pt x="222" y="1564"/>
                  <a:pt x="36" y="1893"/>
                </a:cubicBezTo>
                <a:cubicBezTo>
                  <a:pt x="1" y="1950"/>
                  <a:pt x="65" y="1986"/>
                  <a:pt x="108" y="1986"/>
                </a:cubicBezTo>
                <a:cubicBezTo>
                  <a:pt x="222" y="1992"/>
                  <a:pt x="336" y="1995"/>
                  <a:pt x="451" y="1995"/>
                </a:cubicBezTo>
                <a:cubicBezTo>
                  <a:pt x="795" y="1995"/>
                  <a:pt x="1139" y="1973"/>
                  <a:pt x="1481" y="1973"/>
                </a:cubicBezTo>
                <a:cubicBezTo>
                  <a:pt x="1645" y="1973"/>
                  <a:pt x="1809" y="1978"/>
                  <a:pt x="1972" y="1993"/>
                </a:cubicBezTo>
                <a:cubicBezTo>
                  <a:pt x="2029" y="1993"/>
                  <a:pt x="2114" y="1979"/>
                  <a:pt x="2143" y="1921"/>
                </a:cubicBezTo>
                <a:cubicBezTo>
                  <a:pt x="2421" y="1314"/>
                  <a:pt x="2714" y="715"/>
                  <a:pt x="3014" y="129"/>
                </a:cubicBezTo>
                <a:cubicBezTo>
                  <a:pt x="3027" y="104"/>
                  <a:pt x="3027" y="84"/>
                  <a:pt x="3019" y="70"/>
                </a:cubicBezTo>
                <a:lnTo>
                  <a:pt x="3019" y="70"/>
                </a:lnTo>
                <a:cubicBezTo>
                  <a:pt x="3019" y="46"/>
                  <a:pt x="2998" y="29"/>
                  <a:pt x="2943" y="29"/>
                </a:cubicBezTo>
                <a:lnTo>
                  <a:pt x="2064" y="29"/>
                </a:lnTo>
                <a:cubicBezTo>
                  <a:pt x="1903" y="29"/>
                  <a:pt x="1696" y="1"/>
                  <a:pt x="150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3" name="Google Shape;27583;p43"/>
          <p:cNvSpPr/>
          <p:nvPr/>
        </p:nvSpPr>
        <p:spPr>
          <a:xfrm>
            <a:off x="2404888" y="3407884"/>
            <a:ext cx="91198" cy="60311"/>
          </a:xfrm>
          <a:custGeom>
            <a:avLst/>
            <a:gdLst/>
            <a:ahLst/>
            <a:cxnLst/>
            <a:rect l="l" t="t" r="r" b="b"/>
            <a:pathLst>
              <a:path w="2743" h="1814" extrusionOk="0">
                <a:moveTo>
                  <a:pt x="1057" y="0"/>
                </a:moveTo>
                <a:cubicBezTo>
                  <a:pt x="707" y="586"/>
                  <a:pt x="0" y="1800"/>
                  <a:pt x="0" y="1800"/>
                </a:cubicBezTo>
                <a:cubicBezTo>
                  <a:pt x="157" y="1810"/>
                  <a:pt x="319" y="1813"/>
                  <a:pt x="480" y="1813"/>
                </a:cubicBezTo>
                <a:cubicBezTo>
                  <a:pt x="893" y="1813"/>
                  <a:pt x="1302" y="1790"/>
                  <a:pt x="1604" y="1790"/>
                </a:cubicBezTo>
                <a:cubicBezTo>
                  <a:pt x="1707" y="1790"/>
                  <a:pt x="1797" y="1793"/>
                  <a:pt x="1871" y="1800"/>
                </a:cubicBezTo>
                <a:cubicBezTo>
                  <a:pt x="2064" y="1371"/>
                  <a:pt x="2528" y="429"/>
                  <a:pt x="2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4" name="Google Shape;27584;p43"/>
          <p:cNvSpPr/>
          <p:nvPr/>
        </p:nvSpPr>
        <p:spPr>
          <a:xfrm>
            <a:off x="2399435" y="3403960"/>
            <a:ext cx="101704" cy="67625"/>
          </a:xfrm>
          <a:custGeom>
            <a:avLst/>
            <a:gdLst/>
            <a:ahLst/>
            <a:cxnLst/>
            <a:rect l="l" t="t" r="r" b="b"/>
            <a:pathLst>
              <a:path w="3059" h="2034" extrusionOk="0">
                <a:moveTo>
                  <a:pt x="1557" y="194"/>
                </a:moveTo>
                <a:cubicBezTo>
                  <a:pt x="1769" y="194"/>
                  <a:pt x="2004" y="225"/>
                  <a:pt x="2185" y="225"/>
                </a:cubicBezTo>
                <a:lnTo>
                  <a:pt x="2718" y="225"/>
                </a:lnTo>
                <a:cubicBezTo>
                  <a:pt x="2459" y="755"/>
                  <a:pt x="2195" y="1275"/>
                  <a:pt x="1946" y="1811"/>
                </a:cubicBezTo>
                <a:lnTo>
                  <a:pt x="1946" y="1811"/>
                </a:lnTo>
                <a:cubicBezTo>
                  <a:pt x="1848" y="1806"/>
                  <a:pt x="1751" y="1805"/>
                  <a:pt x="1653" y="1805"/>
                </a:cubicBezTo>
                <a:cubicBezTo>
                  <a:pt x="1292" y="1805"/>
                  <a:pt x="933" y="1827"/>
                  <a:pt x="576" y="1827"/>
                </a:cubicBezTo>
                <a:cubicBezTo>
                  <a:pt x="503" y="1827"/>
                  <a:pt x="429" y="1827"/>
                  <a:pt x="356" y="1824"/>
                </a:cubicBezTo>
                <a:lnTo>
                  <a:pt x="356" y="1824"/>
                </a:lnTo>
                <a:lnTo>
                  <a:pt x="750" y="1154"/>
                </a:lnTo>
                <a:cubicBezTo>
                  <a:pt x="871" y="940"/>
                  <a:pt x="1000" y="725"/>
                  <a:pt x="1121" y="525"/>
                </a:cubicBezTo>
                <a:cubicBezTo>
                  <a:pt x="1185" y="425"/>
                  <a:pt x="1228" y="311"/>
                  <a:pt x="1300" y="218"/>
                </a:cubicBezTo>
                <a:cubicBezTo>
                  <a:pt x="1300" y="218"/>
                  <a:pt x="1299" y="218"/>
                  <a:pt x="1297" y="218"/>
                </a:cubicBezTo>
                <a:cubicBezTo>
                  <a:pt x="1297" y="218"/>
                  <a:pt x="1296" y="218"/>
                  <a:pt x="1295" y="218"/>
                </a:cubicBezTo>
                <a:lnTo>
                  <a:pt x="1295" y="218"/>
                </a:lnTo>
                <a:cubicBezTo>
                  <a:pt x="1374" y="200"/>
                  <a:pt x="1463" y="194"/>
                  <a:pt x="1557" y="194"/>
                </a:cubicBezTo>
                <a:close/>
                <a:moveTo>
                  <a:pt x="1488" y="1"/>
                </a:moveTo>
                <a:cubicBezTo>
                  <a:pt x="1396" y="1"/>
                  <a:pt x="1307" y="9"/>
                  <a:pt x="1228" y="33"/>
                </a:cubicBezTo>
                <a:cubicBezTo>
                  <a:pt x="943" y="118"/>
                  <a:pt x="757" y="682"/>
                  <a:pt x="607" y="932"/>
                </a:cubicBezTo>
                <a:cubicBezTo>
                  <a:pt x="414" y="1254"/>
                  <a:pt x="221" y="1575"/>
                  <a:pt x="36" y="1904"/>
                </a:cubicBezTo>
                <a:cubicBezTo>
                  <a:pt x="0" y="1961"/>
                  <a:pt x="57" y="2011"/>
                  <a:pt x="114" y="2025"/>
                </a:cubicBezTo>
                <a:cubicBezTo>
                  <a:pt x="228" y="2031"/>
                  <a:pt x="341" y="2034"/>
                  <a:pt x="455" y="2034"/>
                </a:cubicBezTo>
                <a:cubicBezTo>
                  <a:pt x="816" y="2034"/>
                  <a:pt x="1179" y="2009"/>
                  <a:pt x="1538" y="2009"/>
                </a:cubicBezTo>
                <a:cubicBezTo>
                  <a:pt x="1685" y="2009"/>
                  <a:pt x="1832" y="2013"/>
                  <a:pt x="1978" y="2025"/>
                </a:cubicBezTo>
                <a:cubicBezTo>
                  <a:pt x="1985" y="2026"/>
                  <a:pt x="1991" y="2026"/>
                  <a:pt x="1998" y="2026"/>
                </a:cubicBezTo>
                <a:cubicBezTo>
                  <a:pt x="2058" y="2026"/>
                  <a:pt x="2124" y="1997"/>
                  <a:pt x="2150" y="1939"/>
                </a:cubicBezTo>
                <a:cubicBezTo>
                  <a:pt x="2422" y="1345"/>
                  <a:pt x="2708" y="765"/>
                  <a:pt x="3002" y="184"/>
                </a:cubicBezTo>
                <a:lnTo>
                  <a:pt x="3002" y="184"/>
                </a:lnTo>
                <a:cubicBezTo>
                  <a:pt x="3017" y="168"/>
                  <a:pt x="3026" y="149"/>
                  <a:pt x="3029" y="130"/>
                </a:cubicBezTo>
                <a:lnTo>
                  <a:pt x="3029" y="130"/>
                </a:lnTo>
                <a:cubicBezTo>
                  <a:pt x="3059" y="63"/>
                  <a:pt x="3001" y="31"/>
                  <a:pt x="2933" y="31"/>
                </a:cubicBezTo>
                <a:cubicBezTo>
                  <a:pt x="2924" y="31"/>
                  <a:pt x="2914" y="31"/>
                  <a:pt x="2904" y="33"/>
                </a:cubicBezTo>
                <a:lnTo>
                  <a:pt x="2035" y="33"/>
                </a:lnTo>
                <a:cubicBezTo>
                  <a:pt x="1873" y="33"/>
                  <a:pt x="1673" y="1"/>
                  <a:pt x="14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5" name="Google Shape;27585;p43"/>
          <p:cNvSpPr/>
          <p:nvPr/>
        </p:nvSpPr>
        <p:spPr>
          <a:xfrm>
            <a:off x="2039044" y="3516599"/>
            <a:ext cx="455391" cy="4322"/>
          </a:xfrm>
          <a:custGeom>
            <a:avLst/>
            <a:gdLst/>
            <a:ahLst/>
            <a:cxnLst/>
            <a:rect l="l" t="t" r="r" b="b"/>
            <a:pathLst>
              <a:path w="13697" h="130" extrusionOk="0">
                <a:moveTo>
                  <a:pt x="279" y="1"/>
                </a:moveTo>
                <a:cubicBezTo>
                  <a:pt x="186" y="1"/>
                  <a:pt x="0" y="129"/>
                  <a:pt x="172" y="129"/>
                </a:cubicBezTo>
                <a:lnTo>
                  <a:pt x="13418" y="129"/>
                </a:lnTo>
                <a:cubicBezTo>
                  <a:pt x="13504" y="129"/>
                  <a:pt x="13696" y="1"/>
                  <a:pt x="13525" y="1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6" name="Google Shape;27586;p43"/>
          <p:cNvSpPr/>
          <p:nvPr/>
        </p:nvSpPr>
        <p:spPr>
          <a:xfrm>
            <a:off x="2040208" y="3581663"/>
            <a:ext cx="453263" cy="5985"/>
          </a:xfrm>
          <a:custGeom>
            <a:avLst/>
            <a:gdLst/>
            <a:ahLst/>
            <a:cxnLst/>
            <a:rect l="l" t="t" r="r" b="b"/>
            <a:pathLst>
              <a:path w="13633" h="180" extrusionOk="0">
                <a:moveTo>
                  <a:pt x="208" y="0"/>
                </a:moveTo>
                <a:cubicBezTo>
                  <a:pt x="58" y="0"/>
                  <a:pt x="1" y="179"/>
                  <a:pt x="179" y="179"/>
                </a:cubicBezTo>
                <a:lnTo>
                  <a:pt x="13426" y="179"/>
                </a:lnTo>
                <a:cubicBezTo>
                  <a:pt x="13569" y="179"/>
                  <a:pt x="13633" y="0"/>
                  <a:pt x="13454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7" name="Google Shape;27587;p43"/>
          <p:cNvSpPr/>
          <p:nvPr/>
        </p:nvSpPr>
        <p:spPr>
          <a:xfrm>
            <a:off x="2326293" y="3683264"/>
            <a:ext cx="166470" cy="6450"/>
          </a:xfrm>
          <a:custGeom>
            <a:avLst/>
            <a:gdLst/>
            <a:ahLst/>
            <a:cxnLst/>
            <a:rect l="l" t="t" r="r" b="b"/>
            <a:pathLst>
              <a:path w="5007" h="194" extrusionOk="0">
                <a:moveTo>
                  <a:pt x="194" y="1"/>
                </a:moveTo>
                <a:cubicBezTo>
                  <a:pt x="44" y="1"/>
                  <a:pt x="1" y="194"/>
                  <a:pt x="172" y="194"/>
                </a:cubicBezTo>
                <a:lnTo>
                  <a:pt x="4814" y="194"/>
                </a:lnTo>
                <a:cubicBezTo>
                  <a:pt x="4956" y="194"/>
                  <a:pt x="5006" y="1"/>
                  <a:pt x="4835" y="1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8" name="Google Shape;27588;p43"/>
          <p:cNvSpPr/>
          <p:nvPr/>
        </p:nvSpPr>
        <p:spPr>
          <a:xfrm>
            <a:off x="2039177" y="3647657"/>
            <a:ext cx="455491" cy="5253"/>
          </a:xfrm>
          <a:custGeom>
            <a:avLst/>
            <a:gdLst/>
            <a:ahLst/>
            <a:cxnLst/>
            <a:rect l="l" t="t" r="r" b="b"/>
            <a:pathLst>
              <a:path w="13700" h="158" extrusionOk="0">
                <a:moveTo>
                  <a:pt x="268" y="0"/>
                </a:moveTo>
                <a:cubicBezTo>
                  <a:pt x="160" y="0"/>
                  <a:pt x="0" y="158"/>
                  <a:pt x="175" y="158"/>
                </a:cubicBezTo>
                <a:lnTo>
                  <a:pt x="13421" y="158"/>
                </a:lnTo>
                <a:cubicBezTo>
                  <a:pt x="13528" y="158"/>
                  <a:pt x="13700" y="1"/>
                  <a:pt x="13521" y="1"/>
                </a:cubicBezTo>
                <a:lnTo>
                  <a:pt x="275" y="1"/>
                </a:lnTo>
                <a:cubicBezTo>
                  <a:pt x="272" y="1"/>
                  <a:pt x="270" y="0"/>
                  <a:pt x="268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9" name="Google Shape;27589;p43"/>
          <p:cNvSpPr/>
          <p:nvPr/>
        </p:nvSpPr>
        <p:spPr>
          <a:xfrm>
            <a:off x="2193108" y="3647191"/>
            <a:ext cx="8578" cy="84715"/>
          </a:xfrm>
          <a:custGeom>
            <a:avLst/>
            <a:gdLst/>
            <a:ahLst/>
            <a:cxnLst/>
            <a:rect l="l" t="t" r="r" b="b"/>
            <a:pathLst>
              <a:path w="258" h="2548" extrusionOk="0">
                <a:moveTo>
                  <a:pt x="162" y="1"/>
                </a:moveTo>
                <a:cubicBezTo>
                  <a:pt x="89" y="1"/>
                  <a:pt x="1" y="42"/>
                  <a:pt x="1" y="100"/>
                </a:cubicBezTo>
                <a:lnTo>
                  <a:pt x="1" y="2471"/>
                </a:lnTo>
                <a:cubicBezTo>
                  <a:pt x="1" y="2525"/>
                  <a:pt x="46" y="2548"/>
                  <a:pt x="99" y="2548"/>
                </a:cubicBezTo>
                <a:cubicBezTo>
                  <a:pt x="171" y="2548"/>
                  <a:pt x="258" y="2505"/>
                  <a:pt x="258" y="2443"/>
                </a:cubicBezTo>
                <a:lnTo>
                  <a:pt x="258" y="72"/>
                </a:lnTo>
                <a:cubicBezTo>
                  <a:pt x="258" y="21"/>
                  <a:pt x="213" y="1"/>
                  <a:pt x="162" y="1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0" name="Google Shape;27590;p43"/>
          <p:cNvSpPr/>
          <p:nvPr/>
        </p:nvSpPr>
        <p:spPr>
          <a:xfrm>
            <a:off x="2327723" y="3647657"/>
            <a:ext cx="11670" cy="83784"/>
          </a:xfrm>
          <a:custGeom>
            <a:avLst/>
            <a:gdLst/>
            <a:ahLst/>
            <a:cxnLst/>
            <a:rect l="l" t="t" r="r" b="b"/>
            <a:pathLst>
              <a:path w="351" h="2520" extrusionOk="0">
                <a:moveTo>
                  <a:pt x="197" y="1"/>
                </a:moveTo>
                <a:cubicBezTo>
                  <a:pt x="115" y="1"/>
                  <a:pt x="0" y="49"/>
                  <a:pt x="15" y="108"/>
                </a:cubicBezTo>
                <a:cubicBezTo>
                  <a:pt x="93" y="486"/>
                  <a:pt x="29" y="922"/>
                  <a:pt x="29" y="1300"/>
                </a:cubicBezTo>
                <a:cubicBezTo>
                  <a:pt x="29" y="1693"/>
                  <a:pt x="22" y="2093"/>
                  <a:pt x="15" y="2486"/>
                </a:cubicBezTo>
                <a:cubicBezTo>
                  <a:pt x="15" y="2509"/>
                  <a:pt x="43" y="2520"/>
                  <a:pt x="80" y="2520"/>
                </a:cubicBezTo>
                <a:cubicBezTo>
                  <a:pt x="156" y="2520"/>
                  <a:pt x="272" y="2477"/>
                  <a:pt x="272" y="2414"/>
                </a:cubicBezTo>
                <a:cubicBezTo>
                  <a:pt x="272" y="2022"/>
                  <a:pt x="279" y="1622"/>
                  <a:pt x="286" y="1229"/>
                </a:cubicBezTo>
                <a:cubicBezTo>
                  <a:pt x="286" y="850"/>
                  <a:pt x="350" y="415"/>
                  <a:pt x="272" y="36"/>
                </a:cubicBezTo>
                <a:cubicBezTo>
                  <a:pt x="265" y="11"/>
                  <a:pt x="234" y="1"/>
                  <a:pt x="197" y="1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1" name="Google Shape;27591;p43"/>
          <p:cNvSpPr/>
          <p:nvPr/>
        </p:nvSpPr>
        <p:spPr>
          <a:xfrm>
            <a:off x="2074186" y="333524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0" y="0"/>
                </a:moveTo>
                <a:close/>
              </a:path>
            </a:pathLst>
          </a:custGeom>
          <a:noFill/>
          <a:ln w="2325" cap="flat" cmpd="sng">
            <a:solidFill>
              <a:srgbClr val="F1F2F2"/>
            </a:solidFill>
            <a:prstDash val="solid"/>
            <a:miter lim="714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06" name="Google Shape;27606;p43"/>
          <p:cNvGrpSpPr/>
          <p:nvPr/>
        </p:nvGrpSpPr>
        <p:grpSpPr>
          <a:xfrm>
            <a:off x="6674285" y="3231525"/>
            <a:ext cx="489569" cy="574478"/>
            <a:chOff x="4327210" y="1887450"/>
            <a:chExt cx="489569" cy="574478"/>
          </a:xfrm>
        </p:grpSpPr>
        <p:sp>
          <p:nvSpPr>
            <p:cNvPr id="27607" name="Google Shape;27607;p43"/>
            <p:cNvSpPr/>
            <p:nvPr/>
          </p:nvSpPr>
          <p:spPr>
            <a:xfrm>
              <a:off x="4345396" y="2046301"/>
              <a:ext cx="447112" cy="411371"/>
            </a:xfrm>
            <a:custGeom>
              <a:avLst/>
              <a:gdLst/>
              <a:ahLst/>
              <a:cxnLst/>
              <a:rect l="l" t="t" r="r" b="b"/>
              <a:pathLst>
                <a:path w="13448" h="12373" extrusionOk="0">
                  <a:moveTo>
                    <a:pt x="12876" y="1"/>
                  </a:moveTo>
                  <a:cubicBezTo>
                    <a:pt x="11148" y="1"/>
                    <a:pt x="5937" y="29"/>
                    <a:pt x="2697" y="29"/>
                  </a:cubicBezTo>
                  <a:cubicBezTo>
                    <a:pt x="1172" y="29"/>
                    <a:pt x="84" y="22"/>
                    <a:pt x="1" y="4"/>
                  </a:cubicBezTo>
                  <a:lnTo>
                    <a:pt x="1" y="4"/>
                  </a:lnTo>
                  <a:cubicBezTo>
                    <a:pt x="51" y="354"/>
                    <a:pt x="2000" y="12022"/>
                    <a:pt x="2065" y="12372"/>
                  </a:cubicBezTo>
                  <a:cubicBezTo>
                    <a:pt x="2365" y="12372"/>
                    <a:pt x="6260" y="12360"/>
                    <a:pt x="8922" y="12360"/>
                  </a:cubicBezTo>
                  <a:cubicBezTo>
                    <a:pt x="10252" y="12360"/>
                    <a:pt x="11274" y="12363"/>
                    <a:pt x="11384" y="12372"/>
                  </a:cubicBezTo>
                  <a:cubicBezTo>
                    <a:pt x="11434" y="12022"/>
                    <a:pt x="13390" y="354"/>
                    <a:pt x="13447" y="4"/>
                  </a:cubicBezTo>
                  <a:cubicBezTo>
                    <a:pt x="13413" y="2"/>
                    <a:pt x="13210" y="1"/>
                    <a:pt x="12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8" name="Google Shape;27608;p43"/>
            <p:cNvSpPr/>
            <p:nvPr/>
          </p:nvSpPr>
          <p:spPr>
            <a:xfrm>
              <a:off x="4340243" y="2042644"/>
              <a:ext cx="456521" cy="418121"/>
            </a:xfrm>
            <a:custGeom>
              <a:avLst/>
              <a:gdLst/>
              <a:ahLst/>
              <a:cxnLst/>
              <a:rect l="l" t="t" r="r" b="b"/>
              <a:pathLst>
                <a:path w="13731" h="12576" extrusionOk="0">
                  <a:moveTo>
                    <a:pt x="12954" y="178"/>
                  </a:moveTo>
                  <a:cubicBezTo>
                    <a:pt x="13119" y="178"/>
                    <a:pt x="13284" y="181"/>
                    <a:pt x="13447" y="192"/>
                  </a:cubicBezTo>
                  <a:lnTo>
                    <a:pt x="13447" y="192"/>
                  </a:lnTo>
                  <a:cubicBezTo>
                    <a:pt x="12858" y="3737"/>
                    <a:pt x="12263" y="7295"/>
                    <a:pt x="11674" y="10840"/>
                  </a:cubicBezTo>
                  <a:cubicBezTo>
                    <a:pt x="11594" y="11353"/>
                    <a:pt x="11502" y="11860"/>
                    <a:pt x="11420" y="12378"/>
                  </a:cubicBezTo>
                  <a:lnTo>
                    <a:pt x="11420" y="12378"/>
                  </a:lnTo>
                  <a:cubicBezTo>
                    <a:pt x="11080" y="12357"/>
                    <a:pt x="10737" y="12350"/>
                    <a:pt x="10394" y="12350"/>
                  </a:cubicBezTo>
                  <a:cubicBezTo>
                    <a:pt x="9743" y="12350"/>
                    <a:pt x="9089" y="12375"/>
                    <a:pt x="8447" y="12375"/>
                  </a:cubicBezTo>
                  <a:cubicBezTo>
                    <a:pt x="6811" y="12375"/>
                    <a:pt x="5176" y="12375"/>
                    <a:pt x="3555" y="12382"/>
                  </a:cubicBezTo>
                  <a:cubicBezTo>
                    <a:pt x="3154" y="12382"/>
                    <a:pt x="2740" y="12382"/>
                    <a:pt x="2337" y="12388"/>
                  </a:cubicBezTo>
                  <a:lnTo>
                    <a:pt x="2337" y="12388"/>
                  </a:lnTo>
                  <a:cubicBezTo>
                    <a:pt x="1741" y="8839"/>
                    <a:pt x="1152" y="5284"/>
                    <a:pt x="563" y="1735"/>
                  </a:cubicBezTo>
                  <a:cubicBezTo>
                    <a:pt x="485" y="1229"/>
                    <a:pt x="396" y="735"/>
                    <a:pt x="310" y="231"/>
                  </a:cubicBezTo>
                  <a:lnTo>
                    <a:pt x="310" y="231"/>
                  </a:lnTo>
                  <a:cubicBezTo>
                    <a:pt x="420" y="240"/>
                    <a:pt x="531" y="243"/>
                    <a:pt x="644" y="243"/>
                  </a:cubicBezTo>
                  <a:cubicBezTo>
                    <a:pt x="937" y="243"/>
                    <a:pt x="1236" y="221"/>
                    <a:pt x="1513" y="221"/>
                  </a:cubicBezTo>
                  <a:lnTo>
                    <a:pt x="4669" y="221"/>
                  </a:lnTo>
                  <a:cubicBezTo>
                    <a:pt x="7033" y="214"/>
                    <a:pt x="9389" y="207"/>
                    <a:pt x="11760" y="200"/>
                  </a:cubicBezTo>
                  <a:cubicBezTo>
                    <a:pt x="12150" y="200"/>
                    <a:pt x="12553" y="178"/>
                    <a:pt x="12954" y="178"/>
                  </a:cubicBezTo>
                  <a:close/>
                  <a:moveTo>
                    <a:pt x="12995" y="1"/>
                  </a:moveTo>
                  <a:cubicBezTo>
                    <a:pt x="12740" y="1"/>
                    <a:pt x="12484" y="7"/>
                    <a:pt x="12231" y="7"/>
                  </a:cubicBezTo>
                  <a:cubicBezTo>
                    <a:pt x="11174" y="7"/>
                    <a:pt x="10125" y="21"/>
                    <a:pt x="9068" y="21"/>
                  </a:cubicBezTo>
                  <a:cubicBezTo>
                    <a:pt x="6704" y="29"/>
                    <a:pt x="4348" y="36"/>
                    <a:pt x="1984" y="36"/>
                  </a:cubicBezTo>
                  <a:cubicBezTo>
                    <a:pt x="1623" y="36"/>
                    <a:pt x="1236" y="64"/>
                    <a:pt x="857" y="64"/>
                  </a:cubicBezTo>
                  <a:cubicBezTo>
                    <a:pt x="630" y="64"/>
                    <a:pt x="406" y="54"/>
                    <a:pt x="192" y="21"/>
                  </a:cubicBezTo>
                  <a:cubicBezTo>
                    <a:pt x="184" y="20"/>
                    <a:pt x="176" y="19"/>
                    <a:pt x="168" y="19"/>
                  </a:cubicBezTo>
                  <a:cubicBezTo>
                    <a:pt x="97" y="19"/>
                    <a:pt x="0" y="72"/>
                    <a:pt x="13" y="143"/>
                  </a:cubicBezTo>
                  <a:cubicBezTo>
                    <a:pt x="606" y="3713"/>
                    <a:pt x="1206" y="7291"/>
                    <a:pt x="1798" y="10861"/>
                  </a:cubicBezTo>
                  <a:cubicBezTo>
                    <a:pt x="1884" y="11418"/>
                    <a:pt x="1984" y="11961"/>
                    <a:pt x="2070" y="12518"/>
                  </a:cubicBezTo>
                  <a:cubicBezTo>
                    <a:pt x="2084" y="12568"/>
                    <a:pt x="2155" y="12575"/>
                    <a:pt x="2191" y="12575"/>
                  </a:cubicBezTo>
                  <a:cubicBezTo>
                    <a:pt x="3760" y="12567"/>
                    <a:pt x="5328" y="12563"/>
                    <a:pt x="6897" y="12563"/>
                  </a:cubicBezTo>
                  <a:cubicBezTo>
                    <a:pt x="8006" y="12563"/>
                    <a:pt x="9115" y="12565"/>
                    <a:pt x="10225" y="12568"/>
                  </a:cubicBezTo>
                  <a:cubicBezTo>
                    <a:pt x="10457" y="12568"/>
                    <a:pt x="10697" y="12563"/>
                    <a:pt x="10937" y="12563"/>
                  </a:cubicBezTo>
                  <a:cubicBezTo>
                    <a:pt x="11117" y="12563"/>
                    <a:pt x="11297" y="12566"/>
                    <a:pt x="11474" y="12575"/>
                  </a:cubicBezTo>
                  <a:cubicBezTo>
                    <a:pt x="11479" y="12576"/>
                    <a:pt x="11484" y="12576"/>
                    <a:pt x="11490" y="12576"/>
                  </a:cubicBezTo>
                  <a:cubicBezTo>
                    <a:pt x="11513" y="12576"/>
                    <a:pt x="11536" y="12571"/>
                    <a:pt x="11557" y="12562"/>
                  </a:cubicBezTo>
                  <a:lnTo>
                    <a:pt x="11557" y="12562"/>
                  </a:lnTo>
                  <a:cubicBezTo>
                    <a:pt x="11607" y="12548"/>
                    <a:pt x="11652" y="12516"/>
                    <a:pt x="11660" y="12468"/>
                  </a:cubicBezTo>
                  <a:cubicBezTo>
                    <a:pt x="11660" y="12468"/>
                    <a:pt x="11660" y="12468"/>
                    <a:pt x="11660" y="12468"/>
                  </a:cubicBezTo>
                  <a:lnTo>
                    <a:pt x="11660" y="12468"/>
                  </a:lnTo>
                  <a:cubicBezTo>
                    <a:pt x="11664" y="12458"/>
                    <a:pt x="11665" y="12449"/>
                    <a:pt x="11665" y="12440"/>
                  </a:cubicBezTo>
                  <a:lnTo>
                    <a:pt x="11665" y="12440"/>
                  </a:lnTo>
                  <a:cubicBezTo>
                    <a:pt x="12263" y="8879"/>
                    <a:pt x="12854" y="5311"/>
                    <a:pt x="13445" y="1749"/>
                  </a:cubicBezTo>
                  <a:cubicBezTo>
                    <a:pt x="13531" y="1200"/>
                    <a:pt x="13631" y="650"/>
                    <a:pt x="13724" y="100"/>
                  </a:cubicBezTo>
                  <a:cubicBezTo>
                    <a:pt x="13731" y="57"/>
                    <a:pt x="13674" y="21"/>
                    <a:pt x="13631" y="21"/>
                  </a:cubicBezTo>
                  <a:cubicBezTo>
                    <a:pt x="13420" y="5"/>
                    <a:pt x="13207" y="1"/>
                    <a:pt x="12995" y="1"/>
                  </a:cubicBezTo>
                  <a:close/>
                </a:path>
              </a:pathLst>
            </a:custGeom>
            <a:solidFill>
              <a:srgbClr val="F47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9" name="Google Shape;27609;p43"/>
            <p:cNvSpPr/>
            <p:nvPr/>
          </p:nvSpPr>
          <p:spPr>
            <a:xfrm>
              <a:off x="4345396" y="2045238"/>
              <a:ext cx="90034" cy="413599"/>
            </a:xfrm>
            <a:custGeom>
              <a:avLst/>
              <a:gdLst/>
              <a:ahLst/>
              <a:cxnLst/>
              <a:rect l="l" t="t" r="r" b="b"/>
              <a:pathLst>
                <a:path w="2708" h="12440" extrusionOk="0">
                  <a:moveTo>
                    <a:pt x="1172" y="1"/>
                  </a:moveTo>
                  <a:lnTo>
                    <a:pt x="1" y="72"/>
                  </a:lnTo>
                  <a:lnTo>
                    <a:pt x="2065" y="12440"/>
                  </a:lnTo>
                  <a:lnTo>
                    <a:pt x="2707" y="12404"/>
                  </a:lnTo>
                  <a:cubicBezTo>
                    <a:pt x="2679" y="12169"/>
                    <a:pt x="1172" y="443"/>
                    <a:pt x="1172" y="236"/>
                  </a:cubicBezTo>
                  <a:lnTo>
                    <a:pt x="1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0" name="Google Shape;27610;p43"/>
            <p:cNvSpPr/>
            <p:nvPr/>
          </p:nvSpPr>
          <p:spPr>
            <a:xfrm>
              <a:off x="4340442" y="2043542"/>
              <a:ext cx="99177" cy="416990"/>
            </a:xfrm>
            <a:custGeom>
              <a:avLst/>
              <a:gdLst/>
              <a:ahLst/>
              <a:cxnLst/>
              <a:rect l="l" t="t" r="r" b="b"/>
              <a:pathLst>
                <a:path w="2983" h="12542" extrusionOk="0">
                  <a:moveTo>
                    <a:pt x="2300" y="12416"/>
                  </a:moveTo>
                  <a:cubicBezTo>
                    <a:pt x="2300" y="12416"/>
                    <a:pt x="2301" y="12416"/>
                    <a:pt x="2302" y="12416"/>
                  </a:cubicBezTo>
                  <a:lnTo>
                    <a:pt x="2302" y="12416"/>
                  </a:lnTo>
                  <a:cubicBezTo>
                    <a:pt x="2301" y="12416"/>
                    <a:pt x="2300" y="12416"/>
                    <a:pt x="2300" y="12416"/>
                  </a:cubicBezTo>
                  <a:close/>
                  <a:moveTo>
                    <a:pt x="1182" y="101"/>
                  </a:moveTo>
                  <a:cubicBezTo>
                    <a:pt x="1266" y="101"/>
                    <a:pt x="1190" y="112"/>
                    <a:pt x="1171" y="266"/>
                  </a:cubicBezTo>
                  <a:cubicBezTo>
                    <a:pt x="1157" y="409"/>
                    <a:pt x="1200" y="573"/>
                    <a:pt x="1221" y="708"/>
                  </a:cubicBezTo>
                  <a:cubicBezTo>
                    <a:pt x="1328" y="1573"/>
                    <a:pt x="1435" y="2437"/>
                    <a:pt x="1542" y="3315"/>
                  </a:cubicBezTo>
                  <a:cubicBezTo>
                    <a:pt x="1842" y="5721"/>
                    <a:pt x="2157" y="8142"/>
                    <a:pt x="2456" y="10549"/>
                  </a:cubicBezTo>
                  <a:cubicBezTo>
                    <a:pt x="2539" y="11169"/>
                    <a:pt x="2622" y="11783"/>
                    <a:pt x="2705" y="12403"/>
                  </a:cubicBezTo>
                  <a:lnTo>
                    <a:pt x="2705" y="12403"/>
                  </a:lnTo>
                  <a:cubicBezTo>
                    <a:pt x="2665" y="12404"/>
                    <a:pt x="2625" y="12405"/>
                    <a:pt x="2585" y="12405"/>
                  </a:cubicBezTo>
                  <a:cubicBezTo>
                    <a:pt x="2514" y="12405"/>
                    <a:pt x="2449" y="12412"/>
                    <a:pt x="2378" y="12412"/>
                  </a:cubicBezTo>
                  <a:cubicBezTo>
                    <a:pt x="2356" y="12415"/>
                    <a:pt x="2339" y="12416"/>
                    <a:pt x="2327" y="12417"/>
                  </a:cubicBezTo>
                  <a:lnTo>
                    <a:pt x="2327" y="12417"/>
                  </a:lnTo>
                  <a:cubicBezTo>
                    <a:pt x="2321" y="12387"/>
                    <a:pt x="2321" y="12349"/>
                    <a:pt x="2321" y="12327"/>
                  </a:cubicBezTo>
                  <a:cubicBezTo>
                    <a:pt x="2292" y="12091"/>
                    <a:pt x="2235" y="11863"/>
                    <a:pt x="2199" y="11634"/>
                  </a:cubicBezTo>
                  <a:cubicBezTo>
                    <a:pt x="2042" y="10684"/>
                    <a:pt x="1892" y="9735"/>
                    <a:pt x="1728" y="8785"/>
                  </a:cubicBezTo>
                  <a:cubicBezTo>
                    <a:pt x="1335" y="6443"/>
                    <a:pt x="943" y="4108"/>
                    <a:pt x="557" y="1765"/>
                  </a:cubicBezTo>
                  <a:cubicBezTo>
                    <a:pt x="462" y="1234"/>
                    <a:pt x="379" y="695"/>
                    <a:pt x="285" y="157"/>
                  </a:cubicBezTo>
                  <a:lnTo>
                    <a:pt x="285" y="157"/>
                  </a:lnTo>
                  <a:cubicBezTo>
                    <a:pt x="440" y="146"/>
                    <a:pt x="597" y="138"/>
                    <a:pt x="757" y="123"/>
                  </a:cubicBezTo>
                  <a:cubicBezTo>
                    <a:pt x="878" y="116"/>
                    <a:pt x="1007" y="102"/>
                    <a:pt x="1128" y="102"/>
                  </a:cubicBezTo>
                  <a:cubicBezTo>
                    <a:pt x="1151" y="102"/>
                    <a:pt x="1169" y="101"/>
                    <a:pt x="1182" y="101"/>
                  </a:cubicBezTo>
                  <a:close/>
                  <a:moveTo>
                    <a:pt x="1392" y="0"/>
                  </a:moveTo>
                  <a:cubicBezTo>
                    <a:pt x="1379" y="0"/>
                    <a:pt x="1367" y="2"/>
                    <a:pt x="1364" y="2"/>
                  </a:cubicBezTo>
                  <a:cubicBezTo>
                    <a:pt x="971" y="23"/>
                    <a:pt x="586" y="44"/>
                    <a:pt x="193" y="73"/>
                  </a:cubicBezTo>
                  <a:cubicBezTo>
                    <a:pt x="157" y="73"/>
                    <a:pt x="0" y="94"/>
                    <a:pt x="7" y="159"/>
                  </a:cubicBezTo>
                  <a:cubicBezTo>
                    <a:pt x="614" y="3765"/>
                    <a:pt x="1214" y="7378"/>
                    <a:pt x="1821" y="10984"/>
                  </a:cubicBezTo>
                  <a:cubicBezTo>
                    <a:pt x="1907" y="11498"/>
                    <a:pt x="1985" y="12013"/>
                    <a:pt x="2078" y="12520"/>
                  </a:cubicBezTo>
                  <a:cubicBezTo>
                    <a:pt x="2078" y="12539"/>
                    <a:pt x="2107" y="12542"/>
                    <a:pt x="2128" y="12542"/>
                  </a:cubicBezTo>
                  <a:cubicBezTo>
                    <a:pt x="2138" y="12542"/>
                    <a:pt x="2147" y="12541"/>
                    <a:pt x="2149" y="12541"/>
                  </a:cubicBezTo>
                  <a:cubicBezTo>
                    <a:pt x="2356" y="12520"/>
                    <a:pt x="2562" y="12513"/>
                    <a:pt x="2768" y="12500"/>
                  </a:cubicBezTo>
                  <a:lnTo>
                    <a:pt x="2768" y="12500"/>
                  </a:lnTo>
                  <a:cubicBezTo>
                    <a:pt x="2776" y="12501"/>
                    <a:pt x="2785" y="12501"/>
                    <a:pt x="2794" y="12501"/>
                  </a:cubicBezTo>
                  <a:cubicBezTo>
                    <a:pt x="2873" y="12501"/>
                    <a:pt x="2982" y="12466"/>
                    <a:pt x="2978" y="12420"/>
                  </a:cubicBezTo>
                  <a:cubicBezTo>
                    <a:pt x="2521" y="8828"/>
                    <a:pt x="2049" y="5229"/>
                    <a:pt x="1607" y="1644"/>
                  </a:cubicBezTo>
                  <a:cubicBezTo>
                    <a:pt x="1542" y="1108"/>
                    <a:pt x="1435" y="566"/>
                    <a:pt x="1435" y="16"/>
                  </a:cubicBezTo>
                  <a:cubicBezTo>
                    <a:pt x="1435" y="3"/>
                    <a:pt x="1412" y="0"/>
                    <a:pt x="1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1" name="Google Shape;27611;p43"/>
            <p:cNvSpPr/>
            <p:nvPr/>
          </p:nvSpPr>
          <p:spPr>
            <a:xfrm>
              <a:off x="4428977" y="2048329"/>
              <a:ext cx="62705" cy="410507"/>
            </a:xfrm>
            <a:custGeom>
              <a:avLst/>
              <a:gdLst/>
              <a:ahLst/>
              <a:cxnLst/>
              <a:rect l="l" t="t" r="r" b="b"/>
              <a:pathLst>
                <a:path w="1886" h="12347" extrusionOk="0">
                  <a:moveTo>
                    <a:pt x="1" y="0"/>
                  </a:moveTo>
                  <a:cubicBezTo>
                    <a:pt x="93" y="586"/>
                    <a:pt x="1215" y="12026"/>
                    <a:pt x="1279" y="12347"/>
                  </a:cubicBezTo>
                  <a:lnTo>
                    <a:pt x="1886" y="12333"/>
                  </a:lnTo>
                  <a:cubicBezTo>
                    <a:pt x="1886" y="12011"/>
                    <a:pt x="1236" y="357"/>
                    <a:pt x="1207" y="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2" name="Google Shape;27612;p43"/>
            <p:cNvSpPr/>
            <p:nvPr/>
          </p:nvSpPr>
          <p:spPr>
            <a:xfrm>
              <a:off x="4424356" y="2046700"/>
              <a:ext cx="71150" cy="413798"/>
            </a:xfrm>
            <a:custGeom>
              <a:avLst/>
              <a:gdLst/>
              <a:ahLst/>
              <a:cxnLst/>
              <a:rect l="l" t="t" r="r" b="b"/>
              <a:pathLst>
                <a:path w="2140" h="12446" extrusionOk="0">
                  <a:moveTo>
                    <a:pt x="207" y="0"/>
                  </a:moveTo>
                  <a:cubicBezTo>
                    <a:pt x="137" y="0"/>
                    <a:pt x="1" y="39"/>
                    <a:pt x="11" y="85"/>
                  </a:cubicBezTo>
                  <a:cubicBezTo>
                    <a:pt x="232" y="1528"/>
                    <a:pt x="318" y="3006"/>
                    <a:pt x="461" y="4448"/>
                  </a:cubicBezTo>
                  <a:cubicBezTo>
                    <a:pt x="675" y="6576"/>
                    <a:pt x="889" y="8697"/>
                    <a:pt x="1104" y="10811"/>
                  </a:cubicBezTo>
                  <a:cubicBezTo>
                    <a:pt x="1161" y="11346"/>
                    <a:pt x="1189" y="11896"/>
                    <a:pt x="1275" y="12432"/>
                  </a:cubicBezTo>
                  <a:cubicBezTo>
                    <a:pt x="1275" y="12446"/>
                    <a:pt x="1311" y="12446"/>
                    <a:pt x="1318" y="12446"/>
                  </a:cubicBezTo>
                  <a:cubicBezTo>
                    <a:pt x="1525" y="12446"/>
                    <a:pt x="1725" y="12439"/>
                    <a:pt x="1925" y="12439"/>
                  </a:cubicBezTo>
                  <a:cubicBezTo>
                    <a:pt x="1975" y="12439"/>
                    <a:pt x="2139" y="12417"/>
                    <a:pt x="2139" y="12360"/>
                  </a:cubicBezTo>
                  <a:cubicBezTo>
                    <a:pt x="2132" y="10954"/>
                    <a:pt x="1996" y="9540"/>
                    <a:pt x="1918" y="8133"/>
                  </a:cubicBezTo>
                  <a:cubicBezTo>
                    <a:pt x="1803" y="5983"/>
                    <a:pt x="1675" y="3834"/>
                    <a:pt x="1561" y="1685"/>
                  </a:cubicBezTo>
                  <a:cubicBezTo>
                    <a:pt x="1532" y="1135"/>
                    <a:pt x="1511" y="592"/>
                    <a:pt x="1461" y="57"/>
                  </a:cubicBezTo>
                  <a:cubicBezTo>
                    <a:pt x="1461" y="45"/>
                    <a:pt x="1443" y="41"/>
                    <a:pt x="1417" y="41"/>
                  </a:cubicBezTo>
                  <a:cubicBezTo>
                    <a:pt x="1342" y="41"/>
                    <a:pt x="1198" y="80"/>
                    <a:pt x="1204" y="128"/>
                  </a:cubicBezTo>
                  <a:cubicBezTo>
                    <a:pt x="1511" y="3670"/>
                    <a:pt x="1618" y="7255"/>
                    <a:pt x="1803" y="10804"/>
                  </a:cubicBezTo>
                  <a:cubicBezTo>
                    <a:pt x="1831" y="11324"/>
                    <a:pt x="1878" y="11851"/>
                    <a:pt x="1882" y="12365"/>
                  </a:cubicBezTo>
                  <a:lnTo>
                    <a:pt x="1882" y="12365"/>
                  </a:lnTo>
                  <a:cubicBezTo>
                    <a:pt x="1796" y="12374"/>
                    <a:pt x="1702" y="12382"/>
                    <a:pt x="1628" y="12382"/>
                  </a:cubicBezTo>
                  <a:cubicBezTo>
                    <a:pt x="1577" y="12382"/>
                    <a:pt x="1535" y="12379"/>
                    <a:pt x="1510" y="12368"/>
                  </a:cubicBezTo>
                  <a:lnTo>
                    <a:pt x="1510" y="12368"/>
                  </a:lnTo>
                  <a:cubicBezTo>
                    <a:pt x="1534" y="12367"/>
                    <a:pt x="1517" y="12257"/>
                    <a:pt x="1511" y="12239"/>
                  </a:cubicBezTo>
                  <a:cubicBezTo>
                    <a:pt x="1475" y="12003"/>
                    <a:pt x="1453" y="11753"/>
                    <a:pt x="1425" y="11510"/>
                  </a:cubicBezTo>
                  <a:cubicBezTo>
                    <a:pt x="1332" y="10582"/>
                    <a:pt x="1239" y="9654"/>
                    <a:pt x="1139" y="8718"/>
                  </a:cubicBezTo>
                  <a:cubicBezTo>
                    <a:pt x="911" y="6448"/>
                    <a:pt x="689" y="4184"/>
                    <a:pt x="454" y="1913"/>
                  </a:cubicBezTo>
                  <a:cubicBezTo>
                    <a:pt x="389" y="1292"/>
                    <a:pt x="347" y="649"/>
                    <a:pt x="247" y="21"/>
                  </a:cubicBezTo>
                  <a:cubicBezTo>
                    <a:pt x="253" y="7"/>
                    <a:pt x="235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3" name="Google Shape;27613;p43"/>
            <p:cNvSpPr/>
            <p:nvPr/>
          </p:nvSpPr>
          <p:spPr>
            <a:xfrm>
              <a:off x="4514919" y="2051654"/>
              <a:ext cx="35874" cy="407182"/>
            </a:xfrm>
            <a:custGeom>
              <a:avLst/>
              <a:gdLst/>
              <a:ahLst/>
              <a:cxnLst/>
              <a:rect l="l" t="t" r="r" b="b"/>
              <a:pathLst>
                <a:path w="1079" h="12247" extrusionOk="0">
                  <a:moveTo>
                    <a:pt x="1" y="0"/>
                  </a:moveTo>
                  <a:cubicBezTo>
                    <a:pt x="36" y="236"/>
                    <a:pt x="450" y="12047"/>
                    <a:pt x="472" y="12247"/>
                  </a:cubicBezTo>
                  <a:lnTo>
                    <a:pt x="1050" y="12247"/>
                  </a:lnTo>
                  <a:cubicBezTo>
                    <a:pt x="1079" y="12011"/>
                    <a:pt x="979" y="200"/>
                    <a:pt x="1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4" name="Google Shape;27614;p43"/>
            <p:cNvSpPr/>
            <p:nvPr/>
          </p:nvSpPr>
          <p:spPr>
            <a:xfrm>
              <a:off x="4510331" y="2048662"/>
              <a:ext cx="45682" cy="412801"/>
            </a:xfrm>
            <a:custGeom>
              <a:avLst/>
              <a:gdLst/>
              <a:ahLst/>
              <a:cxnLst/>
              <a:rect l="l" t="t" r="r" b="b"/>
              <a:pathLst>
                <a:path w="1374" h="12416" extrusionOk="0">
                  <a:moveTo>
                    <a:pt x="707" y="12249"/>
                  </a:moveTo>
                  <a:cubicBezTo>
                    <a:pt x="710" y="12249"/>
                    <a:pt x="715" y="12251"/>
                    <a:pt x="721" y="12254"/>
                  </a:cubicBezTo>
                  <a:lnTo>
                    <a:pt x="721" y="12254"/>
                  </a:lnTo>
                  <a:cubicBezTo>
                    <a:pt x="704" y="12253"/>
                    <a:pt x="702" y="12249"/>
                    <a:pt x="707" y="12249"/>
                  </a:cubicBezTo>
                  <a:close/>
                  <a:moveTo>
                    <a:pt x="1188" y="1"/>
                  </a:moveTo>
                  <a:cubicBezTo>
                    <a:pt x="1115" y="1"/>
                    <a:pt x="1025" y="39"/>
                    <a:pt x="1017" y="97"/>
                  </a:cubicBezTo>
                  <a:cubicBezTo>
                    <a:pt x="974" y="519"/>
                    <a:pt x="1010" y="962"/>
                    <a:pt x="1017" y="1383"/>
                  </a:cubicBezTo>
                  <a:cubicBezTo>
                    <a:pt x="1017" y="2354"/>
                    <a:pt x="1031" y="3318"/>
                    <a:pt x="1038" y="4289"/>
                  </a:cubicBezTo>
                  <a:cubicBezTo>
                    <a:pt x="1045" y="6446"/>
                    <a:pt x="1067" y="8595"/>
                    <a:pt x="1074" y="10745"/>
                  </a:cubicBezTo>
                  <a:cubicBezTo>
                    <a:pt x="1074" y="11240"/>
                    <a:pt x="1112" y="11754"/>
                    <a:pt x="1081" y="12251"/>
                  </a:cubicBezTo>
                  <a:lnTo>
                    <a:pt x="767" y="12251"/>
                  </a:lnTo>
                  <a:cubicBezTo>
                    <a:pt x="763" y="12252"/>
                    <a:pt x="758" y="12252"/>
                    <a:pt x="755" y="12253"/>
                  </a:cubicBezTo>
                  <a:lnTo>
                    <a:pt x="755" y="12253"/>
                  </a:lnTo>
                  <a:cubicBezTo>
                    <a:pt x="753" y="12219"/>
                    <a:pt x="753" y="12181"/>
                    <a:pt x="753" y="12158"/>
                  </a:cubicBezTo>
                  <a:cubicBezTo>
                    <a:pt x="788" y="11923"/>
                    <a:pt x="731" y="11637"/>
                    <a:pt x="724" y="11409"/>
                  </a:cubicBezTo>
                  <a:cubicBezTo>
                    <a:pt x="688" y="10480"/>
                    <a:pt x="653" y="9559"/>
                    <a:pt x="617" y="8631"/>
                  </a:cubicBezTo>
                  <a:cubicBezTo>
                    <a:pt x="531" y="6353"/>
                    <a:pt x="446" y="4068"/>
                    <a:pt x="360" y="1790"/>
                  </a:cubicBezTo>
                  <a:cubicBezTo>
                    <a:pt x="331" y="1219"/>
                    <a:pt x="353" y="626"/>
                    <a:pt x="281" y="62"/>
                  </a:cubicBezTo>
                  <a:cubicBezTo>
                    <a:pt x="271" y="23"/>
                    <a:pt x="231" y="7"/>
                    <a:pt x="184" y="7"/>
                  </a:cubicBezTo>
                  <a:cubicBezTo>
                    <a:pt x="102" y="7"/>
                    <a:pt x="1" y="58"/>
                    <a:pt x="10" y="126"/>
                  </a:cubicBezTo>
                  <a:cubicBezTo>
                    <a:pt x="67" y="554"/>
                    <a:pt x="53" y="997"/>
                    <a:pt x="74" y="1426"/>
                  </a:cubicBezTo>
                  <a:cubicBezTo>
                    <a:pt x="110" y="2397"/>
                    <a:pt x="146" y="3375"/>
                    <a:pt x="189" y="4346"/>
                  </a:cubicBezTo>
                  <a:cubicBezTo>
                    <a:pt x="267" y="6496"/>
                    <a:pt x="353" y="8638"/>
                    <a:pt x="431" y="10787"/>
                  </a:cubicBezTo>
                  <a:cubicBezTo>
                    <a:pt x="446" y="11316"/>
                    <a:pt x="438" y="11851"/>
                    <a:pt x="496" y="12373"/>
                  </a:cubicBezTo>
                  <a:cubicBezTo>
                    <a:pt x="496" y="12408"/>
                    <a:pt x="546" y="12416"/>
                    <a:pt x="574" y="12416"/>
                  </a:cubicBezTo>
                  <a:lnTo>
                    <a:pt x="1153" y="12416"/>
                  </a:lnTo>
                  <a:cubicBezTo>
                    <a:pt x="1210" y="12416"/>
                    <a:pt x="1324" y="12387"/>
                    <a:pt x="1331" y="12316"/>
                  </a:cubicBezTo>
                  <a:cubicBezTo>
                    <a:pt x="1374" y="11887"/>
                    <a:pt x="1338" y="11444"/>
                    <a:pt x="1331" y="11023"/>
                  </a:cubicBezTo>
                  <a:cubicBezTo>
                    <a:pt x="1331" y="10052"/>
                    <a:pt x="1324" y="9074"/>
                    <a:pt x="1317" y="8102"/>
                  </a:cubicBezTo>
                  <a:cubicBezTo>
                    <a:pt x="1303" y="5953"/>
                    <a:pt x="1288" y="3804"/>
                    <a:pt x="1281" y="1661"/>
                  </a:cubicBezTo>
                  <a:cubicBezTo>
                    <a:pt x="1281" y="1140"/>
                    <a:pt x="1224" y="590"/>
                    <a:pt x="1281" y="69"/>
                  </a:cubicBezTo>
                  <a:cubicBezTo>
                    <a:pt x="1284" y="21"/>
                    <a:pt x="1241" y="1"/>
                    <a:pt x="1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5" name="Google Shape;27615;p43"/>
            <p:cNvSpPr/>
            <p:nvPr/>
          </p:nvSpPr>
          <p:spPr>
            <a:xfrm>
              <a:off x="4703194" y="2047598"/>
              <a:ext cx="89070" cy="411238"/>
            </a:xfrm>
            <a:custGeom>
              <a:avLst/>
              <a:gdLst/>
              <a:ahLst/>
              <a:cxnLst/>
              <a:rect l="l" t="t" r="r" b="b"/>
              <a:pathLst>
                <a:path w="2679" h="12369" extrusionOk="0">
                  <a:moveTo>
                    <a:pt x="2678" y="0"/>
                  </a:moveTo>
                  <a:cubicBezTo>
                    <a:pt x="2678" y="0"/>
                    <a:pt x="2678" y="0"/>
                    <a:pt x="2678" y="1"/>
                  </a:cubicBezTo>
                  <a:lnTo>
                    <a:pt x="2678" y="1"/>
                  </a:lnTo>
                  <a:lnTo>
                    <a:pt x="2678" y="1"/>
                  </a:lnTo>
                  <a:cubicBezTo>
                    <a:pt x="2678" y="0"/>
                    <a:pt x="2678" y="0"/>
                    <a:pt x="2678" y="0"/>
                  </a:cubicBezTo>
                  <a:close/>
                  <a:moveTo>
                    <a:pt x="2678" y="1"/>
                  </a:moveTo>
                  <a:lnTo>
                    <a:pt x="1536" y="94"/>
                  </a:lnTo>
                  <a:cubicBezTo>
                    <a:pt x="1536" y="301"/>
                    <a:pt x="29" y="12026"/>
                    <a:pt x="0" y="12262"/>
                  </a:cubicBezTo>
                  <a:lnTo>
                    <a:pt x="622" y="12369"/>
                  </a:lnTo>
                  <a:cubicBezTo>
                    <a:pt x="622" y="12369"/>
                    <a:pt x="2638" y="124"/>
                    <a:pt x="2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6" name="Google Shape;27616;p43"/>
            <p:cNvSpPr/>
            <p:nvPr/>
          </p:nvSpPr>
          <p:spPr>
            <a:xfrm>
              <a:off x="4698905" y="2044772"/>
              <a:ext cx="97914" cy="415793"/>
            </a:xfrm>
            <a:custGeom>
              <a:avLst/>
              <a:gdLst/>
              <a:ahLst/>
              <a:cxnLst/>
              <a:rect l="l" t="t" r="r" b="b"/>
              <a:pathLst>
                <a:path w="2945" h="12506" extrusionOk="0">
                  <a:moveTo>
                    <a:pt x="229" y="12261"/>
                  </a:moveTo>
                  <a:cubicBezTo>
                    <a:pt x="230" y="12262"/>
                    <a:pt x="231" y="12264"/>
                    <a:pt x="232" y="12265"/>
                  </a:cubicBezTo>
                  <a:lnTo>
                    <a:pt x="232" y="12265"/>
                  </a:lnTo>
                  <a:cubicBezTo>
                    <a:pt x="231" y="12264"/>
                    <a:pt x="230" y="12262"/>
                    <a:pt x="229" y="12261"/>
                  </a:cubicBezTo>
                  <a:close/>
                  <a:moveTo>
                    <a:pt x="2668" y="136"/>
                  </a:moveTo>
                  <a:cubicBezTo>
                    <a:pt x="2642" y="226"/>
                    <a:pt x="2639" y="345"/>
                    <a:pt x="2621" y="429"/>
                  </a:cubicBezTo>
                  <a:cubicBezTo>
                    <a:pt x="2564" y="721"/>
                    <a:pt x="2521" y="1021"/>
                    <a:pt x="2472" y="1321"/>
                  </a:cubicBezTo>
                  <a:cubicBezTo>
                    <a:pt x="2300" y="2307"/>
                    <a:pt x="2136" y="3299"/>
                    <a:pt x="1972" y="4285"/>
                  </a:cubicBezTo>
                  <a:lnTo>
                    <a:pt x="872" y="10897"/>
                  </a:lnTo>
                  <a:cubicBezTo>
                    <a:pt x="785" y="11380"/>
                    <a:pt x="710" y="11869"/>
                    <a:pt x="630" y="12353"/>
                  </a:cubicBezTo>
                  <a:lnTo>
                    <a:pt x="630" y="12353"/>
                  </a:lnTo>
                  <a:cubicBezTo>
                    <a:pt x="488" y="12342"/>
                    <a:pt x="321" y="12325"/>
                    <a:pt x="254" y="12284"/>
                  </a:cubicBezTo>
                  <a:lnTo>
                    <a:pt x="254" y="12284"/>
                  </a:lnTo>
                  <a:cubicBezTo>
                    <a:pt x="274" y="12281"/>
                    <a:pt x="268" y="12187"/>
                    <a:pt x="279" y="12154"/>
                  </a:cubicBezTo>
                  <a:cubicBezTo>
                    <a:pt x="344" y="11933"/>
                    <a:pt x="344" y="11676"/>
                    <a:pt x="372" y="11433"/>
                  </a:cubicBezTo>
                  <a:cubicBezTo>
                    <a:pt x="493" y="10497"/>
                    <a:pt x="615" y="9555"/>
                    <a:pt x="729" y="8612"/>
                  </a:cubicBezTo>
                  <a:cubicBezTo>
                    <a:pt x="1022" y="6327"/>
                    <a:pt x="1315" y="4049"/>
                    <a:pt x="1593" y="1764"/>
                  </a:cubicBezTo>
                  <a:cubicBezTo>
                    <a:pt x="1660" y="1253"/>
                    <a:pt x="1760" y="722"/>
                    <a:pt x="1789" y="208"/>
                  </a:cubicBezTo>
                  <a:lnTo>
                    <a:pt x="1789" y="208"/>
                  </a:lnTo>
                  <a:cubicBezTo>
                    <a:pt x="2083" y="185"/>
                    <a:pt x="2372" y="158"/>
                    <a:pt x="2668" y="136"/>
                  </a:cubicBezTo>
                  <a:close/>
                  <a:moveTo>
                    <a:pt x="2891" y="1"/>
                  </a:moveTo>
                  <a:cubicBezTo>
                    <a:pt x="2865" y="1"/>
                    <a:pt x="2834" y="8"/>
                    <a:pt x="2803" y="19"/>
                  </a:cubicBezTo>
                  <a:lnTo>
                    <a:pt x="2803" y="19"/>
                  </a:lnTo>
                  <a:cubicBezTo>
                    <a:pt x="2439" y="47"/>
                    <a:pt x="2087" y="80"/>
                    <a:pt x="1722" y="107"/>
                  </a:cubicBezTo>
                  <a:cubicBezTo>
                    <a:pt x="1712" y="108"/>
                    <a:pt x="1701" y="111"/>
                    <a:pt x="1688" y="115"/>
                  </a:cubicBezTo>
                  <a:lnTo>
                    <a:pt x="1688" y="115"/>
                  </a:lnTo>
                  <a:cubicBezTo>
                    <a:pt x="1620" y="130"/>
                    <a:pt x="1543" y="164"/>
                    <a:pt x="1543" y="214"/>
                  </a:cubicBezTo>
                  <a:cubicBezTo>
                    <a:pt x="1536" y="650"/>
                    <a:pt x="1436" y="1100"/>
                    <a:pt x="1379" y="1536"/>
                  </a:cubicBezTo>
                  <a:cubicBezTo>
                    <a:pt x="1265" y="2478"/>
                    <a:pt x="1143" y="3428"/>
                    <a:pt x="1022" y="4363"/>
                  </a:cubicBezTo>
                  <a:cubicBezTo>
                    <a:pt x="758" y="6498"/>
                    <a:pt x="479" y="8641"/>
                    <a:pt x="201" y="10769"/>
                  </a:cubicBezTo>
                  <a:cubicBezTo>
                    <a:pt x="129" y="11297"/>
                    <a:pt x="72" y="11833"/>
                    <a:pt x="1" y="12361"/>
                  </a:cubicBezTo>
                  <a:cubicBezTo>
                    <a:pt x="1" y="12390"/>
                    <a:pt x="15" y="12397"/>
                    <a:pt x="44" y="12397"/>
                  </a:cubicBezTo>
                  <a:lnTo>
                    <a:pt x="658" y="12504"/>
                  </a:lnTo>
                  <a:cubicBezTo>
                    <a:pt x="662" y="12505"/>
                    <a:pt x="668" y="12505"/>
                    <a:pt x="674" y="12505"/>
                  </a:cubicBezTo>
                  <a:cubicBezTo>
                    <a:pt x="731" y="12505"/>
                    <a:pt x="859" y="12477"/>
                    <a:pt x="872" y="12425"/>
                  </a:cubicBezTo>
                  <a:cubicBezTo>
                    <a:pt x="1472" y="8819"/>
                    <a:pt x="2057" y="5213"/>
                    <a:pt x="2664" y="1614"/>
                  </a:cubicBezTo>
                  <a:cubicBezTo>
                    <a:pt x="2729" y="1236"/>
                    <a:pt x="2793" y="871"/>
                    <a:pt x="2857" y="500"/>
                  </a:cubicBezTo>
                  <a:cubicBezTo>
                    <a:pt x="2871" y="378"/>
                    <a:pt x="2871" y="198"/>
                    <a:pt x="2926" y="77"/>
                  </a:cubicBezTo>
                  <a:lnTo>
                    <a:pt x="2926" y="77"/>
                  </a:lnTo>
                  <a:cubicBezTo>
                    <a:pt x="2938" y="65"/>
                    <a:pt x="2944" y="52"/>
                    <a:pt x="2943" y="36"/>
                  </a:cubicBezTo>
                  <a:cubicBezTo>
                    <a:pt x="2941" y="11"/>
                    <a:pt x="2920" y="1"/>
                    <a:pt x="2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7" name="Google Shape;27617;p43"/>
            <p:cNvSpPr/>
            <p:nvPr/>
          </p:nvSpPr>
          <p:spPr>
            <a:xfrm>
              <a:off x="4646908" y="2048562"/>
              <a:ext cx="62738" cy="410540"/>
            </a:xfrm>
            <a:custGeom>
              <a:avLst/>
              <a:gdLst/>
              <a:ahLst/>
              <a:cxnLst/>
              <a:rect l="l" t="t" r="r" b="b"/>
              <a:pathLst>
                <a:path w="1887" h="12348" extrusionOk="0">
                  <a:moveTo>
                    <a:pt x="1886" y="1"/>
                  </a:moveTo>
                  <a:lnTo>
                    <a:pt x="679" y="36"/>
                  </a:lnTo>
                  <a:cubicBezTo>
                    <a:pt x="651" y="358"/>
                    <a:pt x="1" y="12019"/>
                    <a:pt x="1" y="12340"/>
                  </a:cubicBezTo>
                  <a:lnTo>
                    <a:pt x="608" y="12347"/>
                  </a:lnTo>
                  <a:cubicBezTo>
                    <a:pt x="672" y="12026"/>
                    <a:pt x="1793" y="593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8" name="Google Shape;27618;p43"/>
            <p:cNvSpPr/>
            <p:nvPr/>
          </p:nvSpPr>
          <p:spPr>
            <a:xfrm>
              <a:off x="4642419" y="2045105"/>
              <a:ext cx="71815" cy="416824"/>
            </a:xfrm>
            <a:custGeom>
              <a:avLst/>
              <a:gdLst/>
              <a:ahLst/>
              <a:cxnLst/>
              <a:rect l="l" t="t" r="r" b="b"/>
              <a:pathLst>
                <a:path w="2160" h="12537" extrusionOk="0">
                  <a:moveTo>
                    <a:pt x="2053" y="0"/>
                  </a:moveTo>
                  <a:cubicBezTo>
                    <a:pt x="1985" y="0"/>
                    <a:pt x="1904" y="39"/>
                    <a:pt x="1893" y="105"/>
                  </a:cubicBezTo>
                  <a:cubicBezTo>
                    <a:pt x="1671" y="1554"/>
                    <a:pt x="1578" y="3025"/>
                    <a:pt x="1436" y="4468"/>
                  </a:cubicBezTo>
                  <a:cubicBezTo>
                    <a:pt x="1221" y="6596"/>
                    <a:pt x="1007" y="8716"/>
                    <a:pt x="793" y="10837"/>
                  </a:cubicBezTo>
                  <a:cubicBezTo>
                    <a:pt x="746" y="11337"/>
                    <a:pt x="718" y="11843"/>
                    <a:pt x="645" y="12343"/>
                  </a:cubicBezTo>
                  <a:lnTo>
                    <a:pt x="645" y="12343"/>
                  </a:lnTo>
                  <a:cubicBezTo>
                    <a:pt x="524" y="12342"/>
                    <a:pt x="405" y="12339"/>
                    <a:pt x="286" y="12338"/>
                  </a:cubicBezTo>
                  <a:lnTo>
                    <a:pt x="286" y="12338"/>
                  </a:lnTo>
                  <a:cubicBezTo>
                    <a:pt x="298" y="10965"/>
                    <a:pt x="430" y="9574"/>
                    <a:pt x="507" y="8202"/>
                  </a:cubicBezTo>
                  <a:cubicBezTo>
                    <a:pt x="629" y="6053"/>
                    <a:pt x="750" y="3896"/>
                    <a:pt x="864" y="1747"/>
                  </a:cubicBezTo>
                  <a:cubicBezTo>
                    <a:pt x="893" y="1204"/>
                    <a:pt x="921" y="661"/>
                    <a:pt x="964" y="126"/>
                  </a:cubicBezTo>
                  <a:cubicBezTo>
                    <a:pt x="961" y="64"/>
                    <a:pt x="902" y="36"/>
                    <a:pt x="839" y="36"/>
                  </a:cubicBezTo>
                  <a:cubicBezTo>
                    <a:pt x="764" y="36"/>
                    <a:pt x="682" y="75"/>
                    <a:pt x="679" y="140"/>
                  </a:cubicBezTo>
                  <a:cubicBezTo>
                    <a:pt x="379" y="3682"/>
                    <a:pt x="272" y="7267"/>
                    <a:pt x="79" y="10816"/>
                  </a:cubicBezTo>
                  <a:cubicBezTo>
                    <a:pt x="57" y="11359"/>
                    <a:pt x="0" y="11908"/>
                    <a:pt x="0" y="12444"/>
                  </a:cubicBezTo>
                  <a:cubicBezTo>
                    <a:pt x="0" y="12515"/>
                    <a:pt x="64" y="12530"/>
                    <a:pt x="129" y="12530"/>
                  </a:cubicBezTo>
                  <a:cubicBezTo>
                    <a:pt x="329" y="12530"/>
                    <a:pt x="529" y="12537"/>
                    <a:pt x="736" y="12537"/>
                  </a:cubicBezTo>
                  <a:cubicBezTo>
                    <a:pt x="793" y="12537"/>
                    <a:pt x="864" y="12494"/>
                    <a:pt x="879" y="12430"/>
                  </a:cubicBezTo>
                  <a:cubicBezTo>
                    <a:pt x="1107" y="11059"/>
                    <a:pt x="1171" y="9638"/>
                    <a:pt x="1314" y="8252"/>
                  </a:cubicBezTo>
                  <a:cubicBezTo>
                    <a:pt x="1528" y="6110"/>
                    <a:pt x="1743" y="3968"/>
                    <a:pt x="1964" y="1840"/>
                  </a:cubicBezTo>
                  <a:cubicBezTo>
                    <a:pt x="2028" y="1254"/>
                    <a:pt x="2071" y="669"/>
                    <a:pt x="2150" y="90"/>
                  </a:cubicBezTo>
                  <a:cubicBezTo>
                    <a:pt x="2159" y="28"/>
                    <a:pt x="2111" y="0"/>
                    <a:pt x="2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9" name="Google Shape;27619;p43"/>
            <p:cNvSpPr/>
            <p:nvPr/>
          </p:nvSpPr>
          <p:spPr>
            <a:xfrm>
              <a:off x="4587563" y="2051654"/>
              <a:ext cx="35874" cy="407182"/>
            </a:xfrm>
            <a:custGeom>
              <a:avLst/>
              <a:gdLst/>
              <a:ahLst/>
              <a:cxnLst/>
              <a:rect l="l" t="t" r="r" b="b"/>
              <a:pathLst>
                <a:path w="1079" h="12247" extrusionOk="0">
                  <a:moveTo>
                    <a:pt x="72" y="0"/>
                  </a:moveTo>
                  <a:cubicBezTo>
                    <a:pt x="108" y="236"/>
                    <a:pt x="1" y="12047"/>
                    <a:pt x="29" y="12247"/>
                  </a:cubicBezTo>
                  <a:lnTo>
                    <a:pt x="608" y="12247"/>
                  </a:lnTo>
                  <a:cubicBezTo>
                    <a:pt x="636" y="12011"/>
                    <a:pt x="1050" y="20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0" name="Google Shape;27620;p43"/>
            <p:cNvSpPr/>
            <p:nvPr/>
          </p:nvSpPr>
          <p:spPr>
            <a:xfrm>
              <a:off x="4582809" y="2049360"/>
              <a:ext cx="45483" cy="411870"/>
            </a:xfrm>
            <a:custGeom>
              <a:avLst/>
              <a:gdLst/>
              <a:ahLst/>
              <a:cxnLst/>
              <a:rect l="l" t="t" r="r" b="b"/>
              <a:pathLst>
                <a:path w="1368" h="12388" extrusionOk="0">
                  <a:moveTo>
                    <a:pt x="272" y="12244"/>
                  </a:moveTo>
                  <a:cubicBezTo>
                    <a:pt x="273" y="12244"/>
                    <a:pt x="275" y="12245"/>
                    <a:pt x="279" y="12246"/>
                  </a:cubicBezTo>
                  <a:lnTo>
                    <a:pt x="279" y="12246"/>
                  </a:lnTo>
                  <a:cubicBezTo>
                    <a:pt x="273" y="12245"/>
                    <a:pt x="271" y="12244"/>
                    <a:pt x="272" y="12244"/>
                  </a:cubicBezTo>
                  <a:close/>
                  <a:moveTo>
                    <a:pt x="314" y="12278"/>
                  </a:moveTo>
                  <a:cubicBezTo>
                    <a:pt x="314" y="12278"/>
                    <a:pt x="315" y="12279"/>
                    <a:pt x="315" y="12280"/>
                  </a:cubicBezTo>
                  <a:cubicBezTo>
                    <a:pt x="315" y="12279"/>
                    <a:pt x="314" y="12279"/>
                    <a:pt x="314" y="12278"/>
                  </a:cubicBezTo>
                  <a:close/>
                  <a:moveTo>
                    <a:pt x="1284" y="1"/>
                  </a:moveTo>
                  <a:cubicBezTo>
                    <a:pt x="1210" y="1"/>
                    <a:pt x="1112" y="36"/>
                    <a:pt x="1108" y="84"/>
                  </a:cubicBezTo>
                  <a:cubicBezTo>
                    <a:pt x="1051" y="505"/>
                    <a:pt x="1072" y="941"/>
                    <a:pt x="1051" y="1369"/>
                  </a:cubicBezTo>
                  <a:cubicBezTo>
                    <a:pt x="1015" y="2340"/>
                    <a:pt x="979" y="3304"/>
                    <a:pt x="943" y="4282"/>
                  </a:cubicBezTo>
                  <a:lnTo>
                    <a:pt x="708" y="10731"/>
                  </a:lnTo>
                  <a:cubicBezTo>
                    <a:pt x="688" y="11231"/>
                    <a:pt x="693" y="11744"/>
                    <a:pt x="645" y="12252"/>
                  </a:cubicBezTo>
                  <a:lnTo>
                    <a:pt x="529" y="12252"/>
                  </a:lnTo>
                  <a:cubicBezTo>
                    <a:pt x="486" y="12252"/>
                    <a:pt x="440" y="12255"/>
                    <a:pt x="395" y="12255"/>
                  </a:cubicBezTo>
                  <a:cubicBezTo>
                    <a:pt x="373" y="12255"/>
                    <a:pt x="351" y="12254"/>
                    <a:pt x="329" y="12252"/>
                  </a:cubicBezTo>
                  <a:cubicBezTo>
                    <a:pt x="321" y="12251"/>
                    <a:pt x="314" y="12251"/>
                    <a:pt x="307" y="12250"/>
                  </a:cubicBezTo>
                  <a:lnTo>
                    <a:pt x="307" y="12250"/>
                  </a:lnTo>
                  <a:cubicBezTo>
                    <a:pt x="302" y="12211"/>
                    <a:pt x="304" y="12154"/>
                    <a:pt x="315" y="12137"/>
                  </a:cubicBezTo>
                  <a:cubicBezTo>
                    <a:pt x="358" y="11902"/>
                    <a:pt x="315" y="11616"/>
                    <a:pt x="315" y="11388"/>
                  </a:cubicBezTo>
                  <a:cubicBezTo>
                    <a:pt x="315" y="10459"/>
                    <a:pt x="322" y="9538"/>
                    <a:pt x="329" y="8610"/>
                  </a:cubicBezTo>
                  <a:cubicBezTo>
                    <a:pt x="351" y="6332"/>
                    <a:pt x="358" y="4047"/>
                    <a:pt x="365" y="1769"/>
                  </a:cubicBezTo>
                  <a:cubicBezTo>
                    <a:pt x="365" y="1198"/>
                    <a:pt x="429" y="605"/>
                    <a:pt x="358" y="41"/>
                  </a:cubicBezTo>
                  <a:cubicBezTo>
                    <a:pt x="351" y="14"/>
                    <a:pt x="315" y="2"/>
                    <a:pt x="272" y="2"/>
                  </a:cubicBezTo>
                  <a:cubicBezTo>
                    <a:pt x="190" y="2"/>
                    <a:pt x="82" y="44"/>
                    <a:pt x="87" y="105"/>
                  </a:cubicBezTo>
                  <a:cubicBezTo>
                    <a:pt x="137" y="533"/>
                    <a:pt x="101" y="976"/>
                    <a:pt x="101" y="1405"/>
                  </a:cubicBezTo>
                  <a:cubicBezTo>
                    <a:pt x="101" y="2376"/>
                    <a:pt x="87" y="3354"/>
                    <a:pt x="79" y="4325"/>
                  </a:cubicBezTo>
                  <a:cubicBezTo>
                    <a:pt x="72" y="6475"/>
                    <a:pt x="51" y="8617"/>
                    <a:pt x="44" y="10766"/>
                  </a:cubicBezTo>
                  <a:cubicBezTo>
                    <a:pt x="44" y="11288"/>
                    <a:pt x="1" y="11830"/>
                    <a:pt x="44" y="12352"/>
                  </a:cubicBezTo>
                  <a:cubicBezTo>
                    <a:pt x="44" y="12373"/>
                    <a:pt x="108" y="12387"/>
                    <a:pt x="122" y="12387"/>
                  </a:cubicBezTo>
                  <a:lnTo>
                    <a:pt x="708" y="12387"/>
                  </a:lnTo>
                  <a:cubicBezTo>
                    <a:pt x="751" y="12387"/>
                    <a:pt x="886" y="12359"/>
                    <a:pt x="886" y="12295"/>
                  </a:cubicBezTo>
                  <a:cubicBezTo>
                    <a:pt x="1036" y="10902"/>
                    <a:pt x="1001" y="9474"/>
                    <a:pt x="1051" y="8081"/>
                  </a:cubicBezTo>
                  <a:cubicBezTo>
                    <a:pt x="1136" y="5932"/>
                    <a:pt x="1215" y="3783"/>
                    <a:pt x="1293" y="1640"/>
                  </a:cubicBezTo>
                  <a:cubicBezTo>
                    <a:pt x="1315" y="1112"/>
                    <a:pt x="1301" y="576"/>
                    <a:pt x="1365" y="48"/>
                  </a:cubicBezTo>
                  <a:cubicBezTo>
                    <a:pt x="1368" y="15"/>
                    <a:pt x="1331" y="1"/>
                    <a:pt x="1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1" name="Google Shape;27621;p43"/>
            <p:cNvSpPr/>
            <p:nvPr/>
          </p:nvSpPr>
          <p:spPr>
            <a:xfrm>
              <a:off x="4330967" y="1890575"/>
              <a:ext cx="479894" cy="163478"/>
            </a:xfrm>
            <a:custGeom>
              <a:avLst/>
              <a:gdLst/>
              <a:ahLst/>
              <a:cxnLst/>
              <a:rect l="l" t="t" r="r" b="b"/>
              <a:pathLst>
                <a:path w="14434" h="4917" extrusionOk="0">
                  <a:moveTo>
                    <a:pt x="4684" y="575"/>
                  </a:moveTo>
                  <a:lnTo>
                    <a:pt x="4684" y="575"/>
                  </a:lnTo>
                  <a:cubicBezTo>
                    <a:pt x="4627" y="782"/>
                    <a:pt x="4627" y="1068"/>
                    <a:pt x="4627" y="1368"/>
                  </a:cubicBezTo>
                  <a:cubicBezTo>
                    <a:pt x="4541" y="1139"/>
                    <a:pt x="4555" y="854"/>
                    <a:pt x="4684" y="575"/>
                  </a:cubicBezTo>
                  <a:close/>
                  <a:moveTo>
                    <a:pt x="5443" y="1"/>
                  </a:moveTo>
                  <a:cubicBezTo>
                    <a:pt x="5209" y="1"/>
                    <a:pt x="4971" y="123"/>
                    <a:pt x="4762" y="418"/>
                  </a:cubicBezTo>
                  <a:cubicBezTo>
                    <a:pt x="4013" y="1168"/>
                    <a:pt x="4512" y="1432"/>
                    <a:pt x="4591" y="2325"/>
                  </a:cubicBezTo>
                  <a:cubicBezTo>
                    <a:pt x="4591" y="2346"/>
                    <a:pt x="4584" y="2360"/>
                    <a:pt x="4584" y="2382"/>
                  </a:cubicBezTo>
                  <a:cubicBezTo>
                    <a:pt x="4503" y="2153"/>
                    <a:pt x="4308" y="1970"/>
                    <a:pt x="4124" y="1970"/>
                  </a:cubicBezTo>
                  <a:cubicBezTo>
                    <a:pt x="3998" y="1970"/>
                    <a:pt x="3878" y="2056"/>
                    <a:pt x="3805" y="2275"/>
                  </a:cubicBezTo>
                  <a:cubicBezTo>
                    <a:pt x="3600" y="1863"/>
                    <a:pt x="3251" y="1684"/>
                    <a:pt x="2974" y="1684"/>
                  </a:cubicBezTo>
                  <a:cubicBezTo>
                    <a:pt x="2618" y="1684"/>
                    <a:pt x="2381" y="1982"/>
                    <a:pt x="2727" y="2460"/>
                  </a:cubicBezTo>
                  <a:cubicBezTo>
                    <a:pt x="2618" y="2424"/>
                    <a:pt x="2529" y="2408"/>
                    <a:pt x="2457" y="2408"/>
                  </a:cubicBezTo>
                  <a:cubicBezTo>
                    <a:pt x="2062" y="2408"/>
                    <a:pt x="2170" y="2898"/>
                    <a:pt x="2206" y="3260"/>
                  </a:cubicBezTo>
                  <a:cubicBezTo>
                    <a:pt x="2063" y="3167"/>
                    <a:pt x="1792" y="3117"/>
                    <a:pt x="1649" y="3074"/>
                  </a:cubicBezTo>
                  <a:lnTo>
                    <a:pt x="1649" y="3074"/>
                  </a:lnTo>
                  <a:cubicBezTo>
                    <a:pt x="1757" y="3470"/>
                    <a:pt x="1590" y="3648"/>
                    <a:pt x="1297" y="3648"/>
                  </a:cubicBezTo>
                  <a:cubicBezTo>
                    <a:pt x="1204" y="3648"/>
                    <a:pt x="1098" y="3630"/>
                    <a:pt x="985" y="3596"/>
                  </a:cubicBezTo>
                  <a:lnTo>
                    <a:pt x="985" y="3596"/>
                  </a:lnTo>
                  <a:cubicBezTo>
                    <a:pt x="1028" y="3689"/>
                    <a:pt x="942" y="3824"/>
                    <a:pt x="985" y="3924"/>
                  </a:cubicBezTo>
                  <a:cubicBezTo>
                    <a:pt x="842" y="3771"/>
                    <a:pt x="703" y="3707"/>
                    <a:pt x="580" y="3707"/>
                  </a:cubicBezTo>
                  <a:cubicBezTo>
                    <a:pt x="217" y="3707"/>
                    <a:pt x="0" y="4265"/>
                    <a:pt x="278" y="4724"/>
                  </a:cubicBezTo>
                  <a:lnTo>
                    <a:pt x="13910" y="4917"/>
                  </a:lnTo>
                  <a:cubicBezTo>
                    <a:pt x="14195" y="4735"/>
                    <a:pt x="14433" y="4229"/>
                    <a:pt x="14184" y="4229"/>
                  </a:cubicBezTo>
                  <a:cubicBezTo>
                    <a:pt x="14140" y="4229"/>
                    <a:pt x="14080" y="4245"/>
                    <a:pt x="14003" y="4281"/>
                  </a:cubicBezTo>
                  <a:cubicBezTo>
                    <a:pt x="14434" y="3981"/>
                    <a:pt x="14232" y="3519"/>
                    <a:pt x="13762" y="3519"/>
                  </a:cubicBezTo>
                  <a:cubicBezTo>
                    <a:pt x="13718" y="3519"/>
                    <a:pt x="13672" y="3523"/>
                    <a:pt x="13624" y="3531"/>
                  </a:cubicBezTo>
                  <a:cubicBezTo>
                    <a:pt x="13724" y="3346"/>
                    <a:pt x="13767" y="3153"/>
                    <a:pt x="13910" y="3010"/>
                  </a:cubicBezTo>
                  <a:lnTo>
                    <a:pt x="13910" y="3010"/>
                  </a:lnTo>
                  <a:cubicBezTo>
                    <a:pt x="13910" y="3060"/>
                    <a:pt x="13867" y="3203"/>
                    <a:pt x="13810" y="3246"/>
                  </a:cubicBezTo>
                  <a:cubicBezTo>
                    <a:pt x="14196" y="2958"/>
                    <a:pt x="13968" y="2538"/>
                    <a:pt x="13770" y="2538"/>
                  </a:cubicBezTo>
                  <a:cubicBezTo>
                    <a:pt x="13766" y="2538"/>
                    <a:pt x="13763" y="2539"/>
                    <a:pt x="13760" y="2539"/>
                  </a:cubicBezTo>
                  <a:cubicBezTo>
                    <a:pt x="13810" y="2317"/>
                    <a:pt x="13760" y="2068"/>
                    <a:pt x="13481" y="1975"/>
                  </a:cubicBezTo>
                  <a:cubicBezTo>
                    <a:pt x="13459" y="1963"/>
                    <a:pt x="13432" y="1958"/>
                    <a:pt x="13401" y="1958"/>
                  </a:cubicBezTo>
                  <a:cubicBezTo>
                    <a:pt x="13184" y="1958"/>
                    <a:pt x="12801" y="2216"/>
                    <a:pt x="12632" y="2260"/>
                  </a:cubicBezTo>
                  <a:cubicBezTo>
                    <a:pt x="12867" y="2118"/>
                    <a:pt x="13196" y="1889"/>
                    <a:pt x="13110" y="1561"/>
                  </a:cubicBezTo>
                  <a:cubicBezTo>
                    <a:pt x="13050" y="1398"/>
                    <a:pt x="12945" y="1341"/>
                    <a:pt x="12821" y="1341"/>
                  </a:cubicBezTo>
                  <a:cubicBezTo>
                    <a:pt x="12549" y="1341"/>
                    <a:pt x="12187" y="1619"/>
                    <a:pt x="12025" y="1653"/>
                  </a:cubicBezTo>
                  <a:cubicBezTo>
                    <a:pt x="12075" y="1325"/>
                    <a:pt x="12403" y="1096"/>
                    <a:pt x="12689" y="904"/>
                  </a:cubicBezTo>
                  <a:cubicBezTo>
                    <a:pt x="12571" y="863"/>
                    <a:pt x="12405" y="841"/>
                    <a:pt x="12226" y="841"/>
                  </a:cubicBezTo>
                  <a:cubicBezTo>
                    <a:pt x="11690" y="841"/>
                    <a:pt x="11041" y="1037"/>
                    <a:pt x="11239" y="1503"/>
                  </a:cubicBezTo>
                  <a:cubicBezTo>
                    <a:pt x="11089" y="1328"/>
                    <a:pt x="10868" y="1199"/>
                    <a:pt x="10655" y="1199"/>
                  </a:cubicBezTo>
                  <a:cubicBezTo>
                    <a:pt x="10503" y="1199"/>
                    <a:pt x="10355" y="1265"/>
                    <a:pt x="10239" y="1425"/>
                  </a:cubicBezTo>
                  <a:cubicBezTo>
                    <a:pt x="10215" y="1000"/>
                    <a:pt x="9935" y="813"/>
                    <a:pt x="9695" y="813"/>
                  </a:cubicBezTo>
                  <a:cubicBezTo>
                    <a:pt x="9516" y="813"/>
                    <a:pt x="9359" y="917"/>
                    <a:pt x="9347" y="1104"/>
                  </a:cubicBezTo>
                  <a:cubicBezTo>
                    <a:pt x="9268" y="818"/>
                    <a:pt x="9083" y="568"/>
                    <a:pt x="8790" y="532"/>
                  </a:cubicBezTo>
                  <a:cubicBezTo>
                    <a:pt x="8790" y="918"/>
                    <a:pt x="8754" y="1139"/>
                    <a:pt x="8647" y="1282"/>
                  </a:cubicBezTo>
                  <a:cubicBezTo>
                    <a:pt x="8547" y="1061"/>
                    <a:pt x="8383" y="846"/>
                    <a:pt x="8183" y="675"/>
                  </a:cubicBezTo>
                  <a:cubicBezTo>
                    <a:pt x="8083" y="611"/>
                    <a:pt x="7990" y="561"/>
                    <a:pt x="7904" y="525"/>
                  </a:cubicBezTo>
                  <a:cubicBezTo>
                    <a:pt x="7862" y="432"/>
                    <a:pt x="7797" y="361"/>
                    <a:pt x="7704" y="347"/>
                  </a:cubicBezTo>
                  <a:cubicBezTo>
                    <a:pt x="7654" y="329"/>
                    <a:pt x="7611" y="321"/>
                    <a:pt x="7573" y="321"/>
                  </a:cubicBezTo>
                  <a:cubicBezTo>
                    <a:pt x="7476" y="321"/>
                    <a:pt x="7415" y="373"/>
                    <a:pt x="7369" y="439"/>
                  </a:cubicBezTo>
                  <a:cubicBezTo>
                    <a:pt x="7312" y="454"/>
                    <a:pt x="7269" y="461"/>
                    <a:pt x="7226" y="475"/>
                  </a:cubicBezTo>
                  <a:cubicBezTo>
                    <a:pt x="7115" y="202"/>
                    <a:pt x="6888" y="57"/>
                    <a:pt x="6696" y="57"/>
                  </a:cubicBezTo>
                  <a:cubicBezTo>
                    <a:pt x="6481" y="57"/>
                    <a:pt x="6311" y="240"/>
                    <a:pt x="6398" y="632"/>
                  </a:cubicBezTo>
                  <a:lnTo>
                    <a:pt x="6333" y="632"/>
                  </a:lnTo>
                  <a:cubicBezTo>
                    <a:pt x="6219" y="432"/>
                    <a:pt x="6055" y="261"/>
                    <a:pt x="5883" y="147"/>
                  </a:cubicBezTo>
                  <a:cubicBezTo>
                    <a:pt x="5912" y="118"/>
                    <a:pt x="5941" y="97"/>
                    <a:pt x="5969" y="61"/>
                  </a:cubicBezTo>
                  <a:lnTo>
                    <a:pt x="5969" y="61"/>
                  </a:lnTo>
                  <a:cubicBezTo>
                    <a:pt x="5912" y="75"/>
                    <a:pt x="5869" y="97"/>
                    <a:pt x="5833" y="111"/>
                  </a:cubicBezTo>
                  <a:cubicBezTo>
                    <a:pt x="5709" y="41"/>
                    <a:pt x="5576" y="1"/>
                    <a:pt x="5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2" name="Google Shape;27622;p43"/>
            <p:cNvSpPr/>
            <p:nvPr/>
          </p:nvSpPr>
          <p:spPr>
            <a:xfrm>
              <a:off x="4327210" y="1887450"/>
              <a:ext cx="489569" cy="168731"/>
            </a:xfrm>
            <a:custGeom>
              <a:avLst/>
              <a:gdLst/>
              <a:ahLst/>
              <a:cxnLst/>
              <a:rect l="l" t="t" r="r" b="b"/>
              <a:pathLst>
                <a:path w="14725" h="5075" extrusionOk="0">
                  <a:moveTo>
                    <a:pt x="5709" y="257"/>
                  </a:moveTo>
                  <a:cubicBezTo>
                    <a:pt x="5784" y="257"/>
                    <a:pt x="5849" y="264"/>
                    <a:pt x="5916" y="265"/>
                  </a:cubicBezTo>
                  <a:lnTo>
                    <a:pt x="5916" y="265"/>
                  </a:lnTo>
                  <a:cubicBezTo>
                    <a:pt x="5913" y="281"/>
                    <a:pt x="5920" y="297"/>
                    <a:pt x="5939" y="312"/>
                  </a:cubicBezTo>
                  <a:cubicBezTo>
                    <a:pt x="6118" y="448"/>
                    <a:pt x="6239" y="598"/>
                    <a:pt x="6368" y="783"/>
                  </a:cubicBezTo>
                  <a:cubicBezTo>
                    <a:pt x="6382" y="812"/>
                    <a:pt x="6439" y="812"/>
                    <a:pt x="6475" y="812"/>
                  </a:cubicBezTo>
                  <a:lnTo>
                    <a:pt x="6539" y="812"/>
                  </a:lnTo>
                  <a:cubicBezTo>
                    <a:pt x="6589" y="812"/>
                    <a:pt x="6696" y="769"/>
                    <a:pt x="6682" y="705"/>
                  </a:cubicBezTo>
                  <a:cubicBezTo>
                    <a:pt x="6656" y="538"/>
                    <a:pt x="6648" y="273"/>
                    <a:pt x="6859" y="273"/>
                  </a:cubicBezTo>
                  <a:cubicBezTo>
                    <a:pt x="6883" y="273"/>
                    <a:pt x="6909" y="276"/>
                    <a:pt x="6939" y="283"/>
                  </a:cubicBezTo>
                  <a:cubicBezTo>
                    <a:pt x="7089" y="319"/>
                    <a:pt x="7196" y="498"/>
                    <a:pt x="7253" y="626"/>
                  </a:cubicBezTo>
                  <a:cubicBezTo>
                    <a:pt x="7267" y="659"/>
                    <a:pt x="7302" y="667"/>
                    <a:pt x="7340" y="667"/>
                  </a:cubicBezTo>
                  <a:cubicBezTo>
                    <a:pt x="7361" y="667"/>
                    <a:pt x="7383" y="664"/>
                    <a:pt x="7403" y="662"/>
                  </a:cubicBezTo>
                  <a:cubicBezTo>
                    <a:pt x="7432" y="648"/>
                    <a:pt x="7589" y="591"/>
                    <a:pt x="7632" y="576"/>
                  </a:cubicBezTo>
                  <a:cubicBezTo>
                    <a:pt x="7652" y="574"/>
                    <a:pt x="7671" y="573"/>
                    <a:pt x="7688" y="573"/>
                  </a:cubicBezTo>
                  <a:cubicBezTo>
                    <a:pt x="7818" y="573"/>
                    <a:pt x="7851" y="639"/>
                    <a:pt x="7946" y="683"/>
                  </a:cubicBezTo>
                  <a:cubicBezTo>
                    <a:pt x="8289" y="855"/>
                    <a:pt x="8517" y="1090"/>
                    <a:pt x="8681" y="1426"/>
                  </a:cubicBezTo>
                  <a:cubicBezTo>
                    <a:pt x="8698" y="1461"/>
                    <a:pt x="8730" y="1475"/>
                    <a:pt x="8767" y="1475"/>
                  </a:cubicBezTo>
                  <a:cubicBezTo>
                    <a:pt x="8828" y="1475"/>
                    <a:pt x="8900" y="1437"/>
                    <a:pt x="8931" y="1397"/>
                  </a:cubicBezTo>
                  <a:cubicBezTo>
                    <a:pt x="9049" y="1217"/>
                    <a:pt x="9075" y="1011"/>
                    <a:pt x="9080" y="802"/>
                  </a:cubicBezTo>
                  <a:lnTo>
                    <a:pt x="9080" y="802"/>
                  </a:lnTo>
                  <a:cubicBezTo>
                    <a:pt x="9206" y="882"/>
                    <a:pt x="9289" y="1004"/>
                    <a:pt x="9352" y="1145"/>
                  </a:cubicBezTo>
                  <a:lnTo>
                    <a:pt x="9352" y="1145"/>
                  </a:lnTo>
                  <a:cubicBezTo>
                    <a:pt x="9346" y="1164"/>
                    <a:pt x="9341" y="1184"/>
                    <a:pt x="9338" y="1205"/>
                  </a:cubicBezTo>
                  <a:cubicBezTo>
                    <a:pt x="9351" y="1203"/>
                    <a:pt x="9363" y="1201"/>
                    <a:pt x="9374" y="1199"/>
                  </a:cubicBezTo>
                  <a:lnTo>
                    <a:pt x="9374" y="1199"/>
                  </a:lnTo>
                  <a:cubicBezTo>
                    <a:pt x="9382" y="1217"/>
                    <a:pt x="9389" y="1236"/>
                    <a:pt x="9396" y="1255"/>
                  </a:cubicBezTo>
                  <a:cubicBezTo>
                    <a:pt x="9403" y="1288"/>
                    <a:pt x="9438" y="1302"/>
                    <a:pt x="9480" y="1302"/>
                  </a:cubicBezTo>
                  <a:cubicBezTo>
                    <a:pt x="9554" y="1302"/>
                    <a:pt x="9648" y="1259"/>
                    <a:pt x="9653" y="1205"/>
                  </a:cubicBezTo>
                  <a:cubicBezTo>
                    <a:pt x="9673" y="1071"/>
                    <a:pt x="9754" y="1023"/>
                    <a:pt x="9846" y="1023"/>
                  </a:cubicBezTo>
                  <a:cubicBezTo>
                    <a:pt x="9947" y="1023"/>
                    <a:pt x="10061" y="1080"/>
                    <a:pt x="10124" y="1148"/>
                  </a:cubicBezTo>
                  <a:cubicBezTo>
                    <a:pt x="10207" y="1242"/>
                    <a:pt x="10247" y="1354"/>
                    <a:pt x="10271" y="1470"/>
                  </a:cubicBezTo>
                  <a:lnTo>
                    <a:pt x="10271" y="1470"/>
                  </a:lnTo>
                  <a:cubicBezTo>
                    <a:pt x="10267" y="1474"/>
                    <a:pt x="10263" y="1479"/>
                    <a:pt x="10260" y="1483"/>
                  </a:cubicBezTo>
                  <a:cubicBezTo>
                    <a:pt x="10264" y="1483"/>
                    <a:pt x="10269" y="1483"/>
                    <a:pt x="10274" y="1483"/>
                  </a:cubicBezTo>
                  <a:lnTo>
                    <a:pt x="10274" y="1483"/>
                  </a:lnTo>
                  <a:cubicBezTo>
                    <a:pt x="10279" y="1512"/>
                    <a:pt x="10284" y="1540"/>
                    <a:pt x="10288" y="1569"/>
                  </a:cubicBezTo>
                  <a:cubicBezTo>
                    <a:pt x="10291" y="1604"/>
                    <a:pt x="10321" y="1617"/>
                    <a:pt x="10358" y="1617"/>
                  </a:cubicBezTo>
                  <a:cubicBezTo>
                    <a:pt x="10418" y="1617"/>
                    <a:pt x="10499" y="1584"/>
                    <a:pt x="10517" y="1562"/>
                  </a:cubicBezTo>
                  <a:cubicBezTo>
                    <a:pt x="10610" y="1452"/>
                    <a:pt x="10713" y="1409"/>
                    <a:pt x="10816" y="1409"/>
                  </a:cubicBezTo>
                  <a:cubicBezTo>
                    <a:pt x="10958" y="1409"/>
                    <a:pt x="11101" y="1492"/>
                    <a:pt x="11222" y="1599"/>
                  </a:cubicBezTo>
                  <a:lnTo>
                    <a:pt x="11222" y="1599"/>
                  </a:lnTo>
                  <a:cubicBezTo>
                    <a:pt x="11225" y="1608"/>
                    <a:pt x="11228" y="1617"/>
                    <a:pt x="11231" y="1626"/>
                  </a:cubicBezTo>
                  <a:cubicBezTo>
                    <a:pt x="11236" y="1624"/>
                    <a:pt x="11241" y="1622"/>
                    <a:pt x="11246" y="1621"/>
                  </a:cubicBezTo>
                  <a:lnTo>
                    <a:pt x="11246" y="1621"/>
                  </a:lnTo>
                  <a:cubicBezTo>
                    <a:pt x="11263" y="1636"/>
                    <a:pt x="11279" y="1652"/>
                    <a:pt x="11295" y="1669"/>
                  </a:cubicBezTo>
                  <a:cubicBezTo>
                    <a:pt x="11309" y="1683"/>
                    <a:pt x="11339" y="1690"/>
                    <a:pt x="11372" y="1690"/>
                  </a:cubicBezTo>
                  <a:cubicBezTo>
                    <a:pt x="11457" y="1690"/>
                    <a:pt x="11570" y="1647"/>
                    <a:pt x="11545" y="1576"/>
                  </a:cubicBezTo>
                  <a:cubicBezTo>
                    <a:pt x="11398" y="1154"/>
                    <a:pt x="11875" y="1032"/>
                    <a:pt x="12302" y="1032"/>
                  </a:cubicBezTo>
                  <a:cubicBezTo>
                    <a:pt x="12431" y="1032"/>
                    <a:pt x="12555" y="1043"/>
                    <a:pt x="12656" y="1060"/>
                  </a:cubicBezTo>
                  <a:lnTo>
                    <a:pt x="12656" y="1060"/>
                  </a:lnTo>
                  <a:cubicBezTo>
                    <a:pt x="12394" y="1247"/>
                    <a:pt x="12166" y="1452"/>
                    <a:pt x="12081" y="1783"/>
                  </a:cubicBezTo>
                  <a:cubicBezTo>
                    <a:pt x="12066" y="1833"/>
                    <a:pt x="12127" y="1844"/>
                    <a:pt x="12178" y="1844"/>
                  </a:cubicBezTo>
                  <a:cubicBezTo>
                    <a:pt x="12200" y="1844"/>
                    <a:pt x="12220" y="1842"/>
                    <a:pt x="12230" y="1840"/>
                  </a:cubicBezTo>
                  <a:cubicBezTo>
                    <a:pt x="12380" y="1790"/>
                    <a:pt x="12509" y="1697"/>
                    <a:pt x="12652" y="1640"/>
                  </a:cubicBezTo>
                  <a:cubicBezTo>
                    <a:pt x="12732" y="1613"/>
                    <a:pt x="12817" y="1594"/>
                    <a:pt x="12895" y="1594"/>
                  </a:cubicBezTo>
                  <a:cubicBezTo>
                    <a:pt x="13040" y="1594"/>
                    <a:pt x="13156" y="1659"/>
                    <a:pt x="13152" y="1854"/>
                  </a:cubicBezTo>
                  <a:cubicBezTo>
                    <a:pt x="13147" y="2002"/>
                    <a:pt x="13070" y="2104"/>
                    <a:pt x="12968" y="2189"/>
                  </a:cubicBezTo>
                  <a:lnTo>
                    <a:pt x="12968" y="2189"/>
                  </a:lnTo>
                  <a:cubicBezTo>
                    <a:pt x="12889" y="2230"/>
                    <a:pt x="12813" y="2270"/>
                    <a:pt x="12737" y="2297"/>
                  </a:cubicBezTo>
                  <a:cubicBezTo>
                    <a:pt x="12748" y="2308"/>
                    <a:pt x="12758" y="2319"/>
                    <a:pt x="12768" y="2329"/>
                  </a:cubicBezTo>
                  <a:lnTo>
                    <a:pt x="12768" y="2329"/>
                  </a:lnTo>
                  <a:cubicBezTo>
                    <a:pt x="12763" y="2333"/>
                    <a:pt x="12757" y="2336"/>
                    <a:pt x="12752" y="2340"/>
                  </a:cubicBezTo>
                  <a:cubicBezTo>
                    <a:pt x="12653" y="2398"/>
                    <a:pt x="12720" y="2457"/>
                    <a:pt x="12795" y="2457"/>
                  </a:cubicBezTo>
                  <a:cubicBezTo>
                    <a:pt x="12812" y="2457"/>
                    <a:pt x="12829" y="2454"/>
                    <a:pt x="12845" y="2447"/>
                  </a:cubicBezTo>
                  <a:cubicBezTo>
                    <a:pt x="12987" y="2397"/>
                    <a:pt x="13116" y="2319"/>
                    <a:pt x="13259" y="2269"/>
                  </a:cubicBezTo>
                  <a:cubicBezTo>
                    <a:pt x="13350" y="2235"/>
                    <a:pt x="13435" y="2218"/>
                    <a:pt x="13511" y="2218"/>
                  </a:cubicBezTo>
                  <a:cubicBezTo>
                    <a:pt x="13737" y="2218"/>
                    <a:pt x="13876" y="2370"/>
                    <a:pt x="13823" y="2676"/>
                  </a:cubicBezTo>
                  <a:cubicBezTo>
                    <a:pt x="13809" y="2719"/>
                    <a:pt x="13866" y="2740"/>
                    <a:pt x="13901" y="2740"/>
                  </a:cubicBezTo>
                  <a:cubicBezTo>
                    <a:pt x="14095" y="2761"/>
                    <a:pt x="14101" y="2924"/>
                    <a:pt x="14050" y="3080"/>
                  </a:cubicBezTo>
                  <a:lnTo>
                    <a:pt x="14050" y="3080"/>
                  </a:lnTo>
                  <a:cubicBezTo>
                    <a:pt x="14019" y="3093"/>
                    <a:pt x="13992" y="3110"/>
                    <a:pt x="13981" y="3124"/>
                  </a:cubicBezTo>
                  <a:lnTo>
                    <a:pt x="13981" y="3124"/>
                  </a:lnTo>
                  <a:cubicBezTo>
                    <a:pt x="13954" y="3125"/>
                    <a:pt x="13927" y="3126"/>
                    <a:pt x="13901" y="3126"/>
                  </a:cubicBezTo>
                  <a:cubicBezTo>
                    <a:pt x="13894" y="3204"/>
                    <a:pt x="13866" y="3276"/>
                    <a:pt x="13809" y="3340"/>
                  </a:cubicBezTo>
                  <a:cubicBezTo>
                    <a:pt x="13790" y="3370"/>
                    <a:pt x="13794" y="3389"/>
                    <a:pt x="13812" y="3400"/>
                  </a:cubicBezTo>
                  <a:lnTo>
                    <a:pt x="13812" y="3400"/>
                  </a:lnTo>
                  <a:cubicBezTo>
                    <a:pt x="13773" y="3477"/>
                    <a:pt x="13736" y="3557"/>
                    <a:pt x="13694" y="3640"/>
                  </a:cubicBezTo>
                  <a:cubicBezTo>
                    <a:pt x="13666" y="3697"/>
                    <a:pt x="13720" y="3722"/>
                    <a:pt x="13769" y="3722"/>
                  </a:cubicBezTo>
                  <a:cubicBezTo>
                    <a:pt x="13781" y="3722"/>
                    <a:pt x="13792" y="3721"/>
                    <a:pt x="13801" y="3718"/>
                  </a:cubicBezTo>
                  <a:cubicBezTo>
                    <a:pt x="13825" y="3716"/>
                    <a:pt x="13848" y="3715"/>
                    <a:pt x="13870" y="3715"/>
                  </a:cubicBezTo>
                  <a:cubicBezTo>
                    <a:pt x="14256" y="3715"/>
                    <a:pt x="14392" y="4027"/>
                    <a:pt x="14176" y="4287"/>
                  </a:cubicBezTo>
                  <a:lnTo>
                    <a:pt x="14176" y="4287"/>
                  </a:lnTo>
                  <a:cubicBezTo>
                    <a:pt x="14149" y="4296"/>
                    <a:pt x="14119" y="4306"/>
                    <a:pt x="14087" y="4318"/>
                  </a:cubicBezTo>
                  <a:cubicBezTo>
                    <a:pt x="14009" y="4347"/>
                    <a:pt x="13999" y="4384"/>
                    <a:pt x="14023" y="4411"/>
                  </a:cubicBezTo>
                  <a:lnTo>
                    <a:pt x="14023" y="4411"/>
                  </a:lnTo>
                  <a:cubicBezTo>
                    <a:pt x="14013" y="4424"/>
                    <a:pt x="14029" y="4432"/>
                    <a:pt x="14057" y="4435"/>
                  </a:cubicBezTo>
                  <a:lnTo>
                    <a:pt x="14057" y="4435"/>
                  </a:lnTo>
                  <a:cubicBezTo>
                    <a:pt x="14078" y="4444"/>
                    <a:pt x="14104" y="4450"/>
                    <a:pt x="14132" y="4450"/>
                  </a:cubicBezTo>
                  <a:cubicBezTo>
                    <a:pt x="14153" y="4450"/>
                    <a:pt x="14174" y="4447"/>
                    <a:pt x="14194" y="4439"/>
                  </a:cubicBezTo>
                  <a:cubicBezTo>
                    <a:pt x="14209" y="4433"/>
                    <a:pt x="14221" y="4431"/>
                    <a:pt x="14231" y="4431"/>
                  </a:cubicBezTo>
                  <a:cubicBezTo>
                    <a:pt x="14362" y="4431"/>
                    <a:pt x="14082" y="4911"/>
                    <a:pt x="14094" y="4911"/>
                  </a:cubicBezTo>
                  <a:cubicBezTo>
                    <a:pt x="14094" y="4911"/>
                    <a:pt x="14094" y="4911"/>
                    <a:pt x="14094" y="4911"/>
                  </a:cubicBezTo>
                  <a:lnTo>
                    <a:pt x="14094" y="4911"/>
                  </a:lnTo>
                  <a:cubicBezTo>
                    <a:pt x="14092" y="4913"/>
                    <a:pt x="14089" y="4914"/>
                    <a:pt x="14085" y="4914"/>
                  </a:cubicBezTo>
                  <a:cubicBezTo>
                    <a:pt x="14078" y="4914"/>
                    <a:pt x="14068" y="4911"/>
                    <a:pt x="14059" y="4911"/>
                  </a:cubicBezTo>
                  <a:cubicBezTo>
                    <a:pt x="14042" y="4916"/>
                    <a:pt x="14018" y="4917"/>
                    <a:pt x="13992" y="4917"/>
                  </a:cubicBezTo>
                  <a:cubicBezTo>
                    <a:pt x="13939" y="4917"/>
                    <a:pt x="13875" y="4911"/>
                    <a:pt x="13837" y="4911"/>
                  </a:cubicBezTo>
                  <a:cubicBezTo>
                    <a:pt x="13516" y="4911"/>
                    <a:pt x="13194" y="4904"/>
                    <a:pt x="12873" y="4904"/>
                  </a:cubicBezTo>
                  <a:cubicBezTo>
                    <a:pt x="11738" y="4882"/>
                    <a:pt x="10609" y="4868"/>
                    <a:pt x="9474" y="4854"/>
                  </a:cubicBezTo>
                  <a:cubicBezTo>
                    <a:pt x="6946" y="4818"/>
                    <a:pt x="4411" y="4782"/>
                    <a:pt x="1883" y="4747"/>
                  </a:cubicBezTo>
                  <a:cubicBezTo>
                    <a:pt x="1512" y="4739"/>
                    <a:pt x="1134" y="4739"/>
                    <a:pt x="762" y="4732"/>
                  </a:cubicBezTo>
                  <a:cubicBezTo>
                    <a:pt x="724" y="4732"/>
                    <a:pt x="645" y="4745"/>
                    <a:pt x="583" y="4745"/>
                  </a:cubicBezTo>
                  <a:cubicBezTo>
                    <a:pt x="553" y="4745"/>
                    <a:pt x="527" y="4742"/>
                    <a:pt x="512" y="4732"/>
                  </a:cubicBezTo>
                  <a:cubicBezTo>
                    <a:pt x="318" y="4618"/>
                    <a:pt x="389" y="3911"/>
                    <a:pt x="719" y="3911"/>
                  </a:cubicBezTo>
                  <a:cubicBezTo>
                    <a:pt x="801" y="3911"/>
                    <a:pt x="899" y="3955"/>
                    <a:pt x="1012" y="4061"/>
                  </a:cubicBezTo>
                  <a:cubicBezTo>
                    <a:pt x="1033" y="4079"/>
                    <a:pt x="1066" y="4088"/>
                    <a:pt x="1102" y="4088"/>
                  </a:cubicBezTo>
                  <a:cubicBezTo>
                    <a:pt x="1179" y="4088"/>
                    <a:pt x="1267" y="4048"/>
                    <a:pt x="1262" y="3975"/>
                  </a:cubicBezTo>
                  <a:cubicBezTo>
                    <a:pt x="1258" y="3913"/>
                    <a:pt x="1261" y="3851"/>
                    <a:pt x="1263" y="3786"/>
                  </a:cubicBezTo>
                  <a:lnTo>
                    <a:pt x="1263" y="3786"/>
                  </a:lnTo>
                  <a:cubicBezTo>
                    <a:pt x="1304" y="3791"/>
                    <a:pt x="1345" y="3793"/>
                    <a:pt x="1384" y="3793"/>
                  </a:cubicBezTo>
                  <a:cubicBezTo>
                    <a:pt x="1702" y="3793"/>
                    <a:pt x="1949" y="3643"/>
                    <a:pt x="1940" y="3291"/>
                  </a:cubicBezTo>
                  <a:lnTo>
                    <a:pt x="1940" y="3291"/>
                  </a:lnTo>
                  <a:cubicBezTo>
                    <a:pt x="2048" y="3321"/>
                    <a:pt x="2155" y="3356"/>
                    <a:pt x="2262" y="3411"/>
                  </a:cubicBezTo>
                  <a:cubicBezTo>
                    <a:pt x="2278" y="3420"/>
                    <a:pt x="2302" y="3425"/>
                    <a:pt x="2328" y="3425"/>
                  </a:cubicBezTo>
                  <a:cubicBezTo>
                    <a:pt x="2404" y="3425"/>
                    <a:pt x="2501" y="3386"/>
                    <a:pt x="2490" y="3311"/>
                  </a:cubicBezTo>
                  <a:cubicBezTo>
                    <a:pt x="2459" y="3064"/>
                    <a:pt x="2354" y="2602"/>
                    <a:pt x="2666" y="2602"/>
                  </a:cubicBezTo>
                  <a:cubicBezTo>
                    <a:pt x="2705" y="2602"/>
                    <a:pt x="2751" y="2610"/>
                    <a:pt x="2804" y="2626"/>
                  </a:cubicBezTo>
                  <a:cubicBezTo>
                    <a:pt x="2811" y="2627"/>
                    <a:pt x="2819" y="2628"/>
                    <a:pt x="2829" y="2628"/>
                  </a:cubicBezTo>
                  <a:cubicBezTo>
                    <a:pt x="2904" y="2628"/>
                    <a:pt x="3055" y="2579"/>
                    <a:pt x="3004" y="2497"/>
                  </a:cubicBezTo>
                  <a:cubicBezTo>
                    <a:pt x="2850" y="2266"/>
                    <a:pt x="2742" y="1860"/>
                    <a:pt x="3098" y="1860"/>
                  </a:cubicBezTo>
                  <a:cubicBezTo>
                    <a:pt x="3137" y="1860"/>
                    <a:pt x="3182" y="1865"/>
                    <a:pt x="3233" y="1876"/>
                  </a:cubicBezTo>
                  <a:cubicBezTo>
                    <a:pt x="3482" y="1921"/>
                    <a:pt x="3674" y="2126"/>
                    <a:pt x="3799" y="2342"/>
                  </a:cubicBezTo>
                  <a:lnTo>
                    <a:pt x="3799" y="2342"/>
                  </a:lnTo>
                  <a:cubicBezTo>
                    <a:pt x="3798" y="2344"/>
                    <a:pt x="3798" y="2346"/>
                    <a:pt x="3797" y="2347"/>
                  </a:cubicBezTo>
                  <a:cubicBezTo>
                    <a:pt x="3798" y="2347"/>
                    <a:pt x="3800" y="2346"/>
                    <a:pt x="3801" y="2346"/>
                  </a:cubicBezTo>
                  <a:lnTo>
                    <a:pt x="3801" y="2346"/>
                  </a:lnTo>
                  <a:cubicBezTo>
                    <a:pt x="3815" y="2370"/>
                    <a:pt x="3828" y="2394"/>
                    <a:pt x="3840" y="2419"/>
                  </a:cubicBezTo>
                  <a:cubicBezTo>
                    <a:pt x="3852" y="2441"/>
                    <a:pt x="3876" y="2450"/>
                    <a:pt x="3904" y="2450"/>
                  </a:cubicBezTo>
                  <a:cubicBezTo>
                    <a:pt x="3973" y="2450"/>
                    <a:pt x="4070" y="2395"/>
                    <a:pt x="4090" y="2354"/>
                  </a:cubicBezTo>
                  <a:cubicBezTo>
                    <a:pt x="4149" y="2218"/>
                    <a:pt x="4216" y="2168"/>
                    <a:pt x="4282" y="2168"/>
                  </a:cubicBezTo>
                  <a:cubicBezTo>
                    <a:pt x="4399" y="2168"/>
                    <a:pt x="4515" y="2328"/>
                    <a:pt x="4578" y="2450"/>
                  </a:cubicBezTo>
                  <a:lnTo>
                    <a:pt x="4578" y="2450"/>
                  </a:lnTo>
                  <a:cubicBezTo>
                    <a:pt x="4577" y="2454"/>
                    <a:pt x="4576" y="2457"/>
                    <a:pt x="4575" y="2461"/>
                  </a:cubicBezTo>
                  <a:cubicBezTo>
                    <a:pt x="4578" y="2461"/>
                    <a:pt x="4581" y="2461"/>
                    <a:pt x="4584" y="2460"/>
                  </a:cubicBezTo>
                  <a:lnTo>
                    <a:pt x="4584" y="2460"/>
                  </a:lnTo>
                  <a:cubicBezTo>
                    <a:pt x="4595" y="2481"/>
                    <a:pt x="4604" y="2501"/>
                    <a:pt x="4611" y="2519"/>
                  </a:cubicBezTo>
                  <a:cubicBezTo>
                    <a:pt x="4624" y="2549"/>
                    <a:pt x="4658" y="2563"/>
                    <a:pt x="4698" y="2563"/>
                  </a:cubicBezTo>
                  <a:cubicBezTo>
                    <a:pt x="4768" y="2563"/>
                    <a:pt x="4855" y="2521"/>
                    <a:pt x="4868" y="2461"/>
                  </a:cubicBezTo>
                  <a:cubicBezTo>
                    <a:pt x="4982" y="2019"/>
                    <a:pt x="4561" y="1569"/>
                    <a:pt x="4661" y="1112"/>
                  </a:cubicBezTo>
                  <a:cubicBezTo>
                    <a:pt x="4690" y="969"/>
                    <a:pt x="4768" y="848"/>
                    <a:pt x="4861" y="733"/>
                  </a:cubicBezTo>
                  <a:lnTo>
                    <a:pt x="5047" y="519"/>
                  </a:lnTo>
                  <a:cubicBezTo>
                    <a:pt x="5133" y="352"/>
                    <a:pt x="5258" y="271"/>
                    <a:pt x="5429" y="271"/>
                  </a:cubicBezTo>
                  <a:cubicBezTo>
                    <a:pt x="5455" y="271"/>
                    <a:pt x="5482" y="273"/>
                    <a:pt x="5511" y="276"/>
                  </a:cubicBezTo>
                  <a:cubicBezTo>
                    <a:pt x="5587" y="261"/>
                    <a:pt x="5651" y="257"/>
                    <a:pt x="5709" y="257"/>
                  </a:cubicBezTo>
                  <a:close/>
                  <a:moveTo>
                    <a:pt x="5576" y="0"/>
                  </a:moveTo>
                  <a:cubicBezTo>
                    <a:pt x="5498" y="0"/>
                    <a:pt x="5423" y="11"/>
                    <a:pt x="5347" y="34"/>
                  </a:cubicBezTo>
                  <a:cubicBezTo>
                    <a:pt x="5040" y="134"/>
                    <a:pt x="4811" y="405"/>
                    <a:pt x="4618" y="641"/>
                  </a:cubicBezTo>
                  <a:cubicBezTo>
                    <a:pt x="4440" y="869"/>
                    <a:pt x="4326" y="1098"/>
                    <a:pt x="4361" y="1383"/>
                  </a:cubicBezTo>
                  <a:cubicBezTo>
                    <a:pt x="4384" y="1589"/>
                    <a:pt x="4496" y="1831"/>
                    <a:pt x="4555" y="2064"/>
                  </a:cubicBezTo>
                  <a:lnTo>
                    <a:pt x="4555" y="2064"/>
                  </a:lnTo>
                  <a:cubicBezTo>
                    <a:pt x="4466" y="2006"/>
                    <a:pt x="4369" y="1975"/>
                    <a:pt x="4273" y="1975"/>
                  </a:cubicBezTo>
                  <a:cubicBezTo>
                    <a:pt x="4155" y="1975"/>
                    <a:pt x="4038" y="2022"/>
                    <a:pt x="3942" y="2121"/>
                  </a:cubicBezTo>
                  <a:lnTo>
                    <a:pt x="3942" y="2121"/>
                  </a:lnTo>
                  <a:cubicBezTo>
                    <a:pt x="3749" y="1866"/>
                    <a:pt x="3462" y="1672"/>
                    <a:pt x="3145" y="1672"/>
                  </a:cubicBezTo>
                  <a:cubicBezTo>
                    <a:pt x="3064" y="1672"/>
                    <a:pt x="2981" y="1684"/>
                    <a:pt x="2897" y="1712"/>
                  </a:cubicBezTo>
                  <a:cubicBezTo>
                    <a:pt x="2535" y="1829"/>
                    <a:pt x="2507" y="2123"/>
                    <a:pt x="2627" y="2402"/>
                  </a:cubicBezTo>
                  <a:lnTo>
                    <a:pt x="2627" y="2402"/>
                  </a:lnTo>
                  <a:cubicBezTo>
                    <a:pt x="2618" y="2402"/>
                    <a:pt x="2610" y="2401"/>
                    <a:pt x="2601" y="2401"/>
                  </a:cubicBezTo>
                  <a:cubicBezTo>
                    <a:pt x="2466" y="2401"/>
                    <a:pt x="2336" y="2439"/>
                    <a:pt x="2240" y="2554"/>
                  </a:cubicBezTo>
                  <a:cubicBezTo>
                    <a:pt x="2119" y="2708"/>
                    <a:pt x="2134" y="2947"/>
                    <a:pt x="2165" y="3159"/>
                  </a:cubicBezTo>
                  <a:lnTo>
                    <a:pt x="2165" y="3159"/>
                  </a:lnTo>
                  <a:cubicBezTo>
                    <a:pt x="2059" y="3126"/>
                    <a:pt x="1952" y="3099"/>
                    <a:pt x="1840" y="3068"/>
                  </a:cubicBezTo>
                  <a:cubicBezTo>
                    <a:pt x="1831" y="3066"/>
                    <a:pt x="1820" y="3065"/>
                    <a:pt x="1808" y="3065"/>
                  </a:cubicBezTo>
                  <a:cubicBezTo>
                    <a:pt x="1735" y="3065"/>
                    <a:pt x="1621" y="3102"/>
                    <a:pt x="1633" y="3176"/>
                  </a:cubicBezTo>
                  <a:cubicBezTo>
                    <a:pt x="1693" y="3443"/>
                    <a:pt x="1599" y="3611"/>
                    <a:pt x="1357" y="3611"/>
                  </a:cubicBezTo>
                  <a:cubicBezTo>
                    <a:pt x="1307" y="3611"/>
                    <a:pt x="1252" y="3604"/>
                    <a:pt x="1191" y="3590"/>
                  </a:cubicBezTo>
                  <a:cubicBezTo>
                    <a:pt x="1179" y="3586"/>
                    <a:pt x="1164" y="3584"/>
                    <a:pt x="1147" y="3584"/>
                  </a:cubicBezTo>
                  <a:cubicBezTo>
                    <a:pt x="1076" y="3584"/>
                    <a:pt x="978" y="3621"/>
                    <a:pt x="984" y="3697"/>
                  </a:cubicBezTo>
                  <a:cubicBezTo>
                    <a:pt x="985" y="3720"/>
                    <a:pt x="986" y="3743"/>
                    <a:pt x="986" y="3766"/>
                  </a:cubicBezTo>
                  <a:lnTo>
                    <a:pt x="986" y="3766"/>
                  </a:lnTo>
                  <a:cubicBezTo>
                    <a:pt x="903" y="3729"/>
                    <a:pt x="821" y="3711"/>
                    <a:pt x="745" y="3711"/>
                  </a:cubicBezTo>
                  <a:cubicBezTo>
                    <a:pt x="302" y="3711"/>
                    <a:pt x="0" y="4286"/>
                    <a:pt x="277" y="4818"/>
                  </a:cubicBezTo>
                  <a:cubicBezTo>
                    <a:pt x="298" y="4847"/>
                    <a:pt x="327" y="4868"/>
                    <a:pt x="362" y="4868"/>
                  </a:cubicBezTo>
                  <a:lnTo>
                    <a:pt x="5982" y="4946"/>
                  </a:lnTo>
                  <a:lnTo>
                    <a:pt x="13452" y="5054"/>
                  </a:lnTo>
                  <a:cubicBezTo>
                    <a:pt x="13573" y="5054"/>
                    <a:pt x="13726" y="5075"/>
                    <a:pt x="13863" y="5075"/>
                  </a:cubicBezTo>
                  <a:cubicBezTo>
                    <a:pt x="13920" y="5075"/>
                    <a:pt x="13975" y="5071"/>
                    <a:pt x="14023" y="5061"/>
                  </a:cubicBezTo>
                  <a:cubicBezTo>
                    <a:pt x="14414" y="4970"/>
                    <a:pt x="14725" y="4295"/>
                    <a:pt x="14362" y="4262"/>
                  </a:cubicBezTo>
                  <a:lnTo>
                    <a:pt x="14362" y="4262"/>
                  </a:lnTo>
                  <a:cubicBezTo>
                    <a:pt x="14637" y="3906"/>
                    <a:pt x="14338" y="3573"/>
                    <a:pt x="13901" y="3550"/>
                  </a:cubicBezTo>
                  <a:lnTo>
                    <a:pt x="13901" y="3550"/>
                  </a:lnTo>
                  <a:cubicBezTo>
                    <a:pt x="13923" y="3499"/>
                    <a:pt x="13945" y="3449"/>
                    <a:pt x="13969" y="3400"/>
                  </a:cubicBezTo>
                  <a:lnTo>
                    <a:pt x="13969" y="3400"/>
                  </a:lnTo>
                  <a:cubicBezTo>
                    <a:pt x="14001" y="3391"/>
                    <a:pt x="14027" y="3380"/>
                    <a:pt x="14037" y="3368"/>
                  </a:cubicBezTo>
                  <a:cubicBezTo>
                    <a:pt x="14039" y="3366"/>
                    <a:pt x="14041" y="3364"/>
                    <a:pt x="14043" y="3362"/>
                  </a:cubicBezTo>
                  <a:lnTo>
                    <a:pt x="14043" y="3362"/>
                  </a:lnTo>
                  <a:cubicBezTo>
                    <a:pt x="14070" y="3366"/>
                    <a:pt x="14097" y="3370"/>
                    <a:pt x="14123" y="3375"/>
                  </a:cubicBezTo>
                  <a:cubicBezTo>
                    <a:pt x="14180" y="3290"/>
                    <a:pt x="14201" y="3211"/>
                    <a:pt x="14230" y="3111"/>
                  </a:cubicBezTo>
                  <a:cubicBezTo>
                    <a:pt x="14235" y="3092"/>
                    <a:pt x="14232" y="3077"/>
                    <a:pt x="14225" y="3068"/>
                  </a:cubicBezTo>
                  <a:lnTo>
                    <a:pt x="14225" y="3068"/>
                  </a:lnTo>
                  <a:cubicBezTo>
                    <a:pt x="14292" y="2859"/>
                    <a:pt x="14252" y="2639"/>
                    <a:pt x="14015" y="2576"/>
                  </a:cubicBezTo>
                  <a:lnTo>
                    <a:pt x="14015" y="2576"/>
                  </a:lnTo>
                  <a:cubicBezTo>
                    <a:pt x="14045" y="2300"/>
                    <a:pt x="13926" y="2031"/>
                    <a:pt x="13616" y="1990"/>
                  </a:cubicBezTo>
                  <a:cubicBezTo>
                    <a:pt x="13591" y="1987"/>
                    <a:pt x="13567" y="1985"/>
                    <a:pt x="13543" y="1985"/>
                  </a:cubicBezTo>
                  <a:cubicBezTo>
                    <a:pt x="13435" y="1985"/>
                    <a:pt x="13330" y="2016"/>
                    <a:pt x="13227" y="2060"/>
                  </a:cubicBezTo>
                  <a:lnTo>
                    <a:pt x="13227" y="2060"/>
                  </a:lnTo>
                  <a:cubicBezTo>
                    <a:pt x="13400" y="1846"/>
                    <a:pt x="13484" y="1593"/>
                    <a:pt x="13194" y="1419"/>
                  </a:cubicBezTo>
                  <a:cubicBezTo>
                    <a:pt x="13120" y="1373"/>
                    <a:pt x="13043" y="1355"/>
                    <a:pt x="12965" y="1355"/>
                  </a:cubicBezTo>
                  <a:cubicBezTo>
                    <a:pt x="12750" y="1355"/>
                    <a:pt x="12525" y="1496"/>
                    <a:pt x="12323" y="1595"/>
                  </a:cubicBezTo>
                  <a:lnTo>
                    <a:pt x="12323" y="1595"/>
                  </a:lnTo>
                  <a:cubicBezTo>
                    <a:pt x="12437" y="1348"/>
                    <a:pt x="12661" y="1185"/>
                    <a:pt x="12880" y="1033"/>
                  </a:cubicBezTo>
                  <a:cubicBezTo>
                    <a:pt x="12937" y="998"/>
                    <a:pt x="12952" y="948"/>
                    <a:pt x="12880" y="919"/>
                  </a:cubicBezTo>
                  <a:cubicBezTo>
                    <a:pt x="12759" y="880"/>
                    <a:pt x="12562" y="855"/>
                    <a:pt x="12344" y="855"/>
                  </a:cubicBezTo>
                  <a:cubicBezTo>
                    <a:pt x="11875" y="855"/>
                    <a:pt x="11313" y="972"/>
                    <a:pt x="11212" y="1321"/>
                  </a:cubicBezTo>
                  <a:lnTo>
                    <a:pt x="11212" y="1321"/>
                  </a:lnTo>
                  <a:cubicBezTo>
                    <a:pt x="11084" y="1250"/>
                    <a:pt x="10947" y="1211"/>
                    <a:pt x="10812" y="1211"/>
                  </a:cubicBezTo>
                  <a:cubicBezTo>
                    <a:pt x="10689" y="1211"/>
                    <a:pt x="10567" y="1243"/>
                    <a:pt x="10455" y="1312"/>
                  </a:cubicBezTo>
                  <a:lnTo>
                    <a:pt x="10455" y="1312"/>
                  </a:lnTo>
                  <a:cubicBezTo>
                    <a:pt x="10375" y="1036"/>
                    <a:pt x="10178" y="819"/>
                    <a:pt x="9860" y="819"/>
                  </a:cubicBezTo>
                  <a:cubicBezTo>
                    <a:pt x="9730" y="819"/>
                    <a:pt x="9599" y="858"/>
                    <a:pt x="9501" y="933"/>
                  </a:cubicBezTo>
                  <a:lnTo>
                    <a:pt x="9501" y="933"/>
                  </a:lnTo>
                  <a:cubicBezTo>
                    <a:pt x="9394" y="732"/>
                    <a:pt x="9237" y="587"/>
                    <a:pt x="8981" y="533"/>
                  </a:cubicBezTo>
                  <a:cubicBezTo>
                    <a:pt x="8975" y="533"/>
                    <a:pt x="8968" y="532"/>
                    <a:pt x="8960" y="532"/>
                  </a:cubicBezTo>
                  <a:cubicBezTo>
                    <a:pt x="8896" y="532"/>
                    <a:pt x="8774" y="557"/>
                    <a:pt x="8774" y="626"/>
                  </a:cubicBezTo>
                  <a:cubicBezTo>
                    <a:pt x="8774" y="775"/>
                    <a:pt x="8774" y="930"/>
                    <a:pt x="8747" y="1076"/>
                  </a:cubicBezTo>
                  <a:lnTo>
                    <a:pt x="8747" y="1076"/>
                  </a:lnTo>
                  <a:cubicBezTo>
                    <a:pt x="8549" y="785"/>
                    <a:pt x="8262" y="514"/>
                    <a:pt x="7975" y="376"/>
                  </a:cubicBezTo>
                  <a:cubicBezTo>
                    <a:pt x="7895" y="341"/>
                    <a:pt x="7831" y="328"/>
                    <a:pt x="7776" y="328"/>
                  </a:cubicBezTo>
                  <a:cubicBezTo>
                    <a:pt x="7650" y="328"/>
                    <a:pt x="7566" y="397"/>
                    <a:pt x="7444" y="448"/>
                  </a:cubicBezTo>
                  <a:lnTo>
                    <a:pt x="7444" y="448"/>
                  </a:lnTo>
                  <a:cubicBezTo>
                    <a:pt x="7299" y="204"/>
                    <a:pt x="7058" y="79"/>
                    <a:pt x="6842" y="79"/>
                  </a:cubicBezTo>
                  <a:cubicBezTo>
                    <a:pt x="6633" y="79"/>
                    <a:pt x="6448" y="196"/>
                    <a:pt x="6397" y="437"/>
                  </a:cubicBezTo>
                  <a:lnTo>
                    <a:pt x="6397" y="437"/>
                  </a:lnTo>
                  <a:cubicBezTo>
                    <a:pt x="6299" y="312"/>
                    <a:pt x="6188" y="170"/>
                    <a:pt x="6196" y="162"/>
                  </a:cubicBezTo>
                  <a:cubicBezTo>
                    <a:pt x="6262" y="91"/>
                    <a:pt x="6198" y="67"/>
                    <a:pt x="6130" y="67"/>
                  </a:cubicBezTo>
                  <a:cubicBezTo>
                    <a:pt x="6095" y="67"/>
                    <a:pt x="6059" y="74"/>
                    <a:pt x="6039" y="84"/>
                  </a:cubicBezTo>
                  <a:cubicBezTo>
                    <a:pt x="6031" y="86"/>
                    <a:pt x="6022" y="87"/>
                    <a:pt x="6012" y="87"/>
                  </a:cubicBezTo>
                  <a:cubicBezTo>
                    <a:pt x="5930" y="87"/>
                    <a:pt x="5781" y="18"/>
                    <a:pt x="5718" y="12"/>
                  </a:cubicBezTo>
                  <a:cubicBezTo>
                    <a:pt x="5670" y="4"/>
                    <a:pt x="5623" y="0"/>
                    <a:pt x="5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3" name="Google Shape;27623;p43"/>
            <p:cNvSpPr/>
            <p:nvPr/>
          </p:nvSpPr>
          <p:spPr>
            <a:xfrm>
              <a:off x="4477384" y="1907099"/>
              <a:ext cx="14130" cy="31286"/>
            </a:xfrm>
            <a:custGeom>
              <a:avLst/>
              <a:gdLst/>
              <a:ahLst/>
              <a:cxnLst/>
              <a:rect l="l" t="t" r="r" b="b"/>
              <a:pathLst>
                <a:path w="425" h="941" extrusionOk="0">
                  <a:moveTo>
                    <a:pt x="340" y="0"/>
                  </a:moveTo>
                  <a:cubicBezTo>
                    <a:pt x="324" y="0"/>
                    <a:pt x="307" y="2"/>
                    <a:pt x="290" y="5"/>
                  </a:cubicBezTo>
                  <a:lnTo>
                    <a:pt x="290" y="5"/>
                  </a:lnTo>
                  <a:cubicBezTo>
                    <a:pt x="261" y="9"/>
                    <a:pt x="231" y="19"/>
                    <a:pt x="207" y="32"/>
                  </a:cubicBezTo>
                  <a:lnTo>
                    <a:pt x="207" y="32"/>
                  </a:lnTo>
                  <a:cubicBezTo>
                    <a:pt x="180" y="46"/>
                    <a:pt x="158" y="64"/>
                    <a:pt x="151" y="85"/>
                  </a:cubicBezTo>
                  <a:cubicBezTo>
                    <a:pt x="149" y="97"/>
                    <a:pt x="146" y="108"/>
                    <a:pt x="144" y="119"/>
                  </a:cubicBezTo>
                  <a:lnTo>
                    <a:pt x="144" y="119"/>
                  </a:lnTo>
                  <a:cubicBezTo>
                    <a:pt x="39" y="370"/>
                    <a:pt x="1" y="638"/>
                    <a:pt x="101" y="899"/>
                  </a:cubicBezTo>
                  <a:cubicBezTo>
                    <a:pt x="114" y="928"/>
                    <a:pt x="151" y="940"/>
                    <a:pt x="194" y="940"/>
                  </a:cubicBezTo>
                  <a:cubicBezTo>
                    <a:pt x="268" y="940"/>
                    <a:pt x="358" y="901"/>
                    <a:pt x="358" y="842"/>
                  </a:cubicBezTo>
                  <a:cubicBezTo>
                    <a:pt x="358" y="837"/>
                    <a:pt x="358" y="833"/>
                    <a:pt x="358" y="828"/>
                  </a:cubicBezTo>
                  <a:lnTo>
                    <a:pt x="358" y="828"/>
                  </a:lnTo>
                  <a:cubicBezTo>
                    <a:pt x="358" y="828"/>
                    <a:pt x="358" y="828"/>
                    <a:pt x="358" y="828"/>
                  </a:cubicBezTo>
                  <a:cubicBezTo>
                    <a:pt x="358" y="828"/>
                    <a:pt x="358" y="828"/>
                    <a:pt x="358" y="828"/>
                  </a:cubicBezTo>
                  <a:lnTo>
                    <a:pt x="358" y="828"/>
                  </a:lnTo>
                  <a:cubicBezTo>
                    <a:pt x="358" y="568"/>
                    <a:pt x="352" y="302"/>
                    <a:pt x="415" y="50"/>
                  </a:cubicBezTo>
                  <a:cubicBezTo>
                    <a:pt x="424" y="15"/>
                    <a:pt x="388" y="0"/>
                    <a:pt x="340" y="0"/>
                  </a:cubicBezTo>
                  <a:close/>
                </a:path>
              </a:pathLst>
            </a:custGeom>
            <a:solidFill>
              <a:srgbClr val="F4D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Freeform 5"/>
          <p:cNvSpPr>
            <a:spLocks/>
          </p:cNvSpPr>
          <p:nvPr/>
        </p:nvSpPr>
        <p:spPr bwMode="auto">
          <a:xfrm>
            <a:off x="4030663" y="1778000"/>
            <a:ext cx="792162" cy="658812"/>
          </a:xfrm>
          <a:custGeom>
            <a:avLst/>
            <a:gdLst>
              <a:gd name="T0" fmla="*/ 187 w 209"/>
              <a:gd name="T1" fmla="*/ 101 h 174"/>
              <a:gd name="T2" fmla="*/ 174 w 209"/>
              <a:gd name="T3" fmla="*/ 174 h 174"/>
              <a:gd name="T4" fmla="*/ 0 w 209"/>
              <a:gd name="T5" fmla="*/ 174 h 174"/>
              <a:gd name="T6" fmla="*/ 48 w 209"/>
              <a:gd name="T7" fmla="*/ 115 h 174"/>
              <a:gd name="T8" fmla="*/ 67 w 209"/>
              <a:gd name="T9" fmla="*/ 107 h 174"/>
              <a:gd name="T10" fmla="*/ 83 w 209"/>
              <a:gd name="T11" fmla="*/ 69 h 174"/>
              <a:gd name="T12" fmla="*/ 62 w 209"/>
              <a:gd name="T13" fmla="*/ 13 h 174"/>
              <a:gd name="T14" fmla="*/ 66 w 209"/>
              <a:gd name="T15" fmla="*/ 0 h 174"/>
              <a:gd name="T16" fmla="*/ 76 w 209"/>
              <a:gd name="T17" fmla="*/ 8 h 174"/>
              <a:gd name="T18" fmla="*/ 94 w 209"/>
              <a:gd name="T19" fmla="*/ 32 h 174"/>
              <a:gd name="T20" fmla="*/ 129 w 209"/>
              <a:gd name="T21" fmla="*/ 12 h 174"/>
              <a:gd name="T22" fmla="*/ 136 w 209"/>
              <a:gd name="T23" fmla="*/ 4 h 174"/>
              <a:gd name="T24" fmla="*/ 146 w 209"/>
              <a:gd name="T25" fmla="*/ 20 h 174"/>
              <a:gd name="T26" fmla="*/ 178 w 209"/>
              <a:gd name="T27" fmla="*/ 30 h 174"/>
              <a:gd name="T28" fmla="*/ 193 w 209"/>
              <a:gd name="T29" fmla="*/ 14 h 174"/>
              <a:gd name="T30" fmla="*/ 205 w 209"/>
              <a:gd name="T31" fmla="*/ 0 h 174"/>
              <a:gd name="T32" fmla="*/ 207 w 209"/>
              <a:gd name="T33" fmla="*/ 17 h 174"/>
              <a:gd name="T34" fmla="*/ 185 w 209"/>
              <a:gd name="T35" fmla="*/ 74 h 174"/>
              <a:gd name="T36" fmla="*/ 187 w 209"/>
              <a:gd name="T37" fmla="*/ 10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9" h="174">
                <a:moveTo>
                  <a:pt x="187" y="101"/>
                </a:moveTo>
                <a:cubicBezTo>
                  <a:pt x="182" y="127"/>
                  <a:pt x="178" y="150"/>
                  <a:pt x="174" y="174"/>
                </a:cubicBezTo>
                <a:cubicBezTo>
                  <a:pt x="120" y="174"/>
                  <a:pt x="61" y="174"/>
                  <a:pt x="0" y="174"/>
                </a:cubicBezTo>
                <a:cubicBezTo>
                  <a:pt x="12" y="149"/>
                  <a:pt x="20" y="124"/>
                  <a:pt x="48" y="115"/>
                </a:cubicBezTo>
                <a:cubicBezTo>
                  <a:pt x="55" y="113"/>
                  <a:pt x="61" y="110"/>
                  <a:pt x="67" y="107"/>
                </a:cubicBezTo>
                <a:cubicBezTo>
                  <a:pt x="94" y="95"/>
                  <a:pt x="94" y="96"/>
                  <a:pt x="83" y="69"/>
                </a:cubicBezTo>
                <a:cubicBezTo>
                  <a:pt x="75" y="50"/>
                  <a:pt x="68" y="32"/>
                  <a:pt x="62" y="13"/>
                </a:cubicBezTo>
                <a:cubicBezTo>
                  <a:pt x="61" y="9"/>
                  <a:pt x="64" y="4"/>
                  <a:pt x="66" y="0"/>
                </a:cubicBezTo>
                <a:cubicBezTo>
                  <a:pt x="69" y="2"/>
                  <a:pt x="75" y="5"/>
                  <a:pt x="76" y="8"/>
                </a:cubicBezTo>
                <a:cubicBezTo>
                  <a:pt x="79" y="19"/>
                  <a:pt x="78" y="31"/>
                  <a:pt x="94" y="32"/>
                </a:cubicBezTo>
                <a:cubicBezTo>
                  <a:pt x="111" y="33"/>
                  <a:pt x="123" y="29"/>
                  <a:pt x="129" y="12"/>
                </a:cubicBezTo>
                <a:cubicBezTo>
                  <a:pt x="129" y="9"/>
                  <a:pt x="132" y="8"/>
                  <a:pt x="136" y="4"/>
                </a:cubicBezTo>
                <a:cubicBezTo>
                  <a:pt x="140" y="10"/>
                  <a:pt x="142" y="18"/>
                  <a:pt x="146" y="20"/>
                </a:cubicBezTo>
                <a:cubicBezTo>
                  <a:pt x="156" y="26"/>
                  <a:pt x="167" y="30"/>
                  <a:pt x="178" y="30"/>
                </a:cubicBezTo>
                <a:cubicBezTo>
                  <a:pt x="183" y="30"/>
                  <a:pt x="188" y="20"/>
                  <a:pt x="193" y="14"/>
                </a:cubicBezTo>
                <a:cubicBezTo>
                  <a:pt x="197" y="9"/>
                  <a:pt x="201" y="4"/>
                  <a:pt x="205" y="0"/>
                </a:cubicBezTo>
                <a:cubicBezTo>
                  <a:pt x="206" y="5"/>
                  <a:pt x="209" y="12"/>
                  <a:pt x="207" y="17"/>
                </a:cubicBezTo>
                <a:cubicBezTo>
                  <a:pt x="201" y="36"/>
                  <a:pt x="195" y="57"/>
                  <a:pt x="185" y="74"/>
                </a:cubicBezTo>
                <a:cubicBezTo>
                  <a:pt x="175" y="88"/>
                  <a:pt x="175" y="96"/>
                  <a:pt x="187" y="101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265613" y="1358901"/>
            <a:ext cx="541337" cy="385762"/>
          </a:xfrm>
          <a:custGeom>
            <a:avLst/>
            <a:gdLst>
              <a:gd name="T0" fmla="*/ 13 w 143"/>
              <a:gd name="T1" fmla="*/ 99 h 102"/>
              <a:gd name="T2" fmla="*/ 64 w 143"/>
              <a:gd name="T3" fmla="*/ 14 h 102"/>
              <a:gd name="T4" fmla="*/ 76 w 143"/>
              <a:gd name="T5" fmla="*/ 12 h 102"/>
              <a:gd name="T6" fmla="*/ 129 w 143"/>
              <a:gd name="T7" fmla="*/ 32 h 102"/>
              <a:gd name="T8" fmla="*/ 134 w 143"/>
              <a:gd name="T9" fmla="*/ 93 h 102"/>
              <a:gd name="T10" fmla="*/ 123 w 143"/>
              <a:gd name="T11" fmla="*/ 99 h 102"/>
              <a:gd name="T12" fmla="*/ 67 w 143"/>
              <a:gd name="T13" fmla="*/ 102 h 102"/>
              <a:gd name="T14" fmla="*/ 13 w 143"/>
              <a:gd name="T15" fmla="*/ 9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3" h="102">
                <a:moveTo>
                  <a:pt x="13" y="99"/>
                </a:moveTo>
                <a:cubicBezTo>
                  <a:pt x="0" y="48"/>
                  <a:pt x="15" y="23"/>
                  <a:pt x="64" y="14"/>
                </a:cubicBezTo>
                <a:cubicBezTo>
                  <a:pt x="68" y="14"/>
                  <a:pt x="72" y="14"/>
                  <a:pt x="76" y="12"/>
                </a:cubicBezTo>
                <a:cubicBezTo>
                  <a:pt x="100" y="0"/>
                  <a:pt x="115" y="15"/>
                  <a:pt x="129" y="32"/>
                </a:cubicBezTo>
                <a:cubicBezTo>
                  <a:pt x="143" y="51"/>
                  <a:pt x="138" y="73"/>
                  <a:pt x="134" y="93"/>
                </a:cubicBezTo>
                <a:cubicBezTo>
                  <a:pt x="133" y="96"/>
                  <a:pt x="127" y="99"/>
                  <a:pt x="123" y="99"/>
                </a:cubicBezTo>
                <a:cubicBezTo>
                  <a:pt x="105" y="101"/>
                  <a:pt x="86" y="102"/>
                  <a:pt x="67" y="102"/>
                </a:cubicBezTo>
                <a:cubicBezTo>
                  <a:pt x="49" y="102"/>
                  <a:pt x="31" y="100"/>
                  <a:pt x="13" y="99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4749800" y="2127250"/>
            <a:ext cx="431800" cy="434975"/>
          </a:xfrm>
          <a:custGeom>
            <a:avLst/>
            <a:gdLst>
              <a:gd name="T0" fmla="*/ 1 w 114"/>
              <a:gd name="T1" fmla="*/ 57 h 115"/>
              <a:gd name="T2" fmla="*/ 59 w 114"/>
              <a:gd name="T3" fmla="*/ 1 h 115"/>
              <a:gd name="T4" fmla="*/ 114 w 114"/>
              <a:gd name="T5" fmla="*/ 58 h 115"/>
              <a:gd name="T6" fmla="*/ 57 w 114"/>
              <a:gd name="T7" fmla="*/ 115 h 115"/>
              <a:gd name="T8" fmla="*/ 1 w 114"/>
              <a:gd name="T9" fmla="*/ 57 h 115"/>
              <a:gd name="T10" fmla="*/ 60 w 114"/>
              <a:gd name="T11" fmla="*/ 84 h 115"/>
              <a:gd name="T12" fmla="*/ 97 w 114"/>
              <a:gd name="T13" fmla="*/ 69 h 115"/>
              <a:gd name="T14" fmla="*/ 97 w 114"/>
              <a:gd name="T15" fmla="*/ 46 h 115"/>
              <a:gd name="T16" fmla="*/ 60 w 114"/>
              <a:gd name="T17" fmla="*/ 31 h 115"/>
              <a:gd name="T18" fmla="*/ 60 w 114"/>
              <a:gd name="T19" fmla="*/ 84 h 115"/>
              <a:gd name="T20" fmla="*/ 18 w 114"/>
              <a:gd name="T21" fmla="*/ 69 h 115"/>
              <a:gd name="T22" fmla="*/ 47 w 114"/>
              <a:gd name="T23" fmla="*/ 74 h 115"/>
              <a:gd name="T24" fmla="*/ 44 w 114"/>
              <a:gd name="T25" fmla="*/ 39 h 115"/>
              <a:gd name="T26" fmla="*/ 15 w 114"/>
              <a:gd name="T27" fmla="*/ 46 h 115"/>
              <a:gd name="T28" fmla="*/ 44 w 114"/>
              <a:gd name="T29" fmla="*/ 46 h 115"/>
              <a:gd name="T30" fmla="*/ 25 w 114"/>
              <a:gd name="T31" fmla="*/ 57 h 115"/>
              <a:gd name="T32" fmla="*/ 41 w 114"/>
              <a:gd name="T33" fmla="*/ 66 h 115"/>
              <a:gd name="T34" fmla="*/ 40 w 114"/>
              <a:gd name="T35" fmla="*/ 71 h 115"/>
              <a:gd name="T36" fmla="*/ 18 w 114"/>
              <a:gd name="T37" fmla="*/ 6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" h="115">
                <a:moveTo>
                  <a:pt x="1" y="57"/>
                </a:moveTo>
                <a:cubicBezTo>
                  <a:pt x="1" y="25"/>
                  <a:pt x="27" y="0"/>
                  <a:pt x="59" y="1"/>
                </a:cubicBezTo>
                <a:cubicBezTo>
                  <a:pt x="90" y="2"/>
                  <a:pt x="114" y="26"/>
                  <a:pt x="114" y="58"/>
                </a:cubicBezTo>
                <a:cubicBezTo>
                  <a:pt x="114" y="89"/>
                  <a:pt x="88" y="115"/>
                  <a:pt x="57" y="115"/>
                </a:cubicBezTo>
                <a:cubicBezTo>
                  <a:pt x="25" y="114"/>
                  <a:pt x="0" y="89"/>
                  <a:pt x="1" y="57"/>
                </a:cubicBezTo>
                <a:close/>
                <a:moveTo>
                  <a:pt x="60" y="84"/>
                </a:moveTo>
                <a:cubicBezTo>
                  <a:pt x="75" y="79"/>
                  <a:pt x="88" y="76"/>
                  <a:pt x="97" y="69"/>
                </a:cubicBezTo>
                <a:cubicBezTo>
                  <a:pt x="101" y="66"/>
                  <a:pt x="101" y="49"/>
                  <a:pt x="97" y="46"/>
                </a:cubicBezTo>
                <a:cubicBezTo>
                  <a:pt x="87" y="39"/>
                  <a:pt x="74" y="37"/>
                  <a:pt x="60" y="31"/>
                </a:cubicBezTo>
                <a:cubicBezTo>
                  <a:pt x="60" y="50"/>
                  <a:pt x="60" y="63"/>
                  <a:pt x="60" y="84"/>
                </a:cubicBezTo>
                <a:close/>
                <a:moveTo>
                  <a:pt x="18" y="69"/>
                </a:moveTo>
                <a:cubicBezTo>
                  <a:pt x="27" y="82"/>
                  <a:pt x="41" y="85"/>
                  <a:pt x="47" y="74"/>
                </a:cubicBezTo>
                <a:cubicBezTo>
                  <a:pt x="52" y="65"/>
                  <a:pt x="50" y="48"/>
                  <a:pt x="44" y="39"/>
                </a:cubicBezTo>
                <a:cubicBezTo>
                  <a:pt x="39" y="31"/>
                  <a:pt x="25" y="32"/>
                  <a:pt x="15" y="46"/>
                </a:cubicBezTo>
                <a:cubicBezTo>
                  <a:pt x="25" y="46"/>
                  <a:pt x="32" y="46"/>
                  <a:pt x="44" y="46"/>
                </a:cubicBezTo>
                <a:cubicBezTo>
                  <a:pt x="35" y="51"/>
                  <a:pt x="30" y="54"/>
                  <a:pt x="25" y="57"/>
                </a:cubicBezTo>
                <a:cubicBezTo>
                  <a:pt x="31" y="60"/>
                  <a:pt x="36" y="63"/>
                  <a:pt x="41" y="66"/>
                </a:cubicBezTo>
                <a:cubicBezTo>
                  <a:pt x="41" y="68"/>
                  <a:pt x="40" y="69"/>
                  <a:pt x="40" y="71"/>
                </a:cubicBezTo>
                <a:cubicBezTo>
                  <a:pt x="33" y="70"/>
                  <a:pt x="26" y="70"/>
                  <a:pt x="18" y="69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4602163" y="1763713"/>
            <a:ext cx="125412" cy="131762"/>
          </a:xfrm>
          <a:custGeom>
            <a:avLst/>
            <a:gdLst>
              <a:gd name="T0" fmla="*/ 19 w 33"/>
              <a:gd name="T1" fmla="*/ 35 h 35"/>
              <a:gd name="T2" fmla="*/ 0 w 33"/>
              <a:gd name="T3" fmla="*/ 14 h 35"/>
              <a:gd name="T4" fmla="*/ 20 w 33"/>
              <a:gd name="T5" fmla="*/ 1 h 35"/>
              <a:gd name="T6" fmla="*/ 33 w 33"/>
              <a:gd name="T7" fmla="*/ 12 h 35"/>
              <a:gd name="T8" fmla="*/ 19 w 33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5">
                <a:moveTo>
                  <a:pt x="19" y="35"/>
                </a:moveTo>
                <a:cubicBezTo>
                  <a:pt x="10" y="25"/>
                  <a:pt x="5" y="20"/>
                  <a:pt x="0" y="14"/>
                </a:cubicBezTo>
                <a:cubicBezTo>
                  <a:pt x="6" y="10"/>
                  <a:pt x="12" y="3"/>
                  <a:pt x="20" y="1"/>
                </a:cubicBezTo>
                <a:cubicBezTo>
                  <a:pt x="23" y="0"/>
                  <a:pt x="33" y="9"/>
                  <a:pt x="33" y="12"/>
                </a:cubicBezTo>
                <a:cubicBezTo>
                  <a:pt x="32" y="18"/>
                  <a:pt x="26" y="24"/>
                  <a:pt x="19" y="35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4356100" y="1763713"/>
            <a:ext cx="125412" cy="131762"/>
          </a:xfrm>
          <a:custGeom>
            <a:avLst/>
            <a:gdLst>
              <a:gd name="T0" fmla="*/ 15 w 33"/>
              <a:gd name="T1" fmla="*/ 35 h 35"/>
              <a:gd name="T2" fmla="*/ 0 w 33"/>
              <a:gd name="T3" fmla="*/ 13 h 35"/>
              <a:gd name="T4" fmla="*/ 13 w 33"/>
              <a:gd name="T5" fmla="*/ 1 h 35"/>
              <a:gd name="T6" fmla="*/ 33 w 33"/>
              <a:gd name="T7" fmla="*/ 13 h 35"/>
              <a:gd name="T8" fmla="*/ 15 w 33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5">
                <a:moveTo>
                  <a:pt x="15" y="35"/>
                </a:moveTo>
                <a:cubicBezTo>
                  <a:pt x="8" y="25"/>
                  <a:pt x="1" y="19"/>
                  <a:pt x="0" y="13"/>
                </a:cubicBezTo>
                <a:cubicBezTo>
                  <a:pt x="0" y="9"/>
                  <a:pt x="9" y="0"/>
                  <a:pt x="13" y="1"/>
                </a:cubicBezTo>
                <a:cubicBezTo>
                  <a:pt x="20" y="3"/>
                  <a:pt x="26" y="9"/>
                  <a:pt x="33" y="13"/>
                </a:cubicBezTo>
                <a:cubicBezTo>
                  <a:pt x="28" y="19"/>
                  <a:pt x="23" y="25"/>
                  <a:pt x="15" y="35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5014913" y="2289175"/>
            <a:ext cx="76200" cy="109537"/>
          </a:xfrm>
          <a:custGeom>
            <a:avLst/>
            <a:gdLst>
              <a:gd name="T0" fmla="*/ 0 w 20"/>
              <a:gd name="T1" fmla="*/ 29 h 29"/>
              <a:gd name="T2" fmla="*/ 0 w 20"/>
              <a:gd name="T3" fmla="*/ 0 h 29"/>
              <a:gd name="T4" fmla="*/ 18 w 20"/>
              <a:gd name="T5" fmla="*/ 7 h 29"/>
              <a:gd name="T6" fmla="*/ 18 w 20"/>
              <a:gd name="T7" fmla="*/ 23 h 29"/>
              <a:gd name="T8" fmla="*/ 0 w 20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9">
                <a:moveTo>
                  <a:pt x="0" y="29"/>
                </a:moveTo>
                <a:cubicBezTo>
                  <a:pt x="0" y="18"/>
                  <a:pt x="0" y="11"/>
                  <a:pt x="0" y="0"/>
                </a:cubicBezTo>
                <a:cubicBezTo>
                  <a:pt x="7" y="2"/>
                  <a:pt x="15" y="3"/>
                  <a:pt x="18" y="7"/>
                </a:cubicBezTo>
                <a:cubicBezTo>
                  <a:pt x="20" y="10"/>
                  <a:pt x="20" y="19"/>
                  <a:pt x="18" y="23"/>
                </a:cubicBezTo>
                <a:cubicBezTo>
                  <a:pt x="15" y="27"/>
                  <a:pt x="7" y="27"/>
                  <a:pt x="0" y="29"/>
                </a:cubicBezTo>
                <a:close/>
              </a:path>
            </a:pathLst>
          </a:custGeom>
          <a:solidFill>
            <a:srgbClr val="84B7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p54"/>
          <p:cNvSpPr txBox="1">
            <a:spLocks noGrp="1"/>
          </p:cNvSpPr>
          <p:nvPr>
            <p:ph type="title"/>
          </p:nvPr>
        </p:nvSpPr>
        <p:spPr>
          <a:xfrm>
            <a:off x="720000" y="895075"/>
            <a:ext cx="39615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78%</a:t>
            </a:r>
            <a:endParaRPr dirty="0"/>
          </a:p>
        </p:txBody>
      </p:sp>
      <p:sp>
        <p:nvSpPr>
          <p:cNvPr id="1601" name="Google Shape;1601;p54"/>
          <p:cNvSpPr txBox="1">
            <a:spLocks noGrp="1"/>
          </p:cNvSpPr>
          <p:nvPr>
            <p:ph type="subTitle" idx="1"/>
          </p:nvPr>
        </p:nvSpPr>
        <p:spPr>
          <a:xfrm>
            <a:off x="720000" y="1601101"/>
            <a:ext cx="39615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children pick up on language</a:t>
            </a:r>
            <a:endParaRPr/>
          </a:p>
        </p:txBody>
      </p:sp>
      <p:sp>
        <p:nvSpPr>
          <p:cNvPr id="1603" name="Google Shape;1603;p54"/>
          <p:cNvSpPr txBox="1">
            <a:spLocks noGrp="1"/>
          </p:cNvSpPr>
          <p:nvPr>
            <p:ph type="title" idx="2"/>
          </p:nvPr>
        </p:nvSpPr>
        <p:spPr>
          <a:xfrm>
            <a:off x="2459250" y="2249917"/>
            <a:ext cx="43779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2h 15m</a:t>
            </a:r>
            <a:endParaRPr/>
          </a:p>
        </p:txBody>
      </p:sp>
      <p:sp>
        <p:nvSpPr>
          <p:cNvPr id="1604" name="Google Shape;1604;p54"/>
          <p:cNvSpPr txBox="1">
            <a:spLocks noGrp="1"/>
          </p:cNvSpPr>
          <p:nvPr>
            <p:ph type="subTitle" idx="3"/>
          </p:nvPr>
        </p:nvSpPr>
        <p:spPr>
          <a:xfrm>
            <a:off x="2459250" y="2955945"/>
            <a:ext cx="43779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limit of TV time</a:t>
            </a:r>
            <a:endParaRPr/>
          </a:p>
        </p:txBody>
      </p:sp>
      <p:sp>
        <p:nvSpPr>
          <p:cNvPr id="1606" name="Google Shape;1606;p54"/>
          <p:cNvSpPr txBox="1">
            <a:spLocks noGrp="1"/>
          </p:cNvSpPr>
          <p:nvPr>
            <p:ph type="title" idx="4"/>
          </p:nvPr>
        </p:nvSpPr>
        <p:spPr>
          <a:xfrm>
            <a:off x="4681500" y="3452375"/>
            <a:ext cx="37425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30%</a:t>
            </a:r>
            <a:endParaRPr/>
          </a:p>
        </p:txBody>
      </p:sp>
      <p:sp>
        <p:nvSpPr>
          <p:cNvPr id="1607" name="Google Shape;1607;p54"/>
          <p:cNvSpPr txBox="1">
            <a:spLocks noGrp="1"/>
          </p:cNvSpPr>
          <p:nvPr>
            <p:ph type="subTitle" idx="5"/>
          </p:nvPr>
        </p:nvSpPr>
        <p:spPr>
          <a:xfrm>
            <a:off x="4681500" y="4158400"/>
            <a:ext cx="37425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bad experiences with babysitters</a:t>
            </a:r>
            <a:endParaRPr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8567" y="2784346"/>
            <a:ext cx="1692183" cy="1760785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2750" y="296755"/>
            <a:ext cx="2083894" cy="2306176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51"/>
          <p:cNvSpPr txBox="1">
            <a:spLocks noGrp="1"/>
          </p:cNvSpPr>
          <p:nvPr>
            <p:ph type="title"/>
          </p:nvPr>
        </p:nvSpPr>
        <p:spPr>
          <a:xfrm>
            <a:off x="852693" y="1291154"/>
            <a:ext cx="3072000" cy="9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always reinforces the concept</a:t>
            </a:r>
            <a:endParaRPr dirty="0"/>
          </a:p>
        </p:txBody>
      </p:sp>
      <p:sp>
        <p:nvSpPr>
          <p:cNvPr id="1438" name="Google Shape;1438;p51"/>
          <p:cNvSpPr txBox="1">
            <a:spLocks noGrp="1"/>
          </p:cNvSpPr>
          <p:nvPr>
            <p:ph type="subTitle" idx="1"/>
          </p:nvPr>
        </p:nvSpPr>
        <p:spPr>
          <a:xfrm>
            <a:off x="852693" y="2672127"/>
            <a:ext cx="3072000" cy="13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Images reveal large amount of data, so remember: use an image instead of a long text. Your audience will appreciate it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542471">
            <a:off x="4155779" y="1716787"/>
            <a:ext cx="4424694" cy="2212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13561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385;p23"/>
          <p:cNvGrpSpPr/>
          <p:nvPr/>
        </p:nvGrpSpPr>
        <p:grpSpPr>
          <a:xfrm>
            <a:off x="203025" y="203099"/>
            <a:ext cx="8737800" cy="4737434"/>
            <a:chOff x="203025" y="257175"/>
            <a:chExt cx="8737800" cy="4635000"/>
          </a:xfrm>
        </p:grpSpPr>
        <p:sp>
          <p:nvSpPr>
            <p:cNvPr id="7" name="Google Shape;386;p23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87;p23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88;p23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89;p23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90;p23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91;p23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92;p23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93;p23"/>
            <p:cNvSpPr/>
            <p:nvPr/>
          </p:nvSpPr>
          <p:spPr>
            <a:xfrm>
              <a:off x="4599380" y="17380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94;p23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95;p23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96;p23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97;p23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28" name="Google Shape;27628;p44"/>
          <p:cNvSpPr txBox="1">
            <a:spLocks noGrp="1"/>
          </p:cNvSpPr>
          <p:nvPr>
            <p:ph type="title" idx="4294967295"/>
          </p:nvPr>
        </p:nvSpPr>
        <p:spPr>
          <a:xfrm>
            <a:off x="569090" y="453080"/>
            <a:ext cx="7702550" cy="708025"/>
          </a:xfrm>
          <a:prstGeom prst="rect">
            <a:avLst/>
          </a:prstGeom>
          <a:effectLst>
            <a:outerShdw dist="19050" dir="42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Here Is A Table</a:t>
            </a:r>
            <a:endParaRPr dirty="0">
              <a:solidFill>
                <a:schemeClr val="lt2"/>
              </a:solidFill>
            </a:endParaRPr>
          </a:p>
        </p:txBody>
      </p:sp>
      <p:graphicFrame>
        <p:nvGraphicFramePr>
          <p:cNvPr id="27629" name="Google Shape;27629;p44"/>
          <p:cNvGraphicFramePr/>
          <p:nvPr/>
        </p:nvGraphicFramePr>
        <p:xfrm>
          <a:off x="1081200" y="1616175"/>
          <a:ext cx="6981600" cy="2627600"/>
        </p:xfrm>
        <a:graphic>
          <a:graphicData uri="http://schemas.openxmlformats.org/drawingml/2006/table">
            <a:tbl>
              <a:tblPr>
                <a:noFill/>
                <a:tableStyleId>{6CF24356-21CA-4A8D-BADD-F086EEA6E285}</a:tableStyleId>
              </a:tblPr>
              <a:tblGrid>
                <a:gridCol w="1745400"/>
                <a:gridCol w="1745400"/>
                <a:gridCol w="1745400"/>
                <a:gridCol w="1745400"/>
              </a:tblGrid>
              <a:tr h="7883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Month 1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Month 2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Month 3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</a:tr>
              <a:tr h="625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Budget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6,000,000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5,000,000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40,000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625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Filming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100%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100% 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10%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5876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Galada"/>
                          <a:ea typeface="Galada"/>
                          <a:cs typeface="Galada"/>
                          <a:sym typeface="Galada"/>
                        </a:rPr>
                        <a:t>Editing</a:t>
                      </a:r>
                      <a:endParaRPr sz="2400">
                        <a:solidFill>
                          <a:schemeClr val="dk1"/>
                        </a:solidFill>
                        <a:latin typeface="Galada"/>
                        <a:ea typeface="Galada"/>
                        <a:cs typeface="Galada"/>
                        <a:sym typeface="Galada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0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0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osis Medium"/>
                          <a:ea typeface="Dosis Medium"/>
                          <a:cs typeface="Dosis Medium"/>
                          <a:sym typeface="Dosis Medium"/>
                        </a:rPr>
                        <a:t>90%</a:t>
                      </a:r>
                      <a:endParaRPr>
                        <a:solidFill>
                          <a:schemeClr val="dk1"/>
                        </a:solidFill>
                        <a:latin typeface="Dosis Medium"/>
                        <a:ea typeface="Dosis Medium"/>
                        <a:cs typeface="Dosis Medium"/>
                        <a:sym typeface="Dosis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34732" y="4086341"/>
            <a:ext cx="2009268" cy="8892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569091" y="1369546"/>
            <a:ext cx="2009268" cy="889208"/>
          </a:xfrm>
          <a:prstGeom prst="rect">
            <a:avLst/>
          </a:prstGeom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34" name="Google Shape;27634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42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Maybe You Need An Infographic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7635" name="Google Shape;27635;p45"/>
          <p:cNvSpPr txBox="1">
            <a:spLocks noGrp="1"/>
          </p:cNvSpPr>
          <p:nvPr>
            <p:ph type="title" idx="4294967295"/>
          </p:nvPr>
        </p:nvSpPr>
        <p:spPr>
          <a:xfrm>
            <a:off x="774213" y="1712064"/>
            <a:ext cx="23055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Edition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636" name="Google Shape;27636;p45"/>
          <p:cNvSpPr txBox="1">
            <a:spLocks noGrp="1"/>
          </p:cNvSpPr>
          <p:nvPr>
            <p:ph type="subTitle" idx="4294967295"/>
          </p:nvPr>
        </p:nvSpPr>
        <p:spPr>
          <a:xfrm>
            <a:off x="774213" y="2128665"/>
            <a:ext cx="2305500" cy="58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637" name="Google Shape;27637;p45"/>
          <p:cNvSpPr txBox="1">
            <a:spLocks noGrp="1"/>
          </p:cNvSpPr>
          <p:nvPr>
            <p:ph type="title" idx="4294967295"/>
          </p:nvPr>
        </p:nvSpPr>
        <p:spPr>
          <a:xfrm>
            <a:off x="6064283" y="1712064"/>
            <a:ext cx="23055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Filming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638" name="Google Shape;27638;p45"/>
          <p:cNvSpPr txBox="1">
            <a:spLocks noGrp="1"/>
          </p:cNvSpPr>
          <p:nvPr>
            <p:ph type="subTitle" idx="4294967295"/>
          </p:nvPr>
        </p:nvSpPr>
        <p:spPr>
          <a:xfrm>
            <a:off x="6064287" y="2128665"/>
            <a:ext cx="2305500" cy="58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7639" name="Google Shape;27639;p45"/>
          <p:cNvSpPr txBox="1">
            <a:spLocks noGrp="1"/>
          </p:cNvSpPr>
          <p:nvPr>
            <p:ph type="title" idx="4294967295"/>
          </p:nvPr>
        </p:nvSpPr>
        <p:spPr>
          <a:xfrm>
            <a:off x="774213" y="3174922"/>
            <a:ext cx="23055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Produce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640" name="Google Shape;27640;p45"/>
          <p:cNvSpPr txBox="1">
            <a:spLocks noGrp="1"/>
          </p:cNvSpPr>
          <p:nvPr>
            <p:ph type="subTitle" idx="4294967295"/>
          </p:nvPr>
        </p:nvSpPr>
        <p:spPr>
          <a:xfrm>
            <a:off x="774213" y="3597374"/>
            <a:ext cx="2305500" cy="58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 in the entire Solar System</a:t>
            </a:r>
            <a:endParaRPr/>
          </a:p>
        </p:txBody>
      </p:sp>
      <p:sp>
        <p:nvSpPr>
          <p:cNvPr id="27641" name="Google Shape;27641;p45"/>
          <p:cNvSpPr txBox="1">
            <a:spLocks noGrp="1"/>
          </p:cNvSpPr>
          <p:nvPr>
            <p:ph type="title" idx="4294967295"/>
          </p:nvPr>
        </p:nvSpPr>
        <p:spPr>
          <a:xfrm>
            <a:off x="6064283" y="3174922"/>
            <a:ext cx="23055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Sell it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642" name="Google Shape;27642;p45"/>
          <p:cNvSpPr txBox="1">
            <a:spLocks noGrp="1"/>
          </p:cNvSpPr>
          <p:nvPr>
            <p:ph type="subTitle" idx="4294967295"/>
          </p:nvPr>
        </p:nvSpPr>
        <p:spPr>
          <a:xfrm>
            <a:off x="6064287" y="3597374"/>
            <a:ext cx="2305500" cy="58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27643" name="Google Shape;27643;p45"/>
          <p:cNvSpPr/>
          <p:nvPr/>
        </p:nvSpPr>
        <p:spPr>
          <a:xfrm>
            <a:off x="3207013" y="1779486"/>
            <a:ext cx="963900" cy="96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44" name="Google Shape;27644;p45"/>
          <p:cNvSpPr/>
          <p:nvPr/>
        </p:nvSpPr>
        <p:spPr>
          <a:xfrm>
            <a:off x="4895838" y="1779486"/>
            <a:ext cx="963900" cy="96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45" name="Google Shape;27645;p45"/>
          <p:cNvSpPr/>
          <p:nvPr/>
        </p:nvSpPr>
        <p:spPr>
          <a:xfrm>
            <a:off x="3207013" y="3270886"/>
            <a:ext cx="963900" cy="96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46" name="Google Shape;27646;p45"/>
          <p:cNvSpPr/>
          <p:nvPr/>
        </p:nvSpPr>
        <p:spPr>
          <a:xfrm>
            <a:off x="4895838" y="3270886"/>
            <a:ext cx="963900" cy="96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7647" name="Google Shape;27647;p45"/>
          <p:cNvCxnSpPr>
            <a:stCxn id="27643" idx="6"/>
            <a:endCxn id="27644" idx="2"/>
          </p:cNvCxnSpPr>
          <p:nvPr/>
        </p:nvCxnSpPr>
        <p:spPr>
          <a:xfrm>
            <a:off x="4170913" y="2261436"/>
            <a:ext cx="7248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648" name="Google Shape;27648;p45"/>
          <p:cNvCxnSpPr>
            <a:stCxn id="27645" idx="6"/>
            <a:endCxn id="27646" idx="2"/>
          </p:cNvCxnSpPr>
          <p:nvPr/>
        </p:nvCxnSpPr>
        <p:spPr>
          <a:xfrm>
            <a:off x="4170913" y="3752836"/>
            <a:ext cx="7248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649" name="Google Shape;27649;p45"/>
          <p:cNvCxnSpPr>
            <a:stCxn id="27643" idx="4"/>
            <a:endCxn id="27645" idx="0"/>
          </p:cNvCxnSpPr>
          <p:nvPr/>
        </p:nvCxnSpPr>
        <p:spPr>
          <a:xfrm>
            <a:off x="3688963" y="2743386"/>
            <a:ext cx="0" cy="52740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650" name="Google Shape;27650;p45"/>
          <p:cNvCxnSpPr>
            <a:stCxn id="27644" idx="4"/>
            <a:endCxn id="27646" idx="0"/>
          </p:cNvCxnSpPr>
          <p:nvPr/>
        </p:nvCxnSpPr>
        <p:spPr>
          <a:xfrm>
            <a:off x="5377788" y="2743386"/>
            <a:ext cx="0" cy="52740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7651" name="Google Shape;27651;p45"/>
          <p:cNvGrpSpPr/>
          <p:nvPr/>
        </p:nvGrpSpPr>
        <p:grpSpPr>
          <a:xfrm>
            <a:off x="3326558" y="2099199"/>
            <a:ext cx="724811" cy="324474"/>
            <a:chOff x="4497111" y="4453500"/>
            <a:chExt cx="491731" cy="220162"/>
          </a:xfrm>
        </p:grpSpPr>
        <p:sp>
          <p:nvSpPr>
            <p:cNvPr id="27652" name="Google Shape;27652;p45"/>
            <p:cNvSpPr/>
            <p:nvPr/>
          </p:nvSpPr>
          <p:spPr>
            <a:xfrm>
              <a:off x="4497111" y="4453500"/>
              <a:ext cx="189278" cy="107855"/>
            </a:xfrm>
            <a:custGeom>
              <a:avLst/>
              <a:gdLst/>
              <a:ahLst/>
              <a:cxnLst/>
              <a:rect l="l" t="t" r="r" b="b"/>
              <a:pathLst>
                <a:path w="5693" h="3244" extrusionOk="0">
                  <a:moveTo>
                    <a:pt x="4604" y="1"/>
                  </a:moveTo>
                  <a:cubicBezTo>
                    <a:pt x="4362" y="1"/>
                    <a:pt x="4086" y="43"/>
                    <a:pt x="3785" y="151"/>
                  </a:cubicBezTo>
                  <a:cubicBezTo>
                    <a:pt x="2729" y="516"/>
                    <a:pt x="1" y="3236"/>
                    <a:pt x="1" y="3236"/>
                  </a:cubicBezTo>
                  <a:lnTo>
                    <a:pt x="1" y="3243"/>
                  </a:lnTo>
                  <a:lnTo>
                    <a:pt x="2250" y="3243"/>
                  </a:lnTo>
                  <a:cubicBezTo>
                    <a:pt x="2250" y="3243"/>
                    <a:pt x="3393" y="1637"/>
                    <a:pt x="3750" y="1237"/>
                  </a:cubicBezTo>
                  <a:cubicBezTo>
                    <a:pt x="4048" y="902"/>
                    <a:pt x="4527" y="633"/>
                    <a:pt x="4884" y="633"/>
                  </a:cubicBezTo>
                  <a:cubicBezTo>
                    <a:pt x="4954" y="633"/>
                    <a:pt x="5019" y="643"/>
                    <a:pt x="5078" y="666"/>
                  </a:cubicBezTo>
                  <a:cubicBezTo>
                    <a:pt x="5166" y="698"/>
                    <a:pt x="5249" y="713"/>
                    <a:pt x="5322" y="713"/>
                  </a:cubicBezTo>
                  <a:cubicBezTo>
                    <a:pt x="5551" y="713"/>
                    <a:pt x="5692" y="572"/>
                    <a:pt x="5649" y="416"/>
                  </a:cubicBezTo>
                  <a:cubicBezTo>
                    <a:pt x="5603" y="263"/>
                    <a:pt x="5208" y="1"/>
                    <a:pt x="46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3" name="Google Shape;27653;p45"/>
            <p:cNvSpPr/>
            <p:nvPr/>
          </p:nvSpPr>
          <p:spPr>
            <a:xfrm>
              <a:off x="4507816" y="4522154"/>
              <a:ext cx="91896" cy="38966"/>
            </a:xfrm>
            <a:custGeom>
              <a:avLst/>
              <a:gdLst/>
              <a:ahLst/>
              <a:cxnLst/>
              <a:rect l="l" t="t" r="r" b="b"/>
              <a:pathLst>
                <a:path w="2764" h="1172" extrusionOk="0">
                  <a:moveTo>
                    <a:pt x="2764" y="0"/>
                  </a:moveTo>
                  <a:lnTo>
                    <a:pt x="0" y="1107"/>
                  </a:lnTo>
                  <a:lnTo>
                    <a:pt x="386" y="1171"/>
                  </a:lnTo>
                  <a:lnTo>
                    <a:pt x="1921" y="1171"/>
                  </a:lnTo>
                  <a:cubicBezTo>
                    <a:pt x="1921" y="1171"/>
                    <a:pt x="2349" y="564"/>
                    <a:pt x="27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4" name="Google Shape;27654;p45"/>
            <p:cNvSpPr/>
            <p:nvPr/>
          </p:nvSpPr>
          <p:spPr>
            <a:xfrm>
              <a:off x="4799553" y="4453500"/>
              <a:ext cx="189278" cy="107855"/>
            </a:xfrm>
            <a:custGeom>
              <a:avLst/>
              <a:gdLst/>
              <a:ahLst/>
              <a:cxnLst/>
              <a:rect l="l" t="t" r="r" b="b"/>
              <a:pathLst>
                <a:path w="5693" h="3244" extrusionOk="0">
                  <a:moveTo>
                    <a:pt x="1089" y="1"/>
                  </a:moveTo>
                  <a:cubicBezTo>
                    <a:pt x="485" y="1"/>
                    <a:pt x="90" y="263"/>
                    <a:pt x="44" y="416"/>
                  </a:cubicBezTo>
                  <a:cubicBezTo>
                    <a:pt x="1" y="572"/>
                    <a:pt x="142" y="713"/>
                    <a:pt x="371" y="713"/>
                  </a:cubicBezTo>
                  <a:cubicBezTo>
                    <a:pt x="444" y="713"/>
                    <a:pt x="527" y="698"/>
                    <a:pt x="615" y="666"/>
                  </a:cubicBezTo>
                  <a:cubicBezTo>
                    <a:pt x="674" y="643"/>
                    <a:pt x="739" y="633"/>
                    <a:pt x="809" y="633"/>
                  </a:cubicBezTo>
                  <a:cubicBezTo>
                    <a:pt x="1167" y="633"/>
                    <a:pt x="1645" y="902"/>
                    <a:pt x="1944" y="1237"/>
                  </a:cubicBezTo>
                  <a:cubicBezTo>
                    <a:pt x="2301" y="1637"/>
                    <a:pt x="3443" y="3243"/>
                    <a:pt x="3443" y="3243"/>
                  </a:cubicBezTo>
                  <a:lnTo>
                    <a:pt x="5692" y="3243"/>
                  </a:lnTo>
                  <a:lnTo>
                    <a:pt x="5692" y="3236"/>
                  </a:lnTo>
                  <a:cubicBezTo>
                    <a:pt x="5692" y="3236"/>
                    <a:pt x="2965" y="516"/>
                    <a:pt x="1908" y="151"/>
                  </a:cubicBezTo>
                  <a:cubicBezTo>
                    <a:pt x="1607" y="43"/>
                    <a:pt x="1331" y="1"/>
                    <a:pt x="1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5" name="Google Shape;27655;p45"/>
            <p:cNvSpPr/>
            <p:nvPr/>
          </p:nvSpPr>
          <p:spPr>
            <a:xfrm>
              <a:off x="4886227" y="4522154"/>
              <a:ext cx="91929" cy="38966"/>
            </a:xfrm>
            <a:custGeom>
              <a:avLst/>
              <a:gdLst/>
              <a:ahLst/>
              <a:cxnLst/>
              <a:rect l="l" t="t" r="r" b="b"/>
              <a:pathLst>
                <a:path w="2765" h="1172" extrusionOk="0">
                  <a:moveTo>
                    <a:pt x="1" y="0"/>
                  </a:moveTo>
                  <a:lnTo>
                    <a:pt x="1" y="0"/>
                  </a:lnTo>
                  <a:cubicBezTo>
                    <a:pt x="415" y="564"/>
                    <a:pt x="843" y="1171"/>
                    <a:pt x="843" y="1171"/>
                  </a:cubicBezTo>
                  <a:lnTo>
                    <a:pt x="2379" y="1171"/>
                  </a:lnTo>
                  <a:lnTo>
                    <a:pt x="2764" y="1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6" name="Google Shape;27656;p45"/>
            <p:cNvSpPr/>
            <p:nvPr/>
          </p:nvSpPr>
          <p:spPr>
            <a:xfrm>
              <a:off x="4497343" y="4551943"/>
              <a:ext cx="491498" cy="121719"/>
            </a:xfrm>
            <a:custGeom>
              <a:avLst/>
              <a:gdLst/>
              <a:ahLst/>
              <a:cxnLst/>
              <a:rect l="l" t="t" r="r" b="b"/>
              <a:pathLst>
                <a:path w="14783" h="3661" extrusionOk="0">
                  <a:moveTo>
                    <a:pt x="4296" y="0"/>
                  </a:moveTo>
                  <a:cubicBezTo>
                    <a:pt x="2708" y="0"/>
                    <a:pt x="658" y="92"/>
                    <a:pt x="1" y="275"/>
                  </a:cubicBezTo>
                  <a:cubicBezTo>
                    <a:pt x="1" y="275"/>
                    <a:pt x="37" y="768"/>
                    <a:pt x="186" y="1418"/>
                  </a:cubicBezTo>
                  <a:cubicBezTo>
                    <a:pt x="344" y="2060"/>
                    <a:pt x="644" y="3660"/>
                    <a:pt x="3421" y="3660"/>
                  </a:cubicBezTo>
                  <a:cubicBezTo>
                    <a:pt x="6199" y="3660"/>
                    <a:pt x="6185" y="1775"/>
                    <a:pt x="6570" y="1603"/>
                  </a:cubicBezTo>
                  <a:cubicBezTo>
                    <a:pt x="6956" y="1439"/>
                    <a:pt x="7163" y="1375"/>
                    <a:pt x="7392" y="1375"/>
                  </a:cubicBezTo>
                  <a:cubicBezTo>
                    <a:pt x="7627" y="1375"/>
                    <a:pt x="7827" y="1425"/>
                    <a:pt x="8213" y="1603"/>
                  </a:cubicBezTo>
                  <a:cubicBezTo>
                    <a:pt x="8598" y="1782"/>
                    <a:pt x="8584" y="3660"/>
                    <a:pt x="11362" y="3660"/>
                  </a:cubicBezTo>
                  <a:cubicBezTo>
                    <a:pt x="14140" y="3660"/>
                    <a:pt x="14447" y="2060"/>
                    <a:pt x="14597" y="1418"/>
                  </a:cubicBezTo>
                  <a:cubicBezTo>
                    <a:pt x="14747" y="775"/>
                    <a:pt x="14782" y="275"/>
                    <a:pt x="14782" y="275"/>
                  </a:cubicBezTo>
                  <a:cubicBezTo>
                    <a:pt x="14121" y="95"/>
                    <a:pt x="12048" y="2"/>
                    <a:pt x="10454" y="2"/>
                  </a:cubicBezTo>
                  <a:cubicBezTo>
                    <a:pt x="9400" y="2"/>
                    <a:pt x="8555" y="43"/>
                    <a:pt x="8470" y="125"/>
                  </a:cubicBezTo>
                  <a:cubicBezTo>
                    <a:pt x="8337" y="259"/>
                    <a:pt x="7902" y="281"/>
                    <a:pt x="7627" y="281"/>
                  </a:cubicBezTo>
                  <a:cubicBezTo>
                    <a:pt x="7489" y="281"/>
                    <a:pt x="7392" y="275"/>
                    <a:pt x="7392" y="275"/>
                  </a:cubicBezTo>
                  <a:cubicBezTo>
                    <a:pt x="7392" y="275"/>
                    <a:pt x="7282" y="282"/>
                    <a:pt x="7130" y="282"/>
                  </a:cubicBezTo>
                  <a:cubicBezTo>
                    <a:pt x="6856" y="282"/>
                    <a:pt x="6447" y="259"/>
                    <a:pt x="6313" y="125"/>
                  </a:cubicBezTo>
                  <a:cubicBezTo>
                    <a:pt x="6230" y="42"/>
                    <a:pt x="5368" y="0"/>
                    <a:pt x="4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7" name="Google Shape;27657;p45"/>
            <p:cNvSpPr/>
            <p:nvPr/>
          </p:nvSpPr>
          <p:spPr>
            <a:xfrm>
              <a:off x="4524406" y="4574883"/>
              <a:ext cx="171225" cy="76403"/>
            </a:xfrm>
            <a:custGeom>
              <a:avLst/>
              <a:gdLst/>
              <a:ahLst/>
              <a:cxnLst/>
              <a:rect l="l" t="t" r="r" b="b"/>
              <a:pathLst>
                <a:path w="5150" h="2298" extrusionOk="0">
                  <a:moveTo>
                    <a:pt x="3622" y="1"/>
                  </a:moveTo>
                  <a:cubicBezTo>
                    <a:pt x="2496" y="1"/>
                    <a:pt x="992" y="91"/>
                    <a:pt x="1" y="199"/>
                  </a:cubicBezTo>
                  <a:cubicBezTo>
                    <a:pt x="1" y="199"/>
                    <a:pt x="277" y="2298"/>
                    <a:pt x="2407" y="2298"/>
                  </a:cubicBezTo>
                  <a:cubicBezTo>
                    <a:pt x="2472" y="2298"/>
                    <a:pt x="2539" y="2296"/>
                    <a:pt x="2607" y="2292"/>
                  </a:cubicBezTo>
                  <a:cubicBezTo>
                    <a:pt x="4921" y="2156"/>
                    <a:pt x="5149" y="521"/>
                    <a:pt x="5149" y="199"/>
                  </a:cubicBezTo>
                  <a:cubicBezTo>
                    <a:pt x="5149" y="55"/>
                    <a:pt x="4500" y="1"/>
                    <a:pt x="3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8" name="Google Shape;27658;p45"/>
            <p:cNvSpPr/>
            <p:nvPr/>
          </p:nvSpPr>
          <p:spPr>
            <a:xfrm>
              <a:off x="4790543" y="4574883"/>
              <a:ext cx="171225" cy="76403"/>
            </a:xfrm>
            <a:custGeom>
              <a:avLst/>
              <a:gdLst/>
              <a:ahLst/>
              <a:cxnLst/>
              <a:rect l="l" t="t" r="r" b="b"/>
              <a:pathLst>
                <a:path w="5150" h="2298" extrusionOk="0">
                  <a:moveTo>
                    <a:pt x="1526" y="1"/>
                  </a:moveTo>
                  <a:cubicBezTo>
                    <a:pt x="649" y="1"/>
                    <a:pt x="1" y="55"/>
                    <a:pt x="1" y="199"/>
                  </a:cubicBezTo>
                  <a:cubicBezTo>
                    <a:pt x="1" y="521"/>
                    <a:pt x="236" y="2156"/>
                    <a:pt x="2543" y="2292"/>
                  </a:cubicBezTo>
                  <a:cubicBezTo>
                    <a:pt x="2611" y="2296"/>
                    <a:pt x="2678" y="2298"/>
                    <a:pt x="2743" y="2298"/>
                  </a:cubicBezTo>
                  <a:cubicBezTo>
                    <a:pt x="4874" y="2298"/>
                    <a:pt x="5149" y="199"/>
                    <a:pt x="5149" y="199"/>
                  </a:cubicBezTo>
                  <a:cubicBezTo>
                    <a:pt x="4154" y="91"/>
                    <a:pt x="2651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9" name="Google Shape;27659;p45"/>
            <p:cNvSpPr/>
            <p:nvPr/>
          </p:nvSpPr>
          <p:spPr>
            <a:xfrm>
              <a:off x="4543423" y="4554204"/>
              <a:ext cx="57252" cy="118029"/>
            </a:xfrm>
            <a:custGeom>
              <a:avLst/>
              <a:gdLst/>
              <a:ahLst/>
              <a:cxnLst/>
              <a:rect l="l" t="t" r="r" b="b"/>
              <a:pathLst>
                <a:path w="1722" h="3550" extrusionOk="0">
                  <a:moveTo>
                    <a:pt x="943" y="0"/>
                  </a:moveTo>
                  <a:lnTo>
                    <a:pt x="0" y="3549"/>
                  </a:lnTo>
                  <a:lnTo>
                    <a:pt x="764" y="3549"/>
                  </a:lnTo>
                  <a:lnTo>
                    <a:pt x="17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0" name="Google Shape;27660;p45"/>
            <p:cNvSpPr/>
            <p:nvPr/>
          </p:nvSpPr>
          <p:spPr>
            <a:xfrm>
              <a:off x="4585180" y="4554204"/>
              <a:ext cx="42557" cy="118029"/>
            </a:xfrm>
            <a:custGeom>
              <a:avLst/>
              <a:gdLst/>
              <a:ahLst/>
              <a:cxnLst/>
              <a:rect l="l" t="t" r="r" b="b"/>
              <a:pathLst>
                <a:path w="1280" h="3550" extrusionOk="0">
                  <a:moveTo>
                    <a:pt x="958" y="0"/>
                  </a:moveTo>
                  <a:lnTo>
                    <a:pt x="1" y="3549"/>
                  </a:lnTo>
                  <a:lnTo>
                    <a:pt x="329" y="3549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1" name="Google Shape;27661;p45"/>
            <p:cNvSpPr/>
            <p:nvPr/>
          </p:nvSpPr>
          <p:spPr>
            <a:xfrm>
              <a:off x="4636014" y="4554204"/>
              <a:ext cx="42058" cy="118029"/>
            </a:xfrm>
            <a:custGeom>
              <a:avLst/>
              <a:gdLst/>
              <a:ahLst/>
              <a:cxnLst/>
              <a:rect l="l" t="t" r="r" b="b"/>
              <a:pathLst>
                <a:path w="1265" h="3550" extrusionOk="0">
                  <a:moveTo>
                    <a:pt x="943" y="0"/>
                  </a:moveTo>
                  <a:lnTo>
                    <a:pt x="0" y="3549"/>
                  </a:lnTo>
                  <a:lnTo>
                    <a:pt x="321" y="3549"/>
                  </a:lnTo>
                  <a:lnTo>
                    <a:pt x="126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2" name="Google Shape;27662;p45"/>
            <p:cNvSpPr/>
            <p:nvPr/>
          </p:nvSpPr>
          <p:spPr>
            <a:xfrm>
              <a:off x="4804806" y="4554204"/>
              <a:ext cx="57252" cy="118029"/>
            </a:xfrm>
            <a:custGeom>
              <a:avLst/>
              <a:gdLst/>
              <a:ahLst/>
              <a:cxnLst/>
              <a:rect l="l" t="t" r="r" b="b"/>
              <a:pathLst>
                <a:path w="1722" h="3550" extrusionOk="0">
                  <a:moveTo>
                    <a:pt x="950" y="0"/>
                  </a:moveTo>
                  <a:lnTo>
                    <a:pt x="0" y="3549"/>
                  </a:lnTo>
                  <a:lnTo>
                    <a:pt x="779" y="3549"/>
                  </a:lnTo>
                  <a:lnTo>
                    <a:pt x="17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3" name="Google Shape;27663;p45"/>
            <p:cNvSpPr/>
            <p:nvPr/>
          </p:nvSpPr>
          <p:spPr>
            <a:xfrm>
              <a:off x="4847062" y="4554204"/>
              <a:ext cx="42291" cy="118029"/>
            </a:xfrm>
            <a:custGeom>
              <a:avLst/>
              <a:gdLst/>
              <a:ahLst/>
              <a:cxnLst/>
              <a:rect l="l" t="t" r="r" b="b"/>
              <a:pathLst>
                <a:path w="1272" h="3550" extrusionOk="0">
                  <a:moveTo>
                    <a:pt x="943" y="0"/>
                  </a:moveTo>
                  <a:lnTo>
                    <a:pt x="0" y="3549"/>
                  </a:lnTo>
                  <a:lnTo>
                    <a:pt x="322" y="35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4" name="Google Shape;27664;p45"/>
            <p:cNvSpPr/>
            <p:nvPr/>
          </p:nvSpPr>
          <p:spPr>
            <a:xfrm>
              <a:off x="4897397" y="4554204"/>
              <a:ext cx="42524" cy="118029"/>
            </a:xfrm>
            <a:custGeom>
              <a:avLst/>
              <a:gdLst/>
              <a:ahLst/>
              <a:cxnLst/>
              <a:rect l="l" t="t" r="r" b="b"/>
              <a:pathLst>
                <a:path w="1279" h="3550" extrusionOk="0">
                  <a:moveTo>
                    <a:pt x="950" y="0"/>
                  </a:moveTo>
                  <a:lnTo>
                    <a:pt x="0" y="3549"/>
                  </a:lnTo>
                  <a:lnTo>
                    <a:pt x="322" y="3549"/>
                  </a:lnTo>
                  <a:lnTo>
                    <a:pt x="12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5" name="Google Shape;27665;p45"/>
            <p:cNvSpPr/>
            <p:nvPr/>
          </p:nvSpPr>
          <p:spPr>
            <a:xfrm>
              <a:off x="4712448" y="4584591"/>
              <a:ext cx="61275" cy="24005"/>
            </a:xfrm>
            <a:custGeom>
              <a:avLst/>
              <a:gdLst/>
              <a:ahLst/>
              <a:cxnLst/>
              <a:rect l="l" t="t" r="r" b="b"/>
              <a:pathLst>
                <a:path w="1843" h="722" extrusionOk="0">
                  <a:moveTo>
                    <a:pt x="922" y="0"/>
                  </a:moveTo>
                  <a:cubicBezTo>
                    <a:pt x="529" y="0"/>
                    <a:pt x="308" y="193"/>
                    <a:pt x="0" y="721"/>
                  </a:cubicBezTo>
                  <a:cubicBezTo>
                    <a:pt x="36" y="679"/>
                    <a:pt x="65" y="650"/>
                    <a:pt x="100" y="636"/>
                  </a:cubicBezTo>
                  <a:cubicBezTo>
                    <a:pt x="486" y="464"/>
                    <a:pt x="686" y="400"/>
                    <a:pt x="922" y="400"/>
                  </a:cubicBezTo>
                  <a:cubicBezTo>
                    <a:pt x="1150" y="400"/>
                    <a:pt x="1357" y="457"/>
                    <a:pt x="1743" y="636"/>
                  </a:cubicBezTo>
                  <a:cubicBezTo>
                    <a:pt x="1779" y="650"/>
                    <a:pt x="1814" y="679"/>
                    <a:pt x="1843" y="721"/>
                  </a:cubicBezTo>
                  <a:cubicBezTo>
                    <a:pt x="1536" y="193"/>
                    <a:pt x="1314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66" name="Google Shape;27666;p45"/>
          <p:cNvGrpSpPr/>
          <p:nvPr/>
        </p:nvGrpSpPr>
        <p:grpSpPr>
          <a:xfrm>
            <a:off x="3389460" y="3508226"/>
            <a:ext cx="599006" cy="489193"/>
            <a:chOff x="6995333" y="1991109"/>
            <a:chExt cx="497637" cy="406374"/>
          </a:xfrm>
        </p:grpSpPr>
        <p:sp>
          <p:nvSpPr>
            <p:cNvPr id="27667" name="Google Shape;27667;p45"/>
            <p:cNvSpPr/>
            <p:nvPr/>
          </p:nvSpPr>
          <p:spPr>
            <a:xfrm>
              <a:off x="7007202" y="2001681"/>
              <a:ext cx="473677" cy="383211"/>
            </a:xfrm>
            <a:custGeom>
              <a:avLst/>
              <a:gdLst/>
              <a:ahLst/>
              <a:cxnLst/>
              <a:rect l="l" t="t" r="r" b="b"/>
              <a:pathLst>
                <a:path w="14247" h="11526" extrusionOk="0">
                  <a:moveTo>
                    <a:pt x="10233" y="1"/>
                  </a:moveTo>
                  <a:lnTo>
                    <a:pt x="0" y="8641"/>
                  </a:lnTo>
                  <a:lnTo>
                    <a:pt x="1642" y="11526"/>
                  </a:lnTo>
                  <a:lnTo>
                    <a:pt x="14246" y="7063"/>
                  </a:lnTo>
                  <a:lnTo>
                    <a:pt x="102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8" name="Google Shape;27668;p45"/>
            <p:cNvSpPr/>
            <p:nvPr/>
          </p:nvSpPr>
          <p:spPr>
            <a:xfrm>
              <a:off x="7143213" y="2305321"/>
              <a:ext cx="148916" cy="92162"/>
            </a:xfrm>
            <a:custGeom>
              <a:avLst/>
              <a:gdLst/>
              <a:ahLst/>
              <a:cxnLst/>
              <a:rect l="l" t="t" r="r" b="b"/>
              <a:pathLst>
                <a:path w="4479" h="2772" extrusionOk="0">
                  <a:moveTo>
                    <a:pt x="4071" y="1"/>
                  </a:moveTo>
                  <a:lnTo>
                    <a:pt x="3571" y="186"/>
                  </a:lnTo>
                  <a:lnTo>
                    <a:pt x="3807" y="858"/>
                  </a:lnTo>
                  <a:cubicBezTo>
                    <a:pt x="3878" y="1050"/>
                    <a:pt x="3785" y="1265"/>
                    <a:pt x="3586" y="1336"/>
                  </a:cubicBezTo>
                  <a:lnTo>
                    <a:pt x="1222" y="2193"/>
                  </a:lnTo>
                  <a:cubicBezTo>
                    <a:pt x="1178" y="2210"/>
                    <a:pt x="1130" y="2219"/>
                    <a:pt x="1083" y="2219"/>
                  </a:cubicBezTo>
                  <a:cubicBezTo>
                    <a:pt x="1032" y="2219"/>
                    <a:pt x="981" y="2208"/>
                    <a:pt x="936" y="2186"/>
                  </a:cubicBezTo>
                  <a:cubicBezTo>
                    <a:pt x="843" y="2143"/>
                    <a:pt x="772" y="2064"/>
                    <a:pt x="736" y="1972"/>
                  </a:cubicBezTo>
                  <a:lnTo>
                    <a:pt x="501" y="1300"/>
                  </a:lnTo>
                  <a:lnTo>
                    <a:pt x="1" y="1493"/>
                  </a:lnTo>
                  <a:lnTo>
                    <a:pt x="236" y="2164"/>
                  </a:lnTo>
                  <a:cubicBezTo>
                    <a:pt x="322" y="2393"/>
                    <a:pt x="486" y="2571"/>
                    <a:pt x="715" y="2679"/>
                  </a:cubicBezTo>
                  <a:cubicBezTo>
                    <a:pt x="836" y="2743"/>
                    <a:pt x="965" y="2771"/>
                    <a:pt x="1093" y="2771"/>
                  </a:cubicBezTo>
                  <a:cubicBezTo>
                    <a:pt x="1200" y="2771"/>
                    <a:pt x="1308" y="2750"/>
                    <a:pt x="1400" y="2700"/>
                  </a:cubicBezTo>
                  <a:lnTo>
                    <a:pt x="3764" y="1836"/>
                  </a:lnTo>
                  <a:cubicBezTo>
                    <a:pt x="4235" y="1672"/>
                    <a:pt x="4478" y="1143"/>
                    <a:pt x="4307" y="672"/>
                  </a:cubicBezTo>
                  <a:lnTo>
                    <a:pt x="40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9" name="Google Shape;27669;p45"/>
            <p:cNvSpPr/>
            <p:nvPr/>
          </p:nvSpPr>
          <p:spPr>
            <a:xfrm>
              <a:off x="7335510" y="1991109"/>
              <a:ext cx="157460" cy="255873"/>
            </a:xfrm>
            <a:custGeom>
              <a:avLst/>
              <a:gdLst/>
              <a:ahLst/>
              <a:cxnLst/>
              <a:rect l="l" t="t" r="r" b="b"/>
              <a:pathLst>
                <a:path w="4736" h="7696" extrusionOk="0">
                  <a:moveTo>
                    <a:pt x="355" y="0"/>
                  </a:moveTo>
                  <a:cubicBezTo>
                    <a:pt x="304" y="0"/>
                    <a:pt x="251" y="13"/>
                    <a:pt x="201" y="40"/>
                  </a:cubicBezTo>
                  <a:cubicBezTo>
                    <a:pt x="51" y="133"/>
                    <a:pt x="1" y="319"/>
                    <a:pt x="87" y="469"/>
                  </a:cubicBezTo>
                  <a:lnTo>
                    <a:pt x="4107" y="7531"/>
                  </a:lnTo>
                  <a:cubicBezTo>
                    <a:pt x="4157" y="7638"/>
                    <a:pt x="4264" y="7695"/>
                    <a:pt x="4371" y="7695"/>
                  </a:cubicBezTo>
                  <a:cubicBezTo>
                    <a:pt x="4428" y="7695"/>
                    <a:pt x="4478" y="7674"/>
                    <a:pt x="4535" y="7652"/>
                  </a:cubicBezTo>
                  <a:cubicBezTo>
                    <a:pt x="4685" y="7559"/>
                    <a:pt x="4735" y="7374"/>
                    <a:pt x="4650" y="7224"/>
                  </a:cubicBezTo>
                  <a:lnTo>
                    <a:pt x="629" y="161"/>
                  </a:lnTo>
                  <a:cubicBezTo>
                    <a:pt x="571" y="59"/>
                    <a:pt x="466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0" name="Google Shape;27670;p45"/>
            <p:cNvSpPr/>
            <p:nvPr/>
          </p:nvSpPr>
          <p:spPr>
            <a:xfrm>
              <a:off x="6995333" y="2278358"/>
              <a:ext cx="78597" cy="116998"/>
            </a:xfrm>
            <a:custGeom>
              <a:avLst/>
              <a:gdLst/>
              <a:ahLst/>
              <a:cxnLst/>
              <a:rect l="l" t="t" r="r" b="b"/>
              <a:pathLst>
                <a:path w="2364" h="3519" extrusionOk="0">
                  <a:moveTo>
                    <a:pt x="357" y="1"/>
                  </a:moveTo>
                  <a:cubicBezTo>
                    <a:pt x="306" y="1"/>
                    <a:pt x="255" y="13"/>
                    <a:pt x="207" y="41"/>
                  </a:cubicBezTo>
                  <a:cubicBezTo>
                    <a:pt x="57" y="133"/>
                    <a:pt x="0" y="319"/>
                    <a:pt x="93" y="476"/>
                  </a:cubicBezTo>
                  <a:lnTo>
                    <a:pt x="1735" y="3354"/>
                  </a:lnTo>
                  <a:cubicBezTo>
                    <a:pt x="1785" y="3461"/>
                    <a:pt x="1892" y="3518"/>
                    <a:pt x="1999" y="3518"/>
                  </a:cubicBezTo>
                  <a:cubicBezTo>
                    <a:pt x="2057" y="3518"/>
                    <a:pt x="2099" y="3497"/>
                    <a:pt x="2164" y="3475"/>
                  </a:cubicBezTo>
                  <a:cubicBezTo>
                    <a:pt x="2314" y="3382"/>
                    <a:pt x="2364" y="3197"/>
                    <a:pt x="2278" y="3047"/>
                  </a:cubicBezTo>
                  <a:lnTo>
                    <a:pt x="636" y="162"/>
                  </a:lnTo>
                  <a:cubicBezTo>
                    <a:pt x="572" y="60"/>
                    <a:pt x="466" y="1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1" name="Google Shape;27671;p45"/>
            <p:cNvSpPr/>
            <p:nvPr/>
          </p:nvSpPr>
          <p:spPr>
            <a:xfrm>
              <a:off x="7044239" y="2248835"/>
              <a:ext cx="77666" cy="120855"/>
            </a:xfrm>
            <a:custGeom>
              <a:avLst/>
              <a:gdLst/>
              <a:ahLst/>
              <a:cxnLst/>
              <a:rect l="l" t="t" r="r" b="b"/>
              <a:pathLst>
                <a:path w="2336" h="3635" extrusionOk="0">
                  <a:moveTo>
                    <a:pt x="393" y="0"/>
                  </a:moveTo>
                  <a:lnTo>
                    <a:pt x="0" y="222"/>
                  </a:lnTo>
                  <a:lnTo>
                    <a:pt x="1942" y="3635"/>
                  </a:lnTo>
                  <a:lnTo>
                    <a:pt x="2335" y="3414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2" name="Google Shape;27672;p45"/>
            <p:cNvSpPr/>
            <p:nvPr/>
          </p:nvSpPr>
          <p:spPr>
            <a:xfrm>
              <a:off x="7029278" y="2034429"/>
              <a:ext cx="338593" cy="275456"/>
            </a:xfrm>
            <a:custGeom>
              <a:avLst/>
              <a:gdLst/>
              <a:ahLst/>
              <a:cxnLst/>
              <a:rect l="l" t="t" r="r" b="b"/>
              <a:pathLst>
                <a:path w="10184" h="8285" extrusionOk="0">
                  <a:moveTo>
                    <a:pt x="10126" y="1"/>
                  </a:moveTo>
                  <a:lnTo>
                    <a:pt x="0" y="8220"/>
                  </a:lnTo>
                  <a:lnTo>
                    <a:pt x="57" y="8284"/>
                  </a:lnTo>
                  <a:lnTo>
                    <a:pt x="10183" y="72"/>
                  </a:lnTo>
                  <a:lnTo>
                    <a:pt x="101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3" name="Google Shape;27673;p45"/>
            <p:cNvSpPr/>
            <p:nvPr/>
          </p:nvSpPr>
          <p:spPr>
            <a:xfrm>
              <a:off x="7073196" y="2254487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8" y="0"/>
                  </a:moveTo>
                  <a:cubicBezTo>
                    <a:pt x="102" y="0"/>
                    <a:pt x="75" y="8"/>
                    <a:pt x="50" y="23"/>
                  </a:cubicBezTo>
                  <a:cubicBezTo>
                    <a:pt x="0" y="66"/>
                    <a:pt x="0" y="137"/>
                    <a:pt x="36" y="180"/>
                  </a:cubicBezTo>
                  <a:cubicBezTo>
                    <a:pt x="60" y="212"/>
                    <a:pt x="93" y="226"/>
                    <a:pt x="124" y="226"/>
                  </a:cubicBezTo>
                  <a:cubicBezTo>
                    <a:pt x="150" y="226"/>
                    <a:pt x="174" y="217"/>
                    <a:pt x="193" y="202"/>
                  </a:cubicBezTo>
                  <a:cubicBezTo>
                    <a:pt x="250" y="159"/>
                    <a:pt x="250" y="87"/>
                    <a:pt x="214" y="37"/>
                  </a:cubicBezTo>
                  <a:cubicBezTo>
                    <a:pt x="194" y="13"/>
                    <a:pt x="162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4" name="Google Shape;27674;p45"/>
            <p:cNvSpPr/>
            <p:nvPr/>
          </p:nvSpPr>
          <p:spPr>
            <a:xfrm>
              <a:off x="7110698" y="2223867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7" y="1"/>
                  </a:moveTo>
                  <a:cubicBezTo>
                    <a:pt x="103" y="1"/>
                    <a:pt x="78" y="8"/>
                    <a:pt x="58" y="23"/>
                  </a:cubicBezTo>
                  <a:cubicBezTo>
                    <a:pt x="0" y="66"/>
                    <a:pt x="0" y="137"/>
                    <a:pt x="36" y="187"/>
                  </a:cubicBezTo>
                  <a:cubicBezTo>
                    <a:pt x="63" y="214"/>
                    <a:pt x="97" y="227"/>
                    <a:pt x="128" y="227"/>
                  </a:cubicBezTo>
                  <a:cubicBezTo>
                    <a:pt x="155" y="227"/>
                    <a:pt x="181" y="218"/>
                    <a:pt x="200" y="201"/>
                  </a:cubicBezTo>
                  <a:cubicBezTo>
                    <a:pt x="250" y="159"/>
                    <a:pt x="250" y="87"/>
                    <a:pt x="215" y="44"/>
                  </a:cubicBezTo>
                  <a:cubicBezTo>
                    <a:pt x="194" y="15"/>
                    <a:pt x="161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5" name="Google Shape;27675;p45"/>
            <p:cNvSpPr/>
            <p:nvPr/>
          </p:nvSpPr>
          <p:spPr>
            <a:xfrm>
              <a:off x="7148433" y="2193414"/>
              <a:ext cx="8345" cy="7846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130" y="1"/>
                  </a:moveTo>
                  <a:cubicBezTo>
                    <a:pt x="105" y="1"/>
                    <a:pt x="80" y="10"/>
                    <a:pt x="58" y="32"/>
                  </a:cubicBezTo>
                  <a:cubicBezTo>
                    <a:pt x="1" y="75"/>
                    <a:pt x="1" y="146"/>
                    <a:pt x="37" y="189"/>
                  </a:cubicBezTo>
                  <a:cubicBezTo>
                    <a:pt x="61" y="221"/>
                    <a:pt x="93" y="235"/>
                    <a:pt x="126" y="235"/>
                  </a:cubicBezTo>
                  <a:cubicBezTo>
                    <a:pt x="153" y="235"/>
                    <a:pt x="179" y="226"/>
                    <a:pt x="201" y="210"/>
                  </a:cubicBezTo>
                  <a:cubicBezTo>
                    <a:pt x="251" y="160"/>
                    <a:pt x="251" y="89"/>
                    <a:pt x="215" y="46"/>
                  </a:cubicBezTo>
                  <a:cubicBezTo>
                    <a:pt x="195" y="18"/>
                    <a:pt x="163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6" name="Google Shape;27676;p45"/>
            <p:cNvSpPr/>
            <p:nvPr/>
          </p:nvSpPr>
          <p:spPr>
            <a:xfrm>
              <a:off x="7186201" y="2162893"/>
              <a:ext cx="8345" cy="771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30" y="1"/>
                  </a:moveTo>
                  <a:cubicBezTo>
                    <a:pt x="104" y="1"/>
                    <a:pt x="76" y="10"/>
                    <a:pt x="50" y="29"/>
                  </a:cubicBezTo>
                  <a:cubicBezTo>
                    <a:pt x="0" y="72"/>
                    <a:pt x="0" y="143"/>
                    <a:pt x="36" y="186"/>
                  </a:cubicBezTo>
                  <a:cubicBezTo>
                    <a:pt x="60" y="218"/>
                    <a:pt x="93" y="232"/>
                    <a:pt x="125" y="232"/>
                  </a:cubicBezTo>
                  <a:cubicBezTo>
                    <a:pt x="150" y="232"/>
                    <a:pt x="174" y="223"/>
                    <a:pt x="193" y="207"/>
                  </a:cubicBezTo>
                  <a:cubicBezTo>
                    <a:pt x="250" y="164"/>
                    <a:pt x="250" y="93"/>
                    <a:pt x="215" y="43"/>
                  </a:cubicBezTo>
                  <a:cubicBezTo>
                    <a:pt x="195" y="15"/>
                    <a:pt x="164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7" name="Google Shape;27677;p45"/>
            <p:cNvSpPr/>
            <p:nvPr/>
          </p:nvSpPr>
          <p:spPr>
            <a:xfrm>
              <a:off x="7223935" y="2132473"/>
              <a:ext cx="8112" cy="7680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4" y="0"/>
                  </a:moveTo>
                  <a:cubicBezTo>
                    <a:pt x="65" y="0"/>
                    <a:pt x="15" y="48"/>
                    <a:pt x="8" y="101"/>
                  </a:cubicBezTo>
                  <a:cubicBezTo>
                    <a:pt x="1" y="165"/>
                    <a:pt x="51" y="223"/>
                    <a:pt x="115" y="230"/>
                  </a:cubicBezTo>
                  <a:cubicBezTo>
                    <a:pt x="120" y="230"/>
                    <a:pt x="124" y="230"/>
                    <a:pt x="129" y="230"/>
                  </a:cubicBezTo>
                  <a:cubicBezTo>
                    <a:pt x="187" y="230"/>
                    <a:pt x="237" y="189"/>
                    <a:pt x="243" y="130"/>
                  </a:cubicBezTo>
                  <a:cubicBezTo>
                    <a:pt x="243" y="65"/>
                    <a:pt x="201" y="8"/>
                    <a:pt x="136" y="1"/>
                  </a:cubicBezTo>
                  <a:cubicBezTo>
                    <a:pt x="132" y="1"/>
                    <a:pt x="128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8" name="Google Shape;27678;p45"/>
            <p:cNvSpPr/>
            <p:nvPr/>
          </p:nvSpPr>
          <p:spPr>
            <a:xfrm>
              <a:off x="7261703" y="2101853"/>
              <a:ext cx="8079" cy="7913"/>
            </a:xfrm>
            <a:custGeom>
              <a:avLst/>
              <a:gdLst/>
              <a:ahLst/>
              <a:cxnLst/>
              <a:rect l="l" t="t" r="r" b="b"/>
              <a:pathLst>
                <a:path w="243" h="238" extrusionOk="0">
                  <a:moveTo>
                    <a:pt x="124" y="0"/>
                  </a:moveTo>
                  <a:cubicBezTo>
                    <a:pt x="64" y="0"/>
                    <a:pt x="14" y="48"/>
                    <a:pt x="7" y="108"/>
                  </a:cubicBezTo>
                  <a:cubicBezTo>
                    <a:pt x="0" y="172"/>
                    <a:pt x="43" y="230"/>
                    <a:pt x="107" y="237"/>
                  </a:cubicBezTo>
                  <a:cubicBezTo>
                    <a:pt x="111" y="237"/>
                    <a:pt x="115" y="237"/>
                    <a:pt x="119" y="237"/>
                  </a:cubicBezTo>
                  <a:cubicBezTo>
                    <a:pt x="179" y="237"/>
                    <a:pt x="229" y="190"/>
                    <a:pt x="236" y="130"/>
                  </a:cubicBezTo>
                  <a:cubicBezTo>
                    <a:pt x="243" y="65"/>
                    <a:pt x="200" y="8"/>
                    <a:pt x="136" y="1"/>
                  </a:cubicBezTo>
                  <a:cubicBezTo>
                    <a:pt x="132" y="1"/>
                    <a:pt x="128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9" name="Google Shape;27679;p45"/>
            <p:cNvSpPr/>
            <p:nvPr/>
          </p:nvSpPr>
          <p:spPr>
            <a:xfrm>
              <a:off x="7299205" y="2071432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30" y="1"/>
                  </a:moveTo>
                  <a:cubicBezTo>
                    <a:pt x="105" y="1"/>
                    <a:pt x="79" y="8"/>
                    <a:pt x="57" y="23"/>
                  </a:cubicBezTo>
                  <a:cubicBezTo>
                    <a:pt x="0" y="66"/>
                    <a:pt x="0" y="138"/>
                    <a:pt x="36" y="180"/>
                  </a:cubicBezTo>
                  <a:cubicBezTo>
                    <a:pt x="60" y="212"/>
                    <a:pt x="93" y="226"/>
                    <a:pt x="126" y="226"/>
                  </a:cubicBezTo>
                  <a:cubicBezTo>
                    <a:pt x="152" y="226"/>
                    <a:pt x="178" y="218"/>
                    <a:pt x="200" y="202"/>
                  </a:cubicBezTo>
                  <a:cubicBezTo>
                    <a:pt x="250" y="152"/>
                    <a:pt x="250" y="81"/>
                    <a:pt x="215" y="38"/>
                  </a:cubicBezTo>
                  <a:cubicBezTo>
                    <a:pt x="194" y="13"/>
                    <a:pt x="163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0" name="Google Shape;27680;p45"/>
            <p:cNvSpPr/>
            <p:nvPr/>
          </p:nvSpPr>
          <p:spPr>
            <a:xfrm>
              <a:off x="7336940" y="2040812"/>
              <a:ext cx="8345" cy="7547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29" y="0"/>
                  </a:moveTo>
                  <a:cubicBezTo>
                    <a:pt x="103" y="0"/>
                    <a:pt x="75" y="8"/>
                    <a:pt x="51" y="23"/>
                  </a:cubicBezTo>
                  <a:cubicBezTo>
                    <a:pt x="1" y="66"/>
                    <a:pt x="1" y="137"/>
                    <a:pt x="36" y="180"/>
                  </a:cubicBezTo>
                  <a:cubicBezTo>
                    <a:pt x="60" y="212"/>
                    <a:pt x="93" y="226"/>
                    <a:pt x="125" y="226"/>
                  </a:cubicBezTo>
                  <a:cubicBezTo>
                    <a:pt x="150" y="226"/>
                    <a:pt x="175" y="218"/>
                    <a:pt x="194" y="202"/>
                  </a:cubicBezTo>
                  <a:cubicBezTo>
                    <a:pt x="251" y="159"/>
                    <a:pt x="251" y="87"/>
                    <a:pt x="215" y="37"/>
                  </a:cubicBezTo>
                  <a:cubicBezTo>
                    <a:pt x="195" y="1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1" name="Google Shape;27681;p45"/>
          <p:cNvGrpSpPr/>
          <p:nvPr/>
        </p:nvGrpSpPr>
        <p:grpSpPr>
          <a:xfrm>
            <a:off x="5087894" y="2002697"/>
            <a:ext cx="579803" cy="517464"/>
            <a:chOff x="5483680" y="4484422"/>
            <a:chExt cx="579803" cy="517464"/>
          </a:xfrm>
        </p:grpSpPr>
        <p:sp>
          <p:nvSpPr>
            <p:cNvPr id="27682" name="Google Shape;27682;p45"/>
            <p:cNvSpPr/>
            <p:nvPr/>
          </p:nvSpPr>
          <p:spPr>
            <a:xfrm>
              <a:off x="5555160" y="4532662"/>
              <a:ext cx="436639" cy="420913"/>
            </a:xfrm>
            <a:custGeom>
              <a:avLst/>
              <a:gdLst/>
              <a:ahLst/>
              <a:cxnLst/>
              <a:rect l="l" t="t" r="r" b="b"/>
              <a:pathLst>
                <a:path w="13133" h="12660" extrusionOk="0">
                  <a:moveTo>
                    <a:pt x="6567" y="0"/>
                  </a:moveTo>
                  <a:cubicBezTo>
                    <a:pt x="3280" y="0"/>
                    <a:pt x="503" y="2542"/>
                    <a:pt x="257" y="5872"/>
                  </a:cubicBezTo>
                  <a:cubicBezTo>
                    <a:pt x="0" y="9357"/>
                    <a:pt x="2621" y="12392"/>
                    <a:pt x="6105" y="12642"/>
                  </a:cubicBezTo>
                  <a:cubicBezTo>
                    <a:pt x="6264" y="12654"/>
                    <a:pt x="6421" y="12659"/>
                    <a:pt x="6577" y="12659"/>
                  </a:cubicBezTo>
                  <a:cubicBezTo>
                    <a:pt x="9860" y="12659"/>
                    <a:pt x="12637" y="10120"/>
                    <a:pt x="12882" y="6793"/>
                  </a:cubicBezTo>
                  <a:cubicBezTo>
                    <a:pt x="13132" y="3309"/>
                    <a:pt x="10511" y="274"/>
                    <a:pt x="7027" y="17"/>
                  </a:cubicBezTo>
                  <a:cubicBezTo>
                    <a:pt x="6873" y="6"/>
                    <a:pt x="6719" y="0"/>
                    <a:pt x="6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3" name="Google Shape;27683;p45"/>
            <p:cNvSpPr/>
            <p:nvPr/>
          </p:nvSpPr>
          <p:spPr>
            <a:xfrm>
              <a:off x="5561776" y="4553441"/>
              <a:ext cx="408180" cy="379121"/>
            </a:xfrm>
            <a:custGeom>
              <a:avLst/>
              <a:gdLst/>
              <a:ahLst/>
              <a:cxnLst/>
              <a:rect l="l" t="t" r="r" b="b"/>
              <a:pathLst>
                <a:path w="12277" h="11403" extrusionOk="0">
                  <a:moveTo>
                    <a:pt x="6385" y="177"/>
                  </a:moveTo>
                  <a:cubicBezTo>
                    <a:pt x="7249" y="177"/>
                    <a:pt x="8106" y="384"/>
                    <a:pt x="8899" y="791"/>
                  </a:cubicBezTo>
                  <a:cubicBezTo>
                    <a:pt x="10212" y="1470"/>
                    <a:pt x="11184" y="2612"/>
                    <a:pt x="11626" y="4019"/>
                  </a:cubicBezTo>
                  <a:cubicBezTo>
                    <a:pt x="12076" y="5419"/>
                    <a:pt x="11962" y="6911"/>
                    <a:pt x="11284" y="8218"/>
                  </a:cubicBezTo>
                  <a:cubicBezTo>
                    <a:pt x="10605" y="9532"/>
                    <a:pt x="9463" y="10510"/>
                    <a:pt x="8056" y="10953"/>
                  </a:cubicBezTo>
                  <a:cubicBezTo>
                    <a:pt x="7502" y="11131"/>
                    <a:pt x="6935" y="11219"/>
                    <a:pt x="6370" y="11219"/>
                  </a:cubicBezTo>
                  <a:cubicBezTo>
                    <a:pt x="5508" y="11219"/>
                    <a:pt x="4651" y="11013"/>
                    <a:pt x="3857" y="10603"/>
                  </a:cubicBezTo>
                  <a:cubicBezTo>
                    <a:pt x="2543" y="9925"/>
                    <a:pt x="1572" y="8782"/>
                    <a:pt x="1122" y="7382"/>
                  </a:cubicBezTo>
                  <a:cubicBezTo>
                    <a:pt x="194" y="4490"/>
                    <a:pt x="1800" y="1377"/>
                    <a:pt x="4693" y="449"/>
                  </a:cubicBezTo>
                  <a:cubicBezTo>
                    <a:pt x="5250" y="270"/>
                    <a:pt x="5821" y="177"/>
                    <a:pt x="6385" y="177"/>
                  </a:cubicBezTo>
                  <a:close/>
                  <a:moveTo>
                    <a:pt x="6394" y="1"/>
                  </a:moveTo>
                  <a:cubicBezTo>
                    <a:pt x="5806" y="1"/>
                    <a:pt x="5216" y="93"/>
                    <a:pt x="4643" y="277"/>
                  </a:cubicBezTo>
                  <a:cubicBezTo>
                    <a:pt x="1651" y="1234"/>
                    <a:pt x="1" y="4447"/>
                    <a:pt x="958" y="7432"/>
                  </a:cubicBezTo>
                  <a:cubicBezTo>
                    <a:pt x="1422" y="8889"/>
                    <a:pt x="2422" y="10067"/>
                    <a:pt x="3778" y="10767"/>
                  </a:cubicBezTo>
                  <a:cubicBezTo>
                    <a:pt x="4585" y="11188"/>
                    <a:pt x="5478" y="11403"/>
                    <a:pt x="6371" y="11403"/>
                  </a:cubicBezTo>
                  <a:cubicBezTo>
                    <a:pt x="6956" y="11403"/>
                    <a:pt x="7542" y="11303"/>
                    <a:pt x="8120" y="11131"/>
                  </a:cubicBezTo>
                  <a:cubicBezTo>
                    <a:pt x="9577" y="10667"/>
                    <a:pt x="10755" y="9667"/>
                    <a:pt x="11455" y="8311"/>
                  </a:cubicBezTo>
                  <a:cubicBezTo>
                    <a:pt x="12148" y="6954"/>
                    <a:pt x="12276" y="5412"/>
                    <a:pt x="11812" y="3962"/>
                  </a:cubicBezTo>
                  <a:cubicBezTo>
                    <a:pt x="11348" y="2505"/>
                    <a:pt x="10348" y="1334"/>
                    <a:pt x="8991" y="634"/>
                  </a:cubicBezTo>
                  <a:cubicBezTo>
                    <a:pt x="8174" y="212"/>
                    <a:pt x="7286" y="1"/>
                    <a:pt x="63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4" name="Google Shape;27684;p45"/>
            <p:cNvSpPr/>
            <p:nvPr/>
          </p:nvSpPr>
          <p:spPr>
            <a:xfrm>
              <a:off x="5594324" y="4569366"/>
              <a:ext cx="358541" cy="346805"/>
            </a:xfrm>
            <a:custGeom>
              <a:avLst/>
              <a:gdLst/>
              <a:ahLst/>
              <a:cxnLst/>
              <a:rect l="l" t="t" r="r" b="b"/>
              <a:pathLst>
                <a:path w="10784" h="10431" extrusionOk="0">
                  <a:moveTo>
                    <a:pt x="5406" y="91"/>
                  </a:moveTo>
                  <a:cubicBezTo>
                    <a:pt x="6206" y="91"/>
                    <a:pt x="6998" y="284"/>
                    <a:pt x="7741" y="662"/>
                  </a:cubicBezTo>
                  <a:cubicBezTo>
                    <a:pt x="8955" y="1291"/>
                    <a:pt x="9855" y="2355"/>
                    <a:pt x="10276" y="3654"/>
                  </a:cubicBezTo>
                  <a:cubicBezTo>
                    <a:pt x="10697" y="4961"/>
                    <a:pt x="10583" y="6354"/>
                    <a:pt x="9955" y="7568"/>
                  </a:cubicBezTo>
                  <a:cubicBezTo>
                    <a:pt x="9333" y="8781"/>
                    <a:pt x="8269" y="9681"/>
                    <a:pt x="6963" y="10103"/>
                  </a:cubicBezTo>
                  <a:cubicBezTo>
                    <a:pt x="6444" y="10269"/>
                    <a:pt x="5919" y="10348"/>
                    <a:pt x="5402" y="10348"/>
                  </a:cubicBezTo>
                  <a:cubicBezTo>
                    <a:pt x="3235" y="10348"/>
                    <a:pt x="1219" y="8957"/>
                    <a:pt x="522" y="6789"/>
                  </a:cubicBezTo>
                  <a:cubicBezTo>
                    <a:pt x="100" y="5482"/>
                    <a:pt x="214" y="4090"/>
                    <a:pt x="843" y="2876"/>
                  </a:cubicBezTo>
                  <a:cubicBezTo>
                    <a:pt x="1464" y="1662"/>
                    <a:pt x="2528" y="762"/>
                    <a:pt x="3835" y="341"/>
                  </a:cubicBezTo>
                  <a:cubicBezTo>
                    <a:pt x="4349" y="177"/>
                    <a:pt x="4877" y="91"/>
                    <a:pt x="5406" y="91"/>
                  </a:cubicBezTo>
                  <a:close/>
                  <a:moveTo>
                    <a:pt x="5411" y="1"/>
                  </a:moveTo>
                  <a:cubicBezTo>
                    <a:pt x="4874" y="1"/>
                    <a:pt x="4333" y="85"/>
                    <a:pt x="3806" y="255"/>
                  </a:cubicBezTo>
                  <a:cubicBezTo>
                    <a:pt x="2478" y="684"/>
                    <a:pt x="1407" y="1598"/>
                    <a:pt x="764" y="2833"/>
                  </a:cubicBezTo>
                  <a:cubicBezTo>
                    <a:pt x="122" y="4068"/>
                    <a:pt x="0" y="5475"/>
                    <a:pt x="429" y="6803"/>
                  </a:cubicBezTo>
                  <a:cubicBezTo>
                    <a:pt x="1143" y="9017"/>
                    <a:pt x="3199" y="10431"/>
                    <a:pt x="5406" y="10431"/>
                  </a:cubicBezTo>
                  <a:cubicBezTo>
                    <a:pt x="5927" y="10431"/>
                    <a:pt x="6456" y="10352"/>
                    <a:pt x="6984" y="10181"/>
                  </a:cubicBezTo>
                  <a:cubicBezTo>
                    <a:pt x="8312" y="9753"/>
                    <a:pt x="9391" y="8839"/>
                    <a:pt x="10026" y="7603"/>
                  </a:cubicBezTo>
                  <a:cubicBezTo>
                    <a:pt x="10669" y="6368"/>
                    <a:pt x="10783" y="4961"/>
                    <a:pt x="10355" y="3626"/>
                  </a:cubicBezTo>
                  <a:cubicBezTo>
                    <a:pt x="9926" y="2298"/>
                    <a:pt x="9019" y="1219"/>
                    <a:pt x="7777" y="584"/>
                  </a:cubicBezTo>
                  <a:cubicBezTo>
                    <a:pt x="7036" y="196"/>
                    <a:pt x="6227" y="1"/>
                    <a:pt x="54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5" name="Google Shape;27685;p45"/>
            <p:cNvSpPr/>
            <p:nvPr/>
          </p:nvSpPr>
          <p:spPr>
            <a:xfrm>
              <a:off x="5621387" y="4606536"/>
              <a:ext cx="293243" cy="272629"/>
            </a:xfrm>
            <a:custGeom>
              <a:avLst/>
              <a:gdLst/>
              <a:ahLst/>
              <a:cxnLst/>
              <a:rect l="l" t="t" r="r" b="b"/>
              <a:pathLst>
                <a:path w="8820" h="8200" extrusionOk="0">
                  <a:moveTo>
                    <a:pt x="4578" y="101"/>
                  </a:moveTo>
                  <a:cubicBezTo>
                    <a:pt x="6277" y="101"/>
                    <a:pt x="7848" y="1180"/>
                    <a:pt x="8391" y="2879"/>
                  </a:cubicBezTo>
                  <a:cubicBezTo>
                    <a:pt x="8719" y="3893"/>
                    <a:pt x="8634" y="4971"/>
                    <a:pt x="8141" y="5928"/>
                  </a:cubicBezTo>
                  <a:cubicBezTo>
                    <a:pt x="7648" y="6885"/>
                    <a:pt x="6820" y="7578"/>
                    <a:pt x="5806" y="7913"/>
                  </a:cubicBezTo>
                  <a:cubicBezTo>
                    <a:pt x="5400" y="8044"/>
                    <a:pt x="4988" y="8107"/>
                    <a:pt x="4583" y="8107"/>
                  </a:cubicBezTo>
                  <a:cubicBezTo>
                    <a:pt x="2891" y="8107"/>
                    <a:pt x="1313" y="7021"/>
                    <a:pt x="772" y="5321"/>
                  </a:cubicBezTo>
                  <a:cubicBezTo>
                    <a:pt x="93" y="3222"/>
                    <a:pt x="1250" y="965"/>
                    <a:pt x="3357" y="287"/>
                  </a:cubicBezTo>
                  <a:cubicBezTo>
                    <a:pt x="3771" y="166"/>
                    <a:pt x="4178" y="101"/>
                    <a:pt x="4578" y="101"/>
                  </a:cubicBezTo>
                  <a:close/>
                  <a:moveTo>
                    <a:pt x="4583" y="0"/>
                  </a:moveTo>
                  <a:cubicBezTo>
                    <a:pt x="4172" y="0"/>
                    <a:pt x="3754" y="63"/>
                    <a:pt x="3342" y="194"/>
                  </a:cubicBezTo>
                  <a:cubicBezTo>
                    <a:pt x="1186" y="887"/>
                    <a:pt x="0" y="3193"/>
                    <a:pt x="686" y="5350"/>
                  </a:cubicBezTo>
                  <a:cubicBezTo>
                    <a:pt x="1021" y="6392"/>
                    <a:pt x="1743" y="7242"/>
                    <a:pt x="2714" y="7742"/>
                  </a:cubicBezTo>
                  <a:cubicBezTo>
                    <a:pt x="3307" y="8042"/>
                    <a:pt x="3935" y="8199"/>
                    <a:pt x="4578" y="8199"/>
                  </a:cubicBezTo>
                  <a:cubicBezTo>
                    <a:pt x="4999" y="8199"/>
                    <a:pt x="5420" y="8135"/>
                    <a:pt x="5842" y="7999"/>
                  </a:cubicBezTo>
                  <a:cubicBezTo>
                    <a:pt x="6884" y="7671"/>
                    <a:pt x="7734" y="6942"/>
                    <a:pt x="8227" y="5971"/>
                  </a:cubicBezTo>
                  <a:cubicBezTo>
                    <a:pt x="8734" y="5000"/>
                    <a:pt x="8819" y="3893"/>
                    <a:pt x="8491" y="2850"/>
                  </a:cubicBezTo>
                  <a:cubicBezTo>
                    <a:pt x="7937" y="1113"/>
                    <a:pt x="6318" y="0"/>
                    <a:pt x="4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6" name="Google Shape;27686;p45"/>
            <p:cNvSpPr/>
            <p:nvPr/>
          </p:nvSpPr>
          <p:spPr>
            <a:xfrm>
              <a:off x="5483680" y="4484422"/>
              <a:ext cx="579803" cy="517464"/>
            </a:xfrm>
            <a:custGeom>
              <a:avLst/>
              <a:gdLst/>
              <a:ahLst/>
              <a:cxnLst/>
              <a:rect l="l" t="t" r="r" b="b"/>
              <a:pathLst>
                <a:path w="17439" h="15564" extrusionOk="0">
                  <a:moveTo>
                    <a:pt x="8427" y="919"/>
                  </a:moveTo>
                  <a:cubicBezTo>
                    <a:pt x="9275" y="919"/>
                    <a:pt x="10066" y="1461"/>
                    <a:pt x="10348" y="2318"/>
                  </a:cubicBezTo>
                  <a:cubicBezTo>
                    <a:pt x="10698" y="3382"/>
                    <a:pt x="10105" y="4517"/>
                    <a:pt x="9041" y="4860"/>
                  </a:cubicBezTo>
                  <a:cubicBezTo>
                    <a:pt x="8832" y="4927"/>
                    <a:pt x="8621" y="4958"/>
                    <a:pt x="8414" y="4958"/>
                  </a:cubicBezTo>
                  <a:cubicBezTo>
                    <a:pt x="7560" y="4958"/>
                    <a:pt x="6775" y="4416"/>
                    <a:pt x="6499" y="3560"/>
                  </a:cubicBezTo>
                  <a:cubicBezTo>
                    <a:pt x="6163" y="2496"/>
                    <a:pt x="6742" y="1361"/>
                    <a:pt x="7806" y="1018"/>
                  </a:cubicBezTo>
                  <a:cubicBezTo>
                    <a:pt x="8012" y="951"/>
                    <a:pt x="8221" y="919"/>
                    <a:pt x="8427" y="919"/>
                  </a:cubicBezTo>
                  <a:close/>
                  <a:moveTo>
                    <a:pt x="12798" y="3115"/>
                  </a:moveTo>
                  <a:cubicBezTo>
                    <a:pt x="13655" y="3115"/>
                    <a:pt x="14450" y="3657"/>
                    <a:pt x="14732" y="4517"/>
                  </a:cubicBezTo>
                  <a:cubicBezTo>
                    <a:pt x="15068" y="5574"/>
                    <a:pt x="14489" y="6716"/>
                    <a:pt x="13425" y="7059"/>
                  </a:cubicBezTo>
                  <a:cubicBezTo>
                    <a:pt x="13221" y="7124"/>
                    <a:pt x="13014" y="7154"/>
                    <a:pt x="12811" y="7154"/>
                  </a:cubicBezTo>
                  <a:cubicBezTo>
                    <a:pt x="11956" y="7154"/>
                    <a:pt x="11166" y="6612"/>
                    <a:pt x="10883" y="5752"/>
                  </a:cubicBezTo>
                  <a:cubicBezTo>
                    <a:pt x="10541" y="4695"/>
                    <a:pt x="11126" y="3560"/>
                    <a:pt x="12183" y="3210"/>
                  </a:cubicBezTo>
                  <a:cubicBezTo>
                    <a:pt x="12388" y="3146"/>
                    <a:pt x="12595" y="3115"/>
                    <a:pt x="12798" y="3115"/>
                  </a:cubicBezTo>
                  <a:close/>
                  <a:moveTo>
                    <a:pt x="4353" y="3569"/>
                  </a:moveTo>
                  <a:cubicBezTo>
                    <a:pt x="5203" y="3569"/>
                    <a:pt x="5995" y="4115"/>
                    <a:pt x="6277" y="4967"/>
                  </a:cubicBezTo>
                  <a:cubicBezTo>
                    <a:pt x="6613" y="6031"/>
                    <a:pt x="6035" y="7166"/>
                    <a:pt x="4971" y="7516"/>
                  </a:cubicBezTo>
                  <a:cubicBezTo>
                    <a:pt x="4767" y="7581"/>
                    <a:pt x="4561" y="7611"/>
                    <a:pt x="4359" y="7611"/>
                  </a:cubicBezTo>
                  <a:cubicBezTo>
                    <a:pt x="3506" y="7611"/>
                    <a:pt x="2711" y="7069"/>
                    <a:pt x="2429" y="6209"/>
                  </a:cubicBezTo>
                  <a:cubicBezTo>
                    <a:pt x="2093" y="5145"/>
                    <a:pt x="2671" y="4003"/>
                    <a:pt x="3735" y="3667"/>
                  </a:cubicBezTo>
                  <a:cubicBezTo>
                    <a:pt x="3940" y="3601"/>
                    <a:pt x="4148" y="3569"/>
                    <a:pt x="4353" y="3569"/>
                  </a:cubicBezTo>
                  <a:close/>
                  <a:moveTo>
                    <a:pt x="12998" y="7899"/>
                  </a:moveTo>
                  <a:cubicBezTo>
                    <a:pt x="13852" y="7899"/>
                    <a:pt x="14642" y="8442"/>
                    <a:pt x="14925" y="9301"/>
                  </a:cubicBezTo>
                  <a:cubicBezTo>
                    <a:pt x="15268" y="10372"/>
                    <a:pt x="14682" y="11501"/>
                    <a:pt x="13625" y="11843"/>
                  </a:cubicBezTo>
                  <a:cubicBezTo>
                    <a:pt x="13421" y="11908"/>
                    <a:pt x="13214" y="11939"/>
                    <a:pt x="13010" y="11939"/>
                  </a:cubicBezTo>
                  <a:cubicBezTo>
                    <a:pt x="12154" y="11939"/>
                    <a:pt x="11359" y="11396"/>
                    <a:pt x="11076" y="10537"/>
                  </a:cubicBezTo>
                  <a:cubicBezTo>
                    <a:pt x="10741" y="9480"/>
                    <a:pt x="11319" y="8344"/>
                    <a:pt x="12383" y="7995"/>
                  </a:cubicBezTo>
                  <a:cubicBezTo>
                    <a:pt x="12587" y="7930"/>
                    <a:pt x="12794" y="7899"/>
                    <a:pt x="12998" y="7899"/>
                  </a:cubicBezTo>
                  <a:close/>
                  <a:moveTo>
                    <a:pt x="4622" y="8371"/>
                  </a:moveTo>
                  <a:cubicBezTo>
                    <a:pt x="5478" y="8371"/>
                    <a:pt x="6273" y="8913"/>
                    <a:pt x="6556" y="9773"/>
                  </a:cubicBezTo>
                  <a:cubicBezTo>
                    <a:pt x="6899" y="10837"/>
                    <a:pt x="6313" y="11979"/>
                    <a:pt x="5249" y="12315"/>
                  </a:cubicBezTo>
                  <a:cubicBezTo>
                    <a:pt x="5043" y="12381"/>
                    <a:pt x="4835" y="12413"/>
                    <a:pt x="4630" y="12413"/>
                  </a:cubicBezTo>
                  <a:cubicBezTo>
                    <a:pt x="3777" y="12413"/>
                    <a:pt x="2989" y="11866"/>
                    <a:pt x="2707" y="11008"/>
                  </a:cubicBezTo>
                  <a:cubicBezTo>
                    <a:pt x="2357" y="9951"/>
                    <a:pt x="2950" y="8816"/>
                    <a:pt x="4007" y="8466"/>
                  </a:cubicBezTo>
                  <a:cubicBezTo>
                    <a:pt x="4211" y="8401"/>
                    <a:pt x="4418" y="8371"/>
                    <a:pt x="4622" y="8371"/>
                  </a:cubicBezTo>
                  <a:close/>
                  <a:moveTo>
                    <a:pt x="8975" y="10531"/>
                  </a:moveTo>
                  <a:cubicBezTo>
                    <a:pt x="9828" y="10531"/>
                    <a:pt x="10616" y="11077"/>
                    <a:pt x="10898" y="11929"/>
                  </a:cubicBezTo>
                  <a:cubicBezTo>
                    <a:pt x="11248" y="12993"/>
                    <a:pt x="10662" y="14136"/>
                    <a:pt x="9598" y="14478"/>
                  </a:cubicBezTo>
                  <a:cubicBezTo>
                    <a:pt x="9393" y="14543"/>
                    <a:pt x="9186" y="14574"/>
                    <a:pt x="8983" y="14574"/>
                  </a:cubicBezTo>
                  <a:cubicBezTo>
                    <a:pt x="8127" y="14574"/>
                    <a:pt x="7333" y="14031"/>
                    <a:pt x="7056" y="13172"/>
                  </a:cubicBezTo>
                  <a:cubicBezTo>
                    <a:pt x="6706" y="12108"/>
                    <a:pt x="7291" y="10979"/>
                    <a:pt x="8355" y="10630"/>
                  </a:cubicBezTo>
                  <a:cubicBezTo>
                    <a:pt x="8562" y="10563"/>
                    <a:pt x="8770" y="10531"/>
                    <a:pt x="8975" y="10531"/>
                  </a:cubicBezTo>
                  <a:close/>
                  <a:moveTo>
                    <a:pt x="8728" y="0"/>
                  </a:moveTo>
                  <a:cubicBezTo>
                    <a:pt x="7940" y="0"/>
                    <a:pt x="7139" y="121"/>
                    <a:pt x="6349" y="375"/>
                  </a:cubicBezTo>
                  <a:cubicBezTo>
                    <a:pt x="2257" y="1682"/>
                    <a:pt x="1" y="6059"/>
                    <a:pt x="1315" y="10158"/>
                  </a:cubicBezTo>
                  <a:cubicBezTo>
                    <a:pt x="2376" y="13457"/>
                    <a:pt x="5430" y="15563"/>
                    <a:pt x="8726" y="15563"/>
                  </a:cubicBezTo>
                  <a:cubicBezTo>
                    <a:pt x="9510" y="15563"/>
                    <a:pt x="10309" y="15444"/>
                    <a:pt x="11098" y="15193"/>
                  </a:cubicBezTo>
                  <a:cubicBezTo>
                    <a:pt x="15182" y="13879"/>
                    <a:pt x="17439" y="9501"/>
                    <a:pt x="16132" y="5410"/>
                  </a:cubicBezTo>
                  <a:cubicBezTo>
                    <a:pt x="15072" y="2103"/>
                    <a:pt x="12014" y="0"/>
                    <a:pt x="87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7" name="Google Shape;27687;p45"/>
            <p:cNvSpPr/>
            <p:nvPr/>
          </p:nvSpPr>
          <p:spPr>
            <a:xfrm>
              <a:off x="5754339" y="4722599"/>
              <a:ext cx="42524" cy="37836"/>
            </a:xfrm>
            <a:custGeom>
              <a:avLst/>
              <a:gdLst/>
              <a:ahLst/>
              <a:cxnLst/>
              <a:rect l="l" t="t" r="r" b="b"/>
              <a:pathLst>
                <a:path w="1279" h="1138" extrusionOk="0">
                  <a:moveTo>
                    <a:pt x="644" y="1"/>
                  </a:moveTo>
                  <a:cubicBezTo>
                    <a:pt x="584" y="1"/>
                    <a:pt x="524" y="10"/>
                    <a:pt x="464" y="31"/>
                  </a:cubicBezTo>
                  <a:cubicBezTo>
                    <a:pt x="172" y="124"/>
                    <a:pt x="0" y="445"/>
                    <a:pt x="100" y="745"/>
                  </a:cubicBezTo>
                  <a:cubicBezTo>
                    <a:pt x="181" y="981"/>
                    <a:pt x="405" y="1138"/>
                    <a:pt x="642" y="1138"/>
                  </a:cubicBezTo>
                  <a:cubicBezTo>
                    <a:pt x="699" y="1138"/>
                    <a:pt x="757" y="1128"/>
                    <a:pt x="814" y="1109"/>
                  </a:cubicBezTo>
                  <a:cubicBezTo>
                    <a:pt x="1107" y="1009"/>
                    <a:pt x="1278" y="688"/>
                    <a:pt x="1178" y="395"/>
                  </a:cubicBezTo>
                  <a:cubicBezTo>
                    <a:pt x="1099" y="150"/>
                    <a:pt x="879" y="1"/>
                    <a:pt x="6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8" name="Google Shape;27688;p45"/>
            <p:cNvSpPr/>
            <p:nvPr/>
          </p:nvSpPr>
          <p:spPr>
            <a:xfrm>
              <a:off x="5753841" y="4694938"/>
              <a:ext cx="18552" cy="16524"/>
            </a:xfrm>
            <a:custGeom>
              <a:avLst/>
              <a:gdLst/>
              <a:ahLst/>
              <a:cxnLst/>
              <a:rect l="l" t="t" r="r" b="b"/>
              <a:pathLst>
                <a:path w="558" h="497" extrusionOk="0">
                  <a:moveTo>
                    <a:pt x="281" y="1"/>
                  </a:moveTo>
                  <a:cubicBezTo>
                    <a:pt x="255" y="1"/>
                    <a:pt x="228" y="5"/>
                    <a:pt x="201" y="13"/>
                  </a:cubicBezTo>
                  <a:cubicBezTo>
                    <a:pt x="72" y="56"/>
                    <a:pt x="1" y="199"/>
                    <a:pt x="44" y="327"/>
                  </a:cubicBezTo>
                  <a:cubicBezTo>
                    <a:pt x="78" y="430"/>
                    <a:pt x="172" y="497"/>
                    <a:pt x="278" y="497"/>
                  </a:cubicBezTo>
                  <a:cubicBezTo>
                    <a:pt x="304" y="497"/>
                    <a:pt x="331" y="493"/>
                    <a:pt x="358" y="484"/>
                  </a:cubicBezTo>
                  <a:cubicBezTo>
                    <a:pt x="487" y="441"/>
                    <a:pt x="558" y="299"/>
                    <a:pt x="515" y="170"/>
                  </a:cubicBezTo>
                  <a:cubicBezTo>
                    <a:pt x="486" y="67"/>
                    <a:pt x="389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9" name="Google Shape;27689;p45"/>
            <p:cNvSpPr/>
            <p:nvPr/>
          </p:nvSpPr>
          <p:spPr>
            <a:xfrm>
              <a:off x="5799189" y="4710863"/>
              <a:ext cx="18785" cy="16757"/>
            </a:xfrm>
            <a:custGeom>
              <a:avLst/>
              <a:gdLst/>
              <a:ahLst/>
              <a:cxnLst/>
              <a:rect l="l" t="t" r="r" b="b"/>
              <a:pathLst>
                <a:path w="565" h="504" extrusionOk="0">
                  <a:moveTo>
                    <a:pt x="284" y="0"/>
                  </a:moveTo>
                  <a:cubicBezTo>
                    <a:pt x="259" y="0"/>
                    <a:pt x="233" y="4"/>
                    <a:pt x="208" y="12"/>
                  </a:cubicBezTo>
                  <a:cubicBezTo>
                    <a:pt x="72" y="62"/>
                    <a:pt x="1" y="205"/>
                    <a:pt x="44" y="327"/>
                  </a:cubicBezTo>
                  <a:cubicBezTo>
                    <a:pt x="78" y="436"/>
                    <a:pt x="177" y="503"/>
                    <a:pt x="282" y="503"/>
                  </a:cubicBezTo>
                  <a:cubicBezTo>
                    <a:pt x="307" y="503"/>
                    <a:pt x="333" y="499"/>
                    <a:pt x="358" y="491"/>
                  </a:cubicBezTo>
                  <a:cubicBezTo>
                    <a:pt x="494" y="441"/>
                    <a:pt x="565" y="298"/>
                    <a:pt x="515" y="177"/>
                  </a:cubicBezTo>
                  <a:cubicBezTo>
                    <a:pt x="481" y="68"/>
                    <a:pt x="386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0" name="Google Shape;27690;p45"/>
            <p:cNvSpPr/>
            <p:nvPr/>
          </p:nvSpPr>
          <p:spPr>
            <a:xfrm>
              <a:off x="5727044" y="4733836"/>
              <a:ext cx="19018" cy="16624"/>
            </a:xfrm>
            <a:custGeom>
              <a:avLst/>
              <a:gdLst/>
              <a:ahLst/>
              <a:cxnLst/>
              <a:rect l="l" t="t" r="r" b="b"/>
              <a:pathLst>
                <a:path w="572" h="500" extrusionOk="0">
                  <a:moveTo>
                    <a:pt x="287" y="0"/>
                  </a:moveTo>
                  <a:cubicBezTo>
                    <a:pt x="197" y="0"/>
                    <a:pt x="109" y="50"/>
                    <a:pt x="64" y="135"/>
                  </a:cubicBezTo>
                  <a:cubicBezTo>
                    <a:pt x="0" y="257"/>
                    <a:pt x="50" y="407"/>
                    <a:pt x="171" y="471"/>
                  </a:cubicBezTo>
                  <a:cubicBezTo>
                    <a:pt x="208" y="490"/>
                    <a:pt x="246" y="499"/>
                    <a:pt x="284" y="499"/>
                  </a:cubicBezTo>
                  <a:cubicBezTo>
                    <a:pt x="375" y="499"/>
                    <a:pt x="462" y="449"/>
                    <a:pt x="507" y="364"/>
                  </a:cubicBezTo>
                  <a:cubicBezTo>
                    <a:pt x="571" y="243"/>
                    <a:pt x="521" y="93"/>
                    <a:pt x="400" y="28"/>
                  </a:cubicBezTo>
                  <a:cubicBezTo>
                    <a:pt x="364" y="9"/>
                    <a:pt x="325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1" name="Google Shape;27691;p45"/>
            <p:cNvSpPr/>
            <p:nvPr/>
          </p:nvSpPr>
          <p:spPr>
            <a:xfrm>
              <a:off x="5752910" y="4773167"/>
              <a:ext cx="18785" cy="16424"/>
            </a:xfrm>
            <a:custGeom>
              <a:avLst/>
              <a:gdLst/>
              <a:ahLst/>
              <a:cxnLst/>
              <a:rect l="l" t="t" r="r" b="b"/>
              <a:pathLst>
                <a:path w="565" h="494" extrusionOk="0">
                  <a:moveTo>
                    <a:pt x="276" y="0"/>
                  </a:moveTo>
                  <a:cubicBezTo>
                    <a:pt x="253" y="0"/>
                    <a:pt x="230" y="3"/>
                    <a:pt x="207" y="9"/>
                  </a:cubicBezTo>
                  <a:cubicBezTo>
                    <a:pt x="72" y="52"/>
                    <a:pt x="0" y="195"/>
                    <a:pt x="43" y="316"/>
                  </a:cubicBezTo>
                  <a:cubicBezTo>
                    <a:pt x="78" y="425"/>
                    <a:pt x="177" y="493"/>
                    <a:pt x="281" y="493"/>
                  </a:cubicBezTo>
                  <a:cubicBezTo>
                    <a:pt x="307" y="493"/>
                    <a:pt x="332" y="489"/>
                    <a:pt x="357" y="481"/>
                  </a:cubicBezTo>
                  <a:cubicBezTo>
                    <a:pt x="493" y="438"/>
                    <a:pt x="565" y="295"/>
                    <a:pt x="515" y="166"/>
                  </a:cubicBezTo>
                  <a:cubicBezTo>
                    <a:pt x="485" y="66"/>
                    <a:pt x="383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2" name="Google Shape;27692;p45"/>
            <p:cNvSpPr/>
            <p:nvPr/>
          </p:nvSpPr>
          <p:spPr>
            <a:xfrm>
              <a:off x="5798491" y="4758406"/>
              <a:ext cx="18785" cy="16690"/>
            </a:xfrm>
            <a:custGeom>
              <a:avLst/>
              <a:gdLst/>
              <a:ahLst/>
              <a:cxnLst/>
              <a:rect l="l" t="t" r="r" b="b"/>
              <a:pathLst>
                <a:path w="565" h="502" extrusionOk="0">
                  <a:moveTo>
                    <a:pt x="282" y="1"/>
                  </a:moveTo>
                  <a:cubicBezTo>
                    <a:pt x="258" y="1"/>
                    <a:pt x="232" y="4"/>
                    <a:pt x="208" y="11"/>
                  </a:cubicBezTo>
                  <a:cubicBezTo>
                    <a:pt x="72" y="61"/>
                    <a:pt x="0" y="203"/>
                    <a:pt x="50" y="325"/>
                  </a:cubicBezTo>
                  <a:cubicBezTo>
                    <a:pt x="85" y="434"/>
                    <a:pt x="184" y="501"/>
                    <a:pt x="285" y="501"/>
                  </a:cubicBezTo>
                  <a:cubicBezTo>
                    <a:pt x="309" y="501"/>
                    <a:pt x="334" y="497"/>
                    <a:pt x="357" y="489"/>
                  </a:cubicBezTo>
                  <a:cubicBezTo>
                    <a:pt x="493" y="439"/>
                    <a:pt x="565" y="296"/>
                    <a:pt x="522" y="175"/>
                  </a:cubicBezTo>
                  <a:cubicBezTo>
                    <a:pt x="493" y="64"/>
                    <a:pt x="392" y="1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93" name="Google Shape;27693;p45"/>
          <p:cNvGrpSpPr/>
          <p:nvPr/>
        </p:nvGrpSpPr>
        <p:grpSpPr>
          <a:xfrm>
            <a:off x="5078288" y="3590461"/>
            <a:ext cx="599001" cy="324749"/>
            <a:chOff x="6305590" y="4591493"/>
            <a:chExt cx="471283" cy="255507"/>
          </a:xfrm>
        </p:grpSpPr>
        <p:sp>
          <p:nvSpPr>
            <p:cNvPr id="27694" name="Google Shape;27694;p45"/>
            <p:cNvSpPr/>
            <p:nvPr/>
          </p:nvSpPr>
          <p:spPr>
            <a:xfrm>
              <a:off x="6305590" y="4591493"/>
              <a:ext cx="471283" cy="255507"/>
            </a:xfrm>
            <a:custGeom>
              <a:avLst/>
              <a:gdLst/>
              <a:ahLst/>
              <a:cxnLst/>
              <a:rect l="l" t="t" r="r" b="b"/>
              <a:pathLst>
                <a:path w="14175" h="7685" extrusionOk="0">
                  <a:moveTo>
                    <a:pt x="13004" y="0"/>
                  </a:moveTo>
                  <a:lnTo>
                    <a:pt x="1143" y="29"/>
                  </a:lnTo>
                  <a:cubicBezTo>
                    <a:pt x="1143" y="657"/>
                    <a:pt x="636" y="1172"/>
                    <a:pt x="0" y="1179"/>
                  </a:cubicBezTo>
                  <a:lnTo>
                    <a:pt x="14" y="6542"/>
                  </a:lnTo>
                  <a:cubicBezTo>
                    <a:pt x="650" y="6542"/>
                    <a:pt x="1157" y="7049"/>
                    <a:pt x="1171" y="7684"/>
                  </a:cubicBezTo>
                  <a:lnTo>
                    <a:pt x="13032" y="7656"/>
                  </a:lnTo>
                  <a:cubicBezTo>
                    <a:pt x="13032" y="7020"/>
                    <a:pt x="13539" y="6513"/>
                    <a:pt x="14175" y="6506"/>
                  </a:cubicBezTo>
                  <a:lnTo>
                    <a:pt x="14153" y="1143"/>
                  </a:lnTo>
                  <a:cubicBezTo>
                    <a:pt x="13525" y="1143"/>
                    <a:pt x="13011" y="636"/>
                    <a:pt x="130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5" name="Google Shape;27695;p45"/>
            <p:cNvSpPr/>
            <p:nvPr/>
          </p:nvSpPr>
          <p:spPr>
            <a:xfrm>
              <a:off x="6327898" y="4613569"/>
              <a:ext cx="426898" cy="211321"/>
            </a:xfrm>
            <a:custGeom>
              <a:avLst/>
              <a:gdLst/>
              <a:ahLst/>
              <a:cxnLst/>
              <a:rect l="l" t="t" r="r" b="b"/>
              <a:pathLst>
                <a:path w="12840" h="6356" extrusionOk="0">
                  <a:moveTo>
                    <a:pt x="11683" y="186"/>
                  </a:moveTo>
                  <a:cubicBezTo>
                    <a:pt x="11883" y="600"/>
                    <a:pt x="12226" y="943"/>
                    <a:pt x="12647" y="1136"/>
                  </a:cubicBezTo>
                  <a:lnTo>
                    <a:pt x="12654" y="5192"/>
                  </a:lnTo>
                  <a:cubicBezTo>
                    <a:pt x="12233" y="5399"/>
                    <a:pt x="11897" y="5735"/>
                    <a:pt x="11697" y="6156"/>
                  </a:cubicBezTo>
                  <a:lnTo>
                    <a:pt x="1150" y="6185"/>
                  </a:lnTo>
                  <a:cubicBezTo>
                    <a:pt x="943" y="5763"/>
                    <a:pt x="607" y="5421"/>
                    <a:pt x="186" y="5228"/>
                  </a:cubicBezTo>
                  <a:lnTo>
                    <a:pt x="172" y="1172"/>
                  </a:lnTo>
                  <a:cubicBezTo>
                    <a:pt x="593" y="972"/>
                    <a:pt x="936" y="629"/>
                    <a:pt x="1129" y="208"/>
                  </a:cubicBezTo>
                  <a:lnTo>
                    <a:pt x="11683" y="186"/>
                  </a:lnTo>
                  <a:close/>
                  <a:moveTo>
                    <a:pt x="11804" y="1"/>
                  </a:moveTo>
                  <a:lnTo>
                    <a:pt x="1079" y="29"/>
                  </a:lnTo>
                  <a:lnTo>
                    <a:pt x="1014" y="29"/>
                  </a:lnTo>
                  <a:lnTo>
                    <a:pt x="986" y="86"/>
                  </a:lnTo>
                  <a:cubicBezTo>
                    <a:pt x="807" y="515"/>
                    <a:pt x="472" y="843"/>
                    <a:pt x="50" y="1029"/>
                  </a:cubicBezTo>
                  <a:lnTo>
                    <a:pt x="0" y="1057"/>
                  </a:lnTo>
                  <a:lnTo>
                    <a:pt x="7" y="5342"/>
                  </a:lnTo>
                  <a:lnTo>
                    <a:pt x="57" y="5371"/>
                  </a:lnTo>
                  <a:cubicBezTo>
                    <a:pt x="486" y="5549"/>
                    <a:pt x="822" y="5885"/>
                    <a:pt x="1007" y="6306"/>
                  </a:cubicBezTo>
                  <a:lnTo>
                    <a:pt x="1036" y="6356"/>
                  </a:lnTo>
                  <a:lnTo>
                    <a:pt x="11761" y="6335"/>
                  </a:lnTo>
                  <a:lnTo>
                    <a:pt x="11826" y="6335"/>
                  </a:lnTo>
                  <a:lnTo>
                    <a:pt x="11854" y="6277"/>
                  </a:lnTo>
                  <a:cubicBezTo>
                    <a:pt x="12033" y="5849"/>
                    <a:pt x="12368" y="5521"/>
                    <a:pt x="12790" y="5335"/>
                  </a:cubicBezTo>
                  <a:lnTo>
                    <a:pt x="12840" y="5306"/>
                  </a:lnTo>
                  <a:lnTo>
                    <a:pt x="12833" y="1022"/>
                  </a:lnTo>
                  <a:lnTo>
                    <a:pt x="12783" y="993"/>
                  </a:lnTo>
                  <a:cubicBezTo>
                    <a:pt x="12354" y="815"/>
                    <a:pt x="12018" y="479"/>
                    <a:pt x="11833" y="58"/>
                  </a:cubicBezTo>
                  <a:lnTo>
                    <a:pt x="118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6" name="Google Shape;27696;p45"/>
            <p:cNvSpPr/>
            <p:nvPr/>
          </p:nvSpPr>
          <p:spPr>
            <a:xfrm>
              <a:off x="6674758" y="4616894"/>
              <a:ext cx="6417" cy="204705"/>
            </a:xfrm>
            <a:custGeom>
              <a:avLst/>
              <a:gdLst/>
              <a:ahLst/>
              <a:cxnLst/>
              <a:rect l="l" t="t" r="r" b="b"/>
              <a:pathLst>
                <a:path w="193" h="6157" extrusionOk="0">
                  <a:moveTo>
                    <a:pt x="0" y="1"/>
                  </a:moveTo>
                  <a:lnTo>
                    <a:pt x="14" y="6156"/>
                  </a:lnTo>
                  <a:lnTo>
                    <a:pt x="193" y="6149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7" name="Google Shape;27697;p45"/>
            <p:cNvSpPr/>
            <p:nvPr/>
          </p:nvSpPr>
          <p:spPr>
            <a:xfrm>
              <a:off x="6697299" y="4773817"/>
              <a:ext cx="29491" cy="19749"/>
            </a:xfrm>
            <a:custGeom>
              <a:avLst/>
              <a:gdLst/>
              <a:ahLst/>
              <a:cxnLst/>
              <a:rect l="l" t="t" r="r" b="b"/>
              <a:pathLst>
                <a:path w="887" h="594" extrusionOk="0">
                  <a:moveTo>
                    <a:pt x="443" y="115"/>
                  </a:moveTo>
                  <a:cubicBezTo>
                    <a:pt x="558" y="115"/>
                    <a:pt x="650" y="129"/>
                    <a:pt x="708" y="158"/>
                  </a:cubicBezTo>
                  <a:cubicBezTo>
                    <a:pt x="765" y="186"/>
                    <a:pt x="793" y="236"/>
                    <a:pt x="793" y="293"/>
                  </a:cubicBezTo>
                  <a:cubicBezTo>
                    <a:pt x="793" y="351"/>
                    <a:pt x="765" y="401"/>
                    <a:pt x="708" y="429"/>
                  </a:cubicBezTo>
                  <a:cubicBezTo>
                    <a:pt x="650" y="458"/>
                    <a:pt x="558" y="472"/>
                    <a:pt x="443" y="472"/>
                  </a:cubicBezTo>
                  <a:cubicBezTo>
                    <a:pt x="329" y="472"/>
                    <a:pt x="236" y="458"/>
                    <a:pt x="179" y="429"/>
                  </a:cubicBezTo>
                  <a:cubicBezTo>
                    <a:pt x="122" y="401"/>
                    <a:pt x="93" y="358"/>
                    <a:pt x="93" y="293"/>
                  </a:cubicBezTo>
                  <a:cubicBezTo>
                    <a:pt x="93" y="236"/>
                    <a:pt x="122" y="194"/>
                    <a:pt x="179" y="158"/>
                  </a:cubicBezTo>
                  <a:cubicBezTo>
                    <a:pt x="236" y="129"/>
                    <a:pt x="322" y="115"/>
                    <a:pt x="443" y="115"/>
                  </a:cubicBezTo>
                  <a:close/>
                  <a:moveTo>
                    <a:pt x="443" y="1"/>
                  </a:moveTo>
                  <a:cubicBezTo>
                    <a:pt x="300" y="1"/>
                    <a:pt x="186" y="22"/>
                    <a:pt x="115" y="79"/>
                  </a:cubicBezTo>
                  <a:cubicBezTo>
                    <a:pt x="36" y="129"/>
                    <a:pt x="1" y="201"/>
                    <a:pt x="1" y="293"/>
                  </a:cubicBezTo>
                  <a:cubicBezTo>
                    <a:pt x="1" y="393"/>
                    <a:pt x="36" y="465"/>
                    <a:pt x="115" y="515"/>
                  </a:cubicBezTo>
                  <a:cubicBezTo>
                    <a:pt x="186" y="565"/>
                    <a:pt x="300" y="593"/>
                    <a:pt x="443" y="593"/>
                  </a:cubicBezTo>
                  <a:cubicBezTo>
                    <a:pt x="586" y="586"/>
                    <a:pt x="700" y="565"/>
                    <a:pt x="772" y="515"/>
                  </a:cubicBezTo>
                  <a:cubicBezTo>
                    <a:pt x="850" y="465"/>
                    <a:pt x="886" y="386"/>
                    <a:pt x="886" y="293"/>
                  </a:cubicBezTo>
                  <a:cubicBezTo>
                    <a:pt x="886" y="201"/>
                    <a:pt x="850" y="122"/>
                    <a:pt x="772" y="72"/>
                  </a:cubicBezTo>
                  <a:cubicBezTo>
                    <a:pt x="693" y="22"/>
                    <a:pt x="586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8" name="Google Shape;27698;p45"/>
            <p:cNvSpPr/>
            <p:nvPr/>
          </p:nvSpPr>
          <p:spPr>
            <a:xfrm>
              <a:off x="6697765" y="4743895"/>
              <a:ext cx="28294" cy="17156"/>
            </a:xfrm>
            <a:custGeom>
              <a:avLst/>
              <a:gdLst/>
              <a:ahLst/>
              <a:cxnLst/>
              <a:rect l="l" t="t" r="r" b="b"/>
              <a:pathLst>
                <a:path w="851" h="516" extrusionOk="0">
                  <a:moveTo>
                    <a:pt x="758" y="1"/>
                  </a:moveTo>
                  <a:lnTo>
                    <a:pt x="758" y="194"/>
                  </a:lnTo>
                  <a:lnTo>
                    <a:pt x="1" y="194"/>
                  </a:lnTo>
                  <a:lnTo>
                    <a:pt x="1" y="308"/>
                  </a:lnTo>
                  <a:lnTo>
                    <a:pt x="37" y="515"/>
                  </a:lnTo>
                  <a:lnTo>
                    <a:pt x="144" y="515"/>
                  </a:lnTo>
                  <a:lnTo>
                    <a:pt x="101" y="308"/>
                  </a:lnTo>
                  <a:lnTo>
                    <a:pt x="758" y="308"/>
                  </a:lnTo>
                  <a:lnTo>
                    <a:pt x="758" y="494"/>
                  </a:lnTo>
                  <a:lnTo>
                    <a:pt x="851" y="494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9" name="Google Shape;27699;p45"/>
            <p:cNvSpPr/>
            <p:nvPr/>
          </p:nvSpPr>
          <p:spPr>
            <a:xfrm>
              <a:off x="6697067" y="4713508"/>
              <a:ext cx="28992" cy="18087"/>
            </a:xfrm>
            <a:custGeom>
              <a:avLst/>
              <a:gdLst/>
              <a:ahLst/>
              <a:cxnLst/>
              <a:rect l="l" t="t" r="r" b="b"/>
              <a:pathLst>
                <a:path w="872" h="544" extrusionOk="0">
                  <a:moveTo>
                    <a:pt x="772" y="1"/>
                  </a:moveTo>
                  <a:lnTo>
                    <a:pt x="772" y="408"/>
                  </a:lnTo>
                  <a:cubicBezTo>
                    <a:pt x="679" y="315"/>
                    <a:pt x="607" y="244"/>
                    <a:pt x="550" y="187"/>
                  </a:cubicBezTo>
                  <a:cubicBezTo>
                    <a:pt x="500" y="137"/>
                    <a:pt x="465" y="108"/>
                    <a:pt x="457" y="101"/>
                  </a:cubicBezTo>
                  <a:cubicBezTo>
                    <a:pt x="415" y="65"/>
                    <a:pt x="379" y="37"/>
                    <a:pt x="343" y="29"/>
                  </a:cubicBezTo>
                  <a:cubicBezTo>
                    <a:pt x="315" y="15"/>
                    <a:pt x="279" y="8"/>
                    <a:pt x="243" y="8"/>
                  </a:cubicBezTo>
                  <a:cubicBezTo>
                    <a:pt x="172" y="8"/>
                    <a:pt x="115" y="37"/>
                    <a:pt x="65" y="87"/>
                  </a:cubicBezTo>
                  <a:cubicBezTo>
                    <a:pt x="22" y="137"/>
                    <a:pt x="0" y="208"/>
                    <a:pt x="0" y="301"/>
                  </a:cubicBezTo>
                  <a:cubicBezTo>
                    <a:pt x="0" y="329"/>
                    <a:pt x="8" y="372"/>
                    <a:pt x="15" y="408"/>
                  </a:cubicBezTo>
                  <a:cubicBezTo>
                    <a:pt x="29" y="451"/>
                    <a:pt x="43" y="494"/>
                    <a:pt x="58" y="544"/>
                  </a:cubicBezTo>
                  <a:lnTo>
                    <a:pt x="179" y="544"/>
                  </a:lnTo>
                  <a:cubicBezTo>
                    <a:pt x="150" y="494"/>
                    <a:pt x="129" y="451"/>
                    <a:pt x="115" y="408"/>
                  </a:cubicBezTo>
                  <a:cubicBezTo>
                    <a:pt x="108" y="372"/>
                    <a:pt x="100" y="329"/>
                    <a:pt x="100" y="294"/>
                  </a:cubicBezTo>
                  <a:cubicBezTo>
                    <a:pt x="100" y="244"/>
                    <a:pt x="115" y="201"/>
                    <a:pt x="143" y="172"/>
                  </a:cubicBezTo>
                  <a:cubicBezTo>
                    <a:pt x="172" y="137"/>
                    <a:pt x="208" y="122"/>
                    <a:pt x="250" y="122"/>
                  </a:cubicBezTo>
                  <a:cubicBezTo>
                    <a:pt x="279" y="122"/>
                    <a:pt x="307" y="129"/>
                    <a:pt x="336" y="144"/>
                  </a:cubicBezTo>
                  <a:cubicBezTo>
                    <a:pt x="365" y="158"/>
                    <a:pt x="400" y="187"/>
                    <a:pt x="443" y="222"/>
                  </a:cubicBezTo>
                  <a:cubicBezTo>
                    <a:pt x="465" y="244"/>
                    <a:pt x="515" y="287"/>
                    <a:pt x="593" y="365"/>
                  </a:cubicBezTo>
                  <a:cubicBezTo>
                    <a:pt x="672" y="444"/>
                    <a:pt x="729" y="501"/>
                    <a:pt x="779" y="544"/>
                  </a:cubicBezTo>
                  <a:lnTo>
                    <a:pt x="872" y="544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0" name="Google Shape;27700;p45"/>
            <p:cNvSpPr/>
            <p:nvPr/>
          </p:nvSpPr>
          <p:spPr>
            <a:xfrm>
              <a:off x="6697067" y="4681957"/>
              <a:ext cx="29457" cy="18785"/>
            </a:xfrm>
            <a:custGeom>
              <a:avLst/>
              <a:gdLst/>
              <a:ahLst/>
              <a:cxnLst/>
              <a:rect l="l" t="t" r="r" b="b"/>
              <a:pathLst>
                <a:path w="886" h="565" extrusionOk="0">
                  <a:moveTo>
                    <a:pt x="622" y="0"/>
                  </a:moveTo>
                  <a:cubicBezTo>
                    <a:pt x="565" y="0"/>
                    <a:pt x="522" y="14"/>
                    <a:pt x="479" y="50"/>
                  </a:cubicBezTo>
                  <a:cubicBezTo>
                    <a:pt x="443" y="79"/>
                    <a:pt x="422" y="122"/>
                    <a:pt x="407" y="179"/>
                  </a:cubicBezTo>
                  <a:cubicBezTo>
                    <a:pt x="393" y="129"/>
                    <a:pt x="372" y="93"/>
                    <a:pt x="343" y="64"/>
                  </a:cubicBezTo>
                  <a:cubicBezTo>
                    <a:pt x="307" y="36"/>
                    <a:pt x="265" y="22"/>
                    <a:pt x="222" y="22"/>
                  </a:cubicBezTo>
                  <a:cubicBezTo>
                    <a:pt x="150" y="22"/>
                    <a:pt x="100" y="50"/>
                    <a:pt x="58" y="100"/>
                  </a:cubicBezTo>
                  <a:cubicBezTo>
                    <a:pt x="22" y="150"/>
                    <a:pt x="0" y="222"/>
                    <a:pt x="0" y="307"/>
                  </a:cubicBezTo>
                  <a:cubicBezTo>
                    <a:pt x="0" y="343"/>
                    <a:pt x="0" y="379"/>
                    <a:pt x="8" y="414"/>
                  </a:cubicBezTo>
                  <a:cubicBezTo>
                    <a:pt x="15" y="457"/>
                    <a:pt x="22" y="500"/>
                    <a:pt x="36" y="543"/>
                  </a:cubicBezTo>
                  <a:lnTo>
                    <a:pt x="136" y="543"/>
                  </a:lnTo>
                  <a:cubicBezTo>
                    <a:pt x="122" y="500"/>
                    <a:pt x="115" y="457"/>
                    <a:pt x="108" y="421"/>
                  </a:cubicBezTo>
                  <a:cubicBezTo>
                    <a:pt x="100" y="386"/>
                    <a:pt x="93" y="350"/>
                    <a:pt x="93" y="322"/>
                  </a:cubicBezTo>
                  <a:cubicBezTo>
                    <a:pt x="93" y="264"/>
                    <a:pt x="108" y="214"/>
                    <a:pt x="129" y="186"/>
                  </a:cubicBezTo>
                  <a:cubicBezTo>
                    <a:pt x="158" y="157"/>
                    <a:pt x="186" y="136"/>
                    <a:pt x="229" y="136"/>
                  </a:cubicBezTo>
                  <a:cubicBezTo>
                    <a:pt x="272" y="136"/>
                    <a:pt x="307" y="150"/>
                    <a:pt x="329" y="186"/>
                  </a:cubicBezTo>
                  <a:cubicBezTo>
                    <a:pt x="350" y="214"/>
                    <a:pt x="365" y="257"/>
                    <a:pt x="365" y="314"/>
                  </a:cubicBezTo>
                  <a:lnTo>
                    <a:pt x="365" y="421"/>
                  </a:lnTo>
                  <a:lnTo>
                    <a:pt x="457" y="414"/>
                  </a:lnTo>
                  <a:lnTo>
                    <a:pt x="457" y="322"/>
                  </a:lnTo>
                  <a:cubicBezTo>
                    <a:pt x="457" y="257"/>
                    <a:pt x="472" y="207"/>
                    <a:pt x="500" y="172"/>
                  </a:cubicBezTo>
                  <a:cubicBezTo>
                    <a:pt x="529" y="136"/>
                    <a:pt x="572" y="114"/>
                    <a:pt x="622" y="114"/>
                  </a:cubicBezTo>
                  <a:cubicBezTo>
                    <a:pt x="679" y="114"/>
                    <a:pt x="715" y="136"/>
                    <a:pt x="743" y="172"/>
                  </a:cubicBezTo>
                  <a:cubicBezTo>
                    <a:pt x="772" y="214"/>
                    <a:pt x="786" y="264"/>
                    <a:pt x="786" y="343"/>
                  </a:cubicBezTo>
                  <a:cubicBezTo>
                    <a:pt x="786" y="379"/>
                    <a:pt x="786" y="421"/>
                    <a:pt x="772" y="457"/>
                  </a:cubicBezTo>
                  <a:cubicBezTo>
                    <a:pt x="764" y="500"/>
                    <a:pt x="750" y="536"/>
                    <a:pt x="736" y="564"/>
                  </a:cubicBezTo>
                  <a:lnTo>
                    <a:pt x="843" y="564"/>
                  </a:lnTo>
                  <a:cubicBezTo>
                    <a:pt x="857" y="521"/>
                    <a:pt x="872" y="486"/>
                    <a:pt x="879" y="450"/>
                  </a:cubicBezTo>
                  <a:cubicBezTo>
                    <a:pt x="886" y="407"/>
                    <a:pt x="886" y="371"/>
                    <a:pt x="886" y="336"/>
                  </a:cubicBezTo>
                  <a:cubicBezTo>
                    <a:pt x="886" y="229"/>
                    <a:pt x="864" y="143"/>
                    <a:pt x="814" y="86"/>
                  </a:cubicBezTo>
                  <a:cubicBezTo>
                    <a:pt x="772" y="29"/>
                    <a:pt x="707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1" name="Google Shape;27701;p45"/>
            <p:cNvSpPr/>
            <p:nvPr/>
          </p:nvSpPr>
          <p:spPr>
            <a:xfrm>
              <a:off x="6697532" y="4650373"/>
              <a:ext cx="28294" cy="20680"/>
            </a:xfrm>
            <a:custGeom>
              <a:avLst/>
              <a:gdLst/>
              <a:ahLst/>
              <a:cxnLst/>
              <a:rect l="l" t="t" r="r" b="b"/>
              <a:pathLst>
                <a:path w="851" h="622" extrusionOk="0">
                  <a:moveTo>
                    <a:pt x="558" y="236"/>
                  </a:moveTo>
                  <a:lnTo>
                    <a:pt x="558" y="529"/>
                  </a:lnTo>
                  <a:lnTo>
                    <a:pt x="101" y="236"/>
                  </a:lnTo>
                  <a:close/>
                  <a:moveTo>
                    <a:pt x="558" y="0"/>
                  </a:moveTo>
                  <a:lnTo>
                    <a:pt x="558" y="122"/>
                  </a:lnTo>
                  <a:lnTo>
                    <a:pt x="1" y="122"/>
                  </a:lnTo>
                  <a:lnTo>
                    <a:pt x="1" y="265"/>
                  </a:lnTo>
                  <a:lnTo>
                    <a:pt x="543" y="622"/>
                  </a:lnTo>
                  <a:lnTo>
                    <a:pt x="651" y="622"/>
                  </a:lnTo>
                  <a:lnTo>
                    <a:pt x="651" y="236"/>
                  </a:lnTo>
                  <a:lnTo>
                    <a:pt x="850" y="236"/>
                  </a:lnTo>
                  <a:lnTo>
                    <a:pt x="850" y="122"/>
                  </a:lnTo>
                  <a:lnTo>
                    <a:pt x="651" y="122"/>
                  </a:lnTo>
                  <a:lnTo>
                    <a:pt x="6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2" name="Google Shape;27702;p45"/>
            <p:cNvSpPr/>
            <p:nvPr/>
          </p:nvSpPr>
          <p:spPr>
            <a:xfrm>
              <a:off x="6386279" y="4767167"/>
              <a:ext cx="33746" cy="32317"/>
            </a:xfrm>
            <a:custGeom>
              <a:avLst/>
              <a:gdLst/>
              <a:ahLst/>
              <a:cxnLst/>
              <a:rect l="l" t="t" r="r" b="b"/>
              <a:pathLst>
                <a:path w="1015" h="972" extrusionOk="0">
                  <a:moveTo>
                    <a:pt x="508" y="1"/>
                  </a:moveTo>
                  <a:lnTo>
                    <a:pt x="351" y="322"/>
                  </a:lnTo>
                  <a:lnTo>
                    <a:pt x="1" y="372"/>
                  </a:lnTo>
                  <a:lnTo>
                    <a:pt x="258" y="615"/>
                  </a:lnTo>
                  <a:lnTo>
                    <a:pt x="194" y="972"/>
                  </a:lnTo>
                  <a:lnTo>
                    <a:pt x="508" y="801"/>
                  </a:lnTo>
                  <a:lnTo>
                    <a:pt x="822" y="965"/>
                  </a:lnTo>
                  <a:lnTo>
                    <a:pt x="765" y="615"/>
                  </a:lnTo>
                  <a:lnTo>
                    <a:pt x="1015" y="372"/>
                  </a:lnTo>
                  <a:lnTo>
                    <a:pt x="672" y="322"/>
                  </a:lnTo>
                  <a:lnTo>
                    <a:pt x="5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3" name="Google Shape;27703;p45"/>
            <p:cNvSpPr/>
            <p:nvPr/>
          </p:nvSpPr>
          <p:spPr>
            <a:xfrm>
              <a:off x="6440670" y="4767167"/>
              <a:ext cx="33513" cy="32084"/>
            </a:xfrm>
            <a:custGeom>
              <a:avLst/>
              <a:gdLst/>
              <a:ahLst/>
              <a:cxnLst/>
              <a:rect l="l" t="t" r="r" b="b"/>
              <a:pathLst>
                <a:path w="1008" h="965" extrusionOk="0">
                  <a:moveTo>
                    <a:pt x="500" y="1"/>
                  </a:moveTo>
                  <a:lnTo>
                    <a:pt x="343" y="322"/>
                  </a:lnTo>
                  <a:lnTo>
                    <a:pt x="0" y="365"/>
                  </a:lnTo>
                  <a:lnTo>
                    <a:pt x="250" y="615"/>
                  </a:lnTo>
                  <a:lnTo>
                    <a:pt x="193" y="965"/>
                  </a:lnTo>
                  <a:lnTo>
                    <a:pt x="193" y="965"/>
                  </a:lnTo>
                  <a:lnTo>
                    <a:pt x="507" y="801"/>
                  </a:lnTo>
                  <a:lnTo>
                    <a:pt x="821" y="965"/>
                  </a:lnTo>
                  <a:lnTo>
                    <a:pt x="757" y="615"/>
                  </a:lnTo>
                  <a:lnTo>
                    <a:pt x="1007" y="365"/>
                  </a:lnTo>
                  <a:lnTo>
                    <a:pt x="657" y="322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4" name="Google Shape;27704;p45"/>
            <p:cNvSpPr/>
            <p:nvPr/>
          </p:nvSpPr>
          <p:spPr>
            <a:xfrm>
              <a:off x="6494563" y="4767167"/>
              <a:ext cx="33979" cy="32084"/>
            </a:xfrm>
            <a:custGeom>
              <a:avLst/>
              <a:gdLst/>
              <a:ahLst/>
              <a:cxnLst/>
              <a:rect l="l" t="t" r="r" b="b"/>
              <a:pathLst>
                <a:path w="1022" h="965" extrusionOk="0">
                  <a:moveTo>
                    <a:pt x="507" y="1"/>
                  </a:moveTo>
                  <a:lnTo>
                    <a:pt x="357" y="308"/>
                  </a:lnTo>
                  <a:lnTo>
                    <a:pt x="0" y="365"/>
                  </a:lnTo>
                  <a:lnTo>
                    <a:pt x="257" y="615"/>
                  </a:lnTo>
                  <a:lnTo>
                    <a:pt x="200" y="965"/>
                  </a:lnTo>
                  <a:lnTo>
                    <a:pt x="507" y="793"/>
                  </a:lnTo>
                  <a:lnTo>
                    <a:pt x="821" y="965"/>
                  </a:lnTo>
                  <a:lnTo>
                    <a:pt x="771" y="608"/>
                  </a:lnTo>
                  <a:lnTo>
                    <a:pt x="1021" y="365"/>
                  </a:lnTo>
                  <a:lnTo>
                    <a:pt x="671" y="308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5" name="Google Shape;27705;p45"/>
            <p:cNvSpPr/>
            <p:nvPr/>
          </p:nvSpPr>
          <p:spPr>
            <a:xfrm>
              <a:off x="6550350" y="4766935"/>
              <a:ext cx="33979" cy="32084"/>
            </a:xfrm>
            <a:custGeom>
              <a:avLst/>
              <a:gdLst/>
              <a:ahLst/>
              <a:cxnLst/>
              <a:rect l="l" t="t" r="r" b="b"/>
              <a:pathLst>
                <a:path w="1022" h="965" extrusionOk="0">
                  <a:moveTo>
                    <a:pt x="507" y="1"/>
                  </a:moveTo>
                  <a:lnTo>
                    <a:pt x="350" y="315"/>
                  </a:lnTo>
                  <a:lnTo>
                    <a:pt x="0" y="365"/>
                  </a:lnTo>
                  <a:lnTo>
                    <a:pt x="257" y="615"/>
                  </a:lnTo>
                  <a:lnTo>
                    <a:pt x="200" y="965"/>
                  </a:lnTo>
                  <a:lnTo>
                    <a:pt x="507" y="800"/>
                  </a:lnTo>
                  <a:lnTo>
                    <a:pt x="822" y="965"/>
                  </a:lnTo>
                  <a:lnTo>
                    <a:pt x="757" y="615"/>
                  </a:lnTo>
                  <a:lnTo>
                    <a:pt x="1021" y="365"/>
                  </a:lnTo>
                  <a:lnTo>
                    <a:pt x="664" y="315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6" name="Google Shape;27706;p45"/>
            <p:cNvSpPr/>
            <p:nvPr/>
          </p:nvSpPr>
          <p:spPr>
            <a:xfrm>
              <a:off x="6606138" y="4766935"/>
              <a:ext cx="33513" cy="32084"/>
            </a:xfrm>
            <a:custGeom>
              <a:avLst/>
              <a:gdLst/>
              <a:ahLst/>
              <a:cxnLst/>
              <a:rect l="l" t="t" r="r" b="b"/>
              <a:pathLst>
                <a:path w="1008" h="965" extrusionOk="0">
                  <a:moveTo>
                    <a:pt x="507" y="1"/>
                  </a:moveTo>
                  <a:lnTo>
                    <a:pt x="350" y="308"/>
                  </a:lnTo>
                  <a:lnTo>
                    <a:pt x="0" y="365"/>
                  </a:lnTo>
                  <a:lnTo>
                    <a:pt x="250" y="615"/>
                  </a:lnTo>
                  <a:lnTo>
                    <a:pt x="200" y="965"/>
                  </a:lnTo>
                  <a:lnTo>
                    <a:pt x="507" y="793"/>
                  </a:lnTo>
                  <a:lnTo>
                    <a:pt x="822" y="965"/>
                  </a:lnTo>
                  <a:lnTo>
                    <a:pt x="822" y="965"/>
                  </a:lnTo>
                  <a:lnTo>
                    <a:pt x="757" y="608"/>
                  </a:lnTo>
                  <a:lnTo>
                    <a:pt x="1007" y="365"/>
                  </a:lnTo>
                  <a:lnTo>
                    <a:pt x="665" y="308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7" name="Google Shape;27707;p45"/>
            <p:cNvSpPr/>
            <p:nvPr/>
          </p:nvSpPr>
          <p:spPr>
            <a:xfrm>
              <a:off x="6373479" y="4686944"/>
              <a:ext cx="35409" cy="45616"/>
            </a:xfrm>
            <a:custGeom>
              <a:avLst/>
              <a:gdLst/>
              <a:ahLst/>
              <a:cxnLst/>
              <a:rect l="l" t="t" r="r" b="b"/>
              <a:pathLst>
                <a:path w="1065" h="1372" extrusionOk="0">
                  <a:moveTo>
                    <a:pt x="643" y="0"/>
                  </a:moveTo>
                  <a:cubicBezTo>
                    <a:pt x="443" y="0"/>
                    <a:pt x="286" y="64"/>
                    <a:pt x="172" y="186"/>
                  </a:cubicBezTo>
                  <a:cubicBezTo>
                    <a:pt x="58" y="307"/>
                    <a:pt x="0" y="479"/>
                    <a:pt x="0" y="686"/>
                  </a:cubicBezTo>
                  <a:cubicBezTo>
                    <a:pt x="0" y="900"/>
                    <a:pt x="58" y="1064"/>
                    <a:pt x="172" y="1186"/>
                  </a:cubicBezTo>
                  <a:cubicBezTo>
                    <a:pt x="286" y="1307"/>
                    <a:pt x="443" y="1371"/>
                    <a:pt x="643" y="1371"/>
                  </a:cubicBezTo>
                  <a:cubicBezTo>
                    <a:pt x="722" y="1371"/>
                    <a:pt x="793" y="1357"/>
                    <a:pt x="864" y="1335"/>
                  </a:cubicBezTo>
                  <a:cubicBezTo>
                    <a:pt x="936" y="1314"/>
                    <a:pt x="1000" y="1285"/>
                    <a:pt x="1064" y="1243"/>
                  </a:cubicBezTo>
                  <a:lnTo>
                    <a:pt x="1064" y="1057"/>
                  </a:lnTo>
                  <a:cubicBezTo>
                    <a:pt x="1007" y="1114"/>
                    <a:pt x="943" y="1150"/>
                    <a:pt x="872" y="1178"/>
                  </a:cubicBezTo>
                  <a:cubicBezTo>
                    <a:pt x="807" y="1207"/>
                    <a:pt x="729" y="1221"/>
                    <a:pt x="657" y="1221"/>
                  </a:cubicBezTo>
                  <a:cubicBezTo>
                    <a:pt x="507" y="1221"/>
                    <a:pt x="386" y="1178"/>
                    <a:pt x="307" y="1086"/>
                  </a:cubicBezTo>
                  <a:cubicBezTo>
                    <a:pt x="229" y="993"/>
                    <a:pt x="186" y="857"/>
                    <a:pt x="186" y="686"/>
                  </a:cubicBezTo>
                  <a:cubicBezTo>
                    <a:pt x="186" y="514"/>
                    <a:pt x="229" y="379"/>
                    <a:pt x="307" y="286"/>
                  </a:cubicBezTo>
                  <a:cubicBezTo>
                    <a:pt x="386" y="193"/>
                    <a:pt x="500" y="150"/>
                    <a:pt x="650" y="150"/>
                  </a:cubicBezTo>
                  <a:cubicBezTo>
                    <a:pt x="729" y="150"/>
                    <a:pt x="800" y="164"/>
                    <a:pt x="872" y="186"/>
                  </a:cubicBezTo>
                  <a:cubicBezTo>
                    <a:pt x="936" y="214"/>
                    <a:pt x="1000" y="257"/>
                    <a:pt x="1064" y="314"/>
                  </a:cubicBezTo>
                  <a:lnTo>
                    <a:pt x="1064" y="122"/>
                  </a:lnTo>
                  <a:cubicBezTo>
                    <a:pt x="1000" y="86"/>
                    <a:pt x="936" y="50"/>
                    <a:pt x="864" y="29"/>
                  </a:cubicBezTo>
                  <a:cubicBezTo>
                    <a:pt x="793" y="14"/>
                    <a:pt x="722" y="0"/>
                    <a:pt x="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8" name="Google Shape;27708;p45"/>
            <p:cNvSpPr/>
            <p:nvPr/>
          </p:nvSpPr>
          <p:spPr>
            <a:xfrm>
              <a:off x="6429732" y="4687642"/>
              <a:ext cx="6217" cy="43953"/>
            </a:xfrm>
            <a:custGeom>
              <a:avLst/>
              <a:gdLst/>
              <a:ahLst/>
              <a:cxnLst/>
              <a:rect l="l" t="t" r="r" b="b"/>
              <a:pathLst>
                <a:path w="187" h="1322" extrusionOk="0">
                  <a:moveTo>
                    <a:pt x="1" y="1"/>
                  </a:moveTo>
                  <a:lnTo>
                    <a:pt x="8" y="1322"/>
                  </a:lnTo>
                  <a:lnTo>
                    <a:pt x="186" y="1322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9" name="Google Shape;27709;p45"/>
            <p:cNvSpPr/>
            <p:nvPr/>
          </p:nvSpPr>
          <p:spPr>
            <a:xfrm>
              <a:off x="6459421" y="4687409"/>
              <a:ext cx="33281" cy="44186"/>
            </a:xfrm>
            <a:custGeom>
              <a:avLst/>
              <a:gdLst/>
              <a:ahLst/>
              <a:cxnLst/>
              <a:rect l="l" t="t" r="r" b="b"/>
              <a:pathLst>
                <a:path w="1001" h="1329" extrusionOk="0">
                  <a:moveTo>
                    <a:pt x="829" y="0"/>
                  </a:moveTo>
                  <a:lnTo>
                    <a:pt x="829" y="1107"/>
                  </a:lnTo>
                  <a:lnTo>
                    <a:pt x="243" y="8"/>
                  </a:lnTo>
                  <a:lnTo>
                    <a:pt x="0" y="8"/>
                  </a:lnTo>
                  <a:lnTo>
                    <a:pt x="0" y="1329"/>
                  </a:lnTo>
                  <a:lnTo>
                    <a:pt x="179" y="1321"/>
                  </a:lnTo>
                  <a:lnTo>
                    <a:pt x="172" y="222"/>
                  </a:lnTo>
                  <a:lnTo>
                    <a:pt x="764" y="1321"/>
                  </a:lnTo>
                  <a:lnTo>
                    <a:pt x="1000" y="1321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0" name="Google Shape;27710;p45"/>
            <p:cNvSpPr/>
            <p:nvPr/>
          </p:nvSpPr>
          <p:spPr>
            <a:xfrm>
              <a:off x="6516406" y="4687409"/>
              <a:ext cx="28260" cy="43953"/>
            </a:xfrm>
            <a:custGeom>
              <a:avLst/>
              <a:gdLst/>
              <a:ahLst/>
              <a:cxnLst/>
              <a:rect l="l" t="t" r="r" b="b"/>
              <a:pathLst>
                <a:path w="850" h="1322" extrusionOk="0">
                  <a:moveTo>
                    <a:pt x="0" y="0"/>
                  </a:moveTo>
                  <a:lnTo>
                    <a:pt x="0" y="1321"/>
                  </a:lnTo>
                  <a:lnTo>
                    <a:pt x="850" y="1321"/>
                  </a:lnTo>
                  <a:lnTo>
                    <a:pt x="850" y="1172"/>
                  </a:lnTo>
                  <a:lnTo>
                    <a:pt x="179" y="1172"/>
                  </a:lnTo>
                  <a:lnTo>
                    <a:pt x="179" y="693"/>
                  </a:lnTo>
                  <a:lnTo>
                    <a:pt x="807" y="693"/>
                  </a:lnTo>
                  <a:lnTo>
                    <a:pt x="807" y="543"/>
                  </a:lnTo>
                  <a:lnTo>
                    <a:pt x="179" y="543"/>
                  </a:lnTo>
                  <a:lnTo>
                    <a:pt x="179" y="150"/>
                  </a:lnTo>
                  <a:lnTo>
                    <a:pt x="829" y="150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1" name="Google Shape;27711;p45"/>
            <p:cNvSpPr/>
            <p:nvPr/>
          </p:nvSpPr>
          <p:spPr>
            <a:xfrm>
              <a:off x="6566242" y="4687177"/>
              <a:ext cx="40163" cy="43953"/>
            </a:xfrm>
            <a:custGeom>
              <a:avLst/>
              <a:gdLst/>
              <a:ahLst/>
              <a:cxnLst/>
              <a:rect l="l" t="t" r="r" b="b"/>
              <a:pathLst>
                <a:path w="1208" h="1322" extrusionOk="0">
                  <a:moveTo>
                    <a:pt x="943" y="0"/>
                  </a:moveTo>
                  <a:lnTo>
                    <a:pt x="601" y="900"/>
                  </a:lnTo>
                  <a:lnTo>
                    <a:pt x="265" y="7"/>
                  </a:lnTo>
                  <a:lnTo>
                    <a:pt x="1" y="7"/>
                  </a:lnTo>
                  <a:lnTo>
                    <a:pt x="1" y="1321"/>
                  </a:lnTo>
                  <a:lnTo>
                    <a:pt x="172" y="1321"/>
                  </a:lnTo>
                  <a:lnTo>
                    <a:pt x="172" y="165"/>
                  </a:lnTo>
                  <a:lnTo>
                    <a:pt x="515" y="1071"/>
                  </a:lnTo>
                  <a:lnTo>
                    <a:pt x="693" y="1071"/>
                  </a:lnTo>
                  <a:lnTo>
                    <a:pt x="1029" y="165"/>
                  </a:lnTo>
                  <a:lnTo>
                    <a:pt x="1036" y="1321"/>
                  </a:lnTo>
                  <a:lnTo>
                    <a:pt x="1208" y="1321"/>
                  </a:lnTo>
                  <a:lnTo>
                    <a:pt x="12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2" name="Google Shape;27712;p45"/>
            <p:cNvSpPr/>
            <p:nvPr/>
          </p:nvSpPr>
          <p:spPr>
            <a:xfrm>
              <a:off x="6624656" y="4687177"/>
              <a:ext cx="40163" cy="43953"/>
            </a:xfrm>
            <a:custGeom>
              <a:avLst/>
              <a:gdLst/>
              <a:ahLst/>
              <a:cxnLst/>
              <a:rect l="l" t="t" r="r" b="b"/>
              <a:pathLst>
                <a:path w="1208" h="1322" extrusionOk="0">
                  <a:moveTo>
                    <a:pt x="600" y="172"/>
                  </a:moveTo>
                  <a:lnTo>
                    <a:pt x="843" y="829"/>
                  </a:lnTo>
                  <a:lnTo>
                    <a:pt x="365" y="829"/>
                  </a:lnTo>
                  <a:lnTo>
                    <a:pt x="600" y="172"/>
                  </a:lnTo>
                  <a:close/>
                  <a:moveTo>
                    <a:pt x="500" y="0"/>
                  </a:moveTo>
                  <a:lnTo>
                    <a:pt x="0" y="1321"/>
                  </a:lnTo>
                  <a:lnTo>
                    <a:pt x="186" y="1321"/>
                  </a:lnTo>
                  <a:lnTo>
                    <a:pt x="308" y="979"/>
                  </a:lnTo>
                  <a:lnTo>
                    <a:pt x="900" y="979"/>
                  </a:lnTo>
                  <a:lnTo>
                    <a:pt x="1022" y="1314"/>
                  </a:lnTo>
                  <a:lnTo>
                    <a:pt x="1207" y="131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3" name="Google Shape;27713;p45"/>
            <p:cNvSpPr/>
            <p:nvPr/>
          </p:nvSpPr>
          <p:spPr>
            <a:xfrm>
              <a:off x="6442565" y="4648710"/>
              <a:ext cx="20680" cy="26631"/>
            </a:xfrm>
            <a:custGeom>
              <a:avLst/>
              <a:gdLst/>
              <a:ahLst/>
              <a:cxnLst/>
              <a:rect l="l" t="t" r="r" b="b"/>
              <a:pathLst>
                <a:path w="622" h="801" extrusionOk="0">
                  <a:moveTo>
                    <a:pt x="243" y="86"/>
                  </a:moveTo>
                  <a:cubicBezTo>
                    <a:pt x="293" y="86"/>
                    <a:pt x="336" y="100"/>
                    <a:pt x="365" y="122"/>
                  </a:cubicBezTo>
                  <a:cubicBezTo>
                    <a:pt x="386" y="150"/>
                    <a:pt x="400" y="179"/>
                    <a:pt x="400" y="229"/>
                  </a:cubicBezTo>
                  <a:cubicBezTo>
                    <a:pt x="400" y="279"/>
                    <a:pt x="386" y="315"/>
                    <a:pt x="365" y="336"/>
                  </a:cubicBezTo>
                  <a:cubicBezTo>
                    <a:pt x="336" y="357"/>
                    <a:pt x="293" y="372"/>
                    <a:pt x="243" y="372"/>
                  </a:cubicBezTo>
                  <a:lnTo>
                    <a:pt x="107" y="372"/>
                  </a:lnTo>
                  <a:lnTo>
                    <a:pt x="107" y="86"/>
                  </a:lnTo>
                  <a:close/>
                  <a:moveTo>
                    <a:pt x="0" y="0"/>
                  </a:moveTo>
                  <a:lnTo>
                    <a:pt x="0" y="800"/>
                  </a:lnTo>
                  <a:lnTo>
                    <a:pt x="107" y="800"/>
                  </a:lnTo>
                  <a:lnTo>
                    <a:pt x="107" y="465"/>
                  </a:lnTo>
                  <a:lnTo>
                    <a:pt x="229" y="465"/>
                  </a:lnTo>
                  <a:cubicBezTo>
                    <a:pt x="237" y="463"/>
                    <a:pt x="244" y="463"/>
                    <a:pt x="251" y="463"/>
                  </a:cubicBezTo>
                  <a:cubicBezTo>
                    <a:pt x="282" y="463"/>
                    <a:pt x="306" y="474"/>
                    <a:pt x="329" y="486"/>
                  </a:cubicBezTo>
                  <a:cubicBezTo>
                    <a:pt x="350" y="507"/>
                    <a:pt x="379" y="543"/>
                    <a:pt x="407" y="593"/>
                  </a:cubicBezTo>
                  <a:lnTo>
                    <a:pt x="507" y="800"/>
                  </a:lnTo>
                  <a:lnTo>
                    <a:pt x="622" y="800"/>
                  </a:lnTo>
                  <a:lnTo>
                    <a:pt x="515" y="579"/>
                  </a:lnTo>
                  <a:cubicBezTo>
                    <a:pt x="493" y="536"/>
                    <a:pt x="472" y="500"/>
                    <a:pt x="450" y="472"/>
                  </a:cubicBezTo>
                  <a:cubicBezTo>
                    <a:pt x="422" y="450"/>
                    <a:pt x="400" y="429"/>
                    <a:pt x="379" y="422"/>
                  </a:cubicBezTo>
                  <a:cubicBezTo>
                    <a:pt x="422" y="407"/>
                    <a:pt x="457" y="386"/>
                    <a:pt x="479" y="357"/>
                  </a:cubicBezTo>
                  <a:cubicBezTo>
                    <a:pt x="507" y="322"/>
                    <a:pt x="515" y="279"/>
                    <a:pt x="515" y="229"/>
                  </a:cubicBezTo>
                  <a:cubicBezTo>
                    <a:pt x="515" y="150"/>
                    <a:pt x="493" y="93"/>
                    <a:pt x="450" y="58"/>
                  </a:cubicBezTo>
                  <a:cubicBezTo>
                    <a:pt x="400" y="15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4" name="Google Shape;27714;p45"/>
            <p:cNvSpPr/>
            <p:nvPr/>
          </p:nvSpPr>
          <p:spPr>
            <a:xfrm>
              <a:off x="6473883" y="4648478"/>
              <a:ext cx="17156" cy="26864"/>
            </a:xfrm>
            <a:custGeom>
              <a:avLst/>
              <a:gdLst/>
              <a:ahLst/>
              <a:cxnLst/>
              <a:rect l="l" t="t" r="r" b="b"/>
              <a:pathLst>
                <a:path w="516" h="808" extrusionOk="0">
                  <a:moveTo>
                    <a:pt x="501" y="0"/>
                  </a:moveTo>
                  <a:lnTo>
                    <a:pt x="1" y="7"/>
                  </a:lnTo>
                  <a:lnTo>
                    <a:pt x="1" y="807"/>
                  </a:lnTo>
                  <a:lnTo>
                    <a:pt x="515" y="800"/>
                  </a:lnTo>
                  <a:lnTo>
                    <a:pt x="515" y="714"/>
                  </a:lnTo>
                  <a:lnTo>
                    <a:pt x="108" y="714"/>
                  </a:lnTo>
                  <a:lnTo>
                    <a:pt x="108" y="422"/>
                  </a:lnTo>
                  <a:lnTo>
                    <a:pt x="487" y="422"/>
                  </a:lnTo>
                  <a:lnTo>
                    <a:pt x="487" y="329"/>
                  </a:lnTo>
                  <a:lnTo>
                    <a:pt x="108" y="329"/>
                  </a:lnTo>
                  <a:lnTo>
                    <a:pt x="108" y="93"/>
                  </a:lnTo>
                  <a:lnTo>
                    <a:pt x="501" y="93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5" name="Google Shape;27715;p45"/>
            <p:cNvSpPr/>
            <p:nvPr/>
          </p:nvSpPr>
          <p:spPr>
            <a:xfrm>
              <a:off x="6499051" y="4648478"/>
              <a:ext cx="22608" cy="26631"/>
            </a:xfrm>
            <a:custGeom>
              <a:avLst/>
              <a:gdLst/>
              <a:ahLst/>
              <a:cxnLst/>
              <a:rect l="l" t="t" r="r" b="b"/>
              <a:pathLst>
                <a:path w="680" h="801" extrusionOk="0">
                  <a:moveTo>
                    <a:pt x="1" y="0"/>
                  </a:moveTo>
                  <a:lnTo>
                    <a:pt x="1" y="93"/>
                  </a:lnTo>
                  <a:lnTo>
                    <a:pt x="287" y="93"/>
                  </a:lnTo>
                  <a:lnTo>
                    <a:pt x="287" y="800"/>
                  </a:lnTo>
                  <a:lnTo>
                    <a:pt x="394" y="800"/>
                  </a:lnTo>
                  <a:lnTo>
                    <a:pt x="394" y="93"/>
                  </a:lnTo>
                  <a:lnTo>
                    <a:pt x="679" y="93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6" name="Google Shape;27716;p45"/>
            <p:cNvSpPr/>
            <p:nvPr/>
          </p:nvSpPr>
          <p:spPr>
            <a:xfrm>
              <a:off x="6530868" y="4648478"/>
              <a:ext cx="20946" cy="26631"/>
            </a:xfrm>
            <a:custGeom>
              <a:avLst/>
              <a:gdLst/>
              <a:ahLst/>
              <a:cxnLst/>
              <a:rect l="l" t="t" r="r" b="b"/>
              <a:pathLst>
                <a:path w="630" h="801" extrusionOk="0">
                  <a:moveTo>
                    <a:pt x="251" y="86"/>
                  </a:moveTo>
                  <a:cubicBezTo>
                    <a:pt x="301" y="86"/>
                    <a:pt x="344" y="100"/>
                    <a:pt x="365" y="122"/>
                  </a:cubicBezTo>
                  <a:cubicBezTo>
                    <a:pt x="394" y="150"/>
                    <a:pt x="408" y="186"/>
                    <a:pt x="408" y="229"/>
                  </a:cubicBezTo>
                  <a:cubicBezTo>
                    <a:pt x="408" y="279"/>
                    <a:pt x="394" y="315"/>
                    <a:pt x="365" y="336"/>
                  </a:cubicBezTo>
                  <a:cubicBezTo>
                    <a:pt x="344" y="357"/>
                    <a:pt x="301" y="372"/>
                    <a:pt x="251" y="372"/>
                  </a:cubicBezTo>
                  <a:lnTo>
                    <a:pt x="115" y="372"/>
                  </a:lnTo>
                  <a:lnTo>
                    <a:pt x="115" y="86"/>
                  </a:lnTo>
                  <a:close/>
                  <a:moveTo>
                    <a:pt x="1" y="0"/>
                  </a:moveTo>
                  <a:lnTo>
                    <a:pt x="8" y="800"/>
                  </a:lnTo>
                  <a:lnTo>
                    <a:pt x="115" y="800"/>
                  </a:lnTo>
                  <a:lnTo>
                    <a:pt x="115" y="464"/>
                  </a:lnTo>
                  <a:lnTo>
                    <a:pt x="229" y="464"/>
                  </a:lnTo>
                  <a:cubicBezTo>
                    <a:pt x="272" y="464"/>
                    <a:pt x="308" y="472"/>
                    <a:pt x="336" y="486"/>
                  </a:cubicBezTo>
                  <a:cubicBezTo>
                    <a:pt x="358" y="507"/>
                    <a:pt x="386" y="543"/>
                    <a:pt x="408" y="593"/>
                  </a:cubicBezTo>
                  <a:lnTo>
                    <a:pt x="515" y="800"/>
                  </a:lnTo>
                  <a:lnTo>
                    <a:pt x="629" y="800"/>
                  </a:lnTo>
                  <a:lnTo>
                    <a:pt x="522" y="579"/>
                  </a:lnTo>
                  <a:cubicBezTo>
                    <a:pt x="494" y="536"/>
                    <a:pt x="472" y="500"/>
                    <a:pt x="451" y="472"/>
                  </a:cubicBezTo>
                  <a:cubicBezTo>
                    <a:pt x="429" y="450"/>
                    <a:pt x="408" y="429"/>
                    <a:pt x="386" y="422"/>
                  </a:cubicBezTo>
                  <a:cubicBezTo>
                    <a:pt x="429" y="414"/>
                    <a:pt x="465" y="386"/>
                    <a:pt x="486" y="357"/>
                  </a:cubicBezTo>
                  <a:cubicBezTo>
                    <a:pt x="508" y="322"/>
                    <a:pt x="522" y="279"/>
                    <a:pt x="522" y="229"/>
                  </a:cubicBezTo>
                  <a:cubicBezTo>
                    <a:pt x="522" y="150"/>
                    <a:pt x="501" y="93"/>
                    <a:pt x="451" y="57"/>
                  </a:cubicBezTo>
                  <a:cubicBezTo>
                    <a:pt x="408" y="22"/>
                    <a:pt x="344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7" name="Google Shape;27717;p45"/>
            <p:cNvSpPr/>
            <p:nvPr/>
          </p:nvSpPr>
          <p:spPr>
            <a:xfrm>
              <a:off x="6560790" y="4647979"/>
              <a:ext cx="24736" cy="27595"/>
            </a:xfrm>
            <a:custGeom>
              <a:avLst/>
              <a:gdLst/>
              <a:ahLst/>
              <a:cxnLst/>
              <a:rect l="l" t="t" r="r" b="b"/>
              <a:pathLst>
                <a:path w="744" h="830" extrusionOk="0">
                  <a:moveTo>
                    <a:pt x="372" y="87"/>
                  </a:moveTo>
                  <a:cubicBezTo>
                    <a:pt x="450" y="87"/>
                    <a:pt x="508" y="115"/>
                    <a:pt x="558" y="172"/>
                  </a:cubicBezTo>
                  <a:cubicBezTo>
                    <a:pt x="600" y="230"/>
                    <a:pt x="629" y="308"/>
                    <a:pt x="629" y="415"/>
                  </a:cubicBezTo>
                  <a:cubicBezTo>
                    <a:pt x="629" y="515"/>
                    <a:pt x="600" y="594"/>
                    <a:pt x="558" y="651"/>
                  </a:cubicBezTo>
                  <a:cubicBezTo>
                    <a:pt x="515" y="708"/>
                    <a:pt x="450" y="737"/>
                    <a:pt x="372" y="737"/>
                  </a:cubicBezTo>
                  <a:cubicBezTo>
                    <a:pt x="293" y="737"/>
                    <a:pt x="229" y="708"/>
                    <a:pt x="186" y="651"/>
                  </a:cubicBezTo>
                  <a:cubicBezTo>
                    <a:pt x="136" y="594"/>
                    <a:pt x="115" y="515"/>
                    <a:pt x="115" y="415"/>
                  </a:cubicBezTo>
                  <a:cubicBezTo>
                    <a:pt x="115" y="315"/>
                    <a:pt x="136" y="230"/>
                    <a:pt x="186" y="172"/>
                  </a:cubicBezTo>
                  <a:cubicBezTo>
                    <a:pt x="229" y="115"/>
                    <a:pt x="293" y="87"/>
                    <a:pt x="372" y="87"/>
                  </a:cubicBezTo>
                  <a:close/>
                  <a:moveTo>
                    <a:pt x="395" y="0"/>
                  </a:moveTo>
                  <a:cubicBezTo>
                    <a:pt x="387" y="0"/>
                    <a:pt x="380" y="1"/>
                    <a:pt x="372" y="1"/>
                  </a:cubicBezTo>
                  <a:cubicBezTo>
                    <a:pt x="258" y="1"/>
                    <a:pt x="165" y="37"/>
                    <a:pt x="101" y="108"/>
                  </a:cubicBezTo>
                  <a:cubicBezTo>
                    <a:pt x="36" y="187"/>
                    <a:pt x="1" y="287"/>
                    <a:pt x="1" y="415"/>
                  </a:cubicBezTo>
                  <a:cubicBezTo>
                    <a:pt x="1" y="537"/>
                    <a:pt x="36" y="644"/>
                    <a:pt x="101" y="715"/>
                  </a:cubicBezTo>
                  <a:cubicBezTo>
                    <a:pt x="172" y="794"/>
                    <a:pt x="258" y="829"/>
                    <a:pt x="372" y="829"/>
                  </a:cubicBezTo>
                  <a:cubicBezTo>
                    <a:pt x="486" y="829"/>
                    <a:pt x="572" y="787"/>
                    <a:pt x="643" y="715"/>
                  </a:cubicBezTo>
                  <a:cubicBezTo>
                    <a:pt x="707" y="637"/>
                    <a:pt x="743" y="537"/>
                    <a:pt x="743" y="415"/>
                  </a:cubicBezTo>
                  <a:cubicBezTo>
                    <a:pt x="743" y="287"/>
                    <a:pt x="707" y="187"/>
                    <a:pt x="636" y="108"/>
                  </a:cubicBezTo>
                  <a:cubicBezTo>
                    <a:pt x="576" y="42"/>
                    <a:pt x="492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8" name="Google Shape;27718;p45"/>
            <p:cNvSpPr/>
            <p:nvPr/>
          </p:nvSpPr>
          <p:spPr>
            <a:xfrm>
              <a:off x="6386279" y="4742731"/>
              <a:ext cx="248392" cy="6683"/>
            </a:xfrm>
            <a:custGeom>
              <a:avLst/>
              <a:gdLst/>
              <a:ahLst/>
              <a:cxnLst/>
              <a:rect l="l" t="t" r="r" b="b"/>
              <a:pathLst>
                <a:path w="7471" h="201" extrusionOk="0">
                  <a:moveTo>
                    <a:pt x="7470" y="0"/>
                  </a:moveTo>
                  <a:lnTo>
                    <a:pt x="1" y="22"/>
                  </a:lnTo>
                  <a:lnTo>
                    <a:pt x="1" y="200"/>
                  </a:lnTo>
                  <a:lnTo>
                    <a:pt x="7470" y="179"/>
                  </a:lnTo>
                  <a:lnTo>
                    <a:pt x="74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9" name="Google Shape;27719;p45"/>
            <p:cNvSpPr/>
            <p:nvPr/>
          </p:nvSpPr>
          <p:spPr>
            <a:xfrm>
              <a:off x="6584527" y="4659881"/>
              <a:ext cx="49904" cy="6184"/>
            </a:xfrm>
            <a:custGeom>
              <a:avLst/>
              <a:gdLst/>
              <a:ahLst/>
              <a:cxnLst/>
              <a:rect l="l" t="t" r="r" b="b"/>
              <a:pathLst>
                <a:path w="1501" h="186" extrusionOk="0">
                  <a:moveTo>
                    <a:pt x="1500" y="0"/>
                  </a:moveTo>
                  <a:lnTo>
                    <a:pt x="1" y="7"/>
                  </a:lnTo>
                  <a:lnTo>
                    <a:pt x="1" y="186"/>
                  </a:lnTo>
                  <a:lnTo>
                    <a:pt x="1500" y="179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0" name="Google Shape;27720;p45"/>
            <p:cNvSpPr/>
            <p:nvPr/>
          </p:nvSpPr>
          <p:spPr>
            <a:xfrm>
              <a:off x="6386046" y="4660579"/>
              <a:ext cx="46812" cy="5985"/>
            </a:xfrm>
            <a:custGeom>
              <a:avLst/>
              <a:gdLst/>
              <a:ahLst/>
              <a:cxnLst/>
              <a:rect l="l" t="t" r="r" b="b"/>
              <a:pathLst>
                <a:path w="140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408" y="179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25" name="Google Shape;27725;p46"/>
          <p:cNvSpPr/>
          <p:nvPr/>
        </p:nvSpPr>
        <p:spPr>
          <a:xfrm>
            <a:off x="1650732" y="2867768"/>
            <a:ext cx="600081" cy="283441"/>
          </a:xfrm>
          <a:custGeom>
            <a:avLst/>
            <a:gdLst/>
            <a:ahLst/>
            <a:cxnLst/>
            <a:rect l="l" t="t" r="r" b="b"/>
            <a:pathLst>
              <a:path w="33836" h="15982" extrusionOk="0">
                <a:moveTo>
                  <a:pt x="5823" y="1"/>
                </a:moveTo>
                <a:lnTo>
                  <a:pt x="4765" y="10846"/>
                </a:lnTo>
                <a:cubicBezTo>
                  <a:pt x="4692" y="11581"/>
                  <a:pt x="4304" y="12243"/>
                  <a:pt x="3691" y="12671"/>
                </a:cubicBezTo>
                <a:lnTo>
                  <a:pt x="461" y="14940"/>
                </a:lnTo>
                <a:cubicBezTo>
                  <a:pt x="0" y="15263"/>
                  <a:pt x="226" y="15982"/>
                  <a:pt x="800" y="15982"/>
                </a:cubicBezTo>
                <a:lnTo>
                  <a:pt x="33028" y="15982"/>
                </a:lnTo>
                <a:cubicBezTo>
                  <a:pt x="33601" y="15982"/>
                  <a:pt x="33836" y="15263"/>
                  <a:pt x="33367" y="14940"/>
                </a:cubicBezTo>
                <a:lnTo>
                  <a:pt x="30137" y="12671"/>
                </a:lnTo>
                <a:cubicBezTo>
                  <a:pt x="29523" y="12243"/>
                  <a:pt x="29136" y="11581"/>
                  <a:pt x="29063" y="10846"/>
                </a:cubicBezTo>
                <a:lnTo>
                  <a:pt x="2800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26" name="Google Shape;27726;p46"/>
          <p:cNvSpPr/>
          <p:nvPr/>
        </p:nvSpPr>
        <p:spPr>
          <a:xfrm>
            <a:off x="968025" y="1527723"/>
            <a:ext cx="1965357" cy="1354528"/>
          </a:xfrm>
          <a:custGeom>
            <a:avLst/>
            <a:gdLst/>
            <a:ahLst/>
            <a:cxnLst/>
            <a:rect l="l" t="t" r="r" b="b"/>
            <a:pathLst>
              <a:path w="110818" h="76376" extrusionOk="0">
                <a:moveTo>
                  <a:pt x="2682" y="0"/>
                </a:moveTo>
                <a:cubicBezTo>
                  <a:pt x="1204" y="0"/>
                  <a:pt x="1" y="1195"/>
                  <a:pt x="1" y="2673"/>
                </a:cubicBezTo>
                <a:lnTo>
                  <a:pt x="1" y="73703"/>
                </a:lnTo>
                <a:cubicBezTo>
                  <a:pt x="1" y="75180"/>
                  <a:pt x="1204" y="76375"/>
                  <a:pt x="2682" y="76375"/>
                </a:cubicBezTo>
                <a:lnTo>
                  <a:pt x="108136" y="76375"/>
                </a:lnTo>
                <a:cubicBezTo>
                  <a:pt x="109614" y="76375"/>
                  <a:pt x="110817" y="75180"/>
                  <a:pt x="110817" y="73703"/>
                </a:cubicBezTo>
                <a:lnTo>
                  <a:pt x="110817" y="2673"/>
                </a:lnTo>
                <a:cubicBezTo>
                  <a:pt x="110817" y="1195"/>
                  <a:pt x="109614" y="0"/>
                  <a:pt x="10813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27" name="Google Shape;27727;p46"/>
          <p:cNvSpPr/>
          <p:nvPr/>
        </p:nvSpPr>
        <p:spPr>
          <a:xfrm>
            <a:off x="7607572" y="2543684"/>
            <a:ext cx="44028" cy="21966"/>
          </a:xfrm>
          <a:custGeom>
            <a:avLst/>
            <a:gdLst/>
            <a:ahLst/>
            <a:cxnLst/>
            <a:rect l="l" t="t" r="r" b="b"/>
            <a:pathLst>
              <a:path w="2722" h="1358" extrusionOk="0">
                <a:moveTo>
                  <a:pt x="0" y="1"/>
                </a:moveTo>
                <a:cubicBezTo>
                  <a:pt x="0" y="752"/>
                  <a:pt x="606" y="1357"/>
                  <a:pt x="1357" y="1357"/>
                </a:cubicBezTo>
                <a:cubicBezTo>
                  <a:pt x="2108" y="1357"/>
                  <a:pt x="2721" y="752"/>
                  <a:pt x="27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28" name="Google Shape;27728;p46"/>
          <p:cNvSpPr/>
          <p:nvPr/>
        </p:nvSpPr>
        <p:spPr>
          <a:xfrm>
            <a:off x="6623709" y="1498045"/>
            <a:ext cx="1125250" cy="1482657"/>
          </a:xfrm>
          <a:custGeom>
            <a:avLst/>
            <a:gdLst/>
            <a:ahLst/>
            <a:cxnLst/>
            <a:rect l="l" t="t" r="r" b="b"/>
            <a:pathLst>
              <a:path w="67089" h="89790" extrusionOk="0">
                <a:moveTo>
                  <a:pt x="993" y="1"/>
                </a:moveTo>
                <a:cubicBezTo>
                  <a:pt x="444" y="1"/>
                  <a:pt x="0" y="445"/>
                  <a:pt x="0" y="994"/>
                </a:cubicBezTo>
                <a:lnTo>
                  <a:pt x="0" y="88796"/>
                </a:lnTo>
                <a:cubicBezTo>
                  <a:pt x="0" y="89345"/>
                  <a:pt x="444" y="89789"/>
                  <a:pt x="993" y="89789"/>
                </a:cubicBezTo>
                <a:lnTo>
                  <a:pt x="66096" y="89789"/>
                </a:lnTo>
                <a:cubicBezTo>
                  <a:pt x="66645" y="89789"/>
                  <a:pt x="67089" y="89345"/>
                  <a:pt x="67089" y="88796"/>
                </a:cubicBezTo>
                <a:lnTo>
                  <a:pt x="67089" y="994"/>
                </a:lnTo>
                <a:cubicBezTo>
                  <a:pt x="67089" y="445"/>
                  <a:pt x="66645" y="1"/>
                  <a:pt x="66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29" name="Google Shape;27729;p46"/>
          <p:cNvSpPr/>
          <p:nvPr/>
        </p:nvSpPr>
        <p:spPr>
          <a:xfrm>
            <a:off x="6596924" y="1468027"/>
            <a:ext cx="1172445" cy="1539601"/>
          </a:xfrm>
          <a:custGeom>
            <a:avLst/>
            <a:gdLst/>
            <a:ahLst/>
            <a:cxnLst/>
            <a:rect l="l" t="t" r="r" b="b"/>
            <a:pathLst>
              <a:path w="72485" h="95184" extrusionOk="0">
                <a:moveTo>
                  <a:pt x="68794" y="2633"/>
                </a:moveTo>
                <a:cubicBezTo>
                  <a:pt x="69375" y="2633"/>
                  <a:pt x="69852" y="3110"/>
                  <a:pt x="69852" y="3691"/>
                </a:cubicBezTo>
                <a:lnTo>
                  <a:pt x="69852" y="91493"/>
                </a:lnTo>
                <a:cubicBezTo>
                  <a:pt x="69852" y="92074"/>
                  <a:pt x="69375" y="92543"/>
                  <a:pt x="68794" y="92543"/>
                </a:cubicBezTo>
                <a:lnTo>
                  <a:pt x="3691" y="92543"/>
                </a:lnTo>
                <a:cubicBezTo>
                  <a:pt x="3110" y="92543"/>
                  <a:pt x="2641" y="92074"/>
                  <a:pt x="2641" y="91493"/>
                </a:cubicBezTo>
                <a:lnTo>
                  <a:pt x="2641" y="3691"/>
                </a:lnTo>
                <a:cubicBezTo>
                  <a:pt x="2641" y="3110"/>
                  <a:pt x="3110" y="2633"/>
                  <a:pt x="3691" y="2633"/>
                </a:cubicBezTo>
                <a:close/>
                <a:moveTo>
                  <a:pt x="3691" y="1"/>
                </a:moveTo>
                <a:cubicBezTo>
                  <a:pt x="1656" y="1"/>
                  <a:pt x="1" y="1656"/>
                  <a:pt x="1" y="3691"/>
                </a:cubicBezTo>
                <a:lnTo>
                  <a:pt x="1" y="91493"/>
                </a:lnTo>
                <a:cubicBezTo>
                  <a:pt x="1" y="93528"/>
                  <a:pt x="1656" y="95183"/>
                  <a:pt x="3691" y="95183"/>
                </a:cubicBezTo>
                <a:lnTo>
                  <a:pt x="68794" y="95183"/>
                </a:lnTo>
                <a:cubicBezTo>
                  <a:pt x="70829" y="95183"/>
                  <a:pt x="72484" y="93528"/>
                  <a:pt x="72484" y="91493"/>
                </a:cubicBezTo>
                <a:lnTo>
                  <a:pt x="72484" y="3691"/>
                </a:lnTo>
                <a:cubicBezTo>
                  <a:pt x="72484" y="1656"/>
                  <a:pt x="70829" y="1"/>
                  <a:pt x="687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30" name="Google Shape;27730;p46"/>
          <p:cNvSpPr/>
          <p:nvPr/>
        </p:nvSpPr>
        <p:spPr>
          <a:xfrm>
            <a:off x="7775355" y="1372191"/>
            <a:ext cx="146" cy="3138"/>
          </a:xfrm>
          <a:custGeom>
            <a:avLst/>
            <a:gdLst/>
            <a:ahLst/>
            <a:cxnLst/>
            <a:rect l="l" t="t" r="r" b="b"/>
            <a:pathLst>
              <a:path w="9" h="194" extrusionOk="0">
                <a:moveTo>
                  <a:pt x="9" y="194"/>
                </a:moveTo>
                <a:cubicBezTo>
                  <a:pt x="9" y="129"/>
                  <a:pt x="9" y="65"/>
                  <a:pt x="1" y="0"/>
                </a:cubicBezTo>
                <a:cubicBezTo>
                  <a:pt x="9" y="65"/>
                  <a:pt x="9" y="129"/>
                  <a:pt x="9" y="19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31" name="Google Shape;27731;p46"/>
          <p:cNvSpPr/>
          <p:nvPr/>
        </p:nvSpPr>
        <p:spPr>
          <a:xfrm>
            <a:off x="7606780" y="2795513"/>
            <a:ext cx="146" cy="3154"/>
          </a:xfrm>
          <a:custGeom>
            <a:avLst/>
            <a:gdLst/>
            <a:ahLst/>
            <a:cxnLst/>
            <a:rect l="l" t="t" r="r" b="b"/>
            <a:pathLst>
              <a:path w="9" h="195" extrusionOk="0">
                <a:moveTo>
                  <a:pt x="9" y="1"/>
                </a:moveTo>
                <a:cubicBezTo>
                  <a:pt x="9" y="65"/>
                  <a:pt x="9" y="130"/>
                  <a:pt x="1" y="195"/>
                </a:cubicBezTo>
                <a:cubicBezTo>
                  <a:pt x="9" y="130"/>
                  <a:pt x="9" y="65"/>
                  <a:pt x="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32" name="Google Shape;27732;p46"/>
          <p:cNvGrpSpPr/>
          <p:nvPr/>
        </p:nvGrpSpPr>
        <p:grpSpPr>
          <a:xfrm>
            <a:off x="4135413" y="1411398"/>
            <a:ext cx="873332" cy="1652854"/>
            <a:chOff x="1923966" y="1119817"/>
            <a:chExt cx="1717130" cy="3249810"/>
          </a:xfrm>
        </p:grpSpPr>
        <p:sp>
          <p:nvSpPr>
            <p:cNvPr id="27733" name="Google Shape;27733;p46"/>
            <p:cNvSpPr/>
            <p:nvPr/>
          </p:nvSpPr>
          <p:spPr>
            <a:xfrm>
              <a:off x="1930754" y="1185825"/>
              <a:ext cx="361800" cy="3150300"/>
            </a:xfrm>
            <a:prstGeom prst="roundRect">
              <a:avLst>
                <a:gd name="adj" fmla="val 50000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4" name="Google Shape;27734;p46"/>
            <p:cNvSpPr/>
            <p:nvPr/>
          </p:nvSpPr>
          <p:spPr>
            <a:xfrm>
              <a:off x="1923966" y="1167322"/>
              <a:ext cx="1717130" cy="3202306"/>
            </a:xfrm>
            <a:custGeom>
              <a:avLst/>
              <a:gdLst/>
              <a:ahLst/>
              <a:cxnLst/>
              <a:rect l="l" t="t" r="r" b="b"/>
              <a:pathLst>
                <a:path w="28595" h="57707" extrusionOk="0">
                  <a:moveTo>
                    <a:pt x="3470" y="57208"/>
                  </a:moveTo>
                  <a:cubicBezTo>
                    <a:pt x="3484" y="57210"/>
                    <a:pt x="3498" y="57212"/>
                    <a:pt x="3513" y="57213"/>
                  </a:cubicBezTo>
                  <a:cubicBezTo>
                    <a:pt x="3498" y="57213"/>
                    <a:pt x="3484" y="57211"/>
                    <a:pt x="3470" y="57208"/>
                  </a:cubicBezTo>
                  <a:close/>
                  <a:moveTo>
                    <a:pt x="24807" y="105"/>
                  </a:moveTo>
                  <a:cubicBezTo>
                    <a:pt x="24831" y="105"/>
                    <a:pt x="24864" y="105"/>
                    <a:pt x="24888" y="114"/>
                  </a:cubicBezTo>
                  <a:cubicBezTo>
                    <a:pt x="24953" y="114"/>
                    <a:pt x="25009" y="122"/>
                    <a:pt x="25074" y="122"/>
                  </a:cubicBezTo>
                  <a:cubicBezTo>
                    <a:pt x="25106" y="130"/>
                    <a:pt x="25138" y="130"/>
                    <a:pt x="25162" y="138"/>
                  </a:cubicBezTo>
                  <a:cubicBezTo>
                    <a:pt x="25195" y="138"/>
                    <a:pt x="25227" y="146"/>
                    <a:pt x="25259" y="146"/>
                  </a:cubicBezTo>
                  <a:cubicBezTo>
                    <a:pt x="25284" y="154"/>
                    <a:pt x="25316" y="154"/>
                    <a:pt x="25348" y="162"/>
                  </a:cubicBezTo>
                  <a:cubicBezTo>
                    <a:pt x="25381" y="162"/>
                    <a:pt x="25405" y="170"/>
                    <a:pt x="25437" y="178"/>
                  </a:cubicBezTo>
                  <a:cubicBezTo>
                    <a:pt x="25469" y="186"/>
                    <a:pt x="25502" y="186"/>
                    <a:pt x="25526" y="194"/>
                  </a:cubicBezTo>
                  <a:cubicBezTo>
                    <a:pt x="25558" y="202"/>
                    <a:pt x="25582" y="210"/>
                    <a:pt x="25607" y="210"/>
                  </a:cubicBezTo>
                  <a:cubicBezTo>
                    <a:pt x="25615" y="219"/>
                    <a:pt x="25623" y="219"/>
                    <a:pt x="25623" y="219"/>
                  </a:cubicBezTo>
                  <a:cubicBezTo>
                    <a:pt x="25647" y="227"/>
                    <a:pt x="25679" y="235"/>
                    <a:pt x="25704" y="235"/>
                  </a:cubicBezTo>
                  <a:cubicBezTo>
                    <a:pt x="25736" y="251"/>
                    <a:pt x="25768" y="259"/>
                    <a:pt x="25809" y="267"/>
                  </a:cubicBezTo>
                  <a:cubicBezTo>
                    <a:pt x="25833" y="275"/>
                    <a:pt x="25857" y="283"/>
                    <a:pt x="25873" y="291"/>
                  </a:cubicBezTo>
                  <a:cubicBezTo>
                    <a:pt x="25930" y="307"/>
                    <a:pt x="25978" y="324"/>
                    <a:pt x="26035" y="348"/>
                  </a:cubicBezTo>
                  <a:cubicBezTo>
                    <a:pt x="26067" y="356"/>
                    <a:pt x="26099" y="372"/>
                    <a:pt x="26140" y="388"/>
                  </a:cubicBezTo>
                  <a:cubicBezTo>
                    <a:pt x="26164" y="396"/>
                    <a:pt x="26188" y="404"/>
                    <a:pt x="26212" y="420"/>
                  </a:cubicBezTo>
                  <a:cubicBezTo>
                    <a:pt x="26236" y="429"/>
                    <a:pt x="26269" y="445"/>
                    <a:pt x="26293" y="453"/>
                  </a:cubicBezTo>
                  <a:cubicBezTo>
                    <a:pt x="26317" y="469"/>
                    <a:pt x="26350" y="477"/>
                    <a:pt x="26374" y="493"/>
                  </a:cubicBezTo>
                  <a:cubicBezTo>
                    <a:pt x="26568" y="582"/>
                    <a:pt x="26745" y="695"/>
                    <a:pt x="26915" y="816"/>
                  </a:cubicBezTo>
                  <a:cubicBezTo>
                    <a:pt x="26939" y="832"/>
                    <a:pt x="26955" y="848"/>
                    <a:pt x="26979" y="865"/>
                  </a:cubicBezTo>
                  <a:cubicBezTo>
                    <a:pt x="27052" y="921"/>
                    <a:pt x="27125" y="978"/>
                    <a:pt x="27197" y="1042"/>
                  </a:cubicBezTo>
                  <a:cubicBezTo>
                    <a:pt x="27230" y="1066"/>
                    <a:pt x="27254" y="1091"/>
                    <a:pt x="27286" y="1123"/>
                  </a:cubicBezTo>
                  <a:cubicBezTo>
                    <a:pt x="27407" y="1236"/>
                    <a:pt x="27520" y="1357"/>
                    <a:pt x="27625" y="1486"/>
                  </a:cubicBezTo>
                  <a:cubicBezTo>
                    <a:pt x="27650" y="1511"/>
                    <a:pt x="27666" y="1527"/>
                    <a:pt x="27682" y="1551"/>
                  </a:cubicBezTo>
                  <a:cubicBezTo>
                    <a:pt x="27722" y="1599"/>
                    <a:pt x="27755" y="1648"/>
                    <a:pt x="27795" y="1696"/>
                  </a:cubicBezTo>
                  <a:cubicBezTo>
                    <a:pt x="27811" y="1721"/>
                    <a:pt x="27827" y="1745"/>
                    <a:pt x="27843" y="1777"/>
                  </a:cubicBezTo>
                  <a:cubicBezTo>
                    <a:pt x="27876" y="1817"/>
                    <a:pt x="27900" y="1858"/>
                    <a:pt x="27932" y="1906"/>
                  </a:cubicBezTo>
                  <a:cubicBezTo>
                    <a:pt x="27940" y="1922"/>
                    <a:pt x="27957" y="1947"/>
                    <a:pt x="27973" y="1971"/>
                  </a:cubicBezTo>
                  <a:cubicBezTo>
                    <a:pt x="27997" y="2011"/>
                    <a:pt x="28021" y="2060"/>
                    <a:pt x="28045" y="2100"/>
                  </a:cubicBezTo>
                  <a:cubicBezTo>
                    <a:pt x="28053" y="2124"/>
                    <a:pt x="28062" y="2140"/>
                    <a:pt x="28078" y="2165"/>
                  </a:cubicBezTo>
                  <a:cubicBezTo>
                    <a:pt x="28110" y="2237"/>
                    <a:pt x="28150" y="2310"/>
                    <a:pt x="28183" y="2383"/>
                  </a:cubicBezTo>
                  <a:cubicBezTo>
                    <a:pt x="28191" y="2407"/>
                    <a:pt x="28199" y="2423"/>
                    <a:pt x="28207" y="2447"/>
                  </a:cubicBezTo>
                  <a:cubicBezTo>
                    <a:pt x="28239" y="2520"/>
                    <a:pt x="28263" y="2601"/>
                    <a:pt x="28288" y="2673"/>
                  </a:cubicBezTo>
                  <a:cubicBezTo>
                    <a:pt x="28304" y="2706"/>
                    <a:pt x="28312" y="2730"/>
                    <a:pt x="28320" y="2762"/>
                  </a:cubicBezTo>
                  <a:cubicBezTo>
                    <a:pt x="28368" y="2924"/>
                    <a:pt x="28409" y="3093"/>
                    <a:pt x="28441" y="3271"/>
                  </a:cubicBezTo>
                  <a:cubicBezTo>
                    <a:pt x="28441" y="3287"/>
                    <a:pt x="28449" y="3311"/>
                    <a:pt x="28449" y="3328"/>
                  </a:cubicBezTo>
                  <a:cubicBezTo>
                    <a:pt x="28457" y="3360"/>
                    <a:pt x="28457" y="3392"/>
                    <a:pt x="28465" y="3416"/>
                  </a:cubicBezTo>
                  <a:cubicBezTo>
                    <a:pt x="28465" y="3449"/>
                    <a:pt x="28465" y="3481"/>
                    <a:pt x="28473" y="3513"/>
                  </a:cubicBezTo>
                  <a:cubicBezTo>
                    <a:pt x="28473" y="3546"/>
                    <a:pt x="28481" y="3570"/>
                    <a:pt x="28481" y="3602"/>
                  </a:cubicBezTo>
                  <a:cubicBezTo>
                    <a:pt x="28481" y="3659"/>
                    <a:pt x="28489" y="3715"/>
                    <a:pt x="28489" y="3772"/>
                  </a:cubicBezTo>
                  <a:cubicBezTo>
                    <a:pt x="28489" y="3812"/>
                    <a:pt x="28489" y="3852"/>
                    <a:pt x="28489" y="3885"/>
                  </a:cubicBezTo>
                  <a:lnTo>
                    <a:pt x="28489" y="53450"/>
                  </a:lnTo>
                  <a:cubicBezTo>
                    <a:pt x="28489" y="53854"/>
                    <a:pt x="28425" y="54250"/>
                    <a:pt x="28304" y="54613"/>
                  </a:cubicBezTo>
                  <a:cubicBezTo>
                    <a:pt x="28296" y="54646"/>
                    <a:pt x="28288" y="54670"/>
                    <a:pt x="28280" y="54694"/>
                  </a:cubicBezTo>
                  <a:cubicBezTo>
                    <a:pt x="28271" y="54726"/>
                    <a:pt x="28255" y="54750"/>
                    <a:pt x="28247" y="54783"/>
                  </a:cubicBezTo>
                  <a:cubicBezTo>
                    <a:pt x="28239" y="54799"/>
                    <a:pt x="28231" y="54823"/>
                    <a:pt x="28223" y="54839"/>
                  </a:cubicBezTo>
                  <a:cubicBezTo>
                    <a:pt x="28199" y="54904"/>
                    <a:pt x="28175" y="54969"/>
                    <a:pt x="28142" y="55025"/>
                  </a:cubicBezTo>
                  <a:cubicBezTo>
                    <a:pt x="28134" y="55049"/>
                    <a:pt x="28126" y="55082"/>
                    <a:pt x="28110" y="55106"/>
                  </a:cubicBezTo>
                  <a:cubicBezTo>
                    <a:pt x="28094" y="55138"/>
                    <a:pt x="28070" y="55178"/>
                    <a:pt x="28053" y="55211"/>
                  </a:cubicBezTo>
                  <a:cubicBezTo>
                    <a:pt x="28045" y="55235"/>
                    <a:pt x="28029" y="55259"/>
                    <a:pt x="28013" y="55283"/>
                  </a:cubicBezTo>
                  <a:cubicBezTo>
                    <a:pt x="27997" y="55308"/>
                    <a:pt x="27989" y="55340"/>
                    <a:pt x="27973" y="55364"/>
                  </a:cubicBezTo>
                  <a:cubicBezTo>
                    <a:pt x="27932" y="55429"/>
                    <a:pt x="27884" y="55501"/>
                    <a:pt x="27843" y="55566"/>
                  </a:cubicBezTo>
                  <a:cubicBezTo>
                    <a:pt x="27827" y="55590"/>
                    <a:pt x="27811" y="55606"/>
                    <a:pt x="27795" y="55631"/>
                  </a:cubicBezTo>
                  <a:cubicBezTo>
                    <a:pt x="27779" y="55655"/>
                    <a:pt x="27763" y="55679"/>
                    <a:pt x="27747" y="55703"/>
                  </a:cubicBezTo>
                  <a:cubicBezTo>
                    <a:pt x="27730" y="55720"/>
                    <a:pt x="27714" y="55744"/>
                    <a:pt x="27690" y="55768"/>
                  </a:cubicBezTo>
                  <a:cubicBezTo>
                    <a:pt x="27674" y="55792"/>
                    <a:pt x="27658" y="55816"/>
                    <a:pt x="27642" y="55841"/>
                  </a:cubicBezTo>
                  <a:cubicBezTo>
                    <a:pt x="27617" y="55857"/>
                    <a:pt x="27601" y="55881"/>
                    <a:pt x="27585" y="55905"/>
                  </a:cubicBezTo>
                  <a:cubicBezTo>
                    <a:pt x="27545" y="55954"/>
                    <a:pt x="27504" y="55994"/>
                    <a:pt x="27464" y="56034"/>
                  </a:cubicBezTo>
                  <a:cubicBezTo>
                    <a:pt x="27407" y="56099"/>
                    <a:pt x="27343" y="56164"/>
                    <a:pt x="27278" y="56220"/>
                  </a:cubicBezTo>
                  <a:cubicBezTo>
                    <a:pt x="27262" y="56244"/>
                    <a:pt x="27238" y="56261"/>
                    <a:pt x="27222" y="56277"/>
                  </a:cubicBezTo>
                  <a:cubicBezTo>
                    <a:pt x="27173" y="56317"/>
                    <a:pt x="27125" y="56357"/>
                    <a:pt x="27084" y="56398"/>
                  </a:cubicBezTo>
                  <a:cubicBezTo>
                    <a:pt x="27060" y="56414"/>
                    <a:pt x="27036" y="56430"/>
                    <a:pt x="27020" y="56446"/>
                  </a:cubicBezTo>
                  <a:cubicBezTo>
                    <a:pt x="26947" y="56495"/>
                    <a:pt x="26883" y="56543"/>
                    <a:pt x="26810" y="56592"/>
                  </a:cubicBezTo>
                  <a:cubicBezTo>
                    <a:pt x="26786" y="56608"/>
                    <a:pt x="26761" y="56624"/>
                    <a:pt x="26737" y="56640"/>
                  </a:cubicBezTo>
                  <a:cubicBezTo>
                    <a:pt x="26689" y="56672"/>
                    <a:pt x="26632" y="56705"/>
                    <a:pt x="26584" y="56737"/>
                  </a:cubicBezTo>
                  <a:cubicBezTo>
                    <a:pt x="26560" y="56745"/>
                    <a:pt x="26535" y="56761"/>
                    <a:pt x="26511" y="56777"/>
                  </a:cubicBezTo>
                  <a:cubicBezTo>
                    <a:pt x="26430" y="56818"/>
                    <a:pt x="26350" y="56858"/>
                    <a:pt x="26261" y="56899"/>
                  </a:cubicBezTo>
                  <a:cubicBezTo>
                    <a:pt x="26236" y="56907"/>
                    <a:pt x="26212" y="56923"/>
                    <a:pt x="26196" y="56931"/>
                  </a:cubicBezTo>
                  <a:cubicBezTo>
                    <a:pt x="26164" y="56939"/>
                    <a:pt x="26140" y="56955"/>
                    <a:pt x="26115" y="56963"/>
                  </a:cubicBezTo>
                  <a:cubicBezTo>
                    <a:pt x="26083" y="56971"/>
                    <a:pt x="26059" y="56987"/>
                    <a:pt x="26027" y="56995"/>
                  </a:cubicBezTo>
                  <a:cubicBezTo>
                    <a:pt x="25970" y="57020"/>
                    <a:pt x="25905" y="57036"/>
                    <a:pt x="25841" y="57060"/>
                  </a:cubicBezTo>
                  <a:cubicBezTo>
                    <a:pt x="25825" y="57068"/>
                    <a:pt x="25800" y="57076"/>
                    <a:pt x="25776" y="57076"/>
                  </a:cubicBezTo>
                  <a:cubicBezTo>
                    <a:pt x="25695" y="57100"/>
                    <a:pt x="25607" y="57125"/>
                    <a:pt x="25526" y="57141"/>
                  </a:cubicBezTo>
                  <a:cubicBezTo>
                    <a:pt x="25494" y="57149"/>
                    <a:pt x="25461" y="57157"/>
                    <a:pt x="25437" y="57165"/>
                  </a:cubicBezTo>
                  <a:cubicBezTo>
                    <a:pt x="25405" y="57165"/>
                    <a:pt x="25372" y="57173"/>
                    <a:pt x="25340" y="57181"/>
                  </a:cubicBezTo>
                  <a:cubicBezTo>
                    <a:pt x="25284" y="57189"/>
                    <a:pt x="25219" y="57197"/>
                    <a:pt x="25162" y="57205"/>
                  </a:cubicBezTo>
                  <a:cubicBezTo>
                    <a:pt x="25146" y="57205"/>
                    <a:pt x="25138" y="57205"/>
                    <a:pt x="25122" y="57213"/>
                  </a:cubicBezTo>
                  <a:lnTo>
                    <a:pt x="25090" y="57213"/>
                  </a:lnTo>
                  <a:cubicBezTo>
                    <a:pt x="25146" y="57205"/>
                    <a:pt x="25195" y="57197"/>
                    <a:pt x="25251" y="57189"/>
                  </a:cubicBezTo>
                  <a:cubicBezTo>
                    <a:pt x="25276" y="57189"/>
                    <a:pt x="25300" y="57181"/>
                    <a:pt x="25324" y="57181"/>
                  </a:cubicBezTo>
                  <a:cubicBezTo>
                    <a:pt x="25356" y="57173"/>
                    <a:pt x="25381" y="57165"/>
                    <a:pt x="25405" y="57165"/>
                  </a:cubicBezTo>
                  <a:cubicBezTo>
                    <a:pt x="25486" y="57149"/>
                    <a:pt x="25558" y="57125"/>
                    <a:pt x="25639" y="57108"/>
                  </a:cubicBezTo>
                  <a:cubicBezTo>
                    <a:pt x="25663" y="57100"/>
                    <a:pt x="25687" y="57092"/>
                    <a:pt x="25712" y="57084"/>
                  </a:cubicBezTo>
                  <a:cubicBezTo>
                    <a:pt x="25760" y="57068"/>
                    <a:pt x="25809" y="57052"/>
                    <a:pt x="25857" y="57036"/>
                  </a:cubicBezTo>
                  <a:cubicBezTo>
                    <a:pt x="25930" y="57012"/>
                    <a:pt x="26002" y="56979"/>
                    <a:pt x="26075" y="56947"/>
                  </a:cubicBezTo>
                  <a:cubicBezTo>
                    <a:pt x="26099" y="56939"/>
                    <a:pt x="26123" y="56931"/>
                    <a:pt x="26148" y="56915"/>
                  </a:cubicBezTo>
                  <a:lnTo>
                    <a:pt x="26212" y="56882"/>
                  </a:lnTo>
                  <a:cubicBezTo>
                    <a:pt x="26261" y="56858"/>
                    <a:pt x="26309" y="56834"/>
                    <a:pt x="26350" y="56810"/>
                  </a:cubicBezTo>
                  <a:cubicBezTo>
                    <a:pt x="26398" y="56785"/>
                    <a:pt x="26438" y="56761"/>
                    <a:pt x="26487" y="56737"/>
                  </a:cubicBezTo>
                  <a:cubicBezTo>
                    <a:pt x="26527" y="56713"/>
                    <a:pt x="26568" y="56680"/>
                    <a:pt x="26608" y="56656"/>
                  </a:cubicBezTo>
                  <a:cubicBezTo>
                    <a:pt x="26608" y="56656"/>
                    <a:pt x="26616" y="56656"/>
                    <a:pt x="26616" y="56648"/>
                  </a:cubicBezTo>
                  <a:cubicBezTo>
                    <a:pt x="26681" y="56608"/>
                    <a:pt x="26737" y="56559"/>
                    <a:pt x="26802" y="56519"/>
                  </a:cubicBezTo>
                  <a:cubicBezTo>
                    <a:pt x="26826" y="56503"/>
                    <a:pt x="26842" y="56487"/>
                    <a:pt x="26858" y="56471"/>
                  </a:cubicBezTo>
                  <a:cubicBezTo>
                    <a:pt x="26915" y="56422"/>
                    <a:pt x="26971" y="56374"/>
                    <a:pt x="27028" y="56325"/>
                  </a:cubicBezTo>
                  <a:cubicBezTo>
                    <a:pt x="27157" y="56204"/>
                    <a:pt x="27278" y="56075"/>
                    <a:pt x="27391" y="55929"/>
                  </a:cubicBezTo>
                  <a:cubicBezTo>
                    <a:pt x="27407" y="55913"/>
                    <a:pt x="27424" y="55889"/>
                    <a:pt x="27440" y="55873"/>
                  </a:cubicBezTo>
                  <a:cubicBezTo>
                    <a:pt x="27601" y="55655"/>
                    <a:pt x="27730" y="55429"/>
                    <a:pt x="27843" y="55178"/>
                  </a:cubicBezTo>
                  <a:cubicBezTo>
                    <a:pt x="27860" y="55146"/>
                    <a:pt x="27876" y="55106"/>
                    <a:pt x="27892" y="55065"/>
                  </a:cubicBezTo>
                  <a:cubicBezTo>
                    <a:pt x="27965" y="54872"/>
                    <a:pt x="28029" y="54670"/>
                    <a:pt x="28070" y="54452"/>
                  </a:cubicBezTo>
                  <a:cubicBezTo>
                    <a:pt x="28078" y="54411"/>
                    <a:pt x="28086" y="54371"/>
                    <a:pt x="28086" y="54331"/>
                  </a:cubicBezTo>
                  <a:cubicBezTo>
                    <a:pt x="28118" y="54161"/>
                    <a:pt x="28126" y="53991"/>
                    <a:pt x="28126" y="53814"/>
                  </a:cubicBezTo>
                  <a:lnTo>
                    <a:pt x="28126" y="3893"/>
                  </a:lnTo>
                  <a:cubicBezTo>
                    <a:pt x="28126" y="2124"/>
                    <a:pt x="26786" y="671"/>
                    <a:pt x="25074" y="485"/>
                  </a:cubicBezTo>
                  <a:cubicBezTo>
                    <a:pt x="25041" y="485"/>
                    <a:pt x="25009" y="485"/>
                    <a:pt x="24977" y="477"/>
                  </a:cubicBezTo>
                  <a:lnTo>
                    <a:pt x="24888" y="469"/>
                  </a:lnTo>
                  <a:lnTo>
                    <a:pt x="3715" y="469"/>
                  </a:lnTo>
                  <a:cubicBezTo>
                    <a:pt x="1914" y="566"/>
                    <a:pt x="477" y="2060"/>
                    <a:pt x="477" y="3893"/>
                  </a:cubicBezTo>
                  <a:lnTo>
                    <a:pt x="477" y="53814"/>
                  </a:lnTo>
                  <a:cubicBezTo>
                    <a:pt x="477" y="55545"/>
                    <a:pt x="1769" y="56984"/>
                    <a:pt x="3451" y="57206"/>
                  </a:cubicBezTo>
                  <a:lnTo>
                    <a:pt x="3451" y="57206"/>
                  </a:lnTo>
                  <a:cubicBezTo>
                    <a:pt x="3447" y="57206"/>
                    <a:pt x="3444" y="57205"/>
                    <a:pt x="3440" y="57205"/>
                  </a:cubicBezTo>
                  <a:cubicBezTo>
                    <a:pt x="3376" y="57197"/>
                    <a:pt x="3319" y="57189"/>
                    <a:pt x="3262" y="57181"/>
                  </a:cubicBezTo>
                  <a:cubicBezTo>
                    <a:pt x="2907" y="57117"/>
                    <a:pt x="2560" y="57012"/>
                    <a:pt x="2245" y="56858"/>
                  </a:cubicBezTo>
                  <a:cubicBezTo>
                    <a:pt x="2229" y="56842"/>
                    <a:pt x="2205" y="56834"/>
                    <a:pt x="2180" y="56826"/>
                  </a:cubicBezTo>
                  <a:cubicBezTo>
                    <a:pt x="2124" y="56794"/>
                    <a:pt x="2067" y="56761"/>
                    <a:pt x="2011" y="56729"/>
                  </a:cubicBezTo>
                  <a:cubicBezTo>
                    <a:pt x="1987" y="56721"/>
                    <a:pt x="1962" y="56705"/>
                    <a:pt x="1938" y="56689"/>
                  </a:cubicBezTo>
                  <a:cubicBezTo>
                    <a:pt x="1817" y="56616"/>
                    <a:pt x="1696" y="56527"/>
                    <a:pt x="1583" y="56438"/>
                  </a:cubicBezTo>
                  <a:cubicBezTo>
                    <a:pt x="1559" y="56422"/>
                    <a:pt x="1542" y="56406"/>
                    <a:pt x="1518" y="56390"/>
                  </a:cubicBezTo>
                  <a:cubicBezTo>
                    <a:pt x="1462" y="56341"/>
                    <a:pt x="1397" y="56293"/>
                    <a:pt x="1341" y="56244"/>
                  </a:cubicBezTo>
                  <a:cubicBezTo>
                    <a:pt x="1324" y="56220"/>
                    <a:pt x="1308" y="56204"/>
                    <a:pt x="1284" y="56188"/>
                  </a:cubicBezTo>
                  <a:cubicBezTo>
                    <a:pt x="1268" y="56172"/>
                    <a:pt x="1244" y="56148"/>
                    <a:pt x="1228" y="56131"/>
                  </a:cubicBezTo>
                  <a:cubicBezTo>
                    <a:pt x="1203" y="56107"/>
                    <a:pt x="1179" y="56083"/>
                    <a:pt x="1163" y="56067"/>
                  </a:cubicBezTo>
                  <a:cubicBezTo>
                    <a:pt x="1147" y="56051"/>
                    <a:pt x="1139" y="56034"/>
                    <a:pt x="1123" y="56026"/>
                  </a:cubicBezTo>
                  <a:cubicBezTo>
                    <a:pt x="1106" y="56002"/>
                    <a:pt x="1090" y="55986"/>
                    <a:pt x="1074" y="55970"/>
                  </a:cubicBezTo>
                  <a:cubicBezTo>
                    <a:pt x="977" y="55865"/>
                    <a:pt x="888" y="55744"/>
                    <a:pt x="800" y="55631"/>
                  </a:cubicBezTo>
                  <a:cubicBezTo>
                    <a:pt x="791" y="55606"/>
                    <a:pt x="775" y="55590"/>
                    <a:pt x="759" y="55566"/>
                  </a:cubicBezTo>
                  <a:cubicBezTo>
                    <a:pt x="711" y="55501"/>
                    <a:pt x="670" y="55429"/>
                    <a:pt x="630" y="55364"/>
                  </a:cubicBezTo>
                  <a:cubicBezTo>
                    <a:pt x="614" y="55340"/>
                    <a:pt x="598" y="55316"/>
                    <a:pt x="590" y="55283"/>
                  </a:cubicBezTo>
                  <a:cubicBezTo>
                    <a:pt x="485" y="55098"/>
                    <a:pt x="396" y="54904"/>
                    <a:pt x="323" y="54694"/>
                  </a:cubicBezTo>
                  <a:cubicBezTo>
                    <a:pt x="315" y="54670"/>
                    <a:pt x="299" y="54646"/>
                    <a:pt x="291" y="54613"/>
                  </a:cubicBezTo>
                  <a:cubicBezTo>
                    <a:pt x="250" y="54476"/>
                    <a:pt x="210" y="54331"/>
                    <a:pt x="178" y="54177"/>
                  </a:cubicBezTo>
                  <a:cubicBezTo>
                    <a:pt x="178" y="54153"/>
                    <a:pt x="170" y="54121"/>
                    <a:pt x="162" y="54088"/>
                  </a:cubicBezTo>
                  <a:cubicBezTo>
                    <a:pt x="129" y="53886"/>
                    <a:pt x="113" y="53668"/>
                    <a:pt x="113" y="53450"/>
                  </a:cubicBezTo>
                  <a:lnTo>
                    <a:pt x="113" y="3893"/>
                  </a:lnTo>
                  <a:cubicBezTo>
                    <a:pt x="113" y="3852"/>
                    <a:pt x="113" y="3812"/>
                    <a:pt x="113" y="3780"/>
                  </a:cubicBezTo>
                  <a:cubicBezTo>
                    <a:pt x="113" y="3747"/>
                    <a:pt x="113" y="3723"/>
                    <a:pt x="113" y="3699"/>
                  </a:cubicBezTo>
                  <a:cubicBezTo>
                    <a:pt x="121" y="3634"/>
                    <a:pt x="121" y="3578"/>
                    <a:pt x="129" y="3513"/>
                  </a:cubicBezTo>
                  <a:cubicBezTo>
                    <a:pt x="129" y="3481"/>
                    <a:pt x="137" y="3457"/>
                    <a:pt x="137" y="3424"/>
                  </a:cubicBezTo>
                  <a:cubicBezTo>
                    <a:pt x="145" y="3408"/>
                    <a:pt x="145" y="3392"/>
                    <a:pt x="145" y="3376"/>
                  </a:cubicBezTo>
                  <a:cubicBezTo>
                    <a:pt x="145" y="3352"/>
                    <a:pt x="154" y="3336"/>
                    <a:pt x="154" y="3311"/>
                  </a:cubicBezTo>
                  <a:cubicBezTo>
                    <a:pt x="162" y="3279"/>
                    <a:pt x="162" y="3247"/>
                    <a:pt x="170" y="3223"/>
                  </a:cubicBezTo>
                  <a:cubicBezTo>
                    <a:pt x="178" y="3166"/>
                    <a:pt x="194" y="3109"/>
                    <a:pt x="202" y="3061"/>
                  </a:cubicBezTo>
                  <a:cubicBezTo>
                    <a:pt x="210" y="3037"/>
                    <a:pt x="218" y="3005"/>
                    <a:pt x="218" y="2980"/>
                  </a:cubicBezTo>
                  <a:cubicBezTo>
                    <a:pt x="242" y="2900"/>
                    <a:pt x="258" y="2827"/>
                    <a:pt x="283" y="2746"/>
                  </a:cubicBezTo>
                  <a:lnTo>
                    <a:pt x="307" y="2673"/>
                  </a:lnTo>
                  <a:cubicBezTo>
                    <a:pt x="323" y="2649"/>
                    <a:pt x="331" y="2617"/>
                    <a:pt x="339" y="2593"/>
                  </a:cubicBezTo>
                  <a:lnTo>
                    <a:pt x="372" y="2512"/>
                  </a:lnTo>
                  <a:cubicBezTo>
                    <a:pt x="380" y="2496"/>
                    <a:pt x="388" y="2480"/>
                    <a:pt x="396" y="2455"/>
                  </a:cubicBezTo>
                  <a:cubicBezTo>
                    <a:pt x="404" y="2431"/>
                    <a:pt x="412" y="2407"/>
                    <a:pt x="420" y="2383"/>
                  </a:cubicBezTo>
                  <a:cubicBezTo>
                    <a:pt x="428" y="2367"/>
                    <a:pt x="436" y="2350"/>
                    <a:pt x="444" y="2334"/>
                  </a:cubicBezTo>
                  <a:cubicBezTo>
                    <a:pt x="460" y="2310"/>
                    <a:pt x="468" y="2278"/>
                    <a:pt x="485" y="2254"/>
                  </a:cubicBezTo>
                  <a:cubicBezTo>
                    <a:pt x="501" y="2213"/>
                    <a:pt x="525" y="2165"/>
                    <a:pt x="549" y="2124"/>
                  </a:cubicBezTo>
                  <a:cubicBezTo>
                    <a:pt x="565" y="2100"/>
                    <a:pt x="573" y="2076"/>
                    <a:pt x="590" y="2052"/>
                  </a:cubicBezTo>
                  <a:cubicBezTo>
                    <a:pt x="598" y="2027"/>
                    <a:pt x="614" y="2003"/>
                    <a:pt x="630" y="1979"/>
                  </a:cubicBezTo>
                  <a:cubicBezTo>
                    <a:pt x="735" y="1801"/>
                    <a:pt x="856" y="1632"/>
                    <a:pt x="985" y="1470"/>
                  </a:cubicBezTo>
                  <a:cubicBezTo>
                    <a:pt x="1009" y="1446"/>
                    <a:pt x="1026" y="1430"/>
                    <a:pt x="1042" y="1406"/>
                  </a:cubicBezTo>
                  <a:cubicBezTo>
                    <a:pt x="1066" y="1381"/>
                    <a:pt x="1090" y="1357"/>
                    <a:pt x="1114" y="1325"/>
                  </a:cubicBezTo>
                  <a:cubicBezTo>
                    <a:pt x="1147" y="1293"/>
                    <a:pt x="1187" y="1252"/>
                    <a:pt x="1228" y="1212"/>
                  </a:cubicBezTo>
                  <a:cubicBezTo>
                    <a:pt x="1268" y="1171"/>
                    <a:pt x="1308" y="1131"/>
                    <a:pt x="1357" y="1091"/>
                  </a:cubicBezTo>
                  <a:cubicBezTo>
                    <a:pt x="1397" y="1050"/>
                    <a:pt x="1446" y="1010"/>
                    <a:pt x="1486" y="978"/>
                  </a:cubicBezTo>
                  <a:cubicBezTo>
                    <a:pt x="1510" y="953"/>
                    <a:pt x="1534" y="937"/>
                    <a:pt x="1559" y="921"/>
                  </a:cubicBezTo>
                  <a:cubicBezTo>
                    <a:pt x="1599" y="881"/>
                    <a:pt x="1647" y="848"/>
                    <a:pt x="1696" y="816"/>
                  </a:cubicBezTo>
                  <a:cubicBezTo>
                    <a:pt x="1744" y="776"/>
                    <a:pt x="1793" y="743"/>
                    <a:pt x="1841" y="711"/>
                  </a:cubicBezTo>
                  <a:cubicBezTo>
                    <a:pt x="1890" y="679"/>
                    <a:pt x="1946" y="647"/>
                    <a:pt x="1995" y="622"/>
                  </a:cubicBezTo>
                  <a:cubicBezTo>
                    <a:pt x="2019" y="606"/>
                    <a:pt x="2043" y="590"/>
                    <a:pt x="2075" y="574"/>
                  </a:cubicBezTo>
                  <a:cubicBezTo>
                    <a:pt x="2100" y="558"/>
                    <a:pt x="2124" y="550"/>
                    <a:pt x="2148" y="533"/>
                  </a:cubicBezTo>
                  <a:cubicBezTo>
                    <a:pt x="2172" y="517"/>
                    <a:pt x="2205" y="509"/>
                    <a:pt x="2229" y="493"/>
                  </a:cubicBezTo>
                  <a:cubicBezTo>
                    <a:pt x="2253" y="477"/>
                    <a:pt x="2285" y="469"/>
                    <a:pt x="2310" y="453"/>
                  </a:cubicBezTo>
                  <a:cubicBezTo>
                    <a:pt x="2366" y="429"/>
                    <a:pt x="2415" y="404"/>
                    <a:pt x="2471" y="380"/>
                  </a:cubicBezTo>
                  <a:cubicBezTo>
                    <a:pt x="2503" y="372"/>
                    <a:pt x="2528" y="364"/>
                    <a:pt x="2552" y="356"/>
                  </a:cubicBezTo>
                  <a:cubicBezTo>
                    <a:pt x="2552" y="348"/>
                    <a:pt x="2560" y="348"/>
                    <a:pt x="2560" y="348"/>
                  </a:cubicBezTo>
                  <a:cubicBezTo>
                    <a:pt x="2584" y="340"/>
                    <a:pt x="2616" y="332"/>
                    <a:pt x="2641" y="324"/>
                  </a:cubicBezTo>
                  <a:cubicBezTo>
                    <a:pt x="2665" y="307"/>
                    <a:pt x="2697" y="299"/>
                    <a:pt x="2721" y="291"/>
                  </a:cubicBezTo>
                  <a:cubicBezTo>
                    <a:pt x="2754" y="283"/>
                    <a:pt x="2778" y="275"/>
                    <a:pt x="2810" y="267"/>
                  </a:cubicBezTo>
                  <a:cubicBezTo>
                    <a:pt x="2843" y="259"/>
                    <a:pt x="2867" y="251"/>
                    <a:pt x="2899" y="243"/>
                  </a:cubicBezTo>
                  <a:cubicBezTo>
                    <a:pt x="2931" y="235"/>
                    <a:pt x="2956" y="227"/>
                    <a:pt x="2988" y="219"/>
                  </a:cubicBezTo>
                  <a:cubicBezTo>
                    <a:pt x="3020" y="210"/>
                    <a:pt x="3044" y="202"/>
                    <a:pt x="3077" y="194"/>
                  </a:cubicBezTo>
                  <a:cubicBezTo>
                    <a:pt x="3133" y="178"/>
                    <a:pt x="3198" y="170"/>
                    <a:pt x="3254" y="162"/>
                  </a:cubicBezTo>
                  <a:cubicBezTo>
                    <a:pt x="3287" y="154"/>
                    <a:pt x="3319" y="154"/>
                    <a:pt x="3343" y="146"/>
                  </a:cubicBezTo>
                  <a:cubicBezTo>
                    <a:pt x="3408" y="138"/>
                    <a:pt x="3481" y="130"/>
                    <a:pt x="3545" y="122"/>
                  </a:cubicBezTo>
                  <a:cubicBezTo>
                    <a:pt x="3594" y="122"/>
                    <a:pt x="3650" y="114"/>
                    <a:pt x="3699" y="114"/>
                  </a:cubicBezTo>
                  <a:cubicBezTo>
                    <a:pt x="3731" y="114"/>
                    <a:pt x="3763" y="105"/>
                    <a:pt x="3795" y="105"/>
                  </a:cubicBezTo>
                  <a:close/>
                  <a:moveTo>
                    <a:pt x="3892" y="1"/>
                  </a:moveTo>
                  <a:cubicBezTo>
                    <a:pt x="1744" y="1"/>
                    <a:pt x="0" y="1745"/>
                    <a:pt x="0" y="3893"/>
                  </a:cubicBezTo>
                  <a:lnTo>
                    <a:pt x="0" y="53814"/>
                  </a:lnTo>
                  <a:cubicBezTo>
                    <a:pt x="0" y="55962"/>
                    <a:pt x="1744" y="57706"/>
                    <a:pt x="3892" y="57706"/>
                  </a:cubicBezTo>
                  <a:lnTo>
                    <a:pt x="24710" y="57706"/>
                  </a:lnTo>
                  <a:cubicBezTo>
                    <a:pt x="26858" y="57706"/>
                    <a:pt x="28594" y="55962"/>
                    <a:pt x="28594" y="53814"/>
                  </a:cubicBezTo>
                  <a:lnTo>
                    <a:pt x="28594" y="3893"/>
                  </a:lnTo>
                  <a:cubicBezTo>
                    <a:pt x="28594" y="1745"/>
                    <a:pt x="26858" y="1"/>
                    <a:pt x="247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5" name="Google Shape;27735;p46"/>
            <p:cNvSpPr/>
            <p:nvPr/>
          </p:nvSpPr>
          <p:spPr>
            <a:xfrm>
              <a:off x="3423790" y="1193738"/>
              <a:ext cx="211016" cy="3148533"/>
            </a:xfrm>
            <a:custGeom>
              <a:avLst/>
              <a:gdLst/>
              <a:ahLst/>
              <a:cxnLst/>
              <a:rect l="l" t="t" r="r" b="b"/>
              <a:pathLst>
                <a:path w="3514" h="56738" extrusionOk="0">
                  <a:moveTo>
                    <a:pt x="1" y="1"/>
                  </a:moveTo>
                  <a:cubicBezTo>
                    <a:pt x="1761" y="146"/>
                    <a:pt x="3150" y="1616"/>
                    <a:pt x="3150" y="3417"/>
                  </a:cubicBezTo>
                  <a:lnTo>
                    <a:pt x="3150" y="53338"/>
                  </a:lnTo>
                  <a:cubicBezTo>
                    <a:pt x="3150" y="55098"/>
                    <a:pt x="1810" y="56560"/>
                    <a:pt x="90" y="56737"/>
                  </a:cubicBezTo>
                  <a:cubicBezTo>
                    <a:pt x="122" y="56737"/>
                    <a:pt x="154" y="56737"/>
                    <a:pt x="186" y="56729"/>
                  </a:cubicBezTo>
                  <a:cubicBezTo>
                    <a:pt x="243" y="56721"/>
                    <a:pt x="300" y="56713"/>
                    <a:pt x="364" y="56705"/>
                  </a:cubicBezTo>
                  <a:cubicBezTo>
                    <a:pt x="396" y="56697"/>
                    <a:pt x="429" y="56697"/>
                    <a:pt x="461" y="56689"/>
                  </a:cubicBezTo>
                  <a:cubicBezTo>
                    <a:pt x="485" y="56681"/>
                    <a:pt x="518" y="56673"/>
                    <a:pt x="550" y="56665"/>
                  </a:cubicBezTo>
                  <a:cubicBezTo>
                    <a:pt x="631" y="56649"/>
                    <a:pt x="719" y="56624"/>
                    <a:pt x="800" y="56600"/>
                  </a:cubicBezTo>
                  <a:cubicBezTo>
                    <a:pt x="824" y="56600"/>
                    <a:pt x="841" y="56592"/>
                    <a:pt x="865" y="56584"/>
                  </a:cubicBezTo>
                  <a:cubicBezTo>
                    <a:pt x="929" y="56560"/>
                    <a:pt x="994" y="56544"/>
                    <a:pt x="1051" y="56519"/>
                  </a:cubicBezTo>
                  <a:cubicBezTo>
                    <a:pt x="1083" y="56511"/>
                    <a:pt x="1107" y="56495"/>
                    <a:pt x="1139" y="56487"/>
                  </a:cubicBezTo>
                  <a:cubicBezTo>
                    <a:pt x="1164" y="56479"/>
                    <a:pt x="1188" y="56463"/>
                    <a:pt x="1220" y="56455"/>
                  </a:cubicBezTo>
                  <a:cubicBezTo>
                    <a:pt x="1236" y="56447"/>
                    <a:pt x="1260" y="56439"/>
                    <a:pt x="1285" y="56423"/>
                  </a:cubicBezTo>
                  <a:cubicBezTo>
                    <a:pt x="1374" y="56382"/>
                    <a:pt x="1454" y="56342"/>
                    <a:pt x="1535" y="56301"/>
                  </a:cubicBezTo>
                  <a:cubicBezTo>
                    <a:pt x="1559" y="56285"/>
                    <a:pt x="1584" y="56269"/>
                    <a:pt x="1608" y="56261"/>
                  </a:cubicBezTo>
                  <a:cubicBezTo>
                    <a:pt x="1656" y="56229"/>
                    <a:pt x="1713" y="56196"/>
                    <a:pt x="1761" y="56164"/>
                  </a:cubicBezTo>
                  <a:cubicBezTo>
                    <a:pt x="1785" y="56148"/>
                    <a:pt x="1810" y="56140"/>
                    <a:pt x="1834" y="56124"/>
                  </a:cubicBezTo>
                  <a:cubicBezTo>
                    <a:pt x="1907" y="56075"/>
                    <a:pt x="1971" y="56019"/>
                    <a:pt x="2044" y="55970"/>
                  </a:cubicBezTo>
                  <a:cubicBezTo>
                    <a:pt x="2060" y="55954"/>
                    <a:pt x="2084" y="55938"/>
                    <a:pt x="2108" y="55922"/>
                  </a:cubicBezTo>
                  <a:cubicBezTo>
                    <a:pt x="2149" y="55881"/>
                    <a:pt x="2197" y="55841"/>
                    <a:pt x="2246" y="55801"/>
                  </a:cubicBezTo>
                  <a:cubicBezTo>
                    <a:pt x="2262" y="55785"/>
                    <a:pt x="2286" y="55768"/>
                    <a:pt x="2302" y="55744"/>
                  </a:cubicBezTo>
                  <a:cubicBezTo>
                    <a:pt x="2367" y="55688"/>
                    <a:pt x="2431" y="55623"/>
                    <a:pt x="2488" y="55558"/>
                  </a:cubicBezTo>
                  <a:cubicBezTo>
                    <a:pt x="2528" y="55518"/>
                    <a:pt x="2569" y="55478"/>
                    <a:pt x="2609" y="55429"/>
                  </a:cubicBezTo>
                  <a:cubicBezTo>
                    <a:pt x="2625" y="55405"/>
                    <a:pt x="2641" y="55381"/>
                    <a:pt x="2666" y="55365"/>
                  </a:cubicBezTo>
                  <a:cubicBezTo>
                    <a:pt x="2682" y="55340"/>
                    <a:pt x="2698" y="55316"/>
                    <a:pt x="2714" y="55292"/>
                  </a:cubicBezTo>
                  <a:cubicBezTo>
                    <a:pt x="2738" y="55268"/>
                    <a:pt x="2754" y="55252"/>
                    <a:pt x="2771" y="55227"/>
                  </a:cubicBezTo>
                  <a:cubicBezTo>
                    <a:pt x="2787" y="55203"/>
                    <a:pt x="2803" y="55179"/>
                    <a:pt x="2819" y="55155"/>
                  </a:cubicBezTo>
                  <a:cubicBezTo>
                    <a:pt x="2835" y="55130"/>
                    <a:pt x="2851" y="55114"/>
                    <a:pt x="2867" y="55090"/>
                  </a:cubicBezTo>
                  <a:cubicBezTo>
                    <a:pt x="2908" y="55025"/>
                    <a:pt x="2956" y="54953"/>
                    <a:pt x="2997" y="54888"/>
                  </a:cubicBezTo>
                  <a:cubicBezTo>
                    <a:pt x="3013" y="54864"/>
                    <a:pt x="3021" y="54840"/>
                    <a:pt x="3037" y="54807"/>
                  </a:cubicBezTo>
                  <a:cubicBezTo>
                    <a:pt x="3053" y="54783"/>
                    <a:pt x="3069" y="54759"/>
                    <a:pt x="3077" y="54735"/>
                  </a:cubicBezTo>
                  <a:cubicBezTo>
                    <a:pt x="3094" y="54702"/>
                    <a:pt x="3118" y="54662"/>
                    <a:pt x="3134" y="54630"/>
                  </a:cubicBezTo>
                  <a:cubicBezTo>
                    <a:pt x="3150" y="54606"/>
                    <a:pt x="3158" y="54573"/>
                    <a:pt x="3166" y="54549"/>
                  </a:cubicBezTo>
                  <a:cubicBezTo>
                    <a:pt x="3199" y="54493"/>
                    <a:pt x="3223" y="54428"/>
                    <a:pt x="3247" y="54371"/>
                  </a:cubicBezTo>
                  <a:cubicBezTo>
                    <a:pt x="3255" y="54347"/>
                    <a:pt x="3263" y="54323"/>
                    <a:pt x="3271" y="54307"/>
                  </a:cubicBezTo>
                  <a:cubicBezTo>
                    <a:pt x="3279" y="54274"/>
                    <a:pt x="3295" y="54250"/>
                    <a:pt x="3304" y="54226"/>
                  </a:cubicBezTo>
                  <a:cubicBezTo>
                    <a:pt x="3312" y="54194"/>
                    <a:pt x="3320" y="54170"/>
                    <a:pt x="3328" y="54137"/>
                  </a:cubicBezTo>
                  <a:cubicBezTo>
                    <a:pt x="3449" y="53774"/>
                    <a:pt x="3513" y="53386"/>
                    <a:pt x="3513" y="52974"/>
                  </a:cubicBezTo>
                  <a:lnTo>
                    <a:pt x="3513" y="3772"/>
                  </a:lnTo>
                  <a:cubicBezTo>
                    <a:pt x="3513" y="1778"/>
                    <a:pt x="1963" y="14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6" name="Google Shape;27736;p46"/>
            <p:cNvSpPr/>
            <p:nvPr/>
          </p:nvSpPr>
          <p:spPr>
            <a:xfrm>
              <a:off x="1930752" y="4133585"/>
              <a:ext cx="1704039" cy="229905"/>
            </a:xfrm>
            <a:custGeom>
              <a:avLst/>
              <a:gdLst/>
              <a:ahLst/>
              <a:cxnLst/>
              <a:rect l="l" t="t" r="r" b="b"/>
              <a:pathLst>
                <a:path w="28377" h="4143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2447"/>
                    <a:pt x="1696" y="4143"/>
                    <a:pt x="3779" y="4143"/>
                  </a:cubicBezTo>
                  <a:lnTo>
                    <a:pt x="24597" y="4143"/>
                  </a:lnTo>
                  <a:cubicBezTo>
                    <a:pt x="26681" y="4143"/>
                    <a:pt x="28376" y="2447"/>
                    <a:pt x="28376" y="364"/>
                  </a:cubicBezTo>
                  <a:lnTo>
                    <a:pt x="28376" y="0"/>
                  </a:lnTo>
                  <a:cubicBezTo>
                    <a:pt x="28376" y="412"/>
                    <a:pt x="28312" y="800"/>
                    <a:pt x="28199" y="1163"/>
                  </a:cubicBezTo>
                  <a:cubicBezTo>
                    <a:pt x="28191" y="1196"/>
                    <a:pt x="28183" y="1220"/>
                    <a:pt x="28167" y="1244"/>
                  </a:cubicBezTo>
                  <a:cubicBezTo>
                    <a:pt x="28158" y="1276"/>
                    <a:pt x="28150" y="1300"/>
                    <a:pt x="28142" y="1333"/>
                  </a:cubicBezTo>
                  <a:cubicBezTo>
                    <a:pt x="28134" y="1349"/>
                    <a:pt x="28126" y="1373"/>
                    <a:pt x="28118" y="1389"/>
                  </a:cubicBezTo>
                  <a:cubicBezTo>
                    <a:pt x="28094" y="1454"/>
                    <a:pt x="28062" y="1519"/>
                    <a:pt x="28037" y="1575"/>
                  </a:cubicBezTo>
                  <a:cubicBezTo>
                    <a:pt x="28029" y="1599"/>
                    <a:pt x="28013" y="1632"/>
                    <a:pt x="27997" y="1656"/>
                  </a:cubicBezTo>
                  <a:cubicBezTo>
                    <a:pt x="27981" y="1688"/>
                    <a:pt x="27965" y="1728"/>
                    <a:pt x="27949" y="1761"/>
                  </a:cubicBezTo>
                  <a:cubicBezTo>
                    <a:pt x="27932" y="1785"/>
                    <a:pt x="27916" y="1809"/>
                    <a:pt x="27908" y="1833"/>
                  </a:cubicBezTo>
                  <a:cubicBezTo>
                    <a:pt x="27892" y="1858"/>
                    <a:pt x="27876" y="1890"/>
                    <a:pt x="27860" y="1914"/>
                  </a:cubicBezTo>
                  <a:cubicBezTo>
                    <a:pt x="27819" y="1979"/>
                    <a:pt x="27779" y="2051"/>
                    <a:pt x="27730" y="2116"/>
                  </a:cubicBezTo>
                  <a:cubicBezTo>
                    <a:pt x="27714" y="2140"/>
                    <a:pt x="27706" y="2156"/>
                    <a:pt x="27690" y="2181"/>
                  </a:cubicBezTo>
                  <a:cubicBezTo>
                    <a:pt x="27674" y="2205"/>
                    <a:pt x="27658" y="2229"/>
                    <a:pt x="27634" y="2253"/>
                  </a:cubicBezTo>
                  <a:cubicBezTo>
                    <a:pt x="27617" y="2270"/>
                    <a:pt x="27601" y="2294"/>
                    <a:pt x="27585" y="2318"/>
                  </a:cubicBezTo>
                  <a:cubicBezTo>
                    <a:pt x="27569" y="2342"/>
                    <a:pt x="27553" y="2366"/>
                    <a:pt x="27529" y="2391"/>
                  </a:cubicBezTo>
                  <a:cubicBezTo>
                    <a:pt x="27512" y="2407"/>
                    <a:pt x="27496" y="2431"/>
                    <a:pt x="27472" y="2455"/>
                  </a:cubicBezTo>
                  <a:cubicBezTo>
                    <a:pt x="27440" y="2496"/>
                    <a:pt x="27399" y="2544"/>
                    <a:pt x="27359" y="2584"/>
                  </a:cubicBezTo>
                  <a:cubicBezTo>
                    <a:pt x="27302" y="2649"/>
                    <a:pt x="27238" y="2714"/>
                    <a:pt x="27173" y="2770"/>
                  </a:cubicBezTo>
                  <a:cubicBezTo>
                    <a:pt x="27149" y="2794"/>
                    <a:pt x="27133" y="2811"/>
                    <a:pt x="27109" y="2827"/>
                  </a:cubicBezTo>
                  <a:cubicBezTo>
                    <a:pt x="27068" y="2867"/>
                    <a:pt x="27020" y="2907"/>
                    <a:pt x="26971" y="2948"/>
                  </a:cubicBezTo>
                  <a:cubicBezTo>
                    <a:pt x="26955" y="2964"/>
                    <a:pt x="26931" y="2980"/>
                    <a:pt x="26907" y="2996"/>
                  </a:cubicBezTo>
                  <a:cubicBezTo>
                    <a:pt x="26842" y="3045"/>
                    <a:pt x="26770" y="3093"/>
                    <a:pt x="26697" y="3142"/>
                  </a:cubicBezTo>
                  <a:cubicBezTo>
                    <a:pt x="26673" y="3158"/>
                    <a:pt x="26648" y="3174"/>
                    <a:pt x="26624" y="3190"/>
                  </a:cubicBezTo>
                  <a:cubicBezTo>
                    <a:pt x="26576" y="3222"/>
                    <a:pt x="26527" y="3255"/>
                    <a:pt x="26479" y="3279"/>
                  </a:cubicBezTo>
                  <a:cubicBezTo>
                    <a:pt x="26455" y="3295"/>
                    <a:pt x="26430" y="3311"/>
                    <a:pt x="26398" y="3327"/>
                  </a:cubicBezTo>
                  <a:cubicBezTo>
                    <a:pt x="26317" y="3368"/>
                    <a:pt x="26237" y="3408"/>
                    <a:pt x="26148" y="3449"/>
                  </a:cubicBezTo>
                  <a:cubicBezTo>
                    <a:pt x="26132" y="3457"/>
                    <a:pt x="26107" y="3465"/>
                    <a:pt x="26083" y="3481"/>
                  </a:cubicBezTo>
                  <a:cubicBezTo>
                    <a:pt x="26059" y="3489"/>
                    <a:pt x="26027" y="3497"/>
                    <a:pt x="26002" y="3513"/>
                  </a:cubicBezTo>
                  <a:cubicBezTo>
                    <a:pt x="25978" y="3521"/>
                    <a:pt x="25946" y="3529"/>
                    <a:pt x="25922" y="3545"/>
                  </a:cubicBezTo>
                  <a:cubicBezTo>
                    <a:pt x="25857" y="3570"/>
                    <a:pt x="25792" y="3586"/>
                    <a:pt x="25736" y="3610"/>
                  </a:cubicBezTo>
                  <a:cubicBezTo>
                    <a:pt x="25712" y="3618"/>
                    <a:pt x="25687" y="3618"/>
                    <a:pt x="25663" y="3626"/>
                  </a:cubicBezTo>
                  <a:cubicBezTo>
                    <a:pt x="25582" y="3650"/>
                    <a:pt x="25502" y="3675"/>
                    <a:pt x="25413" y="3691"/>
                  </a:cubicBezTo>
                  <a:cubicBezTo>
                    <a:pt x="25381" y="3699"/>
                    <a:pt x="25356" y="3707"/>
                    <a:pt x="25324" y="3715"/>
                  </a:cubicBezTo>
                  <a:cubicBezTo>
                    <a:pt x="25292" y="3715"/>
                    <a:pt x="25259" y="3723"/>
                    <a:pt x="25227" y="3731"/>
                  </a:cubicBezTo>
                  <a:cubicBezTo>
                    <a:pt x="25171" y="3739"/>
                    <a:pt x="25114" y="3747"/>
                    <a:pt x="25049" y="3755"/>
                  </a:cubicBezTo>
                  <a:lnTo>
                    <a:pt x="25017" y="3755"/>
                  </a:lnTo>
                  <a:cubicBezTo>
                    <a:pt x="24969" y="3763"/>
                    <a:pt x="24920" y="3772"/>
                    <a:pt x="24864" y="3772"/>
                  </a:cubicBezTo>
                  <a:cubicBezTo>
                    <a:pt x="24840" y="3772"/>
                    <a:pt x="24807" y="3780"/>
                    <a:pt x="24775" y="3780"/>
                  </a:cubicBezTo>
                  <a:lnTo>
                    <a:pt x="3602" y="3780"/>
                  </a:lnTo>
                  <a:lnTo>
                    <a:pt x="3513" y="3772"/>
                  </a:lnTo>
                  <a:cubicBezTo>
                    <a:pt x="3448" y="3772"/>
                    <a:pt x="3392" y="3763"/>
                    <a:pt x="3327" y="3755"/>
                  </a:cubicBezTo>
                  <a:cubicBezTo>
                    <a:pt x="3271" y="3747"/>
                    <a:pt x="3206" y="3739"/>
                    <a:pt x="3149" y="3731"/>
                  </a:cubicBezTo>
                  <a:cubicBezTo>
                    <a:pt x="2794" y="3667"/>
                    <a:pt x="2455" y="3562"/>
                    <a:pt x="2140" y="3408"/>
                  </a:cubicBezTo>
                  <a:cubicBezTo>
                    <a:pt x="2116" y="3392"/>
                    <a:pt x="2092" y="3384"/>
                    <a:pt x="2067" y="3376"/>
                  </a:cubicBezTo>
                  <a:cubicBezTo>
                    <a:pt x="2011" y="3344"/>
                    <a:pt x="1954" y="3311"/>
                    <a:pt x="1906" y="3279"/>
                  </a:cubicBezTo>
                  <a:cubicBezTo>
                    <a:pt x="1882" y="3271"/>
                    <a:pt x="1849" y="3255"/>
                    <a:pt x="1825" y="3239"/>
                  </a:cubicBezTo>
                  <a:cubicBezTo>
                    <a:pt x="1704" y="3166"/>
                    <a:pt x="1583" y="3077"/>
                    <a:pt x="1470" y="2988"/>
                  </a:cubicBezTo>
                  <a:cubicBezTo>
                    <a:pt x="1446" y="2972"/>
                    <a:pt x="1429" y="2956"/>
                    <a:pt x="1405" y="2940"/>
                  </a:cubicBezTo>
                  <a:cubicBezTo>
                    <a:pt x="1349" y="2891"/>
                    <a:pt x="1292" y="2843"/>
                    <a:pt x="1236" y="2794"/>
                  </a:cubicBezTo>
                  <a:cubicBezTo>
                    <a:pt x="1211" y="2778"/>
                    <a:pt x="1195" y="2754"/>
                    <a:pt x="1179" y="2738"/>
                  </a:cubicBezTo>
                  <a:cubicBezTo>
                    <a:pt x="1155" y="2722"/>
                    <a:pt x="1131" y="2698"/>
                    <a:pt x="1115" y="2681"/>
                  </a:cubicBezTo>
                  <a:cubicBezTo>
                    <a:pt x="1090" y="2657"/>
                    <a:pt x="1074" y="2633"/>
                    <a:pt x="1050" y="2617"/>
                  </a:cubicBezTo>
                  <a:cubicBezTo>
                    <a:pt x="1042" y="2601"/>
                    <a:pt x="1026" y="2584"/>
                    <a:pt x="1010" y="2576"/>
                  </a:cubicBezTo>
                  <a:cubicBezTo>
                    <a:pt x="993" y="2552"/>
                    <a:pt x="977" y="2536"/>
                    <a:pt x="961" y="2520"/>
                  </a:cubicBezTo>
                  <a:cubicBezTo>
                    <a:pt x="864" y="2415"/>
                    <a:pt x="775" y="2302"/>
                    <a:pt x="695" y="2181"/>
                  </a:cubicBezTo>
                  <a:cubicBezTo>
                    <a:pt x="678" y="2156"/>
                    <a:pt x="662" y="2140"/>
                    <a:pt x="646" y="2116"/>
                  </a:cubicBezTo>
                  <a:cubicBezTo>
                    <a:pt x="606" y="2051"/>
                    <a:pt x="557" y="1979"/>
                    <a:pt x="517" y="1914"/>
                  </a:cubicBezTo>
                  <a:cubicBezTo>
                    <a:pt x="501" y="1890"/>
                    <a:pt x="493" y="1866"/>
                    <a:pt x="477" y="1833"/>
                  </a:cubicBezTo>
                  <a:cubicBezTo>
                    <a:pt x="372" y="1648"/>
                    <a:pt x="283" y="1454"/>
                    <a:pt x="210" y="1244"/>
                  </a:cubicBezTo>
                  <a:cubicBezTo>
                    <a:pt x="202" y="1220"/>
                    <a:pt x="194" y="1196"/>
                    <a:pt x="186" y="1163"/>
                  </a:cubicBezTo>
                  <a:cubicBezTo>
                    <a:pt x="137" y="1026"/>
                    <a:pt x="97" y="881"/>
                    <a:pt x="73" y="735"/>
                  </a:cubicBezTo>
                  <a:cubicBezTo>
                    <a:pt x="65" y="703"/>
                    <a:pt x="57" y="671"/>
                    <a:pt x="57" y="638"/>
                  </a:cubicBezTo>
                  <a:cubicBezTo>
                    <a:pt x="16" y="436"/>
                    <a:pt x="0" y="21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7" name="Google Shape;27737;p46"/>
            <p:cNvSpPr/>
            <p:nvPr/>
          </p:nvSpPr>
          <p:spPr>
            <a:xfrm>
              <a:off x="1930752" y="1173149"/>
              <a:ext cx="1704039" cy="229961"/>
            </a:xfrm>
            <a:custGeom>
              <a:avLst/>
              <a:gdLst/>
              <a:ahLst/>
              <a:cxnLst/>
              <a:rect l="l" t="t" r="r" b="b"/>
              <a:pathLst>
                <a:path w="28377" h="4144" extrusionOk="0">
                  <a:moveTo>
                    <a:pt x="3682" y="0"/>
                  </a:moveTo>
                  <a:cubicBezTo>
                    <a:pt x="3650" y="0"/>
                    <a:pt x="3618" y="9"/>
                    <a:pt x="3586" y="9"/>
                  </a:cubicBezTo>
                  <a:cubicBezTo>
                    <a:pt x="3537" y="9"/>
                    <a:pt x="3481" y="17"/>
                    <a:pt x="3432" y="17"/>
                  </a:cubicBezTo>
                  <a:cubicBezTo>
                    <a:pt x="3368" y="25"/>
                    <a:pt x="3303" y="33"/>
                    <a:pt x="3238" y="41"/>
                  </a:cubicBezTo>
                  <a:cubicBezTo>
                    <a:pt x="3206" y="49"/>
                    <a:pt x="3174" y="49"/>
                    <a:pt x="3141" y="57"/>
                  </a:cubicBezTo>
                  <a:cubicBezTo>
                    <a:pt x="3085" y="65"/>
                    <a:pt x="3020" y="73"/>
                    <a:pt x="2964" y="89"/>
                  </a:cubicBezTo>
                  <a:cubicBezTo>
                    <a:pt x="2931" y="97"/>
                    <a:pt x="2907" y="105"/>
                    <a:pt x="2875" y="114"/>
                  </a:cubicBezTo>
                  <a:cubicBezTo>
                    <a:pt x="2843" y="122"/>
                    <a:pt x="2818" y="130"/>
                    <a:pt x="2786" y="138"/>
                  </a:cubicBezTo>
                  <a:cubicBezTo>
                    <a:pt x="2762" y="146"/>
                    <a:pt x="2730" y="154"/>
                    <a:pt x="2697" y="162"/>
                  </a:cubicBezTo>
                  <a:cubicBezTo>
                    <a:pt x="2673" y="170"/>
                    <a:pt x="2641" y="178"/>
                    <a:pt x="2608" y="186"/>
                  </a:cubicBezTo>
                  <a:cubicBezTo>
                    <a:pt x="2584" y="194"/>
                    <a:pt x="2552" y="202"/>
                    <a:pt x="2528" y="219"/>
                  </a:cubicBezTo>
                  <a:cubicBezTo>
                    <a:pt x="2503" y="227"/>
                    <a:pt x="2471" y="235"/>
                    <a:pt x="2447" y="243"/>
                  </a:cubicBezTo>
                  <a:cubicBezTo>
                    <a:pt x="2447" y="243"/>
                    <a:pt x="2447" y="243"/>
                    <a:pt x="2439" y="251"/>
                  </a:cubicBezTo>
                  <a:cubicBezTo>
                    <a:pt x="2415" y="259"/>
                    <a:pt x="2390" y="267"/>
                    <a:pt x="2358" y="275"/>
                  </a:cubicBezTo>
                  <a:cubicBezTo>
                    <a:pt x="2310" y="299"/>
                    <a:pt x="2253" y="324"/>
                    <a:pt x="2197" y="348"/>
                  </a:cubicBezTo>
                  <a:cubicBezTo>
                    <a:pt x="2172" y="364"/>
                    <a:pt x="2140" y="372"/>
                    <a:pt x="2116" y="388"/>
                  </a:cubicBezTo>
                  <a:cubicBezTo>
                    <a:pt x="2092" y="404"/>
                    <a:pt x="2067" y="412"/>
                    <a:pt x="2035" y="428"/>
                  </a:cubicBezTo>
                  <a:cubicBezTo>
                    <a:pt x="2011" y="445"/>
                    <a:pt x="1987" y="453"/>
                    <a:pt x="1962" y="469"/>
                  </a:cubicBezTo>
                  <a:cubicBezTo>
                    <a:pt x="1930" y="485"/>
                    <a:pt x="1906" y="501"/>
                    <a:pt x="1882" y="517"/>
                  </a:cubicBezTo>
                  <a:cubicBezTo>
                    <a:pt x="1833" y="542"/>
                    <a:pt x="1785" y="574"/>
                    <a:pt x="1728" y="606"/>
                  </a:cubicBezTo>
                  <a:cubicBezTo>
                    <a:pt x="1680" y="638"/>
                    <a:pt x="1631" y="671"/>
                    <a:pt x="1583" y="711"/>
                  </a:cubicBezTo>
                  <a:cubicBezTo>
                    <a:pt x="1534" y="743"/>
                    <a:pt x="1494" y="776"/>
                    <a:pt x="1446" y="816"/>
                  </a:cubicBezTo>
                  <a:cubicBezTo>
                    <a:pt x="1421" y="832"/>
                    <a:pt x="1397" y="848"/>
                    <a:pt x="1373" y="873"/>
                  </a:cubicBezTo>
                  <a:cubicBezTo>
                    <a:pt x="1333" y="905"/>
                    <a:pt x="1284" y="945"/>
                    <a:pt x="1244" y="986"/>
                  </a:cubicBezTo>
                  <a:cubicBezTo>
                    <a:pt x="1195" y="1026"/>
                    <a:pt x="1155" y="1066"/>
                    <a:pt x="1115" y="1107"/>
                  </a:cubicBezTo>
                  <a:cubicBezTo>
                    <a:pt x="1074" y="1147"/>
                    <a:pt x="1034" y="1188"/>
                    <a:pt x="1001" y="1220"/>
                  </a:cubicBezTo>
                  <a:cubicBezTo>
                    <a:pt x="977" y="1252"/>
                    <a:pt x="953" y="1276"/>
                    <a:pt x="937" y="1301"/>
                  </a:cubicBezTo>
                  <a:cubicBezTo>
                    <a:pt x="913" y="1325"/>
                    <a:pt x="896" y="1341"/>
                    <a:pt x="872" y="1365"/>
                  </a:cubicBezTo>
                  <a:cubicBezTo>
                    <a:pt x="743" y="1527"/>
                    <a:pt x="622" y="1696"/>
                    <a:pt x="517" y="1874"/>
                  </a:cubicBezTo>
                  <a:cubicBezTo>
                    <a:pt x="501" y="1898"/>
                    <a:pt x="493" y="1922"/>
                    <a:pt x="477" y="1947"/>
                  </a:cubicBezTo>
                  <a:cubicBezTo>
                    <a:pt x="460" y="1971"/>
                    <a:pt x="452" y="1995"/>
                    <a:pt x="436" y="2019"/>
                  </a:cubicBezTo>
                  <a:cubicBezTo>
                    <a:pt x="412" y="2060"/>
                    <a:pt x="396" y="2108"/>
                    <a:pt x="372" y="2149"/>
                  </a:cubicBezTo>
                  <a:cubicBezTo>
                    <a:pt x="355" y="2173"/>
                    <a:pt x="347" y="2205"/>
                    <a:pt x="331" y="2229"/>
                  </a:cubicBezTo>
                  <a:cubicBezTo>
                    <a:pt x="323" y="2245"/>
                    <a:pt x="315" y="2262"/>
                    <a:pt x="307" y="2278"/>
                  </a:cubicBezTo>
                  <a:cubicBezTo>
                    <a:pt x="299" y="2302"/>
                    <a:pt x="291" y="2326"/>
                    <a:pt x="283" y="2350"/>
                  </a:cubicBezTo>
                  <a:cubicBezTo>
                    <a:pt x="275" y="2375"/>
                    <a:pt x="267" y="2391"/>
                    <a:pt x="259" y="2407"/>
                  </a:cubicBezTo>
                  <a:lnTo>
                    <a:pt x="226" y="2488"/>
                  </a:lnTo>
                  <a:cubicBezTo>
                    <a:pt x="218" y="2512"/>
                    <a:pt x="210" y="2544"/>
                    <a:pt x="202" y="2568"/>
                  </a:cubicBezTo>
                  <a:lnTo>
                    <a:pt x="178" y="2641"/>
                  </a:lnTo>
                  <a:cubicBezTo>
                    <a:pt x="154" y="2722"/>
                    <a:pt x="129" y="2795"/>
                    <a:pt x="113" y="2875"/>
                  </a:cubicBezTo>
                  <a:cubicBezTo>
                    <a:pt x="105" y="2900"/>
                    <a:pt x="97" y="2932"/>
                    <a:pt x="89" y="2956"/>
                  </a:cubicBezTo>
                  <a:cubicBezTo>
                    <a:pt x="81" y="3004"/>
                    <a:pt x="65" y="3061"/>
                    <a:pt x="57" y="3118"/>
                  </a:cubicBezTo>
                  <a:cubicBezTo>
                    <a:pt x="49" y="3142"/>
                    <a:pt x="49" y="3174"/>
                    <a:pt x="41" y="3206"/>
                  </a:cubicBezTo>
                  <a:cubicBezTo>
                    <a:pt x="41" y="3231"/>
                    <a:pt x="32" y="3247"/>
                    <a:pt x="32" y="3271"/>
                  </a:cubicBezTo>
                  <a:cubicBezTo>
                    <a:pt x="32" y="3287"/>
                    <a:pt x="32" y="3303"/>
                    <a:pt x="24" y="3319"/>
                  </a:cubicBezTo>
                  <a:cubicBezTo>
                    <a:pt x="24" y="3352"/>
                    <a:pt x="24" y="3376"/>
                    <a:pt x="16" y="3408"/>
                  </a:cubicBezTo>
                  <a:cubicBezTo>
                    <a:pt x="8" y="3473"/>
                    <a:pt x="8" y="3529"/>
                    <a:pt x="0" y="3594"/>
                  </a:cubicBezTo>
                  <a:cubicBezTo>
                    <a:pt x="0" y="3618"/>
                    <a:pt x="0" y="3642"/>
                    <a:pt x="0" y="3675"/>
                  </a:cubicBezTo>
                  <a:cubicBezTo>
                    <a:pt x="0" y="3707"/>
                    <a:pt x="0" y="3747"/>
                    <a:pt x="0" y="3788"/>
                  </a:cubicBezTo>
                  <a:lnTo>
                    <a:pt x="0" y="4143"/>
                  </a:lnTo>
                  <a:cubicBezTo>
                    <a:pt x="0" y="2124"/>
                    <a:pt x="1599" y="461"/>
                    <a:pt x="3602" y="372"/>
                  </a:cubicBezTo>
                  <a:cubicBezTo>
                    <a:pt x="3666" y="364"/>
                    <a:pt x="3723" y="364"/>
                    <a:pt x="3779" y="364"/>
                  </a:cubicBezTo>
                  <a:lnTo>
                    <a:pt x="24597" y="364"/>
                  </a:lnTo>
                  <a:cubicBezTo>
                    <a:pt x="24654" y="364"/>
                    <a:pt x="24710" y="364"/>
                    <a:pt x="24767" y="372"/>
                  </a:cubicBezTo>
                  <a:lnTo>
                    <a:pt x="24864" y="372"/>
                  </a:lnTo>
                  <a:cubicBezTo>
                    <a:pt x="24896" y="380"/>
                    <a:pt x="24928" y="380"/>
                    <a:pt x="24953" y="380"/>
                  </a:cubicBezTo>
                  <a:cubicBezTo>
                    <a:pt x="26874" y="566"/>
                    <a:pt x="28376" y="2181"/>
                    <a:pt x="28376" y="4143"/>
                  </a:cubicBezTo>
                  <a:lnTo>
                    <a:pt x="28376" y="3788"/>
                  </a:lnTo>
                  <a:cubicBezTo>
                    <a:pt x="28376" y="3747"/>
                    <a:pt x="28376" y="3715"/>
                    <a:pt x="28376" y="3667"/>
                  </a:cubicBezTo>
                  <a:cubicBezTo>
                    <a:pt x="28376" y="3610"/>
                    <a:pt x="28376" y="3554"/>
                    <a:pt x="28368" y="3497"/>
                  </a:cubicBezTo>
                  <a:cubicBezTo>
                    <a:pt x="28368" y="3465"/>
                    <a:pt x="28360" y="3441"/>
                    <a:pt x="28360" y="3408"/>
                  </a:cubicBezTo>
                  <a:cubicBezTo>
                    <a:pt x="28360" y="3376"/>
                    <a:pt x="28352" y="3344"/>
                    <a:pt x="28352" y="3311"/>
                  </a:cubicBezTo>
                  <a:cubicBezTo>
                    <a:pt x="28344" y="3287"/>
                    <a:pt x="28344" y="3255"/>
                    <a:pt x="28336" y="3223"/>
                  </a:cubicBezTo>
                  <a:cubicBezTo>
                    <a:pt x="28336" y="3206"/>
                    <a:pt x="28328" y="3182"/>
                    <a:pt x="28328" y="3166"/>
                  </a:cubicBezTo>
                  <a:cubicBezTo>
                    <a:pt x="28304" y="2988"/>
                    <a:pt x="28263" y="2819"/>
                    <a:pt x="28207" y="2657"/>
                  </a:cubicBezTo>
                  <a:cubicBezTo>
                    <a:pt x="28199" y="2625"/>
                    <a:pt x="28191" y="2601"/>
                    <a:pt x="28183" y="2568"/>
                  </a:cubicBezTo>
                  <a:cubicBezTo>
                    <a:pt x="28150" y="2496"/>
                    <a:pt x="28126" y="2415"/>
                    <a:pt x="28094" y="2342"/>
                  </a:cubicBezTo>
                  <a:cubicBezTo>
                    <a:pt x="28086" y="2318"/>
                    <a:pt x="28078" y="2302"/>
                    <a:pt x="28070" y="2278"/>
                  </a:cubicBezTo>
                  <a:cubicBezTo>
                    <a:pt x="28037" y="2205"/>
                    <a:pt x="28005" y="2132"/>
                    <a:pt x="27965" y="2060"/>
                  </a:cubicBezTo>
                  <a:cubicBezTo>
                    <a:pt x="27957" y="2035"/>
                    <a:pt x="27940" y="2019"/>
                    <a:pt x="27932" y="1995"/>
                  </a:cubicBezTo>
                  <a:cubicBezTo>
                    <a:pt x="27908" y="1955"/>
                    <a:pt x="27884" y="1906"/>
                    <a:pt x="27860" y="1866"/>
                  </a:cubicBezTo>
                  <a:cubicBezTo>
                    <a:pt x="27844" y="1842"/>
                    <a:pt x="27827" y="1817"/>
                    <a:pt x="27819" y="1801"/>
                  </a:cubicBezTo>
                  <a:cubicBezTo>
                    <a:pt x="27787" y="1753"/>
                    <a:pt x="27763" y="1712"/>
                    <a:pt x="27730" y="1672"/>
                  </a:cubicBezTo>
                  <a:cubicBezTo>
                    <a:pt x="27714" y="1640"/>
                    <a:pt x="27698" y="1616"/>
                    <a:pt x="27682" y="1591"/>
                  </a:cubicBezTo>
                  <a:cubicBezTo>
                    <a:pt x="27642" y="1543"/>
                    <a:pt x="27609" y="1494"/>
                    <a:pt x="27569" y="1446"/>
                  </a:cubicBezTo>
                  <a:cubicBezTo>
                    <a:pt x="27553" y="1422"/>
                    <a:pt x="27537" y="1406"/>
                    <a:pt x="27512" y="1381"/>
                  </a:cubicBezTo>
                  <a:cubicBezTo>
                    <a:pt x="27407" y="1252"/>
                    <a:pt x="27294" y="1131"/>
                    <a:pt x="27173" y="1018"/>
                  </a:cubicBezTo>
                  <a:cubicBezTo>
                    <a:pt x="27141" y="986"/>
                    <a:pt x="27117" y="961"/>
                    <a:pt x="27084" y="937"/>
                  </a:cubicBezTo>
                  <a:cubicBezTo>
                    <a:pt x="27012" y="873"/>
                    <a:pt x="26939" y="816"/>
                    <a:pt x="26866" y="760"/>
                  </a:cubicBezTo>
                  <a:cubicBezTo>
                    <a:pt x="26842" y="743"/>
                    <a:pt x="26826" y="727"/>
                    <a:pt x="26802" y="711"/>
                  </a:cubicBezTo>
                  <a:cubicBezTo>
                    <a:pt x="26632" y="590"/>
                    <a:pt x="26455" y="477"/>
                    <a:pt x="26261" y="388"/>
                  </a:cubicBezTo>
                  <a:cubicBezTo>
                    <a:pt x="26237" y="372"/>
                    <a:pt x="26204" y="364"/>
                    <a:pt x="26180" y="348"/>
                  </a:cubicBezTo>
                  <a:cubicBezTo>
                    <a:pt x="26156" y="340"/>
                    <a:pt x="26123" y="324"/>
                    <a:pt x="26099" y="315"/>
                  </a:cubicBezTo>
                  <a:cubicBezTo>
                    <a:pt x="26075" y="299"/>
                    <a:pt x="26051" y="291"/>
                    <a:pt x="26027" y="283"/>
                  </a:cubicBezTo>
                  <a:cubicBezTo>
                    <a:pt x="25994" y="267"/>
                    <a:pt x="25954" y="251"/>
                    <a:pt x="25922" y="243"/>
                  </a:cubicBezTo>
                  <a:cubicBezTo>
                    <a:pt x="25865" y="219"/>
                    <a:pt x="25817" y="202"/>
                    <a:pt x="25760" y="186"/>
                  </a:cubicBezTo>
                  <a:cubicBezTo>
                    <a:pt x="25744" y="178"/>
                    <a:pt x="25720" y="170"/>
                    <a:pt x="25696" y="162"/>
                  </a:cubicBezTo>
                  <a:cubicBezTo>
                    <a:pt x="25655" y="154"/>
                    <a:pt x="25623" y="146"/>
                    <a:pt x="25591" y="130"/>
                  </a:cubicBezTo>
                  <a:cubicBezTo>
                    <a:pt x="25566" y="130"/>
                    <a:pt x="25542" y="122"/>
                    <a:pt x="25510" y="114"/>
                  </a:cubicBezTo>
                  <a:cubicBezTo>
                    <a:pt x="25510" y="114"/>
                    <a:pt x="25502" y="114"/>
                    <a:pt x="25494" y="105"/>
                  </a:cubicBezTo>
                  <a:cubicBezTo>
                    <a:pt x="25469" y="105"/>
                    <a:pt x="25445" y="97"/>
                    <a:pt x="25413" y="89"/>
                  </a:cubicBezTo>
                  <a:cubicBezTo>
                    <a:pt x="25389" y="81"/>
                    <a:pt x="25356" y="81"/>
                    <a:pt x="25324" y="73"/>
                  </a:cubicBezTo>
                  <a:cubicBezTo>
                    <a:pt x="25292" y="65"/>
                    <a:pt x="25268" y="57"/>
                    <a:pt x="25235" y="57"/>
                  </a:cubicBezTo>
                  <a:cubicBezTo>
                    <a:pt x="25203" y="49"/>
                    <a:pt x="25171" y="49"/>
                    <a:pt x="25146" y="41"/>
                  </a:cubicBezTo>
                  <a:cubicBezTo>
                    <a:pt x="25114" y="41"/>
                    <a:pt x="25082" y="33"/>
                    <a:pt x="25049" y="33"/>
                  </a:cubicBezTo>
                  <a:cubicBezTo>
                    <a:pt x="25025" y="25"/>
                    <a:pt x="24993" y="25"/>
                    <a:pt x="24961" y="17"/>
                  </a:cubicBezTo>
                  <a:cubicBezTo>
                    <a:pt x="24896" y="17"/>
                    <a:pt x="24840" y="9"/>
                    <a:pt x="24775" y="9"/>
                  </a:cubicBezTo>
                  <a:cubicBezTo>
                    <a:pt x="24751" y="0"/>
                    <a:pt x="24718" y="0"/>
                    <a:pt x="24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8" name="Google Shape;27738;p46"/>
            <p:cNvSpPr/>
            <p:nvPr/>
          </p:nvSpPr>
          <p:spPr>
            <a:xfrm>
              <a:off x="1952550" y="1193294"/>
              <a:ext cx="1660443" cy="3150309"/>
            </a:xfrm>
            <a:custGeom>
              <a:avLst/>
              <a:gdLst/>
              <a:ahLst/>
              <a:cxnLst/>
              <a:rect l="l" t="t" r="r" b="b"/>
              <a:pathLst>
                <a:path w="27651" h="56770" extrusionOk="0">
                  <a:moveTo>
                    <a:pt x="24396" y="292"/>
                  </a:moveTo>
                  <a:cubicBezTo>
                    <a:pt x="26059" y="380"/>
                    <a:pt x="27367" y="1753"/>
                    <a:pt x="27367" y="3425"/>
                  </a:cubicBezTo>
                  <a:lnTo>
                    <a:pt x="27367" y="53346"/>
                  </a:lnTo>
                  <a:cubicBezTo>
                    <a:pt x="27367" y="54969"/>
                    <a:pt x="26100" y="56342"/>
                    <a:pt x="24485" y="56471"/>
                  </a:cubicBezTo>
                  <a:lnTo>
                    <a:pt x="24396" y="56471"/>
                  </a:lnTo>
                  <a:cubicBezTo>
                    <a:pt x="24339" y="56479"/>
                    <a:pt x="24283" y="56479"/>
                    <a:pt x="24234" y="56479"/>
                  </a:cubicBezTo>
                  <a:lnTo>
                    <a:pt x="3416" y="56479"/>
                  </a:lnTo>
                  <a:cubicBezTo>
                    <a:pt x="3368" y="56479"/>
                    <a:pt x="3311" y="56479"/>
                    <a:pt x="3255" y="56471"/>
                  </a:cubicBezTo>
                  <a:lnTo>
                    <a:pt x="3174" y="56471"/>
                  </a:lnTo>
                  <a:cubicBezTo>
                    <a:pt x="1551" y="56342"/>
                    <a:pt x="291" y="54969"/>
                    <a:pt x="291" y="53346"/>
                  </a:cubicBezTo>
                  <a:lnTo>
                    <a:pt x="291" y="3425"/>
                  </a:lnTo>
                  <a:cubicBezTo>
                    <a:pt x="291" y="1753"/>
                    <a:pt x="1591" y="380"/>
                    <a:pt x="3247" y="292"/>
                  </a:cubicBezTo>
                  <a:close/>
                  <a:moveTo>
                    <a:pt x="3416" y="1"/>
                  </a:moveTo>
                  <a:cubicBezTo>
                    <a:pt x="3360" y="1"/>
                    <a:pt x="3303" y="1"/>
                    <a:pt x="3239" y="9"/>
                  </a:cubicBezTo>
                  <a:cubicBezTo>
                    <a:pt x="1438" y="98"/>
                    <a:pt x="1" y="1600"/>
                    <a:pt x="1" y="3425"/>
                  </a:cubicBezTo>
                  <a:lnTo>
                    <a:pt x="1" y="53346"/>
                  </a:lnTo>
                  <a:cubicBezTo>
                    <a:pt x="1" y="55138"/>
                    <a:pt x="1389" y="56616"/>
                    <a:pt x="3150" y="56754"/>
                  </a:cubicBezTo>
                  <a:lnTo>
                    <a:pt x="3239" y="56762"/>
                  </a:lnTo>
                  <a:cubicBezTo>
                    <a:pt x="3295" y="56770"/>
                    <a:pt x="3360" y="56770"/>
                    <a:pt x="3416" y="56770"/>
                  </a:cubicBezTo>
                  <a:lnTo>
                    <a:pt x="24234" y="56770"/>
                  </a:lnTo>
                  <a:cubicBezTo>
                    <a:pt x="24291" y="56770"/>
                    <a:pt x="24347" y="56770"/>
                    <a:pt x="24412" y="56762"/>
                  </a:cubicBezTo>
                  <a:cubicBezTo>
                    <a:pt x="24436" y="56762"/>
                    <a:pt x="24468" y="56762"/>
                    <a:pt x="24501" y="56754"/>
                  </a:cubicBezTo>
                  <a:cubicBezTo>
                    <a:pt x="26261" y="56616"/>
                    <a:pt x="27650" y="55138"/>
                    <a:pt x="27650" y="53346"/>
                  </a:cubicBezTo>
                  <a:lnTo>
                    <a:pt x="27650" y="3425"/>
                  </a:lnTo>
                  <a:cubicBezTo>
                    <a:pt x="27650" y="1592"/>
                    <a:pt x="26213" y="98"/>
                    <a:pt x="24412" y="9"/>
                  </a:cubicBezTo>
                  <a:cubicBezTo>
                    <a:pt x="24347" y="1"/>
                    <a:pt x="24291" y="1"/>
                    <a:pt x="2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9" name="Google Shape;27739;p46"/>
            <p:cNvSpPr/>
            <p:nvPr/>
          </p:nvSpPr>
          <p:spPr>
            <a:xfrm>
              <a:off x="3535364" y="1256504"/>
              <a:ext cx="60170" cy="3025285"/>
            </a:xfrm>
            <a:custGeom>
              <a:avLst/>
              <a:gdLst/>
              <a:ahLst/>
              <a:cxnLst/>
              <a:rect l="l" t="t" r="r" b="b"/>
              <a:pathLst>
                <a:path w="1002" h="54517" extrusionOk="0">
                  <a:moveTo>
                    <a:pt x="0" y="0"/>
                  </a:moveTo>
                  <a:lnTo>
                    <a:pt x="0" y="0"/>
                  </a:lnTo>
                  <a:cubicBezTo>
                    <a:pt x="275" y="477"/>
                    <a:pt x="428" y="1034"/>
                    <a:pt x="428" y="1632"/>
                  </a:cubicBezTo>
                  <a:lnTo>
                    <a:pt x="428" y="2197"/>
                  </a:lnTo>
                  <a:cubicBezTo>
                    <a:pt x="428" y="2229"/>
                    <a:pt x="428" y="2262"/>
                    <a:pt x="428" y="2302"/>
                  </a:cubicBezTo>
                  <a:lnTo>
                    <a:pt x="428" y="52223"/>
                  </a:lnTo>
                  <a:cubicBezTo>
                    <a:pt x="428" y="52255"/>
                    <a:pt x="428" y="52288"/>
                    <a:pt x="428" y="52328"/>
                  </a:cubicBezTo>
                  <a:lnTo>
                    <a:pt x="428" y="52901"/>
                  </a:lnTo>
                  <a:cubicBezTo>
                    <a:pt x="428" y="53491"/>
                    <a:pt x="275" y="54040"/>
                    <a:pt x="0" y="54516"/>
                  </a:cubicBezTo>
                  <a:cubicBezTo>
                    <a:pt x="145" y="54379"/>
                    <a:pt x="283" y="54234"/>
                    <a:pt x="404" y="54064"/>
                  </a:cubicBezTo>
                  <a:cubicBezTo>
                    <a:pt x="444" y="54008"/>
                    <a:pt x="485" y="53951"/>
                    <a:pt x="525" y="53886"/>
                  </a:cubicBezTo>
                  <a:cubicBezTo>
                    <a:pt x="549" y="53846"/>
                    <a:pt x="573" y="53806"/>
                    <a:pt x="598" y="53765"/>
                  </a:cubicBezTo>
                  <a:cubicBezTo>
                    <a:pt x="711" y="53563"/>
                    <a:pt x="808" y="53345"/>
                    <a:pt x="872" y="53119"/>
                  </a:cubicBezTo>
                  <a:cubicBezTo>
                    <a:pt x="961" y="52837"/>
                    <a:pt x="1001" y="52538"/>
                    <a:pt x="1001" y="52223"/>
                  </a:cubicBezTo>
                  <a:lnTo>
                    <a:pt x="1001" y="2302"/>
                  </a:lnTo>
                  <a:cubicBezTo>
                    <a:pt x="1001" y="1398"/>
                    <a:pt x="622" y="5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0" name="Google Shape;27740;p46"/>
            <p:cNvSpPr/>
            <p:nvPr/>
          </p:nvSpPr>
          <p:spPr>
            <a:xfrm>
              <a:off x="3198780" y="1317439"/>
              <a:ext cx="1561" cy="3663"/>
            </a:xfrm>
            <a:custGeom>
              <a:avLst/>
              <a:gdLst/>
              <a:ahLst/>
              <a:cxnLst/>
              <a:rect l="l" t="t" r="r" b="b"/>
              <a:pathLst>
                <a:path w="26" h="66" extrusionOk="0">
                  <a:moveTo>
                    <a:pt x="25" y="1"/>
                  </a:moveTo>
                  <a:lnTo>
                    <a:pt x="25" y="1"/>
                  </a:lnTo>
                  <a:cubicBezTo>
                    <a:pt x="24" y="4"/>
                    <a:pt x="23" y="8"/>
                    <a:pt x="21" y="11"/>
                  </a:cubicBezTo>
                  <a:lnTo>
                    <a:pt x="21" y="11"/>
                  </a:lnTo>
                  <a:cubicBezTo>
                    <a:pt x="23" y="8"/>
                    <a:pt x="25" y="5"/>
                    <a:pt x="25" y="1"/>
                  </a:cubicBezTo>
                  <a:close/>
                  <a:moveTo>
                    <a:pt x="21" y="11"/>
                  </a:moveTo>
                  <a:lnTo>
                    <a:pt x="21" y="11"/>
                  </a:lnTo>
                  <a:cubicBezTo>
                    <a:pt x="19" y="15"/>
                    <a:pt x="17" y="17"/>
                    <a:pt x="17" y="17"/>
                  </a:cubicBezTo>
                  <a:cubicBezTo>
                    <a:pt x="12" y="27"/>
                    <a:pt x="10" y="37"/>
                    <a:pt x="7" y="47"/>
                  </a:cubicBezTo>
                  <a:lnTo>
                    <a:pt x="7" y="47"/>
                  </a:lnTo>
                  <a:cubicBezTo>
                    <a:pt x="12" y="35"/>
                    <a:pt x="17" y="24"/>
                    <a:pt x="21" y="11"/>
                  </a:cubicBezTo>
                  <a:close/>
                  <a:moveTo>
                    <a:pt x="7" y="47"/>
                  </a:moveTo>
                  <a:lnTo>
                    <a:pt x="7" y="47"/>
                  </a:lnTo>
                  <a:cubicBezTo>
                    <a:pt x="5" y="53"/>
                    <a:pt x="3" y="59"/>
                    <a:pt x="1" y="65"/>
                  </a:cubicBezTo>
                  <a:cubicBezTo>
                    <a:pt x="4" y="59"/>
                    <a:pt x="6" y="53"/>
                    <a:pt x="7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1" name="Google Shape;27741;p46"/>
            <p:cNvSpPr/>
            <p:nvPr/>
          </p:nvSpPr>
          <p:spPr>
            <a:xfrm>
              <a:off x="3160468" y="1359116"/>
              <a:ext cx="3003" cy="1887"/>
            </a:xfrm>
            <a:custGeom>
              <a:avLst/>
              <a:gdLst/>
              <a:ahLst/>
              <a:cxnLst/>
              <a:rect l="l" t="t" r="r" b="b"/>
              <a:pathLst>
                <a:path w="50" h="34" extrusionOk="0">
                  <a:moveTo>
                    <a:pt x="49" y="1"/>
                  </a:moveTo>
                  <a:cubicBezTo>
                    <a:pt x="45" y="1"/>
                    <a:pt x="43" y="3"/>
                    <a:pt x="41" y="5"/>
                  </a:cubicBezTo>
                  <a:lnTo>
                    <a:pt x="41" y="5"/>
                  </a:lnTo>
                  <a:cubicBezTo>
                    <a:pt x="44" y="3"/>
                    <a:pt x="47" y="2"/>
                    <a:pt x="49" y="1"/>
                  </a:cubicBezTo>
                  <a:close/>
                  <a:moveTo>
                    <a:pt x="41" y="5"/>
                  </a:moveTo>
                  <a:lnTo>
                    <a:pt x="41" y="5"/>
                  </a:lnTo>
                  <a:cubicBezTo>
                    <a:pt x="39" y="6"/>
                    <a:pt x="36" y="7"/>
                    <a:pt x="34" y="9"/>
                  </a:cubicBezTo>
                  <a:lnTo>
                    <a:pt x="34" y="9"/>
                  </a:lnTo>
                  <a:cubicBezTo>
                    <a:pt x="37" y="9"/>
                    <a:pt x="39" y="7"/>
                    <a:pt x="41" y="5"/>
                  </a:cubicBezTo>
                  <a:close/>
                  <a:moveTo>
                    <a:pt x="34" y="9"/>
                  </a:moveTo>
                  <a:lnTo>
                    <a:pt x="34" y="9"/>
                  </a:lnTo>
                  <a:cubicBezTo>
                    <a:pt x="34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lnTo>
                    <a:pt x="33" y="9"/>
                  </a:lnTo>
                  <a:cubicBezTo>
                    <a:pt x="33" y="9"/>
                    <a:pt x="34" y="9"/>
                    <a:pt x="34" y="9"/>
                  </a:cubicBezTo>
                  <a:close/>
                  <a:moveTo>
                    <a:pt x="33" y="9"/>
                  </a:moveTo>
                  <a:lnTo>
                    <a:pt x="33" y="9"/>
                  </a:lnTo>
                  <a:cubicBezTo>
                    <a:pt x="22" y="15"/>
                    <a:pt x="12" y="22"/>
                    <a:pt x="1" y="33"/>
                  </a:cubicBezTo>
                  <a:cubicBezTo>
                    <a:pt x="9" y="25"/>
                    <a:pt x="25" y="17"/>
                    <a:pt x="33" y="17"/>
                  </a:cubicBezTo>
                  <a:cubicBezTo>
                    <a:pt x="33" y="17"/>
                    <a:pt x="33" y="11"/>
                    <a:pt x="3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2" name="Google Shape;27742;p46"/>
            <p:cNvSpPr/>
            <p:nvPr/>
          </p:nvSpPr>
          <p:spPr>
            <a:xfrm>
              <a:off x="3165812" y="1356452"/>
              <a:ext cx="2042" cy="943"/>
            </a:xfrm>
            <a:custGeom>
              <a:avLst/>
              <a:gdLst/>
              <a:ahLst/>
              <a:cxnLst/>
              <a:rect l="l" t="t" r="r" b="b"/>
              <a:pathLst>
                <a:path w="34" h="17" extrusionOk="0">
                  <a:moveTo>
                    <a:pt x="33" y="0"/>
                  </a:moveTo>
                  <a:cubicBezTo>
                    <a:pt x="27" y="0"/>
                    <a:pt x="20" y="5"/>
                    <a:pt x="14" y="11"/>
                  </a:cubicBezTo>
                  <a:lnTo>
                    <a:pt x="14" y="11"/>
                  </a:lnTo>
                  <a:cubicBezTo>
                    <a:pt x="19" y="8"/>
                    <a:pt x="25" y="4"/>
                    <a:pt x="33" y="0"/>
                  </a:cubicBezTo>
                  <a:close/>
                  <a:moveTo>
                    <a:pt x="14" y="11"/>
                  </a:moveTo>
                  <a:cubicBezTo>
                    <a:pt x="9" y="14"/>
                    <a:pt x="5" y="16"/>
                    <a:pt x="1" y="16"/>
                  </a:cubicBezTo>
                  <a:lnTo>
                    <a:pt x="9" y="16"/>
                  </a:lnTo>
                  <a:cubicBezTo>
                    <a:pt x="11" y="15"/>
                    <a:pt x="12" y="13"/>
                    <a:pt x="14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3" name="Google Shape;27743;p46"/>
            <p:cNvSpPr/>
            <p:nvPr/>
          </p:nvSpPr>
          <p:spPr>
            <a:xfrm>
              <a:off x="3169235" y="1351957"/>
              <a:ext cx="4384" cy="3663"/>
            </a:xfrm>
            <a:custGeom>
              <a:avLst/>
              <a:gdLst/>
              <a:ahLst/>
              <a:cxnLst/>
              <a:rect l="l" t="t" r="r" b="b"/>
              <a:pathLst>
                <a:path w="73" h="66" extrusionOk="0">
                  <a:moveTo>
                    <a:pt x="73" y="1"/>
                  </a:moveTo>
                  <a:cubicBezTo>
                    <a:pt x="73" y="1"/>
                    <a:pt x="65" y="9"/>
                    <a:pt x="57" y="9"/>
                  </a:cubicBezTo>
                  <a:cubicBezTo>
                    <a:pt x="49" y="17"/>
                    <a:pt x="41" y="25"/>
                    <a:pt x="33" y="33"/>
                  </a:cubicBezTo>
                  <a:cubicBezTo>
                    <a:pt x="49" y="17"/>
                    <a:pt x="65" y="9"/>
                    <a:pt x="73" y="1"/>
                  </a:cubicBezTo>
                  <a:close/>
                  <a:moveTo>
                    <a:pt x="33" y="33"/>
                  </a:moveTo>
                  <a:cubicBezTo>
                    <a:pt x="24" y="41"/>
                    <a:pt x="8" y="49"/>
                    <a:pt x="0" y="65"/>
                  </a:cubicBezTo>
                  <a:cubicBezTo>
                    <a:pt x="8" y="57"/>
                    <a:pt x="24" y="41"/>
                    <a:pt x="33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4" name="Google Shape;27744;p46"/>
            <p:cNvSpPr/>
            <p:nvPr/>
          </p:nvSpPr>
          <p:spPr>
            <a:xfrm>
              <a:off x="3180885" y="1344798"/>
              <a:ext cx="1021" cy="943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6" y="0"/>
                  </a:moveTo>
                  <a:cubicBezTo>
                    <a:pt x="8" y="0"/>
                    <a:pt x="0" y="8"/>
                    <a:pt x="0" y="16"/>
                  </a:cubicBezTo>
                  <a:cubicBezTo>
                    <a:pt x="0" y="8"/>
                    <a:pt x="8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5" name="Google Shape;27745;p46"/>
            <p:cNvSpPr/>
            <p:nvPr/>
          </p:nvSpPr>
          <p:spPr>
            <a:xfrm>
              <a:off x="3183287" y="1341191"/>
              <a:ext cx="1501" cy="1387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1"/>
                  </a:moveTo>
                  <a:lnTo>
                    <a:pt x="25" y="1"/>
                  </a:lnTo>
                  <a:cubicBezTo>
                    <a:pt x="19" y="6"/>
                    <a:pt x="14" y="11"/>
                    <a:pt x="9" y="17"/>
                  </a:cubicBezTo>
                  <a:cubicBezTo>
                    <a:pt x="17" y="9"/>
                    <a:pt x="25" y="9"/>
                    <a:pt x="25" y="1"/>
                  </a:cubicBezTo>
                  <a:close/>
                  <a:moveTo>
                    <a:pt x="9" y="17"/>
                  </a:moveTo>
                  <a:lnTo>
                    <a:pt x="9" y="17"/>
                  </a:lnTo>
                  <a:cubicBezTo>
                    <a:pt x="6" y="20"/>
                    <a:pt x="3" y="22"/>
                    <a:pt x="0" y="25"/>
                  </a:cubicBezTo>
                  <a:cubicBezTo>
                    <a:pt x="9" y="25"/>
                    <a:pt x="9" y="17"/>
                    <a:pt x="9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6" name="Google Shape;27746;p46"/>
            <p:cNvSpPr/>
            <p:nvPr/>
          </p:nvSpPr>
          <p:spPr>
            <a:xfrm>
              <a:off x="3186170" y="1338083"/>
              <a:ext cx="1561" cy="1387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7" y="0"/>
                  </a:moveTo>
                  <a:cubicBezTo>
                    <a:pt x="17" y="8"/>
                    <a:pt x="9" y="16"/>
                    <a:pt x="1" y="24"/>
                  </a:cubicBezTo>
                  <a:cubicBezTo>
                    <a:pt x="9" y="16"/>
                    <a:pt x="17" y="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7" name="Google Shape;27747;p46"/>
            <p:cNvSpPr/>
            <p:nvPr/>
          </p:nvSpPr>
          <p:spPr>
            <a:xfrm>
              <a:off x="3198780" y="1317439"/>
              <a:ext cx="1561" cy="3663"/>
            </a:xfrm>
            <a:custGeom>
              <a:avLst/>
              <a:gdLst/>
              <a:ahLst/>
              <a:cxnLst/>
              <a:rect l="l" t="t" r="r" b="b"/>
              <a:pathLst>
                <a:path w="26" h="66" extrusionOk="0">
                  <a:moveTo>
                    <a:pt x="25" y="1"/>
                  </a:moveTo>
                  <a:lnTo>
                    <a:pt x="25" y="1"/>
                  </a:lnTo>
                  <a:cubicBezTo>
                    <a:pt x="24" y="4"/>
                    <a:pt x="23" y="8"/>
                    <a:pt x="21" y="11"/>
                  </a:cubicBezTo>
                  <a:lnTo>
                    <a:pt x="21" y="11"/>
                  </a:lnTo>
                  <a:cubicBezTo>
                    <a:pt x="23" y="8"/>
                    <a:pt x="25" y="5"/>
                    <a:pt x="25" y="1"/>
                  </a:cubicBezTo>
                  <a:close/>
                  <a:moveTo>
                    <a:pt x="21" y="11"/>
                  </a:moveTo>
                  <a:lnTo>
                    <a:pt x="21" y="11"/>
                  </a:lnTo>
                  <a:cubicBezTo>
                    <a:pt x="19" y="15"/>
                    <a:pt x="17" y="17"/>
                    <a:pt x="17" y="17"/>
                  </a:cubicBezTo>
                  <a:cubicBezTo>
                    <a:pt x="12" y="27"/>
                    <a:pt x="10" y="37"/>
                    <a:pt x="7" y="47"/>
                  </a:cubicBezTo>
                  <a:lnTo>
                    <a:pt x="7" y="47"/>
                  </a:lnTo>
                  <a:cubicBezTo>
                    <a:pt x="12" y="35"/>
                    <a:pt x="17" y="24"/>
                    <a:pt x="21" y="11"/>
                  </a:cubicBezTo>
                  <a:close/>
                  <a:moveTo>
                    <a:pt x="7" y="47"/>
                  </a:moveTo>
                  <a:lnTo>
                    <a:pt x="7" y="47"/>
                  </a:lnTo>
                  <a:cubicBezTo>
                    <a:pt x="5" y="53"/>
                    <a:pt x="3" y="59"/>
                    <a:pt x="1" y="65"/>
                  </a:cubicBezTo>
                  <a:cubicBezTo>
                    <a:pt x="4" y="59"/>
                    <a:pt x="6" y="53"/>
                    <a:pt x="7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8" name="Google Shape;27748;p46"/>
            <p:cNvSpPr/>
            <p:nvPr/>
          </p:nvSpPr>
          <p:spPr>
            <a:xfrm>
              <a:off x="3201723" y="1312944"/>
              <a:ext cx="540" cy="1443"/>
            </a:xfrm>
            <a:custGeom>
              <a:avLst/>
              <a:gdLst/>
              <a:ahLst/>
              <a:cxnLst/>
              <a:rect l="l" t="t" r="r" b="b"/>
              <a:pathLst>
                <a:path w="9" h="26" extrusionOk="0">
                  <a:moveTo>
                    <a:pt x="8" y="1"/>
                  </a:moveTo>
                  <a:cubicBezTo>
                    <a:pt x="0" y="9"/>
                    <a:pt x="0" y="17"/>
                    <a:pt x="0" y="2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9" name="Google Shape;27749;p46"/>
            <p:cNvSpPr/>
            <p:nvPr/>
          </p:nvSpPr>
          <p:spPr>
            <a:xfrm>
              <a:off x="2004434" y="4154618"/>
              <a:ext cx="1556676" cy="173969"/>
            </a:xfrm>
            <a:custGeom>
              <a:avLst/>
              <a:gdLst/>
              <a:ahLst/>
              <a:cxnLst/>
              <a:rect l="l" t="t" r="r" b="b"/>
              <a:pathLst>
                <a:path w="25923" h="3135" extrusionOk="0">
                  <a:moveTo>
                    <a:pt x="1" y="1"/>
                  </a:moveTo>
                  <a:lnTo>
                    <a:pt x="1" y="671"/>
                  </a:lnTo>
                  <a:cubicBezTo>
                    <a:pt x="1" y="1261"/>
                    <a:pt x="162" y="1818"/>
                    <a:pt x="437" y="2302"/>
                  </a:cubicBezTo>
                  <a:cubicBezTo>
                    <a:pt x="913" y="2738"/>
                    <a:pt x="1519" y="3029"/>
                    <a:pt x="2189" y="3110"/>
                  </a:cubicBezTo>
                  <a:cubicBezTo>
                    <a:pt x="2229" y="3118"/>
                    <a:pt x="2270" y="3118"/>
                    <a:pt x="2310" y="3126"/>
                  </a:cubicBezTo>
                  <a:lnTo>
                    <a:pt x="2391" y="3126"/>
                  </a:lnTo>
                  <a:cubicBezTo>
                    <a:pt x="2447" y="3134"/>
                    <a:pt x="2504" y="3134"/>
                    <a:pt x="2560" y="3134"/>
                  </a:cubicBezTo>
                  <a:lnTo>
                    <a:pt x="23370" y="3134"/>
                  </a:lnTo>
                  <a:cubicBezTo>
                    <a:pt x="23427" y="3134"/>
                    <a:pt x="23475" y="3134"/>
                    <a:pt x="23532" y="3126"/>
                  </a:cubicBezTo>
                  <a:lnTo>
                    <a:pt x="23621" y="3126"/>
                  </a:lnTo>
                  <a:cubicBezTo>
                    <a:pt x="24339" y="3061"/>
                    <a:pt x="24993" y="2763"/>
                    <a:pt x="25494" y="2294"/>
                  </a:cubicBezTo>
                  <a:cubicBezTo>
                    <a:pt x="25761" y="1818"/>
                    <a:pt x="25922" y="1269"/>
                    <a:pt x="25922" y="679"/>
                  </a:cubicBezTo>
                  <a:lnTo>
                    <a:pt x="25922" y="106"/>
                  </a:lnTo>
                  <a:cubicBezTo>
                    <a:pt x="25866" y="1382"/>
                    <a:pt x="24856" y="2448"/>
                    <a:pt x="23580" y="2545"/>
                  </a:cubicBezTo>
                  <a:cubicBezTo>
                    <a:pt x="23556" y="2545"/>
                    <a:pt x="23540" y="2553"/>
                    <a:pt x="23516" y="2553"/>
                  </a:cubicBezTo>
                  <a:lnTo>
                    <a:pt x="2407" y="2553"/>
                  </a:lnTo>
                  <a:cubicBezTo>
                    <a:pt x="2391" y="2553"/>
                    <a:pt x="2375" y="2545"/>
                    <a:pt x="2350" y="2545"/>
                  </a:cubicBezTo>
                  <a:cubicBezTo>
                    <a:pt x="1801" y="2504"/>
                    <a:pt x="1301" y="2278"/>
                    <a:pt x="905" y="1939"/>
                  </a:cubicBezTo>
                  <a:cubicBezTo>
                    <a:pt x="356" y="1471"/>
                    <a:pt x="1" y="76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0" name="Google Shape;27750;p46"/>
            <p:cNvSpPr/>
            <p:nvPr/>
          </p:nvSpPr>
          <p:spPr>
            <a:xfrm>
              <a:off x="3534824" y="1256504"/>
              <a:ext cx="60711" cy="3025729"/>
            </a:xfrm>
            <a:custGeom>
              <a:avLst/>
              <a:gdLst/>
              <a:ahLst/>
              <a:cxnLst/>
              <a:rect l="l" t="t" r="r" b="b"/>
              <a:pathLst>
                <a:path w="1011" h="54525" extrusionOk="0">
                  <a:moveTo>
                    <a:pt x="9" y="0"/>
                  </a:moveTo>
                  <a:lnTo>
                    <a:pt x="9" y="0"/>
                  </a:lnTo>
                  <a:cubicBezTo>
                    <a:pt x="284" y="477"/>
                    <a:pt x="437" y="1034"/>
                    <a:pt x="437" y="1632"/>
                  </a:cubicBezTo>
                  <a:lnTo>
                    <a:pt x="437" y="52901"/>
                  </a:lnTo>
                  <a:cubicBezTo>
                    <a:pt x="437" y="53491"/>
                    <a:pt x="284" y="54040"/>
                    <a:pt x="9" y="54516"/>
                  </a:cubicBezTo>
                  <a:cubicBezTo>
                    <a:pt x="1" y="54524"/>
                    <a:pt x="1" y="54524"/>
                    <a:pt x="1" y="54524"/>
                  </a:cubicBezTo>
                  <a:cubicBezTo>
                    <a:pt x="154" y="54387"/>
                    <a:pt x="292" y="54234"/>
                    <a:pt x="413" y="54064"/>
                  </a:cubicBezTo>
                  <a:cubicBezTo>
                    <a:pt x="453" y="54008"/>
                    <a:pt x="494" y="53951"/>
                    <a:pt x="534" y="53886"/>
                  </a:cubicBezTo>
                  <a:cubicBezTo>
                    <a:pt x="558" y="53846"/>
                    <a:pt x="582" y="53806"/>
                    <a:pt x="607" y="53765"/>
                  </a:cubicBezTo>
                  <a:cubicBezTo>
                    <a:pt x="720" y="53563"/>
                    <a:pt x="817" y="53345"/>
                    <a:pt x="881" y="53119"/>
                  </a:cubicBezTo>
                  <a:cubicBezTo>
                    <a:pt x="970" y="52837"/>
                    <a:pt x="1010" y="52538"/>
                    <a:pt x="1010" y="52223"/>
                  </a:cubicBezTo>
                  <a:lnTo>
                    <a:pt x="1010" y="2302"/>
                  </a:lnTo>
                  <a:cubicBezTo>
                    <a:pt x="1010" y="1398"/>
                    <a:pt x="631" y="574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1" name="Google Shape;27751;p46"/>
            <p:cNvSpPr/>
            <p:nvPr/>
          </p:nvSpPr>
          <p:spPr>
            <a:xfrm>
              <a:off x="2032537" y="1267714"/>
              <a:ext cx="1500409" cy="3001534"/>
            </a:xfrm>
            <a:custGeom>
              <a:avLst/>
              <a:gdLst/>
              <a:ahLst/>
              <a:cxnLst/>
              <a:rect l="l" t="t" r="r" b="b"/>
              <a:pathLst>
                <a:path w="24986" h="54089" extrusionOk="0">
                  <a:moveTo>
                    <a:pt x="1947" y="0"/>
                  </a:moveTo>
                  <a:cubicBezTo>
                    <a:pt x="849" y="73"/>
                    <a:pt x="1" y="986"/>
                    <a:pt x="1" y="2084"/>
                  </a:cubicBezTo>
                  <a:lnTo>
                    <a:pt x="1" y="52005"/>
                  </a:lnTo>
                  <a:cubicBezTo>
                    <a:pt x="1" y="53087"/>
                    <a:pt x="841" y="53999"/>
                    <a:pt x="1915" y="54080"/>
                  </a:cubicBezTo>
                  <a:cubicBezTo>
                    <a:pt x="1931" y="54088"/>
                    <a:pt x="1939" y="54088"/>
                    <a:pt x="1947" y="54088"/>
                  </a:cubicBezTo>
                  <a:lnTo>
                    <a:pt x="23031" y="54088"/>
                  </a:lnTo>
                  <a:cubicBezTo>
                    <a:pt x="23040" y="54088"/>
                    <a:pt x="23048" y="54088"/>
                    <a:pt x="23064" y="54080"/>
                  </a:cubicBezTo>
                  <a:cubicBezTo>
                    <a:pt x="24138" y="53999"/>
                    <a:pt x="24978" y="53087"/>
                    <a:pt x="24978" y="52005"/>
                  </a:cubicBezTo>
                  <a:lnTo>
                    <a:pt x="24978" y="2084"/>
                  </a:lnTo>
                  <a:cubicBezTo>
                    <a:pt x="24986" y="986"/>
                    <a:pt x="24130" y="73"/>
                    <a:pt x="23040" y="0"/>
                  </a:cubicBezTo>
                  <a:lnTo>
                    <a:pt x="19898" y="0"/>
                  </a:lnTo>
                  <a:cubicBezTo>
                    <a:pt x="19721" y="8"/>
                    <a:pt x="19583" y="138"/>
                    <a:pt x="19567" y="307"/>
                  </a:cubicBezTo>
                  <a:cubicBezTo>
                    <a:pt x="19567" y="315"/>
                    <a:pt x="19567" y="331"/>
                    <a:pt x="19567" y="340"/>
                  </a:cubicBezTo>
                  <a:lnTo>
                    <a:pt x="19567" y="348"/>
                  </a:lnTo>
                  <a:cubicBezTo>
                    <a:pt x="19527" y="1228"/>
                    <a:pt x="18800" y="1930"/>
                    <a:pt x="17912" y="1930"/>
                  </a:cubicBezTo>
                  <a:lnTo>
                    <a:pt x="7075" y="1930"/>
                  </a:lnTo>
                  <a:cubicBezTo>
                    <a:pt x="6187" y="1930"/>
                    <a:pt x="5460" y="1228"/>
                    <a:pt x="5419" y="348"/>
                  </a:cubicBezTo>
                  <a:lnTo>
                    <a:pt x="5419" y="340"/>
                  </a:lnTo>
                  <a:cubicBezTo>
                    <a:pt x="5419" y="331"/>
                    <a:pt x="5419" y="315"/>
                    <a:pt x="5419" y="307"/>
                  </a:cubicBezTo>
                  <a:cubicBezTo>
                    <a:pt x="5395" y="138"/>
                    <a:pt x="5258" y="8"/>
                    <a:pt x="5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2" name="Google Shape;27752;p46"/>
            <p:cNvSpPr/>
            <p:nvPr/>
          </p:nvSpPr>
          <p:spPr>
            <a:xfrm>
              <a:off x="2032537" y="1267270"/>
              <a:ext cx="1500409" cy="3001978"/>
            </a:xfrm>
            <a:custGeom>
              <a:avLst/>
              <a:gdLst/>
              <a:ahLst/>
              <a:cxnLst/>
              <a:rect l="l" t="t" r="r" b="b"/>
              <a:pathLst>
                <a:path w="24986" h="54097" extrusionOk="0">
                  <a:moveTo>
                    <a:pt x="2084" y="0"/>
                  </a:moveTo>
                  <a:cubicBezTo>
                    <a:pt x="2060" y="0"/>
                    <a:pt x="2028" y="0"/>
                    <a:pt x="1996" y="8"/>
                  </a:cubicBezTo>
                  <a:lnTo>
                    <a:pt x="1947" y="8"/>
                  </a:lnTo>
                  <a:cubicBezTo>
                    <a:pt x="857" y="81"/>
                    <a:pt x="1" y="994"/>
                    <a:pt x="1" y="2092"/>
                  </a:cubicBezTo>
                  <a:lnTo>
                    <a:pt x="1" y="52013"/>
                  </a:lnTo>
                  <a:cubicBezTo>
                    <a:pt x="1" y="53095"/>
                    <a:pt x="841" y="54007"/>
                    <a:pt x="1923" y="54088"/>
                  </a:cubicBezTo>
                  <a:cubicBezTo>
                    <a:pt x="1931" y="54088"/>
                    <a:pt x="1939" y="54096"/>
                    <a:pt x="1947" y="54096"/>
                  </a:cubicBezTo>
                  <a:lnTo>
                    <a:pt x="23040" y="54096"/>
                  </a:lnTo>
                  <a:cubicBezTo>
                    <a:pt x="23048" y="54096"/>
                    <a:pt x="23056" y="54096"/>
                    <a:pt x="23064" y="54088"/>
                  </a:cubicBezTo>
                  <a:cubicBezTo>
                    <a:pt x="23169" y="54080"/>
                    <a:pt x="23266" y="54072"/>
                    <a:pt x="23363" y="54048"/>
                  </a:cubicBezTo>
                  <a:cubicBezTo>
                    <a:pt x="23443" y="54032"/>
                    <a:pt x="23516" y="54007"/>
                    <a:pt x="23597" y="53975"/>
                  </a:cubicBezTo>
                  <a:cubicBezTo>
                    <a:pt x="23637" y="53967"/>
                    <a:pt x="23669" y="53951"/>
                    <a:pt x="23710" y="53935"/>
                  </a:cubicBezTo>
                  <a:cubicBezTo>
                    <a:pt x="23750" y="53919"/>
                    <a:pt x="23782" y="53902"/>
                    <a:pt x="23815" y="53886"/>
                  </a:cubicBezTo>
                  <a:lnTo>
                    <a:pt x="23823" y="53886"/>
                  </a:lnTo>
                  <a:cubicBezTo>
                    <a:pt x="23887" y="53846"/>
                    <a:pt x="23960" y="53805"/>
                    <a:pt x="24025" y="53765"/>
                  </a:cubicBezTo>
                  <a:cubicBezTo>
                    <a:pt x="24097" y="53725"/>
                    <a:pt x="24162" y="53676"/>
                    <a:pt x="24219" y="53620"/>
                  </a:cubicBezTo>
                  <a:cubicBezTo>
                    <a:pt x="24267" y="53579"/>
                    <a:pt x="24315" y="53539"/>
                    <a:pt x="24364" y="53499"/>
                  </a:cubicBezTo>
                  <a:cubicBezTo>
                    <a:pt x="24412" y="53442"/>
                    <a:pt x="24461" y="53394"/>
                    <a:pt x="24509" y="53337"/>
                  </a:cubicBezTo>
                  <a:cubicBezTo>
                    <a:pt x="24525" y="53321"/>
                    <a:pt x="24533" y="53297"/>
                    <a:pt x="24550" y="53281"/>
                  </a:cubicBezTo>
                  <a:cubicBezTo>
                    <a:pt x="24824" y="52925"/>
                    <a:pt x="24986" y="52489"/>
                    <a:pt x="24986" y="52013"/>
                  </a:cubicBezTo>
                  <a:lnTo>
                    <a:pt x="24986" y="2092"/>
                  </a:lnTo>
                  <a:cubicBezTo>
                    <a:pt x="24986" y="1987"/>
                    <a:pt x="24978" y="1882"/>
                    <a:pt x="24953" y="1785"/>
                  </a:cubicBezTo>
                  <a:cubicBezTo>
                    <a:pt x="24953" y="1761"/>
                    <a:pt x="24945" y="1728"/>
                    <a:pt x="24945" y="1704"/>
                  </a:cubicBezTo>
                  <a:cubicBezTo>
                    <a:pt x="24929" y="1631"/>
                    <a:pt x="24913" y="1559"/>
                    <a:pt x="24889" y="1494"/>
                  </a:cubicBezTo>
                  <a:cubicBezTo>
                    <a:pt x="24881" y="1462"/>
                    <a:pt x="24873" y="1430"/>
                    <a:pt x="24865" y="1405"/>
                  </a:cubicBezTo>
                  <a:cubicBezTo>
                    <a:pt x="24840" y="1341"/>
                    <a:pt x="24816" y="1276"/>
                    <a:pt x="24792" y="1220"/>
                  </a:cubicBezTo>
                  <a:cubicBezTo>
                    <a:pt x="24760" y="1163"/>
                    <a:pt x="24735" y="1107"/>
                    <a:pt x="24703" y="1050"/>
                  </a:cubicBezTo>
                  <a:cubicBezTo>
                    <a:pt x="24638" y="937"/>
                    <a:pt x="24558" y="832"/>
                    <a:pt x="24477" y="735"/>
                  </a:cubicBezTo>
                  <a:cubicBezTo>
                    <a:pt x="24461" y="711"/>
                    <a:pt x="24437" y="687"/>
                    <a:pt x="24412" y="662"/>
                  </a:cubicBezTo>
                  <a:cubicBezTo>
                    <a:pt x="24396" y="638"/>
                    <a:pt x="24372" y="614"/>
                    <a:pt x="24348" y="598"/>
                  </a:cubicBezTo>
                  <a:cubicBezTo>
                    <a:pt x="24299" y="549"/>
                    <a:pt x="24251" y="509"/>
                    <a:pt x="24202" y="469"/>
                  </a:cubicBezTo>
                  <a:cubicBezTo>
                    <a:pt x="24178" y="444"/>
                    <a:pt x="24154" y="428"/>
                    <a:pt x="24130" y="412"/>
                  </a:cubicBezTo>
                  <a:cubicBezTo>
                    <a:pt x="24105" y="396"/>
                    <a:pt x="24089" y="380"/>
                    <a:pt x="24065" y="364"/>
                  </a:cubicBezTo>
                  <a:cubicBezTo>
                    <a:pt x="24057" y="356"/>
                    <a:pt x="24049" y="348"/>
                    <a:pt x="24033" y="348"/>
                  </a:cubicBezTo>
                  <a:cubicBezTo>
                    <a:pt x="23984" y="315"/>
                    <a:pt x="23936" y="283"/>
                    <a:pt x="23879" y="251"/>
                  </a:cubicBezTo>
                  <a:cubicBezTo>
                    <a:pt x="23823" y="226"/>
                    <a:pt x="23766" y="194"/>
                    <a:pt x="23710" y="170"/>
                  </a:cubicBezTo>
                  <a:cubicBezTo>
                    <a:pt x="23678" y="154"/>
                    <a:pt x="23645" y="146"/>
                    <a:pt x="23613" y="129"/>
                  </a:cubicBezTo>
                  <a:cubicBezTo>
                    <a:pt x="23589" y="121"/>
                    <a:pt x="23556" y="113"/>
                    <a:pt x="23532" y="105"/>
                  </a:cubicBezTo>
                  <a:cubicBezTo>
                    <a:pt x="23492" y="89"/>
                    <a:pt x="23459" y="81"/>
                    <a:pt x="23419" y="73"/>
                  </a:cubicBezTo>
                  <a:cubicBezTo>
                    <a:pt x="23395" y="65"/>
                    <a:pt x="23371" y="57"/>
                    <a:pt x="23346" y="57"/>
                  </a:cubicBezTo>
                  <a:cubicBezTo>
                    <a:pt x="23338" y="49"/>
                    <a:pt x="23338" y="49"/>
                    <a:pt x="23330" y="49"/>
                  </a:cubicBezTo>
                  <a:cubicBezTo>
                    <a:pt x="23298" y="41"/>
                    <a:pt x="23266" y="41"/>
                    <a:pt x="23233" y="33"/>
                  </a:cubicBezTo>
                  <a:cubicBezTo>
                    <a:pt x="23209" y="25"/>
                    <a:pt x="23193" y="25"/>
                    <a:pt x="23169" y="25"/>
                  </a:cubicBezTo>
                  <a:cubicBezTo>
                    <a:pt x="23153" y="16"/>
                    <a:pt x="23128" y="16"/>
                    <a:pt x="23112" y="16"/>
                  </a:cubicBezTo>
                  <a:lnTo>
                    <a:pt x="23088" y="16"/>
                  </a:lnTo>
                  <a:cubicBezTo>
                    <a:pt x="23072" y="8"/>
                    <a:pt x="23048" y="8"/>
                    <a:pt x="23031" y="8"/>
                  </a:cubicBezTo>
                  <a:lnTo>
                    <a:pt x="22983" y="8"/>
                  </a:lnTo>
                  <a:cubicBezTo>
                    <a:pt x="22951" y="0"/>
                    <a:pt x="22918" y="0"/>
                    <a:pt x="22894" y="0"/>
                  </a:cubicBezTo>
                  <a:lnTo>
                    <a:pt x="19890" y="0"/>
                  </a:lnTo>
                  <a:cubicBezTo>
                    <a:pt x="19721" y="16"/>
                    <a:pt x="19583" y="146"/>
                    <a:pt x="19559" y="315"/>
                  </a:cubicBezTo>
                  <a:cubicBezTo>
                    <a:pt x="19559" y="323"/>
                    <a:pt x="19559" y="339"/>
                    <a:pt x="19559" y="348"/>
                  </a:cubicBezTo>
                  <a:lnTo>
                    <a:pt x="19559" y="356"/>
                  </a:lnTo>
                  <a:cubicBezTo>
                    <a:pt x="19559" y="356"/>
                    <a:pt x="19559" y="356"/>
                    <a:pt x="19559" y="364"/>
                  </a:cubicBezTo>
                  <a:cubicBezTo>
                    <a:pt x="19559" y="428"/>
                    <a:pt x="19551" y="485"/>
                    <a:pt x="19543" y="549"/>
                  </a:cubicBezTo>
                  <a:cubicBezTo>
                    <a:pt x="19535" y="566"/>
                    <a:pt x="19535" y="590"/>
                    <a:pt x="19527" y="614"/>
                  </a:cubicBezTo>
                  <a:cubicBezTo>
                    <a:pt x="19527" y="638"/>
                    <a:pt x="19519" y="662"/>
                    <a:pt x="19511" y="687"/>
                  </a:cubicBezTo>
                  <a:cubicBezTo>
                    <a:pt x="19511" y="711"/>
                    <a:pt x="19503" y="735"/>
                    <a:pt x="19495" y="751"/>
                  </a:cubicBezTo>
                  <a:cubicBezTo>
                    <a:pt x="19495" y="759"/>
                    <a:pt x="19495" y="767"/>
                    <a:pt x="19486" y="767"/>
                  </a:cubicBezTo>
                  <a:cubicBezTo>
                    <a:pt x="19486" y="776"/>
                    <a:pt x="19486" y="784"/>
                    <a:pt x="19486" y="784"/>
                  </a:cubicBezTo>
                  <a:cubicBezTo>
                    <a:pt x="19478" y="792"/>
                    <a:pt x="19478" y="800"/>
                    <a:pt x="19478" y="800"/>
                  </a:cubicBezTo>
                  <a:cubicBezTo>
                    <a:pt x="19478" y="808"/>
                    <a:pt x="19470" y="816"/>
                    <a:pt x="19470" y="824"/>
                  </a:cubicBezTo>
                  <a:cubicBezTo>
                    <a:pt x="19470" y="832"/>
                    <a:pt x="19470" y="840"/>
                    <a:pt x="19462" y="848"/>
                  </a:cubicBezTo>
                  <a:cubicBezTo>
                    <a:pt x="19454" y="864"/>
                    <a:pt x="19446" y="889"/>
                    <a:pt x="19438" y="905"/>
                  </a:cubicBezTo>
                  <a:cubicBezTo>
                    <a:pt x="19430" y="929"/>
                    <a:pt x="19422" y="945"/>
                    <a:pt x="19414" y="961"/>
                  </a:cubicBezTo>
                  <a:cubicBezTo>
                    <a:pt x="19414" y="969"/>
                    <a:pt x="19414" y="969"/>
                    <a:pt x="19414" y="969"/>
                  </a:cubicBezTo>
                  <a:lnTo>
                    <a:pt x="19406" y="977"/>
                  </a:lnTo>
                  <a:cubicBezTo>
                    <a:pt x="19398" y="994"/>
                    <a:pt x="19390" y="1010"/>
                    <a:pt x="19381" y="1026"/>
                  </a:cubicBezTo>
                  <a:cubicBezTo>
                    <a:pt x="19381" y="1042"/>
                    <a:pt x="19373" y="1050"/>
                    <a:pt x="19365" y="1066"/>
                  </a:cubicBezTo>
                  <a:cubicBezTo>
                    <a:pt x="19365" y="1074"/>
                    <a:pt x="19357" y="1074"/>
                    <a:pt x="19357" y="1082"/>
                  </a:cubicBezTo>
                  <a:cubicBezTo>
                    <a:pt x="19357" y="1090"/>
                    <a:pt x="19349" y="1090"/>
                    <a:pt x="19349" y="1099"/>
                  </a:cubicBezTo>
                  <a:cubicBezTo>
                    <a:pt x="19341" y="1115"/>
                    <a:pt x="19333" y="1123"/>
                    <a:pt x="19333" y="1131"/>
                  </a:cubicBezTo>
                  <a:cubicBezTo>
                    <a:pt x="19325" y="1131"/>
                    <a:pt x="19325" y="1131"/>
                    <a:pt x="19325" y="1139"/>
                  </a:cubicBezTo>
                  <a:cubicBezTo>
                    <a:pt x="19325" y="1139"/>
                    <a:pt x="19317" y="1147"/>
                    <a:pt x="19317" y="1147"/>
                  </a:cubicBezTo>
                  <a:cubicBezTo>
                    <a:pt x="19317" y="1155"/>
                    <a:pt x="19309" y="1163"/>
                    <a:pt x="19309" y="1163"/>
                  </a:cubicBezTo>
                  <a:cubicBezTo>
                    <a:pt x="19301" y="1171"/>
                    <a:pt x="19301" y="1179"/>
                    <a:pt x="19293" y="1187"/>
                  </a:cubicBezTo>
                  <a:cubicBezTo>
                    <a:pt x="19293" y="1195"/>
                    <a:pt x="19285" y="1195"/>
                    <a:pt x="19285" y="1204"/>
                  </a:cubicBezTo>
                  <a:cubicBezTo>
                    <a:pt x="19285" y="1204"/>
                    <a:pt x="19277" y="1212"/>
                    <a:pt x="19277" y="1212"/>
                  </a:cubicBezTo>
                  <a:cubicBezTo>
                    <a:pt x="19268" y="1220"/>
                    <a:pt x="19268" y="1228"/>
                    <a:pt x="19260" y="1236"/>
                  </a:cubicBezTo>
                  <a:cubicBezTo>
                    <a:pt x="19260" y="1236"/>
                    <a:pt x="19252" y="1244"/>
                    <a:pt x="19252" y="1252"/>
                  </a:cubicBezTo>
                  <a:cubicBezTo>
                    <a:pt x="19244" y="1260"/>
                    <a:pt x="19244" y="1260"/>
                    <a:pt x="19236" y="1268"/>
                  </a:cubicBezTo>
                  <a:cubicBezTo>
                    <a:pt x="19236" y="1268"/>
                    <a:pt x="19236" y="1276"/>
                    <a:pt x="19236" y="1276"/>
                  </a:cubicBezTo>
                  <a:lnTo>
                    <a:pt x="19228" y="1276"/>
                  </a:lnTo>
                  <a:cubicBezTo>
                    <a:pt x="19228" y="1284"/>
                    <a:pt x="19220" y="1292"/>
                    <a:pt x="19212" y="1300"/>
                  </a:cubicBezTo>
                  <a:cubicBezTo>
                    <a:pt x="19212" y="1300"/>
                    <a:pt x="19204" y="1308"/>
                    <a:pt x="19204" y="1308"/>
                  </a:cubicBezTo>
                  <a:cubicBezTo>
                    <a:pt x="19196" y="1317"/>
                    <a:pt x="19196" y="1325"/>
                    <a:pt x="19188" y="1333"/>
                  </a:cubicBezTo>
                  <a:cubicBezTo>
                    <a:pt x="19180" y="1341"/>
                    <a:pt x="19180" y="1341"/>
                    <a:pt x="19172" y="1349"/>
                  </a:cubicBezTo>
                  <a:cubicBezTo>
                    <a:pt x="19172" y="1357"/>
                    <a:pt x="19163" y="1357"/>
                    <a:pt x="19163" y="1365"/>
                  </a:cubicBezTo>
                  <a:cubicBezTo>
                    <a:pt x="19155" y="1373"/>
                    <a:pt x="19147" y="1381"/>
                    <a:pt x="19139" y="1389"/>
                  </a:cubicBezTo>
                  <a:cubicBezTo>
                    <a:pt x="19139" y="1389"/>
                    <a:pt x="19131" y="1397"/>
                    <a:pt x="19131" y="1397"/>
                  </a:cubicBezTo>
                  <a:cubicBezTo>
                    <a:pt x="19131" y="1397"/>
                    <a:pt x="19123" y="1405"/>
                    <a:pt x="19115" y="1413"/>
                  </a:cubicBezTo>
                  <a:cubicBezTo>
                    <a:pt x="19115" y="1422"/>
                    <a:pt x="19107" y="1422"/>
                    <a:pt x="19099" y="1430"/>
                  </a:cubicBezTo>
                  <a:cubicBezTo>
                    <a:pt x="19091" y="1438"/>
                    <a:pt x="19091" y="1446"/>
                    <a:pt x="19083" y="1454"/>
                  </a:cubicBezTo>
                  <a:cubicBezTo>
                    <a:pt x="19067" y="1462"/>
                    <a:pt x="19058" y="1470"/>
                    <a:pt x="19042" y="1486"/>
                  </a:cubicBezTo>
                  <a:cubicBezTo>
                    <a:pt x="19034" y="1494"/>
                    <a:pt x="19026" y="1502"/>
                    <a:pt x="19018" y="1510"/>
                  </a:cubicBezTo>
                  <a:cubicBezTo>
                    <a:pt x="19018" y="1510"/>
                    <a:pt x="19010" y="1518"/>
                    <a:pt x="19002" y="1527"/>
                  </a:cubicBezTo>
                  <a:cubicBezTo>
                    <a:pt x="19002" y="1527"/>
                    <a:pt x="18994" y="1535"/>
                    <a:pt x="18986" y="1543"/>
                  </a:cubicBezTo>
                  <a:cubicBezTo>
                    <a:pt x="18978" y="1543"/>
                    <a:pt x="18970" y="1551"/>
                    <a:pt x="18962" y="1559"/>
                  </a:cubicBezTo>
                  <a:cubicBezTo>
                    <a:pt x="18953" y="1567"/>
                    <a:pt x="18937" y="1583"/>
                    <a:pt x="18921" y="1591"/>
                  </a:cubicBezTo>
                  <a:cubicBezTo>
                    <a:pt x="18913" y="1599"/>
                    <a:pt x="18905" y="1599"/>
                    <a:pt x="18897" y="1607"/>
                  </a:cubicBezTo>
                  <a:cubicBezTo>
                    <a:pt x="18889" y="1615"/>
                    <a:pt x="18889" y="1615"/>
                    <a:pt x="18881" y="1623"/>
                  </a:cubicBezTo>
                  <a:cubicBezTo>
                    <a:pt x="18881" y="1623"/>
                    <a:pt x="18873" y="1623"/>
                    <a:pt x="18873" y="1631"/>
                  </a:cubicBezTo>
                  <a:cubicBezTo>
                    <a:pt x="18865" y="1640"/>
                    <a:pt x="18849" y="1640"/>
                    <a:pt x="18840" y="1648"/>
                  </a:cubicBezTo>
                  <a:cubicBezTo>
                    <a:pt x="18840" y="1656"/>
                    <a:pt x="18832" y="1656"/>
                    <a:pt x="18832" y="1656"/>
                  </a:cubicBezTo>
                  <a:cubicBezTo>
                    <a:pt x="18824" y="1664"/>
                    <a:pt x="18816" y="1664"/>
                    <a:pt x="18816" y="1672"/>
                  </a:cubicBezTo>
                  <a:lnTo>
                    <a:pt x="18808" y="1672"/>
                  </a:lnTo>
                  <a:cubicBezTo>
                    <a:pt x="18800" y="1680"/>
                    <a:pt x="18792" y="1680"/>
                    <a:pt x="18784" y="1688"/>
                  </a:cubicBezTo>
                  <a:cubicBezTo>
                    <a:pt x="18768" y="1696"/>
                    <a:pt x="18760" y="1704"/>
                    <a:pt x="18744" y="1712"/>
                  </a:cubicBezTo>
                  <a:cubicBezTo>
                    <a:pt x="18727" y="1720"/>
                    <a:pt x="18711" y="1728"/>
                    <a:pt x="18695" y="1736"/>
                  </a:cubicBezTo>
                  <a:cubicBezTo>
                    <a:pt x="18687" y="1745"/>
                    <a:pt x="18687" y="1745"/>
                    <a:pt x="18679" y="1745"/>
                  </a:cubicBezTo>
                  <a:cubicBezTo>
                    <a:pt x="18679" y="1753"/>
                    <a:pt x="18679" y="1753"/>
                    <a:pt x="18671" y="1753"/>
                  </a:cubicBezTo>
                  <a:cubicBezTo>
                    <a:pt x="18663" y="1761"/>
                    <a:pt x="18655" y="1761"/>
                    <a:pt x="18639" y="1769"/>
                  </a:cubicBezTo>
                  <a:cubicBezTo>
                    <a:pt x="18630" y="1777"/>
                    <a:pt x="18614" y="1777"/>
                    <a:pt x="18606" y="1785"/>
                  </a:cubicBezTo>
                  <a:cubicBezTo>
                    <a:pt x="18598" y="1793"/>
                    <a:pt x="18590" y="1793"/>
                    <a:pt x="18574" y="1801"/>
                  </a:cubicBezTo>
                  <a:lnTo>
                    <a:pt x="18558" y="1801"/>
                  </a:lnTo>
                  <a:cubicBezTo>
                    <a:pt x="18558" y="1809"/>
                    <a:pt x="18550" y="1809"/>
                    <a:pt x="18550" y="1809"/>
                  </a:cubicBezTo>
                  <a:cubicBezTo>
                    <a:pt x="18542" y="1817"/>
                    <a:pt x="18542" y="1817"/>
                    <a:pt x="18534" y="1817"/>
                  </a:cubicBezTo>
                  <a:cubicBezTo>
                    <a:pt x="18517" y="1825"/>
                    <a:pt x="18493" y="1833"/>
                    <a:pt x="18469" y="1841"/>
                  </a:cubicBezTo>
                  <a:cubicBezTo>
                    <a:pt x="18461" y="1850"/>
                    <a:pt x="18445" y="1850"/>
                    <a:pt x="18437" y="1858"/>
                  </a:cubicBezTo>
                  <a:cubicBezTo>
                    <a:pt x="18421" y="1858"/>
                    <a:pt x="18412" y="1866"/>
                    <a:pt x="18404" y="1866"/>
                  </a:cubicBezTo>
                  <a:cubicBezTo>
                    <a:pt x="18396" y="1866"/>
                    <a:pt x="18388" y="1874"/>
                    <a:pt x="18372" y="1874"/>
                  </a:cubicBezTo>
                  <a:cubicBezTo>
                    <a:pt x="18356" y="1882"/>
                    <a:pt x="18340" y="1882"/>
                    <a:pt x="18324" y="1890"/>
                  </a:cubicBezTo>
                  <a:lnTo>
                    <a:pt x="18307" y="1890"/>
                  </a:lnTo>
                  <a:cubicBezTo>
                    <a:pt x="18291" y="1898"/>
                    <a:pt x="18267" y="1898"/>
                    <a:pt x="18243" y="1906"/>
                  </a:cubicBezTo>
                  <a:cubicBezTo>
                    <a:pt x="18227" y="1914"/>
                    <a:pt x="18202" y="1914"/>
                    <a:pt x="18186" y="1914"/>
                  </a:cubicBezTo>
                  <a:cubicBezTo>
                    <a:pt x="18178" y="1922"/>
                    <a:pt x="18170" y="1922"/>
                    <a:pt x="18162" y="1922"/>
                  </a:cubicBezTo>
                  <a:lnTo>
                    <a:pt x="18154" y="1922"/>
                  </a:lnTo>
                  <a:cubicBezTo>
                    <a:pt x="18130" y="1922"/>
                    <a:pt x="18114" y="1930"/>
                    <a:pt x="18089" y="1930"/>
                  </a:cubicBezTo>
                  <a:lnTo>
                    <a:pt x="18073" y="1930"/>
                  </a:lnTo>
                  <a:cubicBezTo>
                    <a:pt x="18065" y="1930"/>
                    <a:pt x="18057" y="1930"/>
                    <a:pt x="18041" y="1938"/>
                  </a:cubicBezTo>
                  <a:lnTo>
                    <a:pt x="6938" y="1938"/>
                  </a:lnTo>
                  <a:cubicBezTo>
                    <a:pt x="6929" y="1938"/>
                    <a:pt x="6921" y="1930"/>
                    <a:pt x="6913" y="1930"/>
                  </a:cubicBezTo>
                  <a:lnTo>
                    <a:pt x="6889" y="1930"/>
                  </a:lnTo>
                  <a:cubicBezTo>
                    <a:pt x="6873" y="1930"/>
                    <a:pt x="6849" y="1922"/>
                    <a:pt x="6833" y="1922"/>
                  </a:cubicBezTo>
                  <a:lnTo>
                    <a:pt x="6824" y="1922"/>
                  </a:lnTo>
                  <a:cubicBezTo>
                    <a:pt x="6816" y="1922"/>
                    <a:pt x="6800" y="1922"/>
                    <a:pt x="6792" y="1914"/>
                  </a:cubicBezTo>
                  <a:cubicBezTo>
                    <a:pt x="6776" y="1914"/>
                    <a:pt x="6760" y="1914"/>
                    <a:pt x="6744" y="1906"/>
                  </a:cubicBezTo>
                  <a:cubicBezTo>
                    <a:pt x="6720" y="1898"/>
                    <a:pt x="6695" y="1898"/>
                    <a:pt x="6671" y="1890"/>
                  </a:cubicBezTo>
                  <a:lnTo>
                    <a:pt x="6663" y="1890"/>
                  </a:lnTo>
                  <a:cubicBezTo>
                    <a:pt x="6639" y="1882"/>
                    <a:pt x="6623" y="1882"/>
                    <a:pt x="6606" y="1874"/>
                  </a:cubicBezTo>
                  <a:cubicBezTo>
                    <a:pt x="6598" y="1874"/>
                    <a:pt x="6590" y="1866"/>
                    <a:pt x="6582" y="1866"/>
                  </a:cubicBezTo>
                  <a:cubicBezTo>
                    <a:pt x="6574" y="1858"/>
                    <a:pt x="6558" y="1858"/>
                    <a:pt x="6550" y="1858"/>
                  </a:cubicBezTo>
                  <a:cubicBezTo>
                    <a:pt x="6534" y="1850"/>
                    <a:pt x="6526" y="1850"/>
                    <a:pt x="6510" y="1841"/>
                  </a:cubicBezTo>
                  <a:cubicBezTo>
                    <a:pt x="6493" y="1833"/>
                    <a:pt x="6469" y="1825"/>
                    <a:pt x="6445" y="1817"/>
                  </a:cubicBezTo>
                  <a:cubicBezTo>
                    <a:pt x="6445" y="1817"/>
                    <a:pt x="6437" y="1809"/>
                    <a:pt x="6437" y="1809"/>
                  </a:cubicBezTo>
                  <a:cubicBezTo>
                    <a:pt x="6429" y="1809"/>
                    <a:pt x="6429" y="1809"/>
                    <a:pt x="6421" y="1801"/>
                  </a:cubicBezTo>
                  <a:lnTo>
                    <a:pt x="6405" y="1801"/>
                  </a:lnTo>
                  <a:cubicBezTo>
                    <a:pt x="6397" y="1793"/>
                    <a:pt x="6388" y="1793"/>
                    <a:pt x="6372" y="1785"/>
                  </a:cubicBezTo>
                  <a:cubicBezTo>
                    <a:pt x="6364" y="1777"/>
                    <a:pt x="6356" y="1777"/>
                    <a:pt x="6340" y="1769"/>
                  </a:cubicBezTo>
                  <a:cubicBezTo>
                    <a:pt x="6332" y="1761"/>
                    <a:pt x="6324" y="1761"/>
                    <a:pt x="6308" y="1753"/>
                  </a:cubicBezTo>
                  <a:cubicBezTo>
                    <a:pt x="6308" y="1753"/>
                    <a:pt x="6308" y="1753"/>
                    <a:pt x="6308" y="1745"/>
                  </a:cubicBezTo>
                  <a:cubicBezTo>
                    <a:pt x="6300" y="1745"/>
                    <a:pt x="6292" y="1745"/>
                    <a:pt x="6283" y="1736"/>
                  </a:cubicBezTo>
                  <a:cubicBezTo>
                    <a:pt x="6267" y="1728"/>
                    <a:pt x="6251" y="1720"/>
                    <a:pt x="6235" y="1712"/>
                  </a:cubicBezTo>
                  <a:cubicBezTo>
                    <a:pt x="6227" y="1704"/>
                    <a:pt x="6211" y="1696"/>
                    <a:pt x="6203" y="1688"/>
                  </a:cubicBezTo>
                  <a:cubicBezTo>
                    <a:pt x="6187" y="1680"/>
                    <a:pt x="6178" y="1680"/>
                    <a:pt x="6170" y="1672"/>
                  </a:cubicBezTo>
                  <a:cubicBezTo>
                    <a:pt x="6162" y="1664"/>
                    <a:pt x="6162" y="1664"/>
                    <a:pt x="6154" y="1656"/>
                  </a:cubicBezTo>
                  <a:cubicBezTo>
                    <a:pt x="6146" y="1656"/>
                    <a:pt x="6146" y="1656"/>
                    <a:pt x="6138" y="1648"/>
                  </a:cubicBezTo>
                  <a:cubicBezTo>
                    <a:pt x="6130" y="1640"/>
                    <a:pt x="6122" y="1640"/>
                    <a:pt x="6114" y="1631"/>
                  </a:cubicBezTo>
                  <a:cubicBezTo>
                    <a:pt x="6106" y="1623"/>
                    <a:pt x="6106" y="1623"/>
                    <a:pt x="6106" y="1623"/>
                  </a:cubicBezTo>
                  <a:cubicBezTo>
                    <a:pt x="6098" y="1615"/>
                    <a:pt x="6090" y="1615"/>
                    <a:pt x="6082" y="1607"/>
                  </a:cubicBezTo>
                  <a:cubicBezTo>
                    <a:pt x="6073" y="1599"/>
                    <a:pt x="6065" y="1599"/>
                    <a:pt x="6057" y="1591"/>
                  </a:cubicBezTo>
                  <a:cubicBezTo>
                    <a:pt x="6041" y="1583"/>
                    <a:pt x="6033" y="1567"/>
                    <a:pt x="6017" y="1559"/>
                  </a:cubicBezTo>
                  <a:cubicBezTo>
                    <a:pt x="6009" y="1551"/>
                    <a:pt x="6001" y="1543"/>
                    <a:pt x="5993" y="1543"/>
                  </a:cubicBezTo>
                  <a:cubicBezTo>
                    <a:pt x="5993" y="1535"/>
                    <a:pt x="5985" y="1527"/>
                    <a:pt x="5977" y="1527"/>
                  </a:cubicBezTo>
                  <a:cubicBezTo>
                    <a:pt x="5977" y="1518"/>
                    <a:pt x="5969" y="1510"/>
                    <a:pt x="5960" y="1510"/>
                  </a:cubicBezTo>
                  <a:cubicBezTo>
                    <a:pt x="5952" y="1502"/>
                    <a:pt x="5944" y="1494"/>
                    <a:pt x="5936" y="1486"/>
                  </a:cubicBezTo>
                  <a:cubicBezTo>
                    <a:pt x="5920" y="1470"/>
                    <a:pt x="5912" y="1462"/>
                    <a:pt x="5904" y="1454"/>
                  </a:cubicBezTo>
                  <a:cubicBezTo>
                    <a:pt x="5896" y="1446"/>
                    <a:pt x="5888" y="1438"/>
                    <a:pt x="5888" y="1430"/>
                  </a:cubicBezTo>
                  <a:cubicBezTo>
                    <a:pt x="5880" y="1422"/>
                    <a:pt x="5872" y="1422"/>
                    <a:pt x="5864" y="1413"/>
                  </a:cubicBezTo>
                  <a:cubicBezTo>
                    <a:pt x="5864" y="1405"/>
                    <a:pt x="5855" y="1397"/>
                    <a:pt x="5847" y="1397"/>
                  </a:cubicBezTo>
                  <a:cubicBezTo>
                    <a:pt x="5839" y="1389"/>
                    <a:pt x="5839" y="1381"/>
                    <a:pt x="5831" y="1381"/>
                  </a:cubicBezTo>
                  <a:cubicBezTo>
                    <a:pt x="5823" y="1365"/>
                    <a:pt x="5815" y="1357"/>
                    <a:pt x="5807" y="1349"/>
                  </a:cubicBezTo>
                  <a:cubicBezTo>
                    <a:pt x="5807" y="1349"/>
                    <a:pt x="5799" y="1341"/>
                    <a:pt x="5799" y="1333"/>
                  </a:cubicBezTo>
                  <a:lnTo>
                    <a:pt x="5791" y="1333"/>
                  </a:lnTo>
                  <a:cubicBezTo>
                    <a:pt x="5791" y="1325"/>
                    <a:pt x="5783" y="1317"/>
                    <a:pt x="5775" y="1308"/>
                  </a:cubicBezTo>
                  <a:cubicBezTo>
                    <a:pt x="5775" y="1308"/>
                    <a:pt x="5767" y="1300"/>
                    <a:pt x="5767" y="1300"/>
                  </a:cubicBezTo>
                  <a:cubicBezTo>
                    <a:pt x="5767" y="1292"/>
                    <a:pt x="5759" y="1284"/>
                    <a:pt x="5750" y="1276"/>
                  </a:cubicBezTo>
                  <a:cubicBezTo>
                    <a:pt x="5750" y="1276"/>
                    <a:pt x="5742" y="1268"/>
                    <a:pt x="5742" y="1268"/>
                  </a:cubicBezTo>
                  <a:cubicBezTo>
                    <a:pt x="5742" y="1260"/>
                    <a:pt x="5734" y="1252"/>
                    <a:pt x="5726" y="1252"/>
                  </a:cubicBezTo>
                  <a:cubicBezTo>
                    <a:pt x="5726" y="1244"/>
                    <a:pt x="5718" y="1236"/>
                    <a:pt x="5718" y="1236"/>
                  </a:cubicBezTo>
                  <a:cubicBezTo>
                    <a:pt x="5710" y="1228"/>
                    <a:pt x="5710" y="1220"/>
                    <a:pt x="5702" y="1212"/>
                  </a:cubicBezTo>
                  <a:cubicBezTo>
                    <a:pt x="5702" y="1212"/>
                    <a:pt x="5702" y="1204"/>
                    <a:pt x="5694" y="1204"/>
                  </a:cubicBezTo>
                  <a:cubicBezTo>
                    <a:pt x="5694" y="1195"/>
                    <a:pt x="5686" y="1195"/>
                    <a:pt x="5686" y="1187"/>
                  </a:cubicBezTo>
                  <a:cubicBezTo>
                    <a:pt x="5678" y="1179"/>
                    <a:pt x="5678" y="1171"/>
                    <a:pt x="5670" y="1163"/>
                  </a:cubicBezTo>
                  <a:cubicBezTo>
                    <a:pt x="5670" y="1163"/>
                    <a:pt x="5662" y="1155"/>
                    <a:pt x="5662" y="1147"/>
                  </a:cubicBezTo>
                  <a:cubicBezTo>
                    <a:pt x="5662" y="1147"/>
                    <a:pt x="5654" y="1139"/>
                    <a:pt x="5654" y="1139"/>
                  </a:cubicBezTo>
                  <a:cubicBezTo>
                    <a:pt x="5654" y="1131"/>
                    <a:pt x="5654" y="1131"/>
                    <a:pt x="5654" y="1131"/>
                  </a:cubicBezTo>
                  <a:cubicBezTo>
                    <a:pt x="5646" y="1123"/>
                    <a:pt x="5637" y="1115"/>
                    <a:pt x="5637" y="1099"/>
                  </a:cubicBezTo>
                  <a:cubicBezTo>
                    <a:pt x="5629" y="1090"/>
                    <a:pt x="5629" y="1090"/>
                    <a:pt x="5621" y="1082"/>
                  </a:cubicBezTo>
                  <a:cubicBezTo>
                    <a:pt x="5621" y="1074"/>
                    <a:pt x="5621" y="1074"/>
                    <a:pt x="5613" y="1066"/>
                  </a:cubicBezTo>
                  <a:cubicBezTo>
                    <a:pt x="5605" y="1050"/>
                    <a:pt x="5605" y="1042"/>
                    <a:pt x="5597" y="1026"/>
                  </a:cubicBezTo>
                  <a:cubicBezTo>
                    <a:pt x="5589" y="1010"/>
                    <a:pt x="5581" y="994"/>
                    <a:pt x="5573" y="977"/>
                  </a:cubicBezTo>
                  <a:lnTo>
                    <a:pt x="5565" y="969"/>
                  </a:lnTo>
                  <a:cubicBezTo>
                    <a:pt x="5565" y="969"/>
                    <a:pt x="5565" y="969"/>
                    <a:pt x="5565" y="961"/>
                  </a:cubicBezTo>
                  <a:cubicBezTo>
                    <a:pt x="5557" y="945"/>
                    <a:pt x="5549" y="929"/>
                    <a:pt x="5541" y="905"/>
                  </a:cubicBezTo>
                  <a:cubicBezTo>
                    <a:pt x="5532" y="889"/>
                    <a:pt x="5524" y="864"/>
                    <a:pt x="5516" y="848"/>
                  </a:cubicBezTo>
                  <a:cubicBezTo>
                    <a:pt x="5516" y="840"/>
                    <a:pt x="5508" y="832"/>
                    <a:pt x="5508" y="824"/>
                  </a:cubicBezTo>
                  <a:cubicBezTo>
                    <a:pt x="5508" y="816"/>
                    <a:pt x="5500" y="808"/>
                    <a:pt x="5500" y="800"/>
                  </a:cubicBezTo>
                  <a:cubicBezTo>
                    <a:pt x="5500" y="800"/>
                    <a:pt x="5500" y="792"/>
                    <a:pt x="5500" y="784"/>
                  </a:cubicBezTo>
                  <a:cubicBezTo>
                    <a:pt x="5492" y="784"/>
                    <a:pt x="5492" y="776"/>
                    <a:pt x="5492" y="767"/>
                  </a:cubicBezTo>
                  <a:cubicBezTo>
                    <a:pt x="5492" y="767"/>
                    <a:pt x="5484" y="759"/>
                    <a:pt x="5484" y="751"/>
                  </a:cubicBezTo>
                  <a:cubicBezTo>
                    <a:pt x="5476" y="735"/>
                    <a:pt x="5476" y="711"/>
                    <a:pt x="5468" y="687"/>
                  </a:cubicBezTo>
                  <a:cubicBezTo>
                    <a:pt x="5460" y="662"/>
                    <a:pt x="5452" y="638"/>
                    <a:pt x="5452" y="614"/>
                  </a:cubicBezTo>
                  <a:cubicBezTo>
                    <a:pt x="5444" y="590"/>
                    <a:pt x="5444" y="566"/>
                    <a:pt x="5436" y="549"/>
                  </a:cubicBezTo>
                  <a:cubicBezTo>
                    <a:pt x="5427" y="485"/>
                    <a:pt x="5419" y="420"/>
                    <a:pt x="5419" y="364"/>
                  </a:cubicBezTo>
                  <a:cubicBezTo>
                    <a:pt x="5419" y="356"/>
                    <a:pt x="5419" y="356"/>
                    <a:pt x="5419" y="356"/>
                  </a:cubicBezTo>
                  <a:lnTo>
                    <a:pt x="5419" y="348"/>
                  </a:lnTo>
                  <a:cubicBezTo>
                    <a:pt x="5419" y="339"/>
                    <a:pt x="5419" y="331"/>
                    <a:pt x="5419" y="315"/>
                  </a:cubicBezTo>
                  <a:cubicBezTo>
                    <a:pt x="5403" y="146"/>
                    <a:pt x="5258" y="16"/>
                    <a:pt x="5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3" name="Google Shape;27753;p46"/>
            <p:cNvSpPr/>
            <p:nvPr/>
          </p:nvSpPr>
          <p:spPr>
            <a:xfrm>
              <a:off x="2044187" y="1119817"/>
              <a:ext cx="1550371" cy="3089378"/>
            </a:xfrm>
            <a:custGeom>
              <a:avLst/>
              <a:gdLst/>
              <a:ahLst/>
              <a:cxnLst/>
              <a:rect l="l" t="t" r="r" b="b"/>
              <a:pathLst>
                <a:path w="25818" h="55672" extrusionOk="0">
                  <a:moveTo>
                    <a:pt x="25712" y="1"/>
                  </a:moveTo>
                  <a:cubicBezTo>
                    <a:pt x="25712" y="9"/>
                    <a:pt x="25720" y="9"/>
                    <a:pt x="25720" y="17"/>
                  </a:cubicBezTo>
                  <a:cubicBezTo>
                    <a:pt x="25736" y="25"/>
                    <a:pt x="25736" y="33"/>
                    <a:pt x="25745" y="41"/>
                  </a:cubicBezTo>
                  <a:cubicBezTo>
                    <a:pt x="25736" y="25"/>
                    <a:pt x="25720" y="17"/>
                    <a:pt x="25712" y="1"/>
                  </a:cubicBezTo>
                  <a:close/>
                  <a:moveTo>
                    <a:pt x="1" y="54670"/>
                  </a:moveTo>
                  <a:cubicBezTo>
                    <a:pt x="9" y="54678"/>
                    <a:pt x="17" y="54694"/>
                    <a:pt x="33" y="54702"/>
                  </a:cubicBezTo>
                  <a:cubicBezTo>
                    <a:pt x="25" y="54694"/>
                    <a:pt x="17" y="54686"/>
                    <a:pt x="9" y="54678"/>
                  </a:cubicBezTo>
                  <a:cubicBezTo>
                    <a:pt x="9" y="54678"/>
                    <a:pt x="9" y="54670"/>
                    <a:pt x="1" y="54670"/>
                  </a:cubicBezTo>
                  <a:close/>
                  <a:moveTo>
                    <a:pt x="25817" y="54952"/>
                  </a:moveTo>
                  <a:lnTo>
                    <a:pt x="25817" y="54952"/>
                  </a:lnTo>
                  <a:cubicBezTo>
                    <a:pt x="25817" y="54953"/>
                    <a:pt x="25801" y="54969"/>
                    <a:pt x="25793" y="54969"/>
                  </a:cubicBezTo>
                  <a:cubicBezTo>
                    <a:pt x="25785" y="54985"/>
                    <a:pt x="25777" y="54993"/>
                    <a:pt x="25769" y="55001"/>
                  </a:cubicBezTo>
                  <a:cubicBezTo>
                    <a:pt x="25785" y="54993"/>
                    <a:pt x="25801" y="54969"/>
                    <a:pt x="25817" y="54952"/>
                  </a:cubicBezTo>
                  <a:close/>
                  <a:moveTo>
                    <a:pt x="1341" y="55655"/>
                  </a:moveTo>
                  <a:cubicBezTo>
                    <a:pt x="1346" y="55660"/>
                    <a:pt x="1353" y="55662"/>
                    <a:pt x="1361" y="55664"/>
                  </a:cubicBezTo>
                  <a:lnTo>
                    <a:pt x="1361" y="55664"/>
                  </a:lnTo>
                  <a:cubicBezTo>
                    <a:pt x="1354" y="55661"/>
                    <a:pt x="1348" y="55658"/>
                    <a:pt x="1341" y="55655"/>
                  </a:cubicBezTo>
                  <a:close/>
                  <a:moveTo>
                    <a:pt x="1361" y="55664"/>
                  </a:moveTo>
                  <a:lnTo>
                    <a:pt x="1361" y="55664"/>
                  </a:lnTo>
                  <a:cubicBezTo>
                    <a:pt x="1363" y="55665"/>
                    <a:pt x="1365" y="55666"/>
                    <a:pt x="1367" y="55666"/>
                  </a:cubicBezTo>
                  <a:lnTo>
                    <a:pt x="1367" y="55666"/>
                  </a:lnTo>
                  <a:cubicBezTo>
                    <a:pt x="1365" y="55666"/>
                    <a:pt x="1363" y="55665"/>
                    <a:pt x="1361" y="55664"/>
                  </a:cubicBezTo>
                  <a:close/>
                  <a:moveTo>
                    <a:pt x="1367" y="55666"/>
                  </a:moveTo>
                  <a:cubicBezTo>
                    <a:pt x="1369" y="55668"/>
                    <a:pt x="1372" y="55669"/>
                    <a:pt x="1374" y="55671"/>
                  </a:cubicBezTo>
                  <a:lnTo>
                    <a:pt x="1390" y="55671"/>
                  </a:lnTo>
                  <a:cubicBezTo>
                    <a:pt x="1382" y="55671"/>
                    <a:pt x="1374" y="55669"/>
                    <a:pt x="1367" y="55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754" name="Google Shape;27754;p46"/>
          <p:cNvPicPr preferRelativeResize="0"/>
          <p:nvPr/>
        </p:nvPicPr>
        <p:blipFill rotWithShape="1">
          <a:blip r:embed="rId3">
            <a:alphaModFix/>
          </a:blip>
          <a:srcRect l="34947" t="-30" r="30705" b="30"/>
          <a:stretch/>
        </p:blipFill>
        <p:spPr>
          <a:xfrm>
            <a:off x="4223479" y="1560575"/>
            <a:ext cx="697200" cy="1354500"/>
          </a:xfrm>
          <a:prstGeom prst="rect">
            <a:avLst/>
          </a:prstGeom>
          <a:noFill/>
          <a:ln>
            <a:noFill/>
          </a:ln>
        </p:spPr>
      </p:pic>
      <p:sp>
        <p:nvSpPr>
          <p:cNvPr id="27755" name="Google Shape;27755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  <a:effectLst>
            <a:outerShdw dist="19050" dir="426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Mockups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7756" name="Google Shape;27756;p46"/>
          <p:cNvSpPr txBox="1">
            <a:spLocks noGrp="1"/>
          </p:cNvSpPr>
          <p:nvPr>
            <p:ph type="title" idx="4294967295"/>
          </p:nvPr>
        </p:nvSpPr>
        <p:spPr>
          <a:xfrm>
            <a:off x="1007775" y="3268650"/>
            <a:ext cx="17298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Computer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757" name="Google Shape;27757;p46"/>
          <p:cNvSpPr txBox="1">
            <a:spLocks noGrp="1"/>
          </p:cNvSpPr>
          <p:nvPr>
            <p:ph type="subTitle" idx="4294967295"/>
          </p:nvPr>
        </p:nvSpPr>
        <p:spPr>
          <a:xfrm>
            <a:off x="720000" y="3673548"/>
            <a:ext cx="23055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Jupiter is the biggest planet in the entire Solar System</a:t>
            </a:r>
            <a:endParaRPr dirty="0"/>
          </a:p>
        </p:txBody>
      </p:sp>
      <p:sp>
        <p:nvSpPr>
          <p:cNvPr id="27758" name="Google Shape;27758;p46"/>
          <p:cNvSpPr txBox="1">
            <a:spLocks noGrp="1"/>
          </p:cNvSpPr>
          <p:nvPr>
            <p:ph type="title" idx="4294967295"/>
          </p:nvPr>
        </p:nvSpPr>
        <p:spPr>
          <a:xfrm>
            <a:off x="3707150" y="3268650"/>
            <a:ext cx="17298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Smartphone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759" name="Google Shape;27759;p46"/>
          <p:cNvSpPr txBox="1">
            <a:spLocks noGrp="1"/>
          </p:cNvSpPr>
          <p:nvPr>
            <p:ph type="subTitle" idx="4294967295"/>
          </p:nvPr>
        </p:nvSpPr>
        <p:spPr>
          <a:xfrm>
            <a:off x="3419271" y="3673548"/>
            <a:ext cx="23055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27760" name="Google Shape;27760;p46"/>
          <p:cNvSpPr txBox="1">
            <a:spLocks noGrp="1"/>
          </p:cNvSpPr>
          <p:nvPr>
            <p:ph type="title" idx="4294967295"/>
          </p:nvPr>
        </p:nvSpPr>
        <p:spPr>
          <a:xfrm>
            <a:off x="6406437" y="3268650"/>
            <a:ext cx="1729800" cy="527700"/>
          </a:xfrm>
          <a:prstGeom prst="rect">
            <a:avLst/>
          </a:prstGeom>
          <a:effectLst>
            <a:outerShdw dist="19050" dir="444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Tablet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27761" name="Google Shape;27761;p46"/>
          <p:cNvSpPr txBox="1">
            <a:spLocks noGrp="1"/>
          </p:cNvSpPr>
          <p:nvPr>
            <p:ph type="subTitle" idx="4294967295"/>
          </p:nvPr>
        </p:nvSpPr>
        <p:spPr>
          <a:xfrm>
            <a:off x="6118549" y="3673548"/>
            <a:ext cx="23055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pic>
        <p:nvPicPr>
          <p:cNvPr id="27763" name="Google Shape;27763;p46"/>
          <p:cNvPicPr preferRelativeResize="0"/>
          <p:nvPr/>
        </p:nvPicPr>
        <p:blipFill rotWithShape="1">
          <a:blip r:embed="rId4">
            <a:alphaModFix/>
          </a:blip>
          <a:srcRect l="44073" r="9317"/>
          <a:stretch/>
        </p:blipFill>
        <p:spPr>
          <a:xfrm>
            <a:off x="6697610" y="1595596"/>
            <a:ext cx="978300" cy="1223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7764" name="Google Shape;27764;p46"/>
          <p:cNvPicPr preferRelativeResize="0"/>
          <p:nvPr/>
        </p:nvPicPr>
        <p:blipFill rotWithShape="1">
          <a:blip r:embed="rId5">
            <a:alphaModFix/>
          </a:blip>
          <a:srcRect l="54601" r="436"/>
          <a:stretch/>
        </p:blipFill>
        <p:spPr>
          <a:xfrm>
            <a:off x="6697597" y="1598353"/>
            <a:ext cx="978300" cy="1223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776" y="1595597"/>
            <a:ext cx="1868048" cy="1173354"/>
          </a:xfrm>
          <a:prstGeom prst="rect">
            <a:avLst/>
          </a:prstGeom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457201" y="343136"/>
            <a:ext cx="7704000" cy="707400"/>
          </a:xfrm>
        </p:spPr>
        <p:txBody>
          <a:bodyPr/>
          <a:lstStyle/>
          <a:p>
            <a:r>
              <a:rPr lang="en-US" sz="3600" b="1" dirty="0">
                <a:solidFill>
                  <a:srgbClr val="D05D46"/>
                </a:solidFill>
              </a:rPr>
              <a:t>Infographic Style</a:t>
            </a:r>
            <a:br>
              <a:rPr lang="en-US" sz="3600" b="1" dirty="0">
                <a:solidFill>
                  <a:srgbClr val="D05D46"/>
                </a:solidFill>
              </a:rPr>
            </a:br>
            <a:endParaRPr lang="es-AR" dirty="0">
              <a:solidFill>
                <a:srgbClr val="D05D46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490677B9-A44D-4B7E-B896-51E94379EE8D}"/>
              </a:ext>
            </a:extLst>
          </p:cNvPr>
          <p:cNvSpPr txBox="1"/>
          <p:nvPr/>
        </p:nvSpPr>
        <p:spPr>
          <a:xfrm>
            <a:off x="457202" y="2010162"/>
            <a:ext cx="2578892" cy="27238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</a:t>
            </a:r>
          </a:p>
          <a:p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8AB7C1CC-A860-4FC8-8764-0104347940C7}"/>
              </a:ext>
            </a:extLst>
          </p:cNvPr>
          <p:cNvSpPr txBox="1"/>
          <p:nvPr/>
        </p:nvSpPr>
        <p:spPr>
          <a:xfrm>
            <a:off x="457201" y="1161017"/>
            <a:ext cx="277177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100" b="1" dirty="0">
                <a:solidFill>
                  <a:srgbClr val="73503F"/>
                </a:solidFill>
                <a:latin typeface="+mj-lt"/>
                <a:cs typeface="Arial" pitchFamily="34" charset="0"/>
              </a:rPr>
              <a:t>Simple PowerPoint Presentation</a:t>
            </a:r>
            <a:endParaRPr lang="ko-KR" altLang="en-US" sz="2100" b="1" dirty="0">
              <a:solidFill>
                <a:srgbClr val="73503F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55B7C15A-1716-4CE7-8775-A8A6555CA931}"/>
              </a:ext>
            </a:extLst>
          </p:cNvPr>
          <p:cNvSpPr txBox="1"/>
          <p:nvPr/>
        </p:nvSpPr>
        <p:spPr>
          <a:xfrm>
            <a:off x="3825711" y="1686362"/>
            <a:ext cx="1817852" cy="272382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pic>
        <p:nvPicPr>
          <p:cNvPr id="7" name="Imagen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6240299" y="1161017"/>
            <a:ext cx="2313255" cy="3697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3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40"/>
          <p:cNvSpPr/>
          <p:nvPr/>
        </p:nvSpPr>
        <p:spPr>
          <a:xfrm>
            <a:off x="1185729" y="1523213"/>
            <a:ext cx="2724300" cy="285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40"/>
          <p:cNvSpPr txBox="1">
            <a:spLocks noGrp="1"/>
          </p:cNvSpPr>
          <p:nvPr>
            <p:ph type="body" idx="1"/>
          </p:nvPr>
        </p:nvSpPr>
        <p:spPr>
          <a:xfrm>
            <a:off x="741879" y="2044807"/>
            <a:ext cx="3612000" cy="114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Mercury is the closest planet to the Sun and the smallest one in the Solar System—it’s a bit larger than the Moon</a:t>
            </a:r>
            <a:endParaRPr dirty="0"/>
          </a:p>
        </p:txBody>
      </p:sp>
      <p:sp>
        <p:nvSpPr>
          <p:cNvPr id="576" name="Google Shape;576;p40"/>
          <p:cNvSpPr txBox="1">
            <a:spLocks noGrp="1"/>
          </p:cNvSpPr>
          <p:nvPr>
            <p:ph type="title"/>
          </p:nvPr>
        </p:nvSpPr>
        <p:spPr>
          <a:xfrm>
            <a:off x="713217" y="1253690"/>
            <a:ext cx="3612000" cy="478200"/>
          </a:xfrm>
          <a:prstGeom prst="rect">
            <a:avLst/>
          </a:prstGeom>
          <a:solidFill>
            <a:schemeClr val="bg1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Introduction</a:t>
            </a:r>
            <a:endParaRPr dirty="0"/>
          </a:p>
        </p:txBody>
      </p:sp>
      <p:sp>
        <p:nvSpPr>
          <p:cNvPr id="579" name="Google Shape;579;p40"/>
          <p:cNvSpPr/>
          <p:nvPr/>
        </p:nvSpPr>
        <p:spPr>
          <a:xfrm rot="59522">
            <a:off x="4990281" y="979842"/>
            <a:ext cx="157039" cy="157126"/>
          </a:xfrm>
          <a:custGeom>
            <a:avLst/>
            <a:gdLst/>
            <a:ahLst/>
            <a:cxnLst/>
            <a:rect l="l" t="t" r="r" b="b"/>
            <a:pathLst>
              <a:path w="1794" h="1795" extrusionOk="0">
                <a:moveTo>
                  <a:pt x="943" y="1"/>
                </a:moveTo>
                <a:cubicBezTo>
                  <a:pt x="730" y="426"/>
                  <a:pt x="396" y="730"/>
                  <a:pt x="1" y="882"/>
                </a:cubicBezTo>
                <a:lnTo>
                  <a:pt x="1" y="913"/>
                </a:lnTo>
                <a:cubicBezTo>
                  <a:pt x="396" y="1065"/>
                  <a:pt x="730" y="1369"/>
                  <a:pt x="882" y="1794"/>
                </a:cubicBezTo>
                <a:lnTo>
                  <a:pt x="943" y="1794"/>
                </a:lnTo>
                <a:cubicBezTo>
                  <a:pt x="1034" y="1369"/>
                  <a:pt x="1399" y="1065"/>
                  <a:pt x="1794" y="913"/>
                </a:cubicBezTo>
                <a:lnTo>
                  <a:pt x="1794" y="882"/>
                </a:lnTo>
                <a:cubicBezTo>
                  <a:pt x="1429" y="730"/>
                  <a:pt x="1095" y="426"/>
                  <a:pt x="943" y="1"/>
                </a:cubicBezTo>
                <a:close/>
              </a:path>
            </a:pathLst>
          </a:custGeom>
          <a:solidFill>
            <a:srgbClr val="F1D1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40"/>
          <p:cNvSpPr/>
          <p:nvPr/>
        </p:nvSpPr>
        <p:spPr>
          <a:xfrm rot="59522">
            <a:off x="5370781" y="756951"/>
            <a:ext cx="218225" cy="206320"/>
          </a:xfrm>
          <a:custGeom>
            <a:avLst/>
            <a:gdLst/>
            <a:ahLst/>
            <a:cxnLst/>
            <a:rect l="l" t="t" r="r" b="b"/>
            <a:pathLst>
              <a:path w="2493" h="2357" extrusionOk="0">
                <a:moveTo>
                  <a:pt x="1262" y="1"/>
                </a:moveTo>
                <a:cubicBezTo>
                  <a:pt x="1254" y="1"/>
                  <a:pt x="1247" y="8"/>
                  <a:pt x="1247" y="24"/>
                </a:cubicBezTo>
                <a:cubicBezTo>
                  <a:pt x="1034" y="540"/>
                  <a:pt x="578" y="966"/>
                  <a:pt x="61" y="1148"/>
                </a:cubicBezTo>
                <a:cubicBezTo>
                  <a:pt x="0" y="1148"/>
                  <a:pt x="0" y="1209"/>
                  <a:pt x="61" y="1209"/>
                </a:cubicBezTo>
                <a:cubicBezTo>
                  <a:pt x="578" y="1361"/>
                  <a:pt x="1034" y="1817"/>
                  <a:pt x="1247" y="2334"/>
                </a:cubicBezTo>
                <a:cubicBezTo>
                  <a:pt x="1247" y="2349"/>
                  <a:pt x="1254" y="2356"/>
                  <a:pt x="1262" y="2356"/>
                </a:cubicBezTo>
                <a:cubicBezTo>
                  <a:pt x="1269" y="2356"/>
                  <a:pt x="1277" y="2349"/>
                  <a:pt x="1277" y="2334"/>
                </a:cubicBezTo>
                <a:cubicBezTo>
                  <a:pt x="1459" y="1817"/>
                  <a:pt x="1915" y="1391"/>
                  <a:pt x="2462" y="1209"/>
                </a:cubicBezTo>
                <a:cubicBezTo>
                  <a:pt x="2493" y="1209"/>
                  <a:pt x="2493" y="1148"/>
                  <a:pt x="2462" y="1148"/>
                </a:cubicBezTo>
                <a:cubicBezTo>
                  <a:pt x="1915" y="996"/>
                  <a:pt x="1459" y="540"/>
                  <a:pt x="1277" y="24"/>
                </a:cubicBezTo>
                <a:cubicBezTo>
                  <a:pt x="1277" y="8"/>
                  <a:pt x="1269" y="1"/>
                  <a:pt x="12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1" name="Google Shape;581;p40"/>
          <p:cNvGrpSpPr/>
          <p:nvPr/>
        </p:nvGrpSpPr>
        <p:grpSpPr>
          <a:xfrm>
            <a:off x="7488562" y="3090216"/>
            <a:ext cx="502272" cy="1255941"/>
            <a:chOff x="7586098" y="3214820"/>
            <a:chExt cx="414269" cy="1035887"/>
          </a:xfrm>
          <a:solidFill>
            <a:srgbClr val="F1D1AB"/>
          </a:solidFill>
        </p:grpSpPr>
        <p:sp>
          <p:nvSpPr>
            <p:cNvPr id="582" name="Google Shape;582;p40"/>
            <p:cNvSpPr/>
            <p:nvPr/>
          </p:nvSpPr>
          <p:spPr>
            <a:xfrm rot="59522">
              <a:off x="7869731" y="3629757"/>
              <a:ext cx="129524" cy="129596"/>
            </a:xfrm>
            <a:custGeom>
              <a:avLst/>
              <a:gdLst/>
              <a:ahLst/>
              <a:cxnLst/>
              <a:rect l="l" t="t" r="r" b="b"/>
              <a:pathLst>
                <a:path w="1794" h="1795" extrusionOk="0">
                  <a:moveTo>
                    <a:pt x="943" y="1"/>
                  </a:moveTo>
                  <a:cubicBezTo>
                    <a:pt x="730" y="426"/>
                    <a:pt x="396" y="730"/>
                    <a:pt x="1" y="882"/>
                  </a:cubicBezTo>
                  <a:lnTo>
                    <a:pt x="1" y="913"/>
                  </a:lnTo>
                  <a:cubicBezTo>
                    <a:pt x="396" y="1065"/>
                    <a:pt x="730" y="1369"/>
                    <a:pt x="882" y="1794"/>
                  </a:cubicBezTo>
                  <a:lnTo>
                    <a:pt x="943" y="1794"/>
                  </a:lnTo>
                  <a:cubicBezTo>
                    <a:pt x="1034" y="1369"/>
                    <a:pt x="1399" y="1065"/>
                    <a:pt x="1794" y="913"/>
                  </a:cubicBezTo>
                  <a:lnTo>
                    <a:pt x="1794" y="882"/>
                  </a:lnTo>
                  <a:cubicBezTo>
                    <a:pt x="1429" y="730"/>
                    <a:pt x="1095" y="426"/>
                    <a:pt x="9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0"/>
            <p:cNvSpPr/>
            <p:nvPr/>
          </p:nvSpPr>
          <p:spPr>
            <a:xfrm rot="59522">
              <a:off x="7587558" y="3216366"/>
              <a:ext cx="179990" cy="170171"/>
            </a:xfrm>
            <a:custGeom>
              <a:avLst/>
              <a:gdLst/>
              <a:ahLst/>
              <a:cxnLst/>
              <a:rect l="l" t="t" r="r" b="b"/>
              <a:pathLst>
                <a:path w="2493" h="2357" extrusionOk="0">
                  <a:moveTo>
                    <a:pt x="1262" y="1"/>
                  </a:moveTo>
                  <a:cubicBezTo>
                    <a:pt x="1254" y="1"/>
                    <a:pt x="1247" y="8"/>
                    <a:pt x="1247" y="24"/>
                  </a:cubicBezTo>
                  <a:cubicBezTo>
                    <a:pt x="1034" y="540"/>
                    <a:pt x="578" y="966"/>
                    <a:pt x="61" y="1148"/>
                  </a:cubicBezTo>
                  <a:cubicBezTo>
                    <a:pt x="0" y="1148"/>
                    <a:pt x="0" y="1209"/>
                    <a:pt x="61" y="1209"/>
                  </a:cubicBezTo>
                  <a:cubicBezTo>
                    <a:pt x="578" y="1361"/>
                    <a:pt x="1034" y="1817"/>
                    <a:pt x="1247" y="2334"/>
                  </a:cubicBezTo>
                  <a:cubicBezTo>
                    <a:pt x="1247" y="2349"/>
                    <a:pt x="1254" y="2356"/>
                    <a:pt x="1262" y="2356"/>
                  </a:cubicBezTo>
                  <a:cubicBezTo>
                    <a:pt x="1269" y="2356"/>
                    <a:pt x="1277" y="2349"/>
                    <a:pt x="1277" y="2334"/>
                  </a:cubicBezTo>
                  <a:cubicBezTo>
                    <a:pt x="1459" y="1817"/>
                    <a:pt x="1915" y="1391"/>
                    <a:pt x="2462" y="1209"/>
                  </a:cubicBezTo>
                  <a:cubicBezTo>
                    <a:pt x="2493" y="1209"/>
                    <a:pt x="2493" y="1148"/>
                    <a:pt x="2462" y="1148"/>
                  </a:cubicBezTo>
                  <a:cubicBezTo>
                    <a:pt x="1915" y="996"/>
                    <a:pt x="1459" y="540"/>
                    <a:pt x="1277" y="24"/>
                  </a:cubicBezTo>
                  <a:cubicBezTo>
                    <a:pt x="1277" y="8"/>
                    <a:pt x="1269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0"/>
            <p:cNvSpPr/>
            <p:nvPr/>
          </p:nvSpPr>
          <p:spPr>
            <a:xfrm rot="59522">
              <a:off x="7770458" y="4078991"/>
              <a:ext cx="179990" cy="170171"/>
            </a:xfrm>
            <a:custGeom>
              <a:avLst/>
              <a:gdLst/>
              <a:ahLst/>
              <a:cxnLst/>
              <a:rect l="l" t="t" r="r" b="b"/>
              <a:pathLst>
                <a:path w="2493" h="2357" extrusionOk="0">
                  <a:moveTo>
                    <a:pt x="1262" y="1"/>
                  </a:moveTo>
                  <a:cubicBezTo>
                    <a:pt x="1254" y="1"/>
                    <a:pt x="1247" y="8"/>
                    <a:pt x="1247" y="24"/>
                  </a:cubicBezTo>
                  <a:cubicBezTo>
                    <a:pt x="1034" y="540"/>
                    <a:pt x="578" y="966"/>
                    <a:pt x="61" y="1148"/>
                  </a:cubicBezTo>
                  <a:cubicBezTo>
                    <a:pt x="0" y="1148"/>
                    <a:pt x="0" y="1209"/>
                    <a:pt x="61" y="1209"/>
                  </a:cubicBezTo>
                  <a:cubicBezTo>
                    <a:pt x="578" y="1361"/>
                    <a:pt x="1034" y="1817"/>
                    <a:pt x="1247" y="2334"/>
                  </a:cubicBezTo>
                  <a:cubicBezTo>
                    <a:pt x="1247" y="2349"/>
                    <a:pt x="1254" y="2356"/>
                    <a:pt x="1262" y="2356"/>
                  </a:cubicBezTo>
                  <a:cubicBezTo>
                    <a:pt x="1269" y="2356"/>
                    <a:pt x="1277" y="2349"/>
                    <a:pt x="1277" y="2334"/>
                  </a:cubicBezTo>
                  <a:cubicBezTo>
                    <a:pt x="1459" y="1817"/>
                    <a:pt x="1915" y="1391"/>
                    <a:pt x="2462" y="1209"/>
                  </a:cubicBezTo>
                  <a:cubicBezTo>
                    <a:pt x="2493" y="1209"/>
                    <a:pt x="2493" y="1148"/>
                    <a:pt x="2462" y="1148"/>
                  </a:cubicBezTo>
                  <a:cubicBezTo>
                    <a:pt x="1915" y="996"/>
                    <a:pt x="1459" y="540"/>
                    <a:pt x="1277" y="24"/>
                  </a:cubicBezTo>
                  <a:cubicBezTo>
                    <a:pt x="1277" y="8"/>
                    <a:pt x="1269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Google Shape;575;p40"/>
          <p:cNvSpPr txBox="1">
            <a:spLocks/>
          </p:cNvSpPr>
          <p:nvPr/>
        </p:nvSpPr>
        <p:spPr>
          <a:xfrm>
            <a:off x="713217" y="2815833"/>
            <a:ext cx="3612000" cy="11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●"/>
              <a:defRPr sz="1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indent="0" algn="just">
              <a:spcAft>
                <a:spcPts val="1600"/>
              </a:spcAft>
              <a:buSzPts val="1100"/>
              <a:buFont typeface="Arial"/>
              <a:buNone/>
            </a:pPr>
            <a:r>
              <a:rPr lang="en-US" dirty="0" smtClean="0"/>
              <a:t>Mercury is the closest planet to the Sun and the smallest one in the Solar System—it’s a bit larger than the Moon</a:t>
            </a:r>
            <a:endParaRPr lang="en-US" dirty="0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7722173" y="3666244"/>
            <a:ext cx="1050904" cy="1108646"/>
          </a:xfrm>
          <a:custGeom>
            <a:avLst/>
            <a:gdLst>
              <a:gd name="T0" fmla="*/ 42 w 87"/>
              <a:gd name="T1" fmla="*/ 92 h 92"/>
              <a:gd name="T2" fmla="*/ 0 w 87"/>
              <a:gd name="T3" fmla="*/ 48 h 92"/>
              <a:gd name="T4" fmla="*/ 42 w 87"/>
              <a:gd name="T5" fmla="*/ 0 h 92"/>
              <a:gd name="T6" fmla="*/ 87 w 87"/>
              <a:gd name="T7" fmla="*/ 48 h 92"/>
              <a:gd name="T8" fmla="*/ 42 w 87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92">
                <a:moveTo>
                  <a:pt x="42" y="92"/>
                </a:moveTo>
                <a:cubicBezTo>
                  <a:pt x="36" y="69"/>
                  <a:pt x="24" y="54"/>
                  <a:pt x="0" y="48"/>
                </a:cubicBezTo>
                <a:cubicBezTo>
                  <a:pt x="24" y="42"/>
                  <a:pt x="36" y="26"/>
                  <a:pt x="42" y="0"/>
                </a:cubicBezTo>
                <a:cubicBezTo>
                  <a:pt x="48" y="26"/>
                  <a:pt x="60" y="42"/>
                  <a:pt x="87" y="48"/>
                </a:cubicBezTo>
                <a:cubicBezTo>
                  <a:pt x="61" y="53"/>
                  <a:pt x="48" y="69"/>
                  <a:pt x="42" y="92"/>
                </a:cubicBezTo>
                <a:close/>
              </a:path>
            </a:pathLst>
          </a:custGeom>
          <a:solidFill>
            <a:srgbClr val="B2978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206050" y="62116"/>
            <a:ext cx="1014334" cy="1048980"/>
          </a:xfrm>
          <a:custGeom>
            <a:avLst/>
            <a:gdLst>
              <a:gd name="T0" fmla="*/ 0 w 84"/>
              <a:gd name="T1" fmla="*/ 43 h 87"/>
              <a:gd name="T2" fmla="*/ 41 w 84"/>
              <a:gd name="T3" fmla="*/ 0 h 87"/>
              <a:gd name="T4" fmla="*/ 84 w 84"/>
              <a:gd name="T5" fmla="*/ 43 h 87"/>
              <a:gd name="T6" fmla="*/ 42 w 84"/>
              <a:gd name="T7" fmla="*/ 87 h 87"/>
              <a:gd name="T8" fmla="*/ 0 w 84"/>
              <a:gd name="T9" fmla="*/ 4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87">
                <a:moveTo>
                  <a:pt x="0" y="43"/>
                </a:moveTo>
                <a:cubicBezTo>
                  <a:pt x="23" y="38"/>
                  <a:pt x="35" y="22"/>
                  <a:pt x="41" y="0"/>
                </a:cubicBezTo>
                <a:cubicBezTo>
                  <a:pt x="48" y="23"/>
                  <a:pt x="60" y="38"/>
                  <a:pt x="84" y="43"/>
                </a:cubicBezTo>
                <a:cubicBezTo>
                  <a:pt x="60" y="49"/>
                  <a:pt x="48" y="64"/>
                  <a:pt x="42" y="87"/>
                </a:cubicBezTo>
                <a:cubicBezTo>
                  <a:pt x="24" y="53"/>
                  <a:pt x="21" y="50"/>
                  <a:pt x="0" y="43"/>
                </a:cubicBezTo>
                <a:close/>
              </a:path>
            </a:pathLst>
          </a:custGeom>
          <a:solidFill>
            <a:srgbClr val="B2978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5788914" y="4087999"/>
            <a:ext cx="409968" cy="434990"/>
          </a:xfrm>
          <a:custGeom>
            <a:avLst/>
            <a:gdLst>
              <a:gd name="T0" fmla="*/ 34 w 34"/>
              <a:gd name="T1" fmla="*/ 19 h 36"/>
              <a:gd name="T2" fmla="*/ 18 w 34"/>
              <a:gd name="T3" fmla="*/ 36 h 36"/>
              <a:gd name="T4" fmla="*/ 0 w 34"/>
              <a:gd name="T5" fmla="*/ 18 h 36"/>
              <a:gd name="T6" fmla="*/ 3 w 34"/>
              <a:gd name="T7" fmla="*/ 23 h 36"/>
              <a:gd name="T8" fmla="*/ 22 w 34"/>
              <a:gd name="T9" fmla="*/ 5 h 36"/>
              <a:gd name="T10" fmla="*/ 17 w 34"/>
              <a:gd name="T11" fmla="*/ 0 h 36"/>
              <a:gd name="T12" fmla="*/ 34 w 34"/>
              <a:gd name="T13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6">
                <a:moveTo>
                  <a:pt x="34" y="19"/>
                </a:moveTo>
                <a:cubicBezTo>
                  <a:pt x="29" y="24"/>
                  <a:pt x="23" y="30"/>
                  <a:pt x="18" y="36"/>
                </a:cubicBezTo>
                <a:cubicBezTo>
                  <a:pt x="12" y="31"/>
                  <a:pt x="6" y="24"/>
                  <a:pt x="0" y="18"/>
                </a:cubicBezTo>
                <a:cubicBezTo>
                  <a:pt x="1" y="20"/>
                  <a:pt x="2" y="21"/>
                  <a:pt x="3" y="23"/>
                </a:cubicBezTo>
                <a:cubicBezTo>
                  <a:pt x="9" y="17"/>
                  <a:pt x="16" y="11"/>
                  <a:pt x="22" y="5"/>
                </a:cubicBezTo>
                <a:cubicBezTo>
                  <a:pt x="20" y="3"/>
                  <a:pt x="19" y="2"/>
                  <a:pt x="17" y="0"/>
                </a:cubicBezTo>
                <a:cubicBezTo>
                  <a:pt x="23" y="7"/>
                  <a:pt x="29" y="13"/>
                  <a:pt x="34" y="19"/>
                </a:cubicBezTo>
                <a:close/>
              </a:path>
            </a:pathLst>
          </a:custGeom>
          <a:solidFill>
            <a:srgbClr val="F1D1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7323445" y="623415"/>
            <a:ext cx="386871" cy="434990"/>
          </a:xfrm>
          <a:custGeom>
            <a:avLst/>
            <a:gdLst>
              <a:gd name="T0" fmla="*/ 32 w 32"/>
              <a:gd name="T1" fmla="*/ 18 h 36"/>
              <a:gd name="T2" fmla="*/ 16 w 32"/>
              <a:gd name="T3" fmla="*/ 36 h 36"/>
              <a:gd name="T4" fmla="*/ 0 w 32"/>
              <a:gd name="T5" fmla="*/ 18 h 36"/>
              <a:gd name="T6" fmla="*/ 16 w 32"/>
              <a:gd name="T7" fmla="*/ 0 h 36"/>
              <a:gd name="T8" fmla="*/ 32 w 32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32" y="18"/>
                </a:moveTo>
                <a:cubicBezTo>
                  <a:pt x="27" y="23"/>
                  <a:pt x="21" y="30"/>
                  <a:pt x="16" y="36"/>
                </a:cubicBezTo>
                <a:cubicBezTo>
                  <a:pt x="11" y="30"/>
                  <a:pt x="5" y="24"/>
                  <a:pt x="0" y="18"/>
                </a:cubicBezTo>
                <a:cubicBezTo>
                  <a:pt x="5" y="12"/>
                  <a:pt x="11" y="6"/>
                  <a:pt x="16" y="0"/>
                </a:cubicBezTo>
                <a:cubicBezTo>
                  <a:pt x="21" y="6"/>
                  <a:pt x="27" y="12"/>
                  <a:pt x="32" y="18"/>
                </a:cubicBezTo>
                <a:close/>
              </a:path>
            </a:pathLst>
          </a:custGeom>
          <a:solidFill>
            <a:srgbClr val="F1D1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391" y="1556096"/>
            <a:ext cx="3529686" cy="28471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46" name="Google Shape;27146;p29"/>
          <p:cNvSpPr txBox="1">
            <a:spLocks noGrp="1"/>
          </p:cNvSpPr>
          <p:nvPr>
            <p:ph type="title"/>
          </p:nvPr>
        </p:nvSpPr>
        <p:spPr>
          <a:xfrm>
            <a:off x="2238300" y="1731400"/>
            <a:ext cx="1678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27147" name="Google Shape;27147;p29"/>
          <p:cNvSpPr txBox="1">
            <a:spLocks noGrp="1"/>
          </p:cNvSpPr>
          <p:nvPr>
            <p:ph type="title" idx="2"/>
          </p:nvPr>
        </p:nvSpPr>
        <p:spPr>
          <a:xfrm>
            <a:off x="2440050" y="129631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7148" name="Google Shape;27148;p29"/>
          <p:cNvSpPr txBox="1">
            <a:spLocks noGrp="1"/>
          </p:cNvSpPr>
          <p:nvPr>
            <p:ph type="subTitle" idx="1"/>
          </p:nvPr>
        </p:nvSpPr>
        <p:spPr>
          <a:xfrm>
            <a:off x="1909500" y="21348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7149" name="Google Shape;27149;p29"/>
          <p:cNvSpPr txBox="1">
            <a:spLocks noGrp="1"/>
          </p:cNvSpPr>
          <p:nvPr>
            <p:ph type="title" idx="3"/>
          </p:nvPr>
        </p:nvSpPr>
        <p:spPr>
          <a:xfrm>
            <a:off x="5287050" y="1731401"/>
            <a:ext cx="1558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History</a:t>
            </a:r>
            <a:endParaRPr/>
          </a:p>
        </p:txBody>
      </p:sp>
      <p:sp>
        <p:nvSpPr>
          <p:cNvPr id="27150" name="Google Shape;27150;p29"/>
          <p:cNvSpPr txBox="1">
            <a:spLocks noGrp="1"/>
          </p:cNvSpPr>
          <p:nvPr>
            <p:ph type="title" idx="4"/>
          </p:nvPr>
        </p:nvSpPr>
        <p:spPr>
          <a:xfrm>
            <a:off x="5428650" y="129631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7151" name="Google Shape;27151;p29"/>
          <p:cNvSpPr txBox="1">
            <a:spLocks noGrp="1"/>
          </p:cNvSpPr>
          <p:nvPr>
            <p:ph type="subTitle" idx="5"/>
          </p:nvPr>
        </p:nvSpPr>
        <p:spPr>
          <a:xfrm>
            <a:off x="4898100" y="21348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7152" name="Google Shape;27152;p29"/>
          <p:cNvSpPr txBox="1">
            <a:spLocks noGrp="1"/>
          </p:cNvSpPr>
          <p:nvPr>
            <p:ph type="title" idx="6"/>
          </p:nvPr>
        </p:nvSpPr>
        <p:spPr>
          <a:xfrm>
            <a:off x="2238300" y="3455975"/>
            <a:ext cx="1678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27153" name="Google Shape;27153;p29"/>
          <p:cNvSpPr txBox="1">
            <a:spLocks noGrp="1"/>
          </p:cNvSpPr>
          <p:nvPr>
            <p:ph type="title" idx="7"/>
          </p:nvPr>
        </p:nvSpPr>
        <p:spPr>
          <a:xfrm>
            <a:off x="2440050" y="3020883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7154" name="Google Shape;27154;p29"/>
          <p:cNvSpPr txBox="1">
            <a:spLocks noGrp="1"/>
          </p:cNvSpPr>
          <p:nvPr>
            <p:ph type="subTitle" idx="8"/>
          </p:nvPr>
        </p:nvSpPr>
        <p:spPr>
          <a:xfrm>
            <a:off x="1909500" y="38640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7155" name="Google Shape;27155;p29"/>
          <p:cNvSpPr txBox="1">
            <a:spLocks noGrp="1"/>
          </p:cNvSpPr>
          <p:nvPr>
            <p:ph type="title" idx="9"/>
          </p:nvPr>
        </p:nvSpPr>
        <p:spPr>
          <a:xfrm>
            <a:off x="5287050" y="3455975"/>
            <a:ext cx="1558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Examples</a:t>
            </a:r>
            <a:endParaRPr/>
          </a:p>
        </p:txBody>
      </p:sp>
      <p:sp>
        <p:nvSpPr>
          <p:cNvPr id="27156" name="Google Shape;27156;p29"/>
          <p:cNvSpPr txBox="1">
            <a:spLocks noGrp="1"/>
          </p:cNvSpPr>
          <p:nvPr>
            <p:ph type="title" idx="13"/>
          </p:nvPr>
        </p:nvSpPr>
        <p:spPr>
          <a:xfrm>
            <a:off x="5428650" y="3020883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7157" name="Google Shape;27157;p29"/>
          <p:cNvSpPr txBox="1">
            <a:spLocks noGrp="1"/>
          </p:cNvSpPr>
          <p:nvPr>
            <p:ph type="subTitle" idx="14"/>
          </p:nvPr>
        </p:nvSpPr>
        <p:spPr>
          <a:xfrm>
            <a:off x="4898100" y="3864000"/>
            <a:ext cx="233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7158" name="Google Shape;27158;p2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23550" y="588746"/>
            <a:ext cx="1271250" cy="1271250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225" y="3317583"/>
            <a:ext cx="1271250" cy="1271250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69" name="Google Shape;27769;p47"/>
          <p:cNvSpPr txBox="1">
            <a:spLocks noGrp="1"/>
          </p:cNvSpPr>
          <p:nvPr>
            <p:ph type="ctrTitle"/>
          </p:nvPr>
        </p:nvSpPr>
        <p:spPr>
          <a:xfrm>
            <a:off x="3908400" y="66982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36" name="Google Shape;27757;p46"/>
          <p:cNvSpPr txBox="1">
            <a:spLocks/>
          </p:cNvSpPr>
          <p:nvPr/>
        </p:nvSpPr>
        <p:spPr>
          <a:xfrm>
            <a:off x="5886900" y="1491929"/>
            <a:ext cx="23055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●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 Medium"/>
              <a:buChar char="○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osis Medium"/>
              <a:buChar char="■"/>
              <a:defRPr sz="1400" b="0" i="0" u="none" strike="noStrike" cap="none">
                <a:solidFill>
                  <a:schemeClr val="dk1"/>
                </a:solidFill>
                <a:latin typeface="Dosis Medium"/>
                <a:ea typeface="Dosis Medium"/>
                <a:cs typeface="Dosis Medium"/>
                <a:sym typeface="Dosis Medium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600"/>
              </a:spcAft>
              <a:buFont typeface="Dosis Medium"/>
              <a:buNone/>
            </a:pPr>
            <a:r>
              <a:rPr lang="en-US" smtClean="0"/>
              <a:t>Jupiter is the biggest planet in the entire Solar System</a:t>
            </a:r>
            <a:endParaRPr lang="en-US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1412" y="2383242"/>
            <a:ext cx="1396476" cy="2192904"/>
          </a:xfrm>
          <a:prstGeom prst="rect">
            <a:avLst/>
          </a:prstGeom>
        </p:spPr>
      </p:pic>
      <p:pic>
        <p:nvPicPr>
          <p:cNvPr id="41" name="Imagen 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2405" y="776312"/>
            <a:ext cx="5254495" cy="3418925"/>
          </a:xfrm>
          <a:prstGeom prst="rect">
            <a:avLst/>
          </a:prstGeo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6" name="Google Shape;2906;p68"/>
          <p:cNvSpPr txBox="1">
            <a:spLocks noGrp="1"/>
          </p:cNvSpPr>
          <p:nvPr>
            <p:ph type="title"/>
          </p:nvPr>
        </p:nvSpPr>
        <p:spPr>
          <a:xfrm>
            <a:off x="854765" y="2517702"/>
            <a:ext cx="7778917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s-PE" sz="4000" dirty="0" smtClean="0">
                <a:solidFill>
                  <a:srgbClr val="D05D46"/>
                </a:solidFill>
              </a:rPr>
              <a:t>www.plantillaspower-point.com</a:t>
            </a:r>
            <a:endParaRPr sz="4000" dirty="0">
              <a:solidFill>
                <a:srgbClr val="D05D46"/>
              </a:solidFill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07" name="Google Shape;27807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7808" name="Google Shape;27808;p48"/>
          <p:cNvGrpSpPr/>
          <p:nvPr/>
        </p:nvGrpSpPr>
        <p:grpSpPr>
          <a:xfrm>
            <a:off x="2301718" y="1707496"/>
            <a:ext cx="924024" cy="1218929"/>
            <a:chOff x="3027068" y="2511946"/>
            <a:chExt cx="924024" cy="1218929"/>
          </a:xfrm>
        </p:grpSpPr>
        <p:sp>
          <p:nvSpPr>
            <p:cNvPr id="27809" name="Google Shape;27809;p48"/>
            <p:cNvSpPr/>
            <p:nvPr/>
          </p:nvSpPr>
          <p:spPr>
            <a:xfrm>
              <a:off x="3776109" y="2666741"/>
              <a:ext cx="30887" cy="1008596"/>
            </a:xfrm>
            <a:custGeom>
              <a:avLst/>
              <a:gdLst/>
              <a:ahLst/>
              <a:cxnLst/>
              <a:rect l="l" t="t" r="r" b="b"/>
              <a:pathLst>
                <a:path w="929" h="30336" extrusionOk="0">
                  <a:moveTo>
                    <a:pt x="429" y="1"/>
                  </a:moveTo>
                  <a:cubicBezTo>
                    <a:pt x="186" y="1"/>
                    <a:pt x="0" y="193"/>
                    <a:pt x="0" y="429"/>
                  </a:cubicBezTo>
                  <a:lnTo>
                    <a:pt x="0" y="29907"/>
                  </a:lnTo>
                  <a:cubicBezTo>
                    <a:pt x="0" y="30149"/>
                    <a:pt x="193" y="30335"/>
                    <a:pt x="429" y="30335"/>
                  </a:cubicBezTo>
                  <a:lnTo>
                    <a:pt x="500" y="30335"/>
                  </a:lnTo>
                  <a:cubicBezTo>
                    <a:pt x="743" y="30335"/>
                    <a:pt x="928" y="30142"/>
                    <a:pt x="928" y="29907"/>
                  </a:cubicBezTo>
                  <a:lnTo>
                    <a:pt x="928" y="429"/>
                  </a:lnTo>
                  <a:cubicBezTo>
                    <a:pt x="928" y="186"/>
                    <a:pt x="729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0" name="Google Shape;27810;p48"/>
            <p:cNvSpPr/>
            <p:nvPr/>
          </p:nvSpPr>
          <p:spPr>
            <a:xfrm>
              <a:off x="3806497" y="3257896"/>
              <a:ext cx="32549" cy="472979"/>
            </a:xfrm>
            <a:custGeom>
              <a:avLst/>
              <a:gdLst/>
              <a:ahLst/>
              <a:cxnLst/>
              <a:rect l="l" t="t" r="r" b="b"/>
              <a:pathLst>
                <a:path w="979" h="14226" extrusionOk="0">
                  <a:moveTo>
                    <a:pt x="429" y="0"/>
                  </a:moveTo>
                  <a:cubicBezTo>
                    <a:pt x="200" y="0"/>
                    <a:pt x="0" y="186"/>
                    <a:pt x="0" y="429"/>
                  </a:cubicBezTo>
                  <a:lnTo>
                    <a:pt x="0" y="13797"/>
                  </a:lnTo>
                  <a:cubicBezTo>
                    <a:pt x="0" y="14025"/>
                    <a:pt x="193" y="14225"/>
                    <a:pt x="429" y="14225"/>
                  </a:cubicBezTo>
                  <a:lnTo>
                    <a:pt x="550" y="14225"/>
                  </a:lnTo>
                  <a:cubicBezTo>
                    <a:pt x="779" y="14225"/>
                    <a:pt x="978" y="14039"/>
                    <a:pt x="978" y="13797"/>
                  </a:cubicBezTo>
                  <a:lnTo>
                    <a:pt x="978" y="429"/>
                  </a:lnTo>
                  <a:cubicBezTo>
                    <a:pt x="978" y="193"/>
                    <a:pt x="786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1" name="Google Shape;27811;p48"/>
            <p:cNvSpPr/>
            <p:nvPr/>
          </p:nvSpPr>
          <p:spPr>
            <a:xfrm>
              <a:off x="3762312" y="2879086"/>
              <a:ext cx="188779" cy="272995"/>
            </a:xfrm>
            <a:custGeom>
              <a:avLst/>
              <a:gdLst/>
              <a:ahLst/>
              <a:cxnLst/>
              <a:rect l="l" t="t" r="r" b="b"/>
              <a:pathLst>
                <a:path w="5678" h="8211" extrusionOk="0">
                  <a:moveTo>
                    <a:pt x="1597" y="1"/>
                  </a:moveTo>
                  <a:cubicBezTo>
                    <a:pt x="1568" y="1"/>
                    <a:pt x="1538" y="4"/>
                    <a:pt x="1508" y="12"/>
                  </a:cubicBezTo>
                  <a:cubicBezTo>
                    <a:pt x="1" y="369"/>
                    <a:pt x="487" y="1590"/>
                    <a:pt x="487" y="1590"/>
                  </a:cubicBezTo>
                  <a:lnTo>
                    <a:pt x="2743" y="7231"/>
                  </a:lnTo>
                  <a:cubicBezTo>
                    <a:pt x="2743" y="7231"/>
                    <a:pt x="2902" y="8211"/>
                    <a:pt x="4071" y="8211"/>
                  </a:cubicBezTo>
                  <a:cubicBezTo>
                    <a:pt x="4238" y="8211"/>
                    <a:pt x="4425" y="8191"/>
                    <a:pt x="4635" y="8145"/>
                  </a:cubicBezTo>
                  <a:cubicBezTo>
                    <a:pt x="5535" y="7945"/>
                    <a:pt x="5678" y="7153"/>
                    <a:pt x="5414" y="6410"/>
                  </a:cubicBezTo>
                  <a:cubicBezTo>
                    <a:pt x="5164" y="5682"/>
                    <a:pt x="2572" y="1590"/>
                    <a:pt x="2572" y="1590"/>
                  </a:cubicBezTo>
                  <a:cubicBezTo>
                    <a:pt x="2572" y="1590"/>
                    <a:pt x="2214" y="1"/>
                    <a:pt x="15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2" name="Google Shape;27812;p48"/>
            <p:cNvSpPr/>
            <p:nvPr/>
          </p:nvSpPr>
          <p:spPr>
            <a:xfrm>
              <a:off x="3778470" y="2879685"/>
              <a:ext cx="167900" cy="245333"/>
            </a:xfrm>
            <a:custGeom>
              <a:avLst/>
              <a:gdLst/>
              <a:ahLst/>
              <a:cxnLst/>
              <a:rect l="l" t="t" r="r" b="b"/>
              <a:pathLst>
                <a:path w="5050" h="7379" extrusionOk="0">
                  <a:moveTo>
                    <a:pt x="1022" y="1"/>
                  </a:moveTo>
                  <a:cubicBezTo>
                    <a:pt x="350" y="1"/>
                    <a:pt x="1" y="758"/>
                    <a:pt x="1" y="758"/>
                  </a:cubicBezTo>
                  <a:lnTo>
                    <a:pt x="2257" y="6399"/>
                  </a:lnTo>
                  <a:cubicBezTo>
                    <a:pt x="2257" y="6399"/>
                    <a:pt x="2416" y="7378"/>
                    <a:pt x="3585" y="7378"/>
                  </a:cubicBezTo>
                  <a:cubicBezTo>
                    <a:pt x="3752" y="7378"/>
                    <a:pt x="3939" y="7359"/>
                    <a:pt x="4149" y="7313"/>
                  </a:cubicBezTo>
                  <a:cubicBezTo>
                    <a:pt x="5049" y="7113"/>
                    <a:pt x="5042" y="6521"/>
                    <a:pt x="4771" y="5778"/>
                  </a:cubicBezTo>
                  <a:cubicBezTo>
                    <a:pt x="4535" y="5035"/>
                    <a:pt x="2086" y="758"/>
                    <a:pt x="2086" y="758"/>
                  </a:cubicBezTo>
                  <a:cubicBezTo>
                    <a:pt x="2086" y="758"/>
                    <a:pt x="1714" y="1"/>
                    <a:pt x="10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3" name="Google Shape;27813;p48"/>
            <p:cNvSpPr/>
            <p:nvPr/>
          </p:nvSpPr>
          <p:spPr>
            <a:xfrm>
              <a:off x="3785119" y="2894878"/>
              <a:ext cx="157693" cy="220132"/>
            </a:xfrm>
            <a:custGeom>
              <a:avLst/>
              <a:gdLst/>
              <a:ahLst/>
              <a:cxnLst/>
              <a:rect l="l" t="t" r="r" b="b"/>
              <a:pathLst>
                <a:path w="4743" h="6621" fill="none" extrusionOk="0">
                  <a:moveTo>
                    <a:pt x="4742" y="5942"/>
                  </a:moveTo>
                  <a:cubicBezTo>
                    <a:pt x="4742" y="5942"/>
                    <a:pt x="4514" y="6621"/>
                    <a:pt x="3657" y="6528"/>
                  </a:cubicBezTo>
                  <a:cubicBezTo>
                    <a:pt x="2785" y="6428"/>
                    <a:pt x="2428" y="5942"/>
                    <a:pt x="2428" y="5942"/>
                  </a:cubicBezTo>
                  <a:lnTo>
                    <a:pt x="1" y="1"/>
                  </a:lnTo>
                </a:path>
              </a:pathLst>
            </a:custGeom>
            <a:solidFill>
              <a:schemeClr val="accent2"/>
            </a:solidFill>
            <a:ln w="6425" cap="rnd" cmpd="sng">
              <a:solidFill>
                <a:srgbClr val="FDD0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4" name="Google Shape;27814;p48"/>
            <p:cNvSpPr/>
            <p:nvPr/>
          </p:nvSpPr>
          <p:spPr>
            <a:xfrm>
              <a:off x="3171191" y="2666741"/>
              <a:ext cx="30887" cy="1008596"/>
            </a:xfrm>
            <a:custGeom>
              <a:avLst/>
              <a:gdLst/>
              <a:ahLst/>
              <a:cxnLst/>
              <a:rect l="l" t="t" r="r" b="b"/>
              <a:pathLst>
                <a:path w="929" h="30336" extrusionOk="0">
                  <a:moveTo>
                    <a:pt x="429" y="1"/>
                  </a:moveTo>
                  <a:cubicBezTo>
                    <a:pt x="200" y="1"/>
                    <a:pt x="0" y="186"/>
                    <a:pt x="0" y="429"/>
                  </a:cubicBezTo>
                  <a:lnTo>
                    <a:pt x="0" y="29907"/>
                  </a:lnTo>
                  <a:cubicBezTo>
                    <a:pt x="0" y="30142"/>
                    <a:pt x="193" y="30335"/>
                    <a:pt x="429" y="30335"/>
                  </a:cubicBezTo>
                  <a:lnTo>
                    <a:pt x="500" y="30335"/>
                  </a:lnTo>
                  <a:cubicBezTo>
                    <a:pt x="736" y="30335"/>
                    <a:pt x="928" y="30149"/>
                    <a:pt x="928" y="29907"/>
                  </a:cubicBezTo>
                  <a:lnTo>
                    <a:pt x="928" y="429"/>
                  </a:lnTo>
                  <a:cubicBezTo>
                    <a:pt x="928" y="193"/>
                    <a:pt x="743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5" name="Google Shape;27815;p48"/>
            <p:cNvSpPr/>
            <p:nvPr/>
          </p:nvSpPr>
          <p:spPr>
            <a:xfrm>
              <a:off x="3139141" y="3257896"/>
              <a:ext cx="32549" cy="472979"/>
            </a:xfrm>
            <a:custGeom>
              <a:avLst/>
              <a:gdLst/>
              <a:ahLst/>
              <a:cxnLst/>
              <a:rect l="l" t="t" r="r" b="b"/>
              <a:pathLst>
                <a:path w="979" h="14226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3797"/>
                  </a:lnTo>
                  <a:cubicBezTo>
                    <a:pt x="0" y="14039"/>
                    <a:pt x="200" y="14225"/>
                    <a:pt x="429" y="14225"/>
                  </a:cubicBezTo>
                  <a:lnTo>
                    <a:pt x="550" y="14225"/>
                  </a:lnTo>
                  <a:cubicBezTo>
                    <a:pt x="786" y="14225"/>
                    <a:pt x="978" y="14025"/>
                    <a:pt x="978" y="13797"/>
                  </a:cubicBezTo>
                  <a:lnTo>
                    <a:pt x="978" y="429"/>
                  </a:lnTo>
                  <a:cubicBezTo>
                    <a:pt x="978" y="186"/>
                    <a:pt x="77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6" name="Google Shape;27816;p48"/>
            <p:cNvSpPr/>
            <p:nvPr/>
          </p:nvSpPr>
          <p:spPr>
            <a:xfrm>
              <a:off x="3108754" y="3266208"/>
              <a:ext cx="760936" cy="108520"/>
            </a:xfrm>
            <a:custGeom>
              <a:avLst/>
              <a:gdLst/>
              <a:ahLst/>
              <a:cxnLst/>
              <a:rect l="l" t="t" r="r" b="b"/>
              <a:pathLst>
                <a:path w="22887" h="3264" extrusionOk="0">
                  <a:moveTo>
                    <a:pt x="907" y="0"/>
                  </a:moveTo>
                  <a:cubicBezTo>
                    <a:pt x="907" y="0"/>
                    <a:pt x="0" y="3264"/>
                    <a:pt x="11440" y="3264"/>
                  </a:cubicBezTo>
                  <a:cubicBezTo>
                    <a:pt x="22887" y="3264"/>
                    <a:pt x="21973" y="0"/>
                    <a:pt x="21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7" name="Google Shape;27817;p48"/>
            <p:cNvSpPr/>
            <p:nvPr/>
          </p:nvSpPr>
          <p:spPr>
            <a:xfrm>
              <a:off x="3136282" y="3117829"/>
              <a:ext cx="705645" cy="230804"/>
            </a:xfrm>
            <a:custGeom>
              <a:avLst/>
              <a:gdLst/>
              <a:ahLst/>
              <a:cxnLst/>
              <a:rect l="l" t="t" r="r" b="b"/>
              <a:pathLst>
                <a:path w="21224" h="6942" extrusionOk="0">
                  <a:moveTo>
                    <a:pt x="9512" y="0"/>
                  </a:moveTo>
                  <a:cubicBezTo>
                    <a:pt x="8134" y="0"/>
                    <a:pt x="5285" y="150"/>
                    <a:pt x="1800" y="1114"/>
                  </a:cubicBezTo>
                  <a:cubicBezTo>
                    <a:pt x="1607" y="1164"/>
                    <a:pt x="1443" y="1286"/>
                    <a:pt x="1329" y="1443"/>
                  </a:cubicBezTo>
                  <a:cubicBezTo>
                    <a:pt x="1293" y="1500"/>
                    <a:pt x="443" y="2721"/>
                    <a:pt x="79" y="4463"/>
                  </a:cubicBezTo>
                  <a:cubicBezTo>
                    <a:pt x="0" y="4835"/>
                    <a:pt x="186" y="5227"/>
                    <a:pt x="536" y="5399"/>
                  </a:cubicBezTo>
                  <a:cubicBezTo>
                    <a:pt x="657" y="5463"/>
                    <a:pt x="3699" y="6941"/>
                    <a:pt x="10612" y="6941"/>
                  </a:cubicBezTo>
                  <a:cubicBezTo>
                    <a:pt x="17524" y="6941"/>
                    <a:pt x="20566" y="5463"/>
                    <a:pt x="20688" y="5399"/>
                  </a:cubicBezTo>
                  <a:cubicBezTo>
                    <a:pt x="21038" y="5227"/>
                    <a:pt x="21223" y="4842"/>
                    <a:pt x="21145" y="4463"/>
                  </a:cubicBezTo>
                  <a:cubicBezTo>
                    <a:pt x="20780" y="2721"/>
                    <a:pt x="19931" y="1500"/>
                    <a:pt x="19895" y="1443"/>
                  </a:cubicBezTo>
                  <a:cubicBezTo>
                    <a:pt x="19781" y="1286"/>
                    <a:pt x="19609" y="1164"/>
                    <a:pt x="19424" y="1114"/>
                  </a:cubicBezTo>
                  <a:cubicBezTo>
                    <a:pt x="15939" y="143"/>
                    <a:pt x="13090" y="0"/>
                    <a:pt x="11712" y="0"/>
                  </a:cubicBezTo>
                  <a:cubicBezTo>
                    <a:pt x="11147" y="0"/>
                    <a:pt x="10769" y="22"/>
                    <a:pt x="10612" y="36"/>
                  </a:cubicBezTo>
                  <a:cubicBezTo>
                    <a:pt x="10455" y="22"/>
                    <a:pt x="10076" y="0"/>
                    <a:pt x="9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8" name="Google Shape;27818;p48"/>
            <p:cNvSpPr/>
            <p:nvPr/>
          </p:nvSpPr>
          <p:spPr>
            <a:xfrm>
              <a:off x="3202044" y="2511946"/>
              <a:ext cx="574583" cy="594532"/>
            </a:xfrm>
            <a:custGeom>
              <a:avLst/>
              <a:gdLst/>
              <a:ahLst/>
              <a:cxnLst/>
              <a:rect l="l" t="t" r="r" b="b"/>
              <a:pathLst>
                <a:path w="17282" h="17882" extrusionOk="0">
                  <a:moveTo>
                    <a:pt x="5063" y="1"/>
                  </a:moveTo>
                  <a:cubicBezTo>
                    <a:pt x="4706" y="1"/>
                    <a:pt x="4378" y="236"/>
                    <a:pt x="4264" y="572"/>
                  </a:cubicBezTo>
                  <a:lnTo>
                    <a:pt x="4014" y="1286"/>
                  </a:lnTo>
                  <a:lnTo>
                    <a:pt x="850" y="1286"/>
                  </a:lnTo>
                  <a:cubicBezTo>
                    <a:pt x="386" y="1286"/>
                    <a:pt x="0" y="1665"/>
                    <a:pt x="0" y="2136"/>
                  </a:cubicBezTo>
                  <a:lnTo>
                    <a:pt x="0" y="14889"/>
                  </a:lnTo>
                  <a:cubicBezTo>
                    <a:pt x="0" y="15125"/>
                    <a:pt x="93" y="15346"/>
                    <a:pt x="265" y="15511"/>
                  </a:cubicBezTo>
                  <a:cubicBezTo>
                    <a:pt x="422" y="15661"/>
                    <a:pt x="629" y="15746"/>
                    <a:pt x="850" y="15746"/>
                  </a:cubicBezTo>
                  <a:lnTo>
                    <a:pt x="1100" y="15746"/>
                  </a:lnTo>
                  <a:cubicBezTo>
                    <a:pt x="2500" y="15746"/>
                    <a:pt x="3692" y="15996"/>
                    <a:pt x="4056" y="16368"/>
                  </a:cubicBezTo>
                  <a:cubicBezTo>
                    <a:pt x="5042" y="17367"/>
                    <a:pt x="6527" y="17853"/>
                    <a:pt x="8570" y="17867"/>
                  </a:cubicBezTo>
                  <a:lnTo>
                    <a:pt x="8605" y="17867"/>
                  </a:lnTo>
                  <a:lnTo>
                    <a:pt x="8605" y="17881"/>
                  </a:lnTo>
                  <a:lnTo>
                    <a:pt x="8705" y="17881"/>
                  </a:lnTo>
                  <a:cubicBezTo>
                    <a:pt x="10748" y="17867"/>
                    <a:pt x="12226" y="17382"/>
                    <a:pt x="13225" y="16382"/>
                  </a:cubicBezTo>
                  <a:cubicBezTo>
                    <a:pt x="13590" y="16018"/>
                    <a:pt x="14775" y="15768"/>
                    <a:pt x="16175" y="15768"/>
                  </a:cubicBezTo>
                  <a:lnTo>
                    <a:pt x="16439" y="15768"/>
                  </a:lnTo>
                  <a:cubicBezTo>
                    <a:pt x="16653" y="15768"/>
                    <a:pt x="16867" y="15675"/>
                    <a:pt x="17024" y="15525"/>
                  </a:cubicBezTo>
                  <a:cubicBezTo>
                    <a:pt x="17189" y="15368"/>
                    <a:pt x="17281" y="15139"/>
                    <a:pt x="17281" y="14911"/>
                  </a:cubicBezTo>
                  <a:lnTo>
                    <a:pt x="17281" y="2136"/>
                  </a:lnTo>
                  <a:cubicBezTo>
                    <a:pt x="17281" y="1672"/>
                    <a:pt x="16910" y="1286"/>
                    <a:pt x="16439" y="1286"/>
                  </a:cubicBezTo>
                  <a:lnTo>
                    <a:pt x="13275" y="1286"/>
                  </a:lnTo>
                  <a:lnTo>
                    <a:pt x="13025" y="572"/>
                  </a:lnTo>
                  <a:cubicBezTo>
                    <a:pt x="12911" y="236"/>
                    <a:pt x="12590" y="1"/>
                    <a:pt x="12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9" name="Google Shape;27819;p48"/>
            <p:cNvSpPr/>
            <p:nvPr/>
          </p:nvSpPr>
          <p:spPr>
            <a:xfrm>
              <a:off x="3224119" y="2534520"/>
              <a:ext cx="529466" cy="548916"/>
            </a:xfrm>
            <a:custGeom>
              <a:avLst/>
              <a:gdLst/>
              <a:ahLst/>
              <a:cxnLst/>
              <a:rect l="l" t="t" r="r" b="b"/>
              <a:pathLst>
                <a:path w="15925" h="16510" extrusionOk="0">
                  <a:moveTo>
                    <a:pt x="4385" y="0"/>
                  </a:moveTo>
                  <a:cubicBezTo>
                    <a:pt x="4314" y="0"/>
                    <a:pt x="4249" y="50"/>
                    <a:pt x="4221" y="114"/>
                  </a:cubicBezTo>
                  <a:lnTo>
                    <a:pt x="3814" y="1285"/>
                  </a:lnTo>
                  <a:lnTo>
                    <a:pt x="172" y="1285"/>
                  </a:lnTo>
                  <a:cubicBezTo>
                    <a:pt x="79" y="1285"/>
                    <a:pt x="1" y="1357"/>
                    <a:pt x="1" y="1457"/>
                  </a:cubicBezTo>
                  <a:lnTo>
                    <a:pt x="1" y="14225"/>
                  </a:lnTo>
                  <a:cubicBezTo>
                    <a:pt x="1" y="14268"/>
                    <a:pt x="15" y="14310"/>
                    <a:pt x="51" y="14346"/>
                  </a:cubicBezTo>
                  <a:cubicBezTo>
                    <a:pt x="79" y="14375"/>
                    <a:pt x="122" y="14389"/>
                    <a:pt x="172" y="14389"/>
                  </a:cubicBezTo>
                  <a:lnTo>
                    <a:pt x="429" y="14389"/>
                  </a:lnTo>
                  <a:cubicBezTo>
                    <a:pt x="1043" y="14389"/>
                    <a:pt x="3114" y="14453"/>
                    <a:pt x="3864" y="15203"/>
                  </a:cubicBezTo>
                  <a:cubicBezTo>
                    <a:pt x="4728" y="16060"/>
                    <a:pt x="6056" y="16488"/>
                    <a:pt x="7927" y="16496"/>
                  </a:cubicBezTo>
                  <a:lnTo>
                    <a:pt x="7941" y="16496"/>
                  </a:lnTo>
                  <a:lnTo>
                    <a:pt x="7941" y="16510"/>
                  </a:lnTo>
                  <a:lnTo>
                    <a:pt x="7998" y="16510"/>
                  </a:lnTo>
                  <a:cubicBezTo>
                    <a:pt x="9862" y="16510"/>
                    <a:pt x="11190" y="16081"/>
                    <a:pt x="12062" y="15210"/>
                  </a:cubicBezTo>
                  <a:cubicBezTo>
                    <a:pt x="12818" y="14460"/>
                    <a:pt x="14882" y="14403"/>
                    <a:pt x="15496" y="14403"/>
                  </a:cubicBezTo>
                  <a:lnTo>
                    <a:pt x="15753" y="14403"/>
                  </a:lnTo>
                  <a:cubicBezTo>
                    <a:pt x="15796" y="14403"/>
                    <a:pt x="15832" y="14382"/>
                    <a:pt x="15868" y="14353"/>
                  </a:cubicBezTo>
                  <a:cubicBezTo>
                    <a:pt x="15903" y="14318"/>
                    <a:pt x="15925" y="14275"/>
                    <a:pt x="15925" y="14232"/>
                  </a:cubicBezTo>
                  <a:lnTo>
                    <a:pt x="15925" y="1457"/>
                  </a:lnTo>
                  <a:cubicBezTo>
                    <a:pt x="15925" y="1371"/>
                    <a:pt x="15853" y="1285"/>
                    <a:pt x="15753" y="1285"/>
                  </a:cubicBezTo>
                  <a:lnTo>
                    <a:pt x="12112" y="1285"/>
                  </a:lnTo>
                  <a:lnTo>
                    <a:pt x="11704" y="114"/>
                  </a:lnTo>
                  <a:cubicBezTo>
                    <a:pt x="11676" y="50"/>
                    <a:pt x="11612" y="0"/>
                    <a:pt x="11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0" name="Google Shape;27820;p48"/>
            <p:cNvSpPr/>
            <p:nvPr/>
          </p:nvSpPr>
          <p:spPr>
            <a:xfrm>
              <a:off x="3235523" y="2545891"/>
              <a:ext cx="506659" cy="525909"/>
            </a:xfrm>
            <a:custGeom>
              <a:avLst/>
              <a:gdLst/>
              <a:ahLst/>
              <a:cxnLst/>
              <a:rect l="l" t="t" r="r" b="b"/>
              <a:pathLst>
                <a:path w="15239" h="15818" fill="none" extrusionOk="0">
                  <a:moveTo>
                    <a:pt x="7598" y="15818"/>
                  </a:moveTo>
                  <a:cubicBezTo>
                    <a:pt x="5820" y="15811"/>
                    <a:pt x="4563" y="15418"/>
                    <a:pt x="3771" y="14618"/>
                  </a:cubicBezTo>
                  <a:cubicBezTo>
                    <a:pt x="2950" y="13797"/>
                    <a:pt x="922" y="13711"/>
                    <a:pt x="93" y="13711"/>
                  </a:cubicBezTo>
                  <a:lnTo>
                    <a:pt x="0" y="13711"/>
                  </a:lnTo>
                  <a:lnTo>
                    <a:pt x="0" y="1286"/>
                  </a:lnTo>
                  <a:lnTo>
                    <a:pt x="3592" y="1286"/>
                  </a:lnTo>
                  <a:cubicBezTo>
                    <a:pt x="3664" y="1286"/>
                    <a:pt x="3728" y="1243"/>
                    <a:pt x="3749" y="1172"/>
                  </a:cubicBezTo>
                  <a:lnTo>
                    <a:pt x="4163" y="1"/>
                  </a:lnTo>
                  <a:lnTo>
                    <a:pt x="11083" y="1"/>
                  </a:lnTo>
                  <a:lnTo>
                    <a:pt x="11490" y="1172"/>
                  </a:lnTo>
                  <a:cubicBezTo>
                    <a:pt x="11519" y="1243"/>
                    <a:pt x="11583" y="1286"/>
                    <a:pt x="11654" y="1286"/>
                  </a:cubicBezTo>
                  <a:lnTo>
                    <a:pt x="15239" y="1286"/>
                  </a:lnTo>
                  <a:lnTo>
                    <a:pt x="15239" y="13711"/>
                  </a:lnTo>
                  <a:lnTo>
                    <a:pt x="15153" y="13711"/>
                  </a:lnTo>
                  <a:cubicBezTo>
                    <a:pt x="14318" y="13711"/>
                    <a:pt x="12297" y="13797"/>
                    <a:pt x="11476" y="14618"/>
                  </a:cubicBezTo>
                  <a:cubicBezTo>
                    <a:pt x="10669" y="15425"/>
                    <a:pt x="9419" y="15818"/>
                    <a:pt x="7641" y="15818"/>
                  </a:cubicBezTo>
                  <a:lnTo>
                    <a:pt x="7605" y="15818"/>
                  </a:lnTo>
                  <a:close/>
                </a:path>
              </a:pathLst>
            </a:custGeom>
            <a:solidFill>
              <a:schemeClr val="accent2"/>
            </a:solidFill>
            <a:ln w="6425" cap="rnd" cmpd="sng">
              <a:solidFill>
                <a:srgbClr val="FDD0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1" name="Google Shape;27821;p48"/>
            <p:cNvSpPr/>
            <p:nvPr/>
          </p:nvSpPr>
          <p:spPr>
            <a:xfrm>
              <a:off x="3154335" y="3134685"/>
              <a:ext cx="669538" cy="197091"/>
            </a:xfrm>
            <a:custGeom>
              <a:avLst/>
              <a:gdLst/>
              <a:ahLst/>
              <a:cxnLst/>
              <a:rect l="l" t="t" r="r" b="b"/>
              <a:pathLst>
                <a:path w="20138" h="5928" extrusionOk="0">
                  <a:moveTo>
                    <a:pt x="8969" y="0"/>
                  </a:moveTo>
                  <a:cubicBezTo>
                    <a:pt x="7612" y="0"/>
                    <a:pt x="4820" y="143"/>
                    <a:pt x="1393" y="1093"/>
                  </a:cubicBezTo>
                  <a:cubicBezTo>
                    <a:pt x="1321" y="1114"/>
                    <a:pt x="1250" y="1164"/>
                    <a:pt x="1207" y="1228"/>
                  </a:cubicBezTo>
                  <a:cubicBezTo>
                    <a:pt x="1171" y="1286"/>
                    <a:pt x="386" y="2421"/>
                    <a:pt x="36" y="4063"/>
                  </a:cubicBezTo>
                  <a:cubicBezTo>
                    <a:pt x="0" y="4213"/>
                    <a:pt x="72" y="4363"/>
                    <a:pt x="214" y="4435"/>
                  </a:cubicBezTo>
                  <a:cubicBezTo>
                    <a:pt x="336" y="4499"/>
                    <a:pt x="3278" y="5927"/>
                    <a:pt x="10069" y="5927"/>
                  </a:cubicBezTo>
                  <a:cubicBezTo>
                    <a:pt x="16860" y="5927"/>
                    <a:pt x="19795" y="4499"/>
                    <a:pt x="19923" y="4435"/>
                  </a:cubicBezTo>
                  <a:cubicBezTo>
                    <a:pt x="20059" y="4363"/>
                    <a:pt x="20137" y="4213"/>
                    <a:pt x="20102" y="4063"/>
                  </a:cubicBezTo>
                  <a:cubicBezTo>
                    <a:pt x="19752" y="2414"/>
                    <a:pt x="18966" y="1271"/>
                    <a:pt x="18931" y="1228"/>
                  </a:cubicBezTo>
                  <a:cubicBezTo>
                    <a:pt x="18888" y="1164"/>
                    <a:pt x="18824" y="1114"/>
                    <a:pt x="18745" y="1093"/>
                  </a:cubicBezTo>
                  <a:cubicBezTo>
                    <a:pt x="15317" y="143"/>
                    <a:pt x="12525" y="0"/>
                    <a:pt x="11169" y="0"/>
                  </a:cubicBezTo>
                  <a:cubicBezTo>
                    <a:pt x="10562" y="0"/>
                    <a:pt x="10183" y="22"/>
                    <a:pt x="10069" y="36"/>
                  </a:cubicBezTo>
                  <a:cubicBezTo>
                    <a:pt x="9947" y="22"/>
                    <a:pt x="9569" y="0"/>
                    <a:pt x="89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2" name="Google Shape;27822;p48"/>
            <p:cNvSpPr/>
            <p:nvPr/>
          </p:nvSpPr>
          <p:spPr>
            <a:xfrm>
              <a:off x="3166902" y="3136114"/>
              <a:ext cx="644636" cy="184258"/>
            </a:xfrm>
            <a:custGeom>
              <a:avLst/>
              <a:gdLst/>
              <a:ahLst/>
              <a:cxnLst/>
              <a:rect l="l" t="t" r="r" b="b"/>
              <a:pathLst>
                <a:path w="19389" h="5542" fill="none" extrusionOk="0">
                  <a:moveTo>
                    <a:pt x="18267" y="1385"/>
                  </a:moveTo>
                  <a:cubicBezTo>
                    <a:pt x="13283" y="0"/>
                    <a:pt x="9691" y="343"/>
                    <a:pt x="9691" y="343"/>
                  </a:cubicBezTo>
                  <a:cubicBezTo>
                    <a:pt x="9691" y="343"/>
                    <a:pt x="6092" y="0"/>
                    <a:pt x="1115" y="1385"/>
                  </a:cubicBezTo>
                  <a:cubicBezTo>
                    <a:pt x="1115" y="1385"/>
                    <a:pt x="336" y="2499"/>
                    <a:pt x="1" y="4092"/>
                  </a:cubicBezTo>
                  <a:cubicBezTo>
                    <a:pt x="1" y="4092"/>
                    <a:pt x="2907" y="5541"/>
                    <a:pt x="9691" y="5541"/>
                  </a:cubicBezTo>
                  <a:cubicBezTo>
                    <a:pt x="16482" y="5541"/>
                    <a:pt x="19388" y="4092"/>
                    <a:pt x="19388" y="4092"/>
                  </a:cubicBezTo>
                  <a:cubicBezTo>
                    <a:pt x="19045" y="2499"/>
                    <a:pt x="18267" y="1385"/>
                    <a:pt x="18267" y="1385"/>
                  </a:cubicBezTo>
                  <a:close/>
                </a:path>
              </a:pathLst>
            </a:custGeom>
            <a:solidFill>
              <a:schemeClr val="accent2"/>
            </a:solidFill>
            <a:ln w="6425" cap="rnd" cmpd="sng">
              <a:solidFill>
                <a:srgbClr val="FDD0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3" name="Google Shape;27823;p48"/>
            <p:cNvSpPr/>
            <p:nvPr/>
          </p:nvSpPr>
          <p:spPr>
            <a:xfrm>
              <a:off x="3027068" y="2879086"/>
              <a:ext cx="188779" cy="272995"/>
            </a:xfrm>
            <a:custGeom>
              <a:avLst/>
              <a:gdLst/>
              <a:ahLst/>
              <a:cxnLst/>
              <a:rect l="l" t="t" r="r" b="b"/>
              <a:pathLst>
                <a:path w="5678" h="8211" extrusionOk="0">
                  <a:moveTo>
                    <a:pt x="4082" y="1"/>
                  </a:moveTo>
                  <a:cubicBezTo>
                    <a:pt x="3465" y="1"/>
                    <a:pt x="3107" y="1590"/>
                    <a:pt x="3107" y="1590"/>
                  </a:cubicBezTo>
                  <a:cubicBezTo>
                    <a:pt x="3107" y="1590"/>
                    <a:pt x="508" y="5682"/>
                    <a:pt x="265" y="6410"/>
                  </a:cubicBezTo>
                  <a:cubicBezTo>
                    <a:pt x="1" y="7153"/>
                    <a:pt x="143" y="7945"/>
                    <a:pt x="1043" y="8145"/>
                  </a:cubicBezTo>
                  <a:cubicBezTo>
                    <a:pt x="1253" y="8191"/>
                    <a:pt x="1441" y="8211"/>
                    <a:pt x="1607" y="8211"/>
                  </a:cubicBezTo>
                  <a:cubicBezTo>
                    <a:pt x="2777" y="8211"/>
                    <a:pt x="2936" y="7231"/>
                    <a:pt x="2936" y="7231"/>
                  </a:cubicBezTo>
                  <a:lnTo>
                    <a:pt x="5192" y="1590"/>
                  </a:lnTo>
                  <a:cubicBezTo>
                    <a:pt x="5192" y="1590"/>
                    <a:pt x="5678" y="369"/>
                    <a:pt x="4171" y="12"/>
                  </a:cubicBezTo>
                  <a:cubicBezTo>
                    <a:pt x="4141" y="4"/>
                    <a:pt x="4111" y="1"/>
                    <a:pt x="40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4" name="Google Shape;27824;p48"/>
            <p:cNvSpPr/>
            <p:nvPr/>
          </p:nvSpPr>
          <p:spPr>
            <a:xfrm>
              <a:off x="3031822" y="2879685"/>
              <a:ext cx="167900" cy="245333"/>
            </a:xfrm>
            <a:custGeom>
              <a:avLst/>
              <a:gdLst/>
              <a:ahLst/>
              <a:cxnLst/>
              <a:rect l="l" t="t" r="r" b="b"/>
              <a:pathLst>
                <a:path w="5050" h="7379" extrusionOk="0">
                  <a:moveTo>
                    <a:pt x="4028" y="1"/>
                  </a:moveTo>
                  <a:cubicBezTo>
                    <a:pt x="3335" y="1"/>
                    <a:pt x="2964" y="758"/>
                    <a:pt x="2964" y="758"/>
                  </a:cubicBezTo>
                  <a:cubicBezTo>
                    <a:pt x="2964" y="758"/>
                    <a:pt x="515" y="5035"/>
                    <a:pt x="279" y="5778"/>
                  </a:cubicBezTo>
                  <a:cubicBezTo>
                    <a:pt x="8" y="6521"/>
                    <a:pt x="0" y="7113"/>
                    <a:pt x="900" y="7313"/>
                  </a:cubicBezTo>
                  <a:cubicBezTo>
                    <a:pt x="1110" y="7359"/>
                    <a:pt x="1298" y="7378"/>
                    <a:pt x="1464" y="7378"/>
                  </a:cubicBezTo>
                  <a:cubicBezTo>
                    <a:pt x="2634" y="7378"/>
                    <a:pt x="2793" y="6399"/>
                    <a:pt x="2793" y="6399"/>
                  </a:cubicBezTo>
                  <a:lnTo>
                    <a:pt x="5049" y="758"/>
                  </a:lnTo>
                  <a:cubicBezTo>
                    <a:pt x="5049" y="758"/>
                    <a:pt x="4706" y="1"/>
                    <a:pt x="4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5" name="Google Shape;27825;p48"/>
            <p:cNvSpPr/>
            <p:nvPr/>
          </p:nvSpPr>
          <p:spPr>
            <a:xfrm>
              <a:off x="3035379" y="2894878"/>
              <a:ext cx="157693" cy="220132"/>
            </a:xfrm>
            <a:custGeom>
              <a:avLst/>
              <a:gdLst/>
              <a:ahLst/>
              <a:cxnLst/>
              <a:rect l="l" t="t" r="r" b="b"/>
              <a:pathLst>
                <a:path w="4743" h="6621" fill="none" extrusionOk="0">
                  <a:moveTo>
                    <a:pt x="1" y="5942"/>
                  </a:moveTo>
                  <a:cubicBezTo>
                    <a:pt x="1" y="5942"/>
                    <a:pt x="229" y="6621"/>
                    <a:pt x="1086" y="6528"/>
                  </a:cubicBezTo>
                  <a:cubicBezTo>
                    <a:pt x="1957" y="6428"/>
                    <a:pt x="2314" y="5942"/>
                    <a:pt x="2314" y="5942"/>
                  </a:cubicBezTo>
                  <a:lnTo>
                    <a:pt x="4742" y="1"/>
                  </a:lnTo>
                </a:path>
              </a:pathLst>
            </a:custGeom>
            <a:solidFill>
              <a:schemeClr val="accent2"/>
            </a:solidFill>
            <a:ln w="6425" cap="rnd" cmpd="sng">
              <a:solidFill>
                <a:srgbClr val="FDD0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26" name="Google Shape;27826;p48"/>
          <p:cNvSpPr/>
          <p:nvPr/>
        </p:nvSpPr>
        <p:spPr>
          <a:xfrm>
            <a:off x="4037763" y="2255877"/>
            <a:ext cx="50" cy="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E9E5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27" name="Google Shape;27827;p48"/>
          <p:cNvGrpSpPr/>
          <p:nvPr/>
        </p:nvGrpSpPr>
        <p:grpSpPr>
          <a:xfrm>
            <a:off x="3731011" y="1765830"/>
            <a:ext cx="1268051" cy="1160602"/>
            <a:chOff x="2330473" y="2186180"/>
            <a:chExt cx="1268051" cy="1160602"/>
          </a:xfrm>
        </p:grpSpPr>
        <p:sp>
          <p:nvSpPr>
            <p:cNvPr id="27828" name="Google Shape;27828;p48"/>
            <p:cNvSpPr/>
            <p:nvPr/>
          </p:nvSpPr>
          <p:spPr>
            <a:xfrm>
              <a:off x="2762326" y="2319387"/>
              <a:ext cx="351207" cy="279766"/>
            </a:xfrm>
            <a:custGeom>
              <a:avLst/>
              <a:gdLst/>
              <a:ahLst/>
              <a:cxnLst/>
              <a:rect l="l" t="t" r="r" b="b"/>
              <a:pathLst>
                <a:path w="7084" h="5643" extrusionOk="0">
                  <a:moveTo>
                    <a:pt x="6520" y="1"/>
                  </a:moveTo>
                  <a:lnTo>
                    <a:pt x="0" y="758"/>
                  </a:lnTo>
                  <a:lnTo>
                    <a:pt x="564" y="5642"/>
                  </a:lnTo>
                  <a:lnTo>
                    <a:pt x="7084" y="4885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9" name="Google Shape;27829;p48"/>
            <p:cNvSpPr/>
            <p:nvPr/>
          </p:nvSpPr>
          <p:spPr>
            <a:xfrm>
              <a:off x="2516282" y="2228765"/>
              <a:ext cx="358644" cy="326815"/>
            </a:xfrm>
            <a:custGeom>
              <a:avLst/>
              <a:gdLst/>
              <a:ahLst/>
              <a:cxnLst/>
              <a:rect l="l" t="t" r="r" b="b"/>
              <a:pathLst>
                <a:path w="7234" h="6592" extrusionOk="0">
                  <a:moveTo>
                    <a:pt x="3614" y="1"/>
                  </a:moveTo>
                  <a:cubicBezTo>
                    <a:pt x="2771" y="1"/>
                    <a:pt x="1928" y="322"/>
                    <a:pt x="1285" y="965"/>
                  </a:cubicBezTo>
                  <a:cubicBezTo>
                    <a:pt x="0" y="2250"/>
                    <a:pt x="0" y="4335"/>
                    <a:pt x="1285" y="5628"/>
                  </a:cubicBezTo>
                  <a:cubicBezTo>
                    <a:pt x="1928" y="6270"/>
                    <a:pt x="2771" y="6592"/>
                    <a:pt x="3614" y="6592"/>
                  </a:cubicBezTo>
                  <a:cubicBezTo>
                    <a:pt x="4458" y="6592"/>
                    <a:pt x="5302" y="6270"/>
                    <a:pt x="5948" y="5628"/>
                  </a:cubicBezTo>
                  <a:cubicBezTo>
                    <a:pt x="7234" y="4335"/>
                    <a:pt x="7234" y="2250"/>
                    <a:pt x="5948" y="965"/>
                  </a:cubicBezTo>
                  <a:cubicBezTo>
                    <a:pt x="5302" y="322"/>
                    <a:pt x="4458" y="1"/>
                    <a:pt x="3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0" name="Google Shape;27830;p48"/>
            <p:cNvSpPr/>
            <p:nvPr/>
          </p:nvSpPr>
          <p:spPr>
            <a:xfrm>
              <a:off x="2871690" y="2186180"/>
              <a:ext cx="372823" cy="326815"/>
            </a:xfrm>
            <a:custGeom>
              <a:avLst/>
              <a:gdLst/>
              <a:ahLst/>
              <a:cxnLst/>
              <a:rect l="l" t="t" r="r" b="b"/>
              <a:pathLst>
                <a:path w="7520" h="6592" extrusionOk="0">
                  <a:moveTo>
                    <a:pt x="3760" y="1"/>
                  </a:moveTo>
                  <a:cubicBezTo>
                    <a:pt x="2563" y="1"/>
                    <a:pt x="1411" y="657"/>
                    <a:pt x="829" y="1795"/>
                  </a:cubicBezTo>
                  <a:cubicBezTo>
                    <a:pt x="1" y="3409"/>
                    <a:pt x="643" y="5394"/>
                    <a:pt x="2257" y="6230"/>
                  </a:cubicBezTo>
                  <a:cubicBezTo>
                    <a:pt x="2738" y="6475"/>
                    <a:pt x="3250" y="6592"/>
                    <a:pt x="3755" y="6592"/>
                  </a:cubicBezTo>
                  <a:cubicBezTo>
                    <a:pt x="4954" y="6592"/>
                    <a:pt x="6109" y="5937"/>
                    <a:pt x="6692" y="4802"/>
                  </a:cubicBezTo>
                  <a:cubicBezTo>
                    <a:pt x="7520" y="3181"/>
                    <a:pt x="6884" y="1195"/>
                    <a:pt x="5263" y="367"/>
                  </a:cubicBezTo>
                  <a:cubicBezTo>
                    <a:pt x="4781" y="118"/>
                    <a:pt x="4266" y="1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1" name="Google Shape;27831;p48"/>
            <p:cNvSpPr/>
            <p:nvPr/>
          </p:nvSpPr>
          <p:spPr>
            <a:xfrm>
              <a:off x="2993100" y="2285082"/>
              <a:ext cx="131083" cy="130339"/>
            </a:xfrm>
            <a:custGeom>
              <a:avLst/>
              <a:gdLst/>
              <a:ahLst/>
              <a:cxnLst/>
              <a:rect l="l" t="t" r="r" b="b"/>
              <a:pathLst>
                <a:path w="2644" h="2629" extrusionOk="0">
                  <a:moveTo>
                    <a:pt x="1323" y="0"/>
                  </a:moveTo>
                  <a:cubicBezTo>
                    <a:pt x="601" y="0"/>
                    <a:pt x="15" y="576"/>
                    <a:pt x="8" y="1300"/>
                  </a:cubicBezTo>
                  <a:cubicBezTo>
                    <a:pt x="1" y="2021"/>
                    <a:pt x="579" y="2621"/>
                    <a:pt x="1301" y="2628"/>
                  </a:cubicBezTo>
                  <a:cubicBezTo>
                    <a:pt x="1305" y="2628"/>
                    <a:pt x="1309" y="2628"/>
                    <a:pt x="1314" y="2628"/>
                  </a:cubicBezTo>
                  <a:cubicBezTo>
                    <a:pt x="2036" y="2628"/>
                    <a:pt x="2622" y="2052"/>
                    <a:pt x="2629" y="1328"/>
                  </a:cubicBezTo>
                  <a:cubicBezTo>
                    <a:pt x="2643" y="607"/>
                    <a:pt x="2057" y="14"/>
                    <a:pt x="1336" y="0"/>
                  </a:cubicBezTo>
                  <a:cubicBezTo>
                    <a:pt x="1332" y="0"/>
                    <a:pt x="1327" y="0"/>
                    <a:pt x="1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2" name="Google Shape;27832;p48"/>
            <p:cNvSpPr/>
            <p:nvPr/>
          </p:nvSpPr>
          <p:spPr>
            <a:xfrm>
              <a:off x="3026762" y="2320230"/>
              <a:ext cx="63757" cy="59741"/>
            </a:xfrm>
            <a:custGeom>
              <a:avLst/>
              <a:gdLst/>
              <a:ahLst/>
              <a:cxnLst/>
              <a:rect l="l" t="t" r="r" b="b"/>
              <a:pathLst>
                <a:path w="1286" h="1205" extrusionOk="0">
                  <a:moveTo>
                    <a:pt x="649" y="0"/>
                  </a:moveTo>
                  <a:cubicBezTo>
                    <a:pt x="623" y="0"/>
                    <a:pt x="597" y="2"/>
                    <a:pt x="572" y="5"/>
                  </a:cubicBezTo>
                  <a:cubicBezTo>
                    <a:pt x="243" y="41"/>
                    <a:pt x="0" y="348"/>
                    <a:pt x="43" y="676"/>
                  </a:cubicBezTo>
                  <a:cubicBezTo>
                    <a:pt x="76" y="976"/>
                    <a:pt x="334" y="1204"/>
                    <a:pt x="628" y="1204"/>
                  </a:cubicBezTo>
                  <a:cubicBezTo>
                    <a:pt x="657" y="1204"/>
                    <a:pt x="685" y="1202"/>
                    <a:pt x="714" y="1198"/>
                  </a:cubicBezTo>
                  <a:cubicBezTo>
                    <a:pt x="1043" y="1162"/>
                    <a:pt x="1286" y="862"/>
                    <a:pt x="1243" y="534"/>
                  </a:cubicBezTo>
                  <a:cubicBezTo>
                    <a:pt x="1210" y="225"/>
                    <a:pt x="947" y="0"/>
                    <a:pt x="6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3" name="Google Shape;27833;p48"/>
            <p:cNvSpPr/>
            <p:nvPr/>
          </p:nvSpPr>
          <p:spPr>
            <a:xfrm>
              <a:off x="2902129" y="2202341"/>
              <a:ext cx="312685" cy="296126"/>
            </a:xfrm>
            <a:custGeom>
              <a:avLst/>
              <a:gdLst/>
              <a:ahLst/>
              <a:cxnLst/>
              <a:rect l="l" t="t" r="r" b="b"/>
              <a:pathLst>
                <a:path w="6307" h="5973" extrusionOk="0">
                  <a:moveTo>
                    <a:pt x="3147" y="232"/>
                  </a:moveTo>
                  <a:cubicBezTo>
                    <a:pt x="4534" y="232"/>
                    <a:pt x="5718" y="1264"/>
                    <a:pt x="5885" y="2662"/>
                  </a:cubicBezTo>
                  <a:cubicBezTo>
                    <a:pt x="6056" y="4168"/>
                    <a:pt x="4978" y="5525"/>
                    <a:pt x="3478" y="5704"/>
                  </a:cubicBezTo>
                  <a:cubicBezTo>
                    <a:pt x="3373" y="5716"/>
                    <a:pt x="3267" y="5722"/>
                    <a:pt x="3164" y="5722"/>
                  </a:cubicBezTo>
                  <a:cubicBezTo>
                    <a:pt x="1787" y="5722"/>
                    <a:pt x="602" y="4692"/>
                    <a:pt x="436" y="3297"/>
                  </a:cubicBezTo>
                  <a:cubicBezTo>
                    <a:pt x="258" y="1798"/>
                    <a:pt x="1336" y="427"/>
                    <a:pt x="2843" y="248"/>
                  </a:cubicBezTo>
                  <a:cubicBezTo>
                    <a:pt x="2945" y="237"/>
                    <a:pt x="3047" y="232"/>
                    <a:pt x="3147" y="232"/>
                  </a:cubicBezTo>
                  <a:close/>
                  <a:moveTo>
                    <a:pt x="3148" y="0"/>
                  </a:moveTo>
                  <a:cubicBezTo>
                    <a:pt x="3035" y="0"/>
                    <a:pt x="2922" y="7"/>
                    <a:pt x="2807" y="20"/>
                  </a:cubicBezTo>
                  <a:cubicBezTo>
                    <a:pt x="1179" y="205"/>
                    <a:pt x="1" y="1691"/>
                    <a:pt x="186" y="3333"/>
                  </a:cubicBezTo>
                  <a:cubicBezTo>
                    <a:pt x="359" y="4848"/>
                    <a:pt x="1663" y="5973"/>
                    <a:pt x="3160" y="5973"/>
                  </a:cubicBezTo>
                  <a:cubicBezTo>
                    <a:pt x="3273" y="5973"/>
                    <a:pt x="3386" y="5967"/>
                    <a:pt x="3500" y="5954"/>
                  </a:cubicBezTo>
                  <a:cubicBezTo>
                    <a:pt x="5128" y="5768"/>
                    <a:pt x="6306" y="4276"/>
                    <a:pt x="6120" y="2640"/>
                  </a:cubicBezTo>
                  <a:cubicBezTo>
                    <a:pt x="5948" y="1126"/>
                    <a:pt x="4650" y="0"/>
                    <a:pt x="3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4" name="Google Shape;27834;p48"/>
            <p:cNvSpPr/>
            <p:nvPr/>
          </p:nvSpPr>
          <p:spPr>
            <a:xfrm>
              <a:off x="2626737" y="2327022"/>
              <a:ext cx="137726" cy="130339"/>
            </a:xfrm>
            <a:custGeom>
              <a:avLst/>
              <a:gdLst/>
              <a:ahLst/>
              <a:cxnLst/>
              <a:rect l="l" t="t" r="r" b="b"/>
              <a:pathLst>
                <a:path w="2778" h="2629" extrusionOk="0">
                  <a:moveTo>
                    <a:pt x="1402" y="0"/>
                  </a:moveTo>
                  <a:cubicBezTo>
                    <a:pt x="1347" y="0"/>
                    <a:pt x="1291" y="4"/>
                    <a:pt x="1235" y="11"/>
                  </a:cubicBezTo>
                  <a:cubicBezTo>
                    <a:pt x="521" y="90"/>
                    <a:pt x="0" y="747"/>
                    <a:pt x="79" y="1468"/>
                  </a:cubicBezTo>
                  <a:cubicBezTo>
                    <a:pt x="158" y="2133"/>
                    <a:pt x="717" y="2628"/>
                    <a:pt x="1369" y="2628"/>
                  </a:cubicBezTo>
                  <a:cubicBezTo>
                    <a:pt x="1424" y="2628"/>
                    <a:pt x="1479" y="2625"/>
                    <a:pt x="1535" y="2617"/>
                  </a:cubicBezTo>
                  <a:cubicBezTo>
                    <a:pt x="2257" y="2539"/>
                    <a:pt x="2778" y="1889"/>
                    <a:pt x="2685" y="1161"/>
                  </a:cubicBezTo>
                  <a:cubicBezTo>
                    <a:pt x="2613" y="495"/>
                    <a:pt x="2054" y="0"/>
                    <a:pt x="1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5" name="Google Shape;27835;p48"/>
            <p:cNvSpPr/>
            <p:nvPr/>
          </p:nvSpPr>
          <p:spPr>
            <a:xfrm>
              <a:off x="2666695" y="2364501"/>
              <a:ext cx="57758" cy="54981"/>
            </a:xfrm>
            <a:custGeom>
              <a:avLst/>
              <a:gdLst/>
              <a:ahLst/>
              <a:cxnLst/>
              <a:rect l="l" t="t" r="r" b="b"/>
              <a:pathLst>
                <a:path w="1165" h="1109" extrusionOk="0">
                  <a:moveTo>
                    <a:pt x="582" y="1"/>
                  </a:moveTo>
                  <a:cubicBezTo>
                    <a:pt x="560" y="1"/>
                    <a:pt x="538" y="2"/>
                    <a:pt x="515" y="5"/>
                  </a:cubicBezTo>
                  <a:cubicBezTo>
                    <a:pt x="222" y="48"/>
                    <a:pt x="1" y="319"/>
                    <a:pt x="37" y="619"/>
                  </a:cubicBezTo>
                  <a:cubicBezTo>
                    <a:pt x="70" y="904"/>
                    <a:pt x="305" y="1108"/>
                    <a:pt x="584" y="1108"/>
                  </a:cubicBezTo>
                  <a:cubicBezTo>
                    <a:pt x="606" y="1108"/>
                    <a:pt x="628" y="1107"/>
                    <a:pt x="651" y="1105"/>
                  </a:cubicBezTo>
                  <a:cubicBezTo>
                    <a:pt x="951" y="1069"/>
                    <a:pt x="1165" y="790"/>
                    <a:pt x="1129" y="483"/>
                  </a:cubicBezTo>
                  <a:cubicBezTo>
                    <a:pt x="1096" y="205"/>
                    <a:pt x="861" y="1"/>
                    <a:pt x="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6" name="Google Shape;27836;p48"/>
            <p:cNvSpPr/>
            <p:nvPr/>
          </p:nvSpPr>
          <p:spPr>
            <a:xfrm>
              <a:off x="2578202" y="2276208"/>
              <a:ext cx="237278" cy="234254"/>
            </a:xfrm>
            <a:custGeom>
              <a:avLst/>
              <a:gdLst/>
              <a:ahLst/>
              <a:cxnLst/>
              <a:rect l="l" t="t" r="r" b="b"/>
              <a:pathLst>
                <a:path w="4786" h="4725" extrusionOk="0">
                  <a:moveTo>
                    <a:pt x="2843" y="1"/>
                  </a:moveTo>
                  <a:lnTo>
                    <a:pt x="2750" y="493"/>
                  </a:lnTo>
                  <a:cubicBezTo>
                    <a:pt x="3128" y="572"/>
                    <a:pt x="3486" y="779"/>
                    <a:pt x="3757" y="1065"/>
                  </a:cubicBezTo>
                  <a:lnTo>
                    <a:pt x="4121" y="722"/>
                  </a:lnTo>
                  <a:cubicBezTo>
                    <a:pt x="3793" y="358"/>
                    <a:pt x="3336" y="101"/>
                    <a:pt x="2843" y="1"/>
                  </a:cubicBezTo>
                  <a:close/>
                  <a:moveTo>
                    <a:pt x="1379" y="172"/>
                  </a:moveTo>
                  <a:cubicBezTo>
                    <a:pt x="929" y="379"/>
                    <a:pt x="543" y="722"/>
                    <a:pt x="294" y="1165"/>
                  </a:cubicBezTo>
                  <a:lnTo>
                    <a:pt x="729" y="1415"/>
                  </a:lnTo>
                  <a:cubicBezTo>
                    <a:pt x="929" y="1065"/>
                    <a:pt x="1229" y="786"/>
                    <a:pt x="1586" y="629"/>
                  </a:cubicBezTo>
                  <a:lnTo>
                    <a:pt x="1379" y="172"/>
                  </a:lnTo>
                  <a:close/>
                  <a:moveTo>
                    <a:pt x="4728" y="2071"/>
                  </a:moveTo>
                  <a:lnTo>
                    <a:pt x="4235" y="2129"/>
                  </a:lnTo>
                  <a:cubicBezTo>
                    <a:pt x="4285" y="2528"/>
                    <a:pt x="4200" y="2921"/>
                    <a:pt x="4007" y="3271"/>
                  </a:cubicBezTo>
                  <a:lnTo>
                    <a:pt x="4435" y="3514"/>
                  </a:lnTo>
                  <a:cubicBezTo>
                    <a:pt x="4685" y="3071"/>
                    <a:pt x="4785" y="2571"/>
                    <a:pt x="4728" y="2071"/>
                  </a:cubicBezTo>
                  <a:close/>
                  <a:moveTo>
                    <a:pt x="486" y="2564"/>
                  </a:moveTo>
                  <a:lnTo>
                    <a:pt x="1" y="2614"/>
                  </a:lnTo>
                  <a:cubicBezTo>
                    <a:pt x="58" y="3114"/>
                    <a:pt x="272" y="3578"/>
                    <a:pt x="608" y="3964"/>
                  </a:cubicBezTo>
                  <a:lnTo>
                    <a:pt x="972" y="3628"/>
                  </a:lnTo>
                  <a:cubicBezTo>
                    <a:pt x="701" y="3328"/>
                    <a:pt x="536" y="2964"/>
                    <a:pt x="486" y="2564"/>
                  </a:cubicBezTo>
                  <a:close/>
                  <a:moveTo>
                    <a:pt x="3157" y="4050"/>
                  </a:moveTo>
                  <a:cubicBezTo>
                    <a:pt x="2907" y="4162"/>
                    <a:pt x="2632" y="4225"/>
                    <a:pt x="2363" y="4225"/>
                  </a:cubicBezTo>
                  <a:cubicBezTo>
                    <a:pt x="2240" y="4225"/>
                    <a:pt x="2118" y="4212"/>
                    <a:pt x="2000" y="4185"/>
                  </a:cubicBezTo>
                  <a:lnTo>
                    <a:pt x="1900" y="4678"/>
                  </a:lnTo>
                  <a:cubicBezTo>
                    <a:pt x="2058" y="4706"/>
                    <a:pt x="2218" y="4724"/>
                    <a:pt x="2382" y="4724"/>
                  </a:cubicBezTo>
                  <a:cubicBezTo>
                    <a:pt x="2470" y="4724"/>
                    <a:pt x="2560" y="4719"/>
                    <a:pt x="2650" y="4706"/>
                  </a:cubicBezTo>
                  <a:cubicBezTo>
                    <a:pt x="2900" y="4678"/>
                    <a:pt x="3143" y="4614"/>
                    <a:pt x="3364" y="4507"/>
                  </a:cubicBezTo>
                  <a:lnTo>
                    <a:pt x="3157" y="4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7" name="Google Shape;27837;p48"/>
            <p:cNvSpPr/>
            <p:nvPr/>
          </p:nvSpPr>
          <p:spPr>
            <a:xfrm>
              <a:off x="2536807" y="2241902"/>
              <a:ext cx="317941" cy="300489"/>
            </a:xfrm>
            <a:custGeom>
              <a:avLst/>
              <a:gdLst/>
              <a:ahLst/>
              <a:cxnLst/>
              <a:rect l="l" t="t" r="r" b="b"/>
              <a:pathLst>
                <a:path w="6413" h="6061" extrusionOk="0">
                  <a:moveTo>
                    <a:pt x="3209" y="137"/>
                  </a:moveTo>
                  <a:cubicBezTo>
                    <a:pt x="4655" y="137"/>
                    <a:pt x="5905" y="1227"/>
                    <a:pt x="6084" y="2699"/>
                  </a:cubicBezTo>
                  <a:cubicBezTo>
                    <a:pt x="6270" y="4292"/>
                    <a:pt x="5127" y="5727"/>
                    <a:pt x="3535" y="5913"/>
                  </a:cubicBezTo>
                  <a:cubicBezTo>
                    <a:pt x="3418" y="5927"/>
                    <a:pt x="3301" y="5934"/>
                    <a:pt x="3186" y="5934"/>
                  </a:cubicBezTo>
                  <a:cubicBezTo>
                    <a:pt x="1744" y="5934"/>
                    <a:pt x="500" y="4845"/>
                    <a:pt x="322" y="3370"/>
                  </a:cubicBezTo>
                  <a:cubicBezTo>
                    <a:pt x="136" y="1785"/>
                    <a:pt x="1279" y="336"/>
                    <a:pt x="2871" y="157"/>
                  </a:cubicBezTo>
                  <a:cubicBezTo>
                    <a:pt x="2984" y="144"/>
                    <a:pt x="3097" y="137"/>
                    <a:pt x="3209" y="137"/>
                  </a:cubicBezTo>
                  <a:close/>
                  <a:moveTo>
                    <a:pt x="3209" y="1"/>
                  </a:moveTo>
                  <a:cubicBezTo>
                    <a:pt x="3093" y="1"/>
                    <a:pt x="2975" y="8"/>
                    <a:pt x="2857" y="21"/>
                  </a:cubicBezTo>
                  <a:cubicBezTo>
                    <a:pt x="1200" y="221"/>
                    <a:pt x="0" y="1721"/>
                    <a:pt x="200" y="3378"/>
                  </a:cubicBezTo>
                  <a:cubicBezTo>
                    <a:pt x="373" y="4926"/>
                    <a:pt x="1690" y="6060"/>
                    <a:pt x="3213" y="6060"/>
                  </a:cubicBezTo>
                  <a:cubicBezTo>
                    <a:pt x="3327" y="6060"/>
                    <a:pt x="3441" y="6054"/>
                    <a:pt x="3556" y="6041"/>
                  </a:cubicBezTo>
                  <a:cubicBezTo>
                    <a:pt x="5213" y="5841"/>
                    <a:pt x="6413" y="4342"/>
                    <a:pt x="6213" y="2685"/>
                  </a:cubicBezTo>
                  <a:cubicBezTo>
                    <a:pt x="6034" y="1140"/>
                    <a:pt x="4728" y="1"/>
                    <a:pt x="3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8" name="Google Shape;27838;p48"/>
            <p:cNvSpPr/>
            <p:nvPr/>
          </p:nvSpPr>
          <p:spPr>
            <a:xfrm>
              <a:off x="2746710" y="2554422"/>
              <a:ext cx="472672" cy="418930"/>
            </a:xfrm>
            <a:custGeom>
              <a:avLst/>
              <a:gdLst/>
              <a:ahLst/>
              <a:cxnLst/>
              <a:rect l="l" t="t" r="r" b="b"/>
              <a:pathLst>
                <a:path w="9534" h="8450" extrusionOk="0">
                  <a:moveTo>
                    <a:pt x="8561" y="1"/>
                  </a:moveTo>
                  <a:cubicBezTo>
                    <a:pt x="8557" y="1"/>
                    <a:pt x="8553" y="1"/>
                    <a:pt x="8548" y="1"/>
                  </a:cubicBezTo>
                  <a:lnTo>
                    <a:pt x="115" y="987"/>
                  </a:lnTo>
                  <a:cubicBezTo>
                    <a:pt x="51" y="994"/>
                    <a:pt x="1" y="1051"/>
                    <a:pt x="8" y="1122"/>
                  </a:cubicBezTo>
                  <a:lnTo>
                    <a:pt x="865" y="8449"/>
                  </a:lnTo>
                  <a:lnTo>
                    <a:pt x="9534" y="7442"/>
                  </a:lnTo>
                  <a:lnTo>
                    <a:pt x="8684" y="108"/>
                  </a:lnTo>
                  <a:cubicBezTo>
                    <a:pt x="8677" y="55"/>
                    <a:pt x="8626" y="1"/>
                    <a:pt x="8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9" name="Google Shape;27839;p48"/>
            <p:cNvSpPr/>
            <p:nvPr/>
          </p:nvSpPr>
          <p:spPr>
            <a:xfrm>
              <a:off x="2618557" y="2628437"/>
              <a:ext cx="606184" cy="197021"/>
            </a:xfrm>
            <a:custGeom>
              <a:avLst/>
              <a:gdLst/>
              <a:ahLst/>
              <a:cxnLst/>
              <a:rect l="l" t="t" r="r" b="b"/>
              <a:pathLst>
                <a:path w="12227" h="3974" extrusionOk="0">
                  <a:moveTo>
                    <a:pt x="11919" y="1"/>
                  </a:moveTo>
                  <a:lnTo>
                    <a:pt x="165" y="1365"/>
                  </a:lnTo>
                  <a:cubicBezTo>
                    <a:pt x="79" y="1379"/>
                    <a:pt x="1" y="1458"/>
                    <a:pt x="22" y="1558"/>
                  </a:cubicBezTo>
                  <a:lnTo>
                    <a:pt x="294" y="3828"/>
                  </a:lnTo>
                  <a:cubicBezTo>
                    <a:pt x="300" y="3912"/>
                    <a:pt x="365" y="3973"/>
                    <a:pt x="446" y="3973"/>
                  </a:cubicBezTo>
                  <a:cubicBezTo>
                    <a:pt x="455" y="3973"/>
                    <a:pt x="463" y="3972"/>
                    <a:pt x="472" y="3971"/>
                  </a:cubicBezTo>
                  <a:lnTo>
                    <a:pt x="12226" y="2607"/>
                  </a:lnTo>
                  <a:lnTo>
                    <a:pt x="119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0" name="Google Shape;27840;p48"/>
            <p:cNvSpPr/>
            <p:nvPr/>
          </p:nvSpPr>
          <p:spPr>
            <a:xfrm>
              <a:off x="2434830" y="2715193"/>
              <a:ext cx="197269" cy="114375"/>
            </a:xfrm>
            <a:custGeom>
              <a:avLst/>
              <a:gdLst/>
              <a:ahLst/>
              <a:cxnLst/>
              <a:rect l="l" t="t" r="r" b="b"/>
              <a:pathLst>
                <a:path w="3979" h="2307" extrusionOk="0">
                  <a:moveTo>
                    <a:pt x="3757" y="0"/>
                  </a:moveTo>
                  <a:lnTo>
                    <a:pt x="1" y="436"/>
                  </a:lnTo>
                  <a:lnTo>
                    <a:pt x="215" y="2307"/>
                  </a:lnTo>
                  <a:lnTo>
                    <a:pt x="3978" y="187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1" name="Google Shape;27841;p48"/>
            <p:cNvSpPr/>
            <p:nvPr/>
          </p:nvSpPr>
          <p:spPr>
            <a:xfrm>
              <a:off x="2330473" y="2705328"/>
              <a:ext cx="115020" cy="177438"/>
            </a:xfrm>
            <a:custGeom>
              <a:avLst/>
              <a:gdLst/>
              <a:ahLst/>
              <a:cxnLst/>
              <a:rect l="l" t="t" r="r" b="b"/>
              <a:pathLst>
                <a:path w="2320" h="3579" extrusionOk="0">
                  <a:moveTo>
                    <a:pt x="141" y="0"/>
                  </a:moveTo>
                  <a:cubicBezTo>
                    <a:pt x="61" y="0"/>
                    <a:pt x="0" y="63"/>
                    <a:pt x="6" y="142"/>
                  </a:cubicBezTo>
                  <a:lnTo>
                    <a:pt x="392" y="3448"/>
                  </a:lnTo>
                  <a:cubicBezTo>
                    <a:pt x="397" y="3527"/>
                    <a:pt x="456" y="3578"/>
                    <a:pt x="520" y="3578"/>
                  </a:cubicBezTo>
                  <a:cubicBezTo>
                    <a:pt x="544" y="3578"/>
                    <a:pt x="569" y="3571"/>
                    <a:pt x="592" y="3556"/>
                  </a:cubicBezTo>
                  <a:lnTo>
                    <a:pt x="2320" y="2506"/>
                  </a:lnTo>
                  <a:lnTo>
                    <a:pt x="2106" y="628"/>
                  </a:lnTo>
                  <a:lnTo>
                    <a:pt x="185" y="7"/>
                  </a:lnTo>
                  <a:cubicBezTo>
                    <a:pt x="170" y="2"/>
                    <a:pt x="155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2" name="Google Shape;27842;p48"/>
            <p:cNvSpPr/>
            <p:nvPr/>
          </p:nvSpPr>
          <p:spPr>
            <a:xfrm>
              <a:off x="3205879" y="2587340"/>
              <a:ext cx="81109" cy="204408"/>
            </a:xfrm>
            <a:custGeom>
              <a:avLst/>
              <a:gdLst/>
              <a:ahLst/>
              <a:cxnLst/>
              <a:rect l="l" t="t" r="r" b="b"/>
              <a:pathLst>
                <a:path w="1636" h="4123" extrusionOk="0">
                  <a:moveTo>
                    <a:pt x="1071" y="1"/>
                  </a:moveTo>
                  <a:cubicBezTo>
                    <a:pt x="1066" y="1"/>
                    <a:pt x="1062" y="1"/>
                    <a:pt x="1057" y="1"/>
                  </a:cubicBezTo>
                  <a:lnTo>
                    <a:pt x="115" y="109"/>
                  </a:lnTo>
                  <a:cubicBezTo>
                    <a:pt x="58" y="116"/>
                    <a:pt x="1" y="173"/>
                    <a:pt x="15" y="244"/>
                  </a:cubicBezTo>
                  <a:lnTo>
                    <a:pt x="450" y="4015"/>
                  </a:lnTo>
                  <a:cubicBezTo>
                    <a:pt x="457" y="4075"/>
                    <a:pt x="508" y="4122"/>
                    <a:pt x="573" y="4122"/>
                  </a:cubicBezTo>
                  <a:cubicBezTo>
                    <a:pt x="577" y="4122"/>
                    <a:pt x="582" y="4122"/>
                    <a:pt x="586" y="4122"/>
                  </a:cubicBezTo>
                  <a:lnTo>
                    <a:pt x="1522" y="4015"/>
                  </a:lnTo>
                  <a:cubicBezTo>
                    <a:pt x="1586" y="4008"/>
                    <a:pt x="1636" y="3943"/>
                    <a:pt x="1629" y="3886"/>
                  </a:cubicBezTo>
                  <a:lnTo>
                    <a:pt x="1186" y="109"/>
                  </a:lnTo>
                  <a:cubicBezTo>
                    <a:pt x="1179" y="48"/>
                    <a:pt x="1135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3" name="Google Shape;27843;p48"/>
            <p:cNvSpPr/>
            <p:nvPr/>
          </p:nvSpPr>
          <p:spPr>
            <a:xfrm>
              <a:off x="3355299" y="2532460"/>
              <a:ext cx="89587" cy="278427"/>
            </a:xfrm>
            <a:custGeom>
              <a:avLst/>
              <a:gdLst/>
              <a:ahLst/>
              <a:cxnLst/>
              <a:rect l="l" t="t" r="r" b="b"/>
              <a:pathLst>
                <a:path w="1807" h="5616" extrusionOk="0">
                  <a:moveTo>
                    <a:pt x="1098" y="1"/>
                  </a:moveTo>
                  <a:cubicBezTo>
                    <a:pt x="1094" y="1"/>
                    <a:pt x="1090" y="1"/>
                    <a:pt x="1085" y="2"/>
                  </a:cubicBezTo>
                  <a:lnTo>
                    <a:pt x="93" y="116"/>
                  </a:lnTo>
                  <a:cubicBezTo>
                    <a:pt x="43" y="123"/>
                    <a:pt x="0" y="173"/>
                    <a:pt x="7" y="223"/>
                  </a:cubicBezTo>
                  <a:lnTo>
                    <a:pt x="621" y="5529"/>
                  </a:lnTo>
                  <a:cubicBezTo>
                    <a:pt x="628" y="5575"/>
                    <a:pt x="671" y="5615"/>
                    <a:pt x="717" y="5615"/>
                  </a:cubicBezTo>
                  <a:cubicBezTo>
                    <a:pt x="721" y="5615"/>
                    <a:pt x="725" y="5615"/>
                    <a:pt x="728" y="5614"/>
                  </a:cubicBezTo>
                  <a:lnTo>
                    <a:pt x="1721" y="5500"/>
                  </a:lnTo>
                  <a:cubicBezTo>
                    <a:pt x="1771" y="5500"/>
                    <a:pt x="1807" y="5443"/>
                    <a:pt x="1807" y="5393"/>
                  </a:cubicBezTo>
                  <a:lnTo>
                    <a:pt x="1193" y="87"/>
                  </a:lnTo>
                  <a:cubicBezTo>
                    <a:pt x="1186" y="41"/>
                    <a:pt x="1149" y="1"/>
                    <a:pt x="10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4" name="Google Shape;27844;p48"/>
            <p:cNvSpPr/>
            <p:nvPr/>
          </p:nvSpPr>
          <p:spPr>
            <a:xfrm>
              <a:off x="3268195" y="2610739"/>
              <a:ext cx="110508" cy="140255"/>
            </a:xfrm>
            <a:custGeom>
              <a:avLst/>
              <a:gdLst/>
              <a:ahLst/>
              <a:cxnLst/>
              <a:rect l="l" t="t" r="r" b="b"/>
              <a:pathLst>
                <a:path w="2229" h="2829" extrusionOk="0">
                  <a:moveTo>
                    <a:pt x="1928" y="1"/>
                  </a:moveTo>
                  <a:lnTo>
                    <a:pt x="0" y="222"/>
                  </a:lnTo>
                  <a:lnTo>
                    <a:pt x="307" y="2829"/>
                  </a:lnTo>
                  <a:lnTo>
                    <a:pt x="2228" y="2607"/>
                  </a:lnTo>
                  <a:lnTo>
                    <a:pt x="19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5" name="Google Shape;27845;p48"/>
            <p:cNvSpPr/>
            <p:nvPr/>
          </p:nvSpPr>
          <p:spPr>
            <a:xfrm>
              <a:off x="3415435" y="2528544"/>
              <a:ext cx="183090" cy="262810"/>
            </a:xfrm>
            <a:custGeom>
              <a:avLst/>
              <a:gdLst/>
              <a:ahLst/>
              <a:cxnLst/>
              <a:rect l="l" t="t" r="r" b="b"/>
              <a:pathLst>
                <a:path w="3693" h="5301" extrusionOk="0">
                  <a:moveTo>
                    <a:pt x="2941" y="1"/>
                  </a:moveTo>
                  <a:cubicBezTo>
                    <a:pt x="2932" y="1"/>
                    <a:pt x="2923" y="1"/>
                    <a:pt x="2914" y="2"/>
                  </a:cubicBezTo>
                  <a:lnTo>
                    <a:pt x="1" y="338"/>
                  </a:lnTo>
                  <a:lnTo>
                    <a:pt x="579" y="5301"/>
                  </a:lnTo>
                  <a:lnTo>
                    <a:pt x="3500" y="4965"/>
                  </a:lnTo>
                  <a:cubicBezTo>
                    <a:pt x="3614" y="4951"/>
                    <a:pt x="3693" y="4844"/>
                    <a:pt x="3664" y="4729"/>
                  </a:cubicBezTo>
                  <a:lnTo>
                    <a:pt x="3143" y="181"/>
                  </a:lnTo>
                  <a:cubicBezTo>
                    <a:pt x="3130" y="81"/>
                    <a:pt x="3049" y="1"/>
                    <a:pt x="2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6" name="Google Shape;27846;p48"/>
            <p:cNvSpPr/>
            <p:nvPr/>
          </p:nvSpPr>
          <p:spPr>
            <a:xfrm>
              <a:off x="3480974" y="2523140"/>
              <a:ext cx="51362" cy="272825"/>
            </a:xfrm>
            <a:custGeom>
              <a:avLst/>
              <a:gdLst/>
              <a:ahLst/>
              <a:cxnLst/>
              <a:rect l="l" t="t" r="r" b="b"/>
              <a:pathLst>
                <a:path w="1036" h="5503" extrusionOk="0">
                  <a:moveTo>
                    <a:pt x="230" y="0"/>
                  </a:moveTo>
                  <a:cubicBezTo>
                    <a:pt x="218" y="0"/>
                    <a:pt x="205" y="2"/>
                    <a:pt x="193" y="4"/>
                  </a:cubicBezTo>
                  <a:cubicBezTo>
                    <a:pt x="79" y="11"/>
                    <a:pt x="0" y="118"/>
                    <a:pt x="14" y="232"/>
                  </a:cubicBezTo>
                  <a:lnTo>
                    <a:pt x="607" y="5324"/>
                  </a:lnTo>
                  <a:cubicBezTo>
                    <a:pt x="614" y="5427"/>
                    <a:pt x="712" y="5503"/>
                    <a:pt x="821" y="5503"/>
                  </a:cubicBezTo>
                  <a:cubicBezTo>
                    <a:pt x="826" y="5503"/>
                    <a:pt x="831" y="5503"/>
                    <a:pt x="836" y="5502"/>
                  </a:cubicBezTo>
                  <a:cubicBezTo>
                    <a:pt x="950" y="5488"/>
                    <a:pt x="1035" y="5381"/>
                    <a:pt x="1014" y="5267"/>
                  </a:cubicBezTo>
                  <a:lnTo>
                    <a:pt x="429" y="182"/>
                  </a:lnTo>
                  <a:cubicBezTo>
                    <a:pt x="416" y="75"/>
                    <a:pt x="330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7" name="Google Shape;27847;p48"/>
            <p:cNvSpPr/>
            <p:nvPr/>
          </p:nvSpPr>
          <p:spPr>
            <a:xfrm>
              <a:off x="2677006" y="2897480"/>
              <a:ext cx="771079" cy="129348"/>
            </a:xfrm>
            <a:custGeom>
              <a:avLst/>
              <a:gdLst/>
              <a:ahLst/>
              <a:cxnLst/>
              <a:rect l="l" t="t" r="r" b="b"/>
              <a:pathLst>
                <a:path w="15553" h="2609" extrusionOk="0">
                  <a:moveTo>
                    <a:pt x="15367" y="0"/>
                  </a:moveTo>
                  <a:cubicBezTo>
                    <a:pt x="15362" y="0"/>
                    <a:pt x="15358" y="0"/>
                    <a:pt x="15353" y="1"/>
                  </a:cubicBezTo>
                  <a:lnTo>
                    <a:pt x="100" y="1765"/>
                  </a:lnTo>
                  <a:cubicBezTo>
                    <a:pt x="50" y="1779"/>
                    <a:pt x="0" y="1822"/>
                    <a:pt x="14" y="1886"/>
                  </a:cubicBezTo>
                  <a:lnTo>
                    <a:pt x="86" y="2514"/>
                  </a:lnTo>
                  <a:cubicBezTo>
                    <a:pt x="99" y="2567"/>
                    <a:pt x="143" y="2608"/>
                    <a:pt x="189" y="2608"/>
                  </a:cubicBezTo>
                  <a:cubicBezTo>
                    <a:pt x="193" y="2608"/>
                    <a:pt x="196" y="2608"/>
                    <a:pt x="200" y="2607"/>
                  </a:cubicBezTo>
                  <a:lnTo>
                    <a:pt x="15453" y="836"/>
                  </a:lnTo>
                  <a:cubicBezTo>
                    <a:pt x="15510" y="829"/>
                    <a:pt x="15553" y="786"/>
                    <a:pt x="15546" y="722"/>
                  </a:cubicBezTo>
                  <a:lnTo>
                    <a:pt x="15474" y="87"/>
                  </a:lnTo>
                  <a:cubicBezTo>
                    <a:pt x="15468" y="40"/>
                    <a:pt x="15424" y="0"/>
                    <a:pt x="15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8" name="Google Shape;27848;p48"/>
            <p:cNvSpPr/>
            <p:nvPr/>
          </p:nvSpPr>
          <p:spPr>
            <a:xfrm>
              <a:off x="2844076" y="3021070"/>
              <a:ext cx="365386" cy="288194"/>
            </a:xfrm>
            <a:custGeom>
              <a:avLst/>
              <a:gdLst/>
              <a:ahLst/>
              <a:cxnLst/>
              <a:rect l="l" t="t" r="r" b="b"/>
              <a:pathLst>
                <a:path w="7370" h="5813" extrusionOk="0">
                  <a:moveTo>
                    <a:pt x="6792" y="0"/>
                  </a:moveTo>
                  <a:lnTo>
                    <a:pt x="1" y="786"/>
                  </a:lnTo>
                  <a:lnTo>
                    <a:pt x="579" y="5813"/>
                  </a:lnTo>
                  <a:lnTo>
                    <a:pt x="7370" y="5027"/>
                  </a:lnTo>
                  <a:lnTo>
                    <a:pt x="67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9" name="Google Shape;27849;p48"/>
            <p:cNvSpPr/>
            <p:nvPr/>
          </p:nvSpPr>
          <p:spPr>
            <a:xfrm>
              <a:off x="2791328" y="2958755"/>
              <a:ext cx="488636" cy="106294"/>
            </a:xfrm>
            <a:custGeom>
              <a:avLst/>
              <a:gdLst/>
              <a:ahLst/>
              <a:cxnLst/>
              <a:rect l="l" t="t" r="r" b="b"/>
              <a:pathLst>
                <a:path w="9856" h="2144" extrusionOk="0">
                  <a:moveTo>
                    <a:pt x="9748" y="0"/>
                  </a:moveTo>
                  <a:lnTo>
                    <a:pt x="1" y="1129"/>
                  </a:lnTo>
                  <a:lnTo>
                    <a:pt x="108" y="2007"/>
                  </a:lnTo>
                  <a:cubicBezTo>
                    <a:pt x="114" y="2081"/>
                    <a:pt x="192" y="2143"/>
                    <a:pt x="267" y="2143"/>
                  </a:cubicBezTo>
                  <a:cubicBezTo>
                    <a:pt x="271" y="2143"/>
                    <a:pt x="275" y="2143"/>
                    <a:pt x="279" y="2143"/>
                  </a:cubicBezTo>
                  <a:lnTo>
                    <a:pt x="9712" y="1043"/>
                  </a:lnTo>
                  <a:cubicBezTo>
                    <a:pt x="9791" y="1036"/>
                    <a:pt x="9855" y="950"/>
                    <a:pt x="9848" y="871"/>
                  </a:cubicBezTo>
                  <a:lnTo>
                    <a:pt x="97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0" name="Google Shape;27850;p48"/>
            <p:cNvSpPr/>
            <p:nvPr/>
          </p:nvSpPr>
          <p:spPr>
            <a:xfrm>
              <a:off x="2914870" y="3067175"/>
              <a:ext cx="223446" cy="195633"/>
            </a:xfrm>
            <a:custGeom>
              <a:avLst/>
              <a:gdLst/>
              <a:ahLst/>
              <a:cxnLst/>
              <a:rect l="l" t="t" r="r" b="b"/>
              <a:pathLst>
                <a:path w="4507" h="3946" extrusionOk="0">
                  <a:moveTo>
                    <a:pt x="2253" y="0"/>
                  </a:moveTo>
                  <a:cubicBezTo>
                    <a:pt x="1925" y="0"/>
                    <a:pt x="1593" y="83"/>
                    <a:pt x="1286" y="255"/>
                  </a:cubicBezTo>
                  <a:cubicBezTo>
                    <a:pt x="336" y="784"/>
                    <a:pt x="1" y="1991"/>
                    <a:pt x="536" y="2940"/>
                  </a:cubicBezTo>
                  <a:cubicBezTo>
                    <a:pt x="894" y="3584"/>
                    <a:pt x="1563" y="3945"/>
                    <a:pt x="2253" y="3945"/>
                  </a:cubicBezTo>
                  <a:cubicBezTo>
                    <a:pt x="2581" y="3945"/>
                    <a:pt x="2915" y="3863"/>
                    <a:pt x="3221" y="3690"/>
                  </a:cubicBezTo>
                  <a:cubicBezTo>
                    <a:pt x="4171" y="3155"/>
                    <a:pt x="4507" y="1955"/>
                    <a:pt x="3971" y="1005"/>
                  </a:cubicBezTo>
                  <a:cubicBezTo>
                    <a:pt x="3608" y="362"/>
                    <a:pt x="2941" y="0"/>
                    <a:pt x="2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1" name="Google Shape;27851;p48"/>
            <p:cNvSpPr/>
            <p:nvPr/>
          </p:nvSpPr>
          <p:spPr>
            <a:xfrm>
              <a:off x="2989233" y="3129441"/>
              <a:ext cx="75110" cy="71144"/>
            </a:xfrm>
            <a:custGeom>
              <a:avLst/>
              <a:gdLst/>
              <a:ahLst/>
              <a:cxnLst/>
              <a:rect l="l" t="t" r="r" b="b"/>
              <a:pathLst>
                <a:path w="1515" h="1435" extrusionOk="0">
                  <a:moveTo>
                    <a:pt x="761" y="1"/>
                  </a:moveTo>
                  <a:cubicBezTo>
                    <a:pt x="731" y="1"/>
                    <a:pt x="702" y="2"/>
                    <a:pt x="672" y="6"/>
                  </a:cubicBezTo>
                  <a:cubicBezTo>
                    <a:pt x="279" y="63"/>
                    <a:pt x="0" y="413"/>
                    <a:pt x="43" y="806"/>
                  </a:cubicBezTo>
                  <a:cubicBezTo>
                    <a:pt x="82" y="1165"/>
                    <a:pt x="384" y="1435"/>
                    <a:pt x="736" y="1435"/>
                  </a:cubicBezTo>
                  <a:cubicBezTo>
                    <a:pt x="769" y="1435"/>
                    <a:pt x="802" y="1432"/>
                    <a:pt x="836" y="1427"/>
                  </a:cubicBezTo>
                  <a:cubicBezTo>
                    <a:pt x="1229" y="1384"/>
                    <a:pt x="1514" y="1027"/>
                    <a:pt x="1464" y="635"/>
                  </a:cubicBezTo>
                  <a:cubicBezTo>
                    <a:pt x="1425" y="272"/>
                    <a:pt x="1117" y="1"/>
                    <a:pt x="7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2" name="Google Shape;27852;p48"/>
            <p:cNvSpPr/>
            <p:nvPr/>
          </p:nvSpPr>
          <p:spPr>
            <a:xfrm>
              <a:off x="2943574" y="3082989"/>
              <a:ext cx="166779" cy="165936"/>
            </a:xfrm>
            <a:custGeom>
              <a:avLst/>
              <a:gdLst/>
              <a:ahLst/>
              <a:cxnLst/>
              <a:rect l="l" t="t" r="r" b="b"/>
              <a:pathLst>
                <a:path w="3364" h="3347" extrusionOk="0">
                  <a:moveTo>
                    <a:pt x="1921" y="1"/>
                  </a:moveTo>
                  <a:lnTo>
                    <a:pt x="1850" y="493"/>
                  </a:lnTo>
                  <a:cubicBezTo>
                    <a:pt x="1957" y="508"/>
                    <a:pt x="2057" y="536"/>
                    <a:pt x="2142" y="579"/>
                  </a:cubicBezTo>
                  <a:lnTo>
                    <a:pt x="2342" y="122"/>
                  </a:lnTo>
                  <a:cubicBezTo>
                    <a:pt x="2207" y="65"/>
                    <a:pt x="2064" y="15"/>
                    <a:pt x="1921" y="1"/>
                  </a:cubicBezTo>
                  <a:close/>
                  <a:moveTo>
                    <a:pt x="1200" y="44"/>
                  </a:moveTo>
                  <a:cubicBezTo>
                    <a:pt x="1057" y="86"/>
                    <a:pt x="921" y="144"/>
                    <a:pt x="793" y="222"/>
                  </a:cubicBezTo>
                  <a:lnTo>
                    <a:pt x="1057" y="651"/>
                  </a:lnTo>
                  <a:cubicBezTo>
                    <a:pt x="1143" y="601"/>
                    <a:pt x="1243" y="551"/>
                    <a:pt x="1343" y="529"/>
                  </a:cubicBezTo>
                  <a:lnTo>
                    <a:pt x="1200" y="44"/>
                  </a:lnTo>
                  <a:close/>
                  <a:moveTo>
                    <a:pt x="2935" y="543"/>
                  </a:moveTo>
                  <a:lnTo>
                    <a:pt x="2564" y="872"/>
                  </a:lnTo>
                  <a:cubicBezTo>
                    <a:pt x="2635" y="958"/>
                    <a:pt x="2685" y="1043"/>
                    <a:pt x="2742" y="1136"/>
                  </a:cubicBezTo>
                  <a:lnTo>
                    <a:pt x="3185" y="908"/>
                  </a:lnTo>
                  <a:cubicBezTo>
                    <a:pt x="3114" y="779"/>
                    <a:pt x="3035" y="651"/>
                    <a:pt x="2935" y="543"/>
                  </a:cubicBezTo>
                  <a:close/>
                  <a:moveTo>
                    <a:pt x="279" y="729"/>
                  </a:moveTo>
                  <a:cubicBezTo>
                    <a:pt x="200" y="858"/>
                    <a:pt x="129" y="979"/>
                    <a:pt x="79" y="1122"/>
                  </a:cubicBezTo>
                  <a:lnTo>
                    <a:pt x="550" y="1286"/>
                  </a:lnTo>
                  <a:cubicBezTo>
                    <a:pt x="579" y="1186"/>
                    <a:pt x="636" y="1100"/>
                    <a:pt x="686" y="1008"/>
                  </a:cubicBezTo>
                  <a:lnTo>
                    <a:pt x="279" y="729"/>
                  </a:lnTo>
                  <a:close/>
                  <a:moveTo>
                    <a:pt x="3364" y="1622"/>
                  </a:moveTo>
                  <a:lnTo>
                    <a:pt x="2864" y="1636"/>
                  </a:lnTo>
                  <a:cubicBezTo>
                    <a:pt x="2864" y="1729"/>
                    <a:pt x="2857" y="1836"/>
                    <a:pt x="2828" y="1936"/>
                  </a:cubicBezTo>
                  <a:lnTo>
                    <a:pt x="3321" y="2064"/>
                  </a:lnTo>
                  <a:cubicBezTo>
                    <a:pt x="3356" y="1922"/>
                    <a:pt x="3364" y="1779"/>
                    <a:pt x="3364" y="1622"/>
                  </a:cubicBezTo>
                  <a:close/>
                  <a:moveTo>
                    <a:pt x="493" y="1800"/>
                  </a:moveTo>
                  <a:lnTo>
                    <a:pt x="0" y="1857"/>
                  </a:lnTo>
                  <a:cubicBezTo>
                    <a:pt x="22" y="2000"/>
                    <a:pt x="50" y="2143"/>
                    <a:pt x="100" y="2293"/>
                  </a:cubicBezTo>
                  <a:lnTo>
                    <a:pt x="564" y="2107"/>
                  </a:lnTo>
                  <a:cubicBezTo>
                    <a:pt x="529" y="2007"/>
                    <a:pt x="500" y="1907"/>
                    <a:pt x="493" y="1800"/>
                  </a:cubicBezTo>
                  <a:close/>
                  <a:moveTo>
                    <a:pt x="2607" y="2400"/>
                  </a:moveTo>
                  <a:cubicBezTo>
                    <a:pt x="2542" y="2479"/>
                    <a:pt x="2464" y="2550"/>
                    <a:pt x="2385" y="2614"/>
                  </a:cubicBezTo>
                  <a:lnTo>
                    <a:pt x="2685" y="3014"/>
                  </a:lnTo>
                  <a:cubicBezTo>
                    <a:pt x="2807" y="2928"/>
                    <a:pt x="2914" y="2829"/>
                    <a:pt x="2999" y="2714"/>
                  </a:cubicBezTo>
                  <a:lnTo>
                    <a:pt x="2607" y="2400"/>
                  </a:lnTo>
                  <a:close/>
                  <a:moveTo>
                    <a:pt x="857" y="2514"/>
                  </a:moveTo>
                  <a:lnTo>
                    <a:pt x="521" y="2878"/>
                  </a:lnTo>
                  <a:cubicBezTo>
                    <a:pt x="629" y="2978"/>
                    <a:pt x="743" y="3071"/>
                    <a:pt x="864" y="3128"/>
                  </a:cubicBezTo>
                  <a:lnTo>
                    <a:pt x="1107" y="2693"/>
                  </a:lnTo>
                  <a:cubicBezTo>
                    <a:pt x="1021" y="2650"/>
                    <a:pt x="928" y="2586"/>
                    <a:pt x="857" y="2514"/>
                  </a:cubicBezTo>
                  <a:close/>
                  <a:moveTo>
                    <a:pt x="1914" y="2821"/>
                  </a:moveTo>
                  <a:cubicBezTo>
                    <a:pt x="1838" y="2831"/>
                    <a:pt x="1766" y="2842"/>
                    <a:pt x="1692" y="2842"/>
                  </a:cubicBezTo>
                  <a:cubicBezTo>
                    <a:pt x="1662" y="2842"/>
                    <a:pt x="1631" y="2840"/>
                    <a:pt x="1600" y="2836"/>
                  </a:cubicBezTo>
                  <a:lnTo>
                    <a:pt x="1571" y="3336"/>
                  </a:lnTo>
                  <a:cubicBezTo>
                    <a:pt x="1621" y="3343"/>
                    <a:pt x="1671" y="3346"/>
                    <a:pt x="1720" y="3346"/>
                  </a:cubicBezTo>
                  <a:cubicBezTo>
                    <a:pt x="1769" y="3346"/>
                    <a:pt x="1818" y="3343"/>
                    <a:pt x="1864" y="3336"/>
                  </a:cubicBezTo>
                  <a:cubicBezTo>
                    <a:pt x="1914" y="3328"/>
                    <a:pt x="1964" y="3321"/>
                    <a:pt x="2007" y="3314"/>
                  </a:cubicBezTo>
                  <a:lnTo>
                    <a:pt x="1914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3" name="Google Shape;27853;p48"/>
            <p:cNvSpPr/>
            <p:nvPr/>
          </p:nvSpPr>
          <p:spPr>
            <a:xfrm>
              <a:off x="2826378" y="3265326"/>
              <a:ext cx="433357" cy="81456"/>
            </a:xfrm>
            <a:custGeom>
              <a:avLst/>
              <a:gdLst/>
              <a:ahLst/>
              <a:cxnLst/>
              <a:rect l="l" t="t" r="r" b="b"/>
              <a:pathLst>
                <a:path w="8741" h="1643" extrusionOk="0">
                  <a:moveTo>
                    <a:pt x="8670" y="0"/>
                  </a:moveTo>
                  <a:lnTo>
                    <a:pt x="1" y="1007"/>
                  </a:lnTo>
                  <a:lnTo>
                    <a:pt x="72" y="1643"/>
                  </a:lnTo>
                  <a:lnTo>
                    <a:pt x="8741" y="636"/>
                  </a:lnTo>
                  <a:lnTo>
                    <a:pt x="86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4" name="Google Shape;27854;p48"/>
            <p:cNvSpPr/>
            <p:nvPr/>
          </p:nvSpPr>
          <p:spPr>
            <a:xfrm>
              <a:off x="2575377" y="3081948"/>
              <a:ext cx="330732" cy="139164"/>
            </a:xfrm>
            <a:custGeom>
              <a:avLst/>
              <a:gdLst/>
              <a:ahLst/>
              <a:cxnLst/>
              <a:rect l="l" t="t" r="r" b="b"/>
              <a:pathLst>
                <a:path w="6671" h="2807" extrusionOk="0">
                  <a:moveTo>
                    <a:pt x="6442" y="0"/>
                  </a:moveTo>
                  <a:lnTo>
                    <a:pt x="1" y="2085"/>
                  </a:lnTo>
                  <a:lnTo>
                    <a:pt x="236" y="2807"/>
                  </a:lnTo>
                  <a:lnTo>
                    <a:pt x="6670" y="722"/>
                  </a:lnTo>
                  <a:lnTo>
                    <a:pt x="64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5" name="Google Shape;27855;p48"/>
            <p:cNvSpPr/>
            <p:nvPr/>
          </p:nvSpPr>
          <p:spPr>
            <a:xfrm>
              <a:off x="2364383" y="3171133"/>
              <a:ext cx="229098" cy="126423"/>
            </a:xfrm>
            <a:custGeom>
              <a:avLst/>
              <a:gdLst/>
              <a:ahLst/>
              <a:cxnLst/>
              <a:rect l="l" t="t" r="r" b="b"/>
              <a:pathLst>
                <a:path w="4621" h="2550" extrusionOk="0">
                  <a:moveTo>
                    <a:pt x="4228" y="1"/>
                  </a:moveTo>
                  <a:lnTo>
                    <a:pt x="679" y="986"/>
                  </a:lnTo>
                  <a:cubicBezTo>
                    <a:pt x="251" y="1115"/>
                    <a:pt x="1" y="1572"/>
                    <a:pt x="143" y="1986"/>
                  </a:cubicBezTo>
                  <a:cubicBezTo>
                    <a:pt x="250" y="2334"/>
                    <a:pt x="560" y="2550"/>
                    <a:pt x="896" y="2550"/>
                  </a:cubicBezTo>
                  <a:cubicBezTo>
                    <a:pt x="987" y="2550"/>
                    <a:pt x="1080" y="2534"/>
                    <a:pt x="1172" y="2500"/>
                  </a:cubicBezTo>
                  <a:lnTo>
                    <a:pt x="4621" y="1215"/>
                  </a:lnTo>
                  <a:lnTo>
                    <a:pt x="42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6" name="Google Shape;27856;p48"/>
            <p:cNvSpPr/>
            <p:nvPr/>
          </p:nvSpPr>
          <p:spPr>
            <a:xfrm>
              <a:off x="2864947" y="3070595"/>
              <a:ext cx="60237" cy="60237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1"/>
                  </a:moveTo>
                  <a:cubicBezTo>
                    <a:pt x="272" y="1"/>
                    <a:pt x="1" y="272"/>
                    <a:pt x="1" y="608"/>
                  </a:cubicBezTo>
                  <a:cubicBezTo>
                    <a:pt x="1" y="943"/>
                    <a:pt x="272" y="1215"/>
                    <a:pt x="608" y="1215"/>
                  </a:cubicBezTo>
                  <a:cubicBezTo>
                    <a:pt x="936" y="1215"/>
                    <a:pt x="1215" y="943"/>
                    <a:pt x="1215" y="608"/>
                  </a:cubicBezTo>
                  <a:cubicBezTo>
                    <a:pt x="1215" y="272"/>
                    <a:pt x="936" y="1"/>
                    <a:pt x="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7" name="Google Shape;27857;p48"/>
            <p:cNvSpPr/>
            <p:nvPr/>
          </p:nvSpPr>
          <p:spPr>
            <a:xfrm>
              <a:off x="2878085" y="3085071"/>
              <a:ext cx="33663" cy="32077"/>
            </a:xfrm>
            <a:custGeom>
              <a:avLst/>
              <a:gdLst/>
              <a:ahLst/>
              <a:cxnLst/>
              <a:rect l="l" t="t" r="r" b="b"/>
              <a:pathLst>
                <a:path w="679" h="647" extrusionOk="0">
                  <a:moveTo>
                    <a:pt x="329" y="0"/>
                  </a:moveTo>
                  <a:cubicBezTo>
                    <a:pt x="319" y="0"/>
                    <a:pt x="310" y="1"/>
                    <a:pt x="300" y="2"/>
                  </a:cubicBezTo>
                  <a:cubicBezTo>
                    <a:pt x="122" y="23"/>
                    <a:pt x="0" y="180"/>
                    <a:pt x="22" y="359"/>
                  </a:cubicBezTo>
                  <a:cubicBezTo>
                    <a:pt x="35" y="524"/>
                    <a:pt x="177" y="647"/>
                    <a:pt x="340" y="647"/>
                  </a:cubicBezTo>
                  <a:cubicBezTo>
                    <a:pt x="353" y="647"/>
                    <a:pt x="366" y="646"/>
                    <a:pt x="379" y="644"/>
                  </a:cubicBezTo>
                  <a:cubicBezTo>
                    <a:pt x="557" y="630"/>
                    <a:pt x="678" y="466"/>
                    <a:pt x="657" y="287"/>
                  </a:cubicBezTo>
                  <a:cubicBezTo>
                    <a:pt x="644" y="118"/>
                    <a:pt x="496" y="0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8" name="Google Shape;27858;p48"/>
            <p:cNvSpPr/>
            <p:nvPr/>
          </p:nvSpPr>
          <p:spPr>
            <a:xfrm>
              <a:off x="2809373" y="2963365"/>
              <a:ext cx="447536" cy="57758"/>
            </a:xfrm>
            <a:custGeom>
              <a:avLst/>
              <a:gdLst/>
              <a:ahLst/>
              <a:cxnLst/>
              <a:rect l="l" t="t" r="r" b="b"/>
              <a:pathLst>
                <a:path w="9027" h="1165" extrusionOk="0">
                  <a:moveTo>
                    <a:pt x="9013" y="0"/>
                  </a:moveTo>
                  <a:lnTo>
                    <a:pt x="1" y="1043"/>
                  </a:lnTo>
                  <a:lnTo>
                    <a:pt x="15" y="1164"/>
                  </a:lnTo>
                  <a:lnTo>
                    <a:pt x="9027" y="121"/>
                  </a:lnTo>
                  <a:lnTo>
                    <a:pt x="90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9" name="Google Shape;27859;p48"/>
            <p:cNvSpPr/>
            <p:nvPr/>
          </p:nvSpPr>
          <p:spPr>
            <a:xfrm>
              <a:off x="2844770" y="3272018"/>
              <a:ext cx="401875" cy="52800"/>
            </a:xfrm>
            <a:custGeom>
              <a:avLst/>
              <a:gdLst/>
              <a:ahLst/>
              <a:cxnLst/>
              <a:rect l="l" t="t" r="r" b="b"/>
              <a:pathLst>
                <a:path w="8106" h="1065" extrusionOk="0">
                  <a:moveTo>
                    <a:pt x="8092" y="1"/>
                  </a:moveTo>
                  <a:lnTo>
                    <a:pt x="1" y="936"/>
                  </a:lnTo>
                  <a:lnTo>
                    <a:pt x="15" y="1065"/>
                  </a:lnTo>
                  <a:lnTo>
                    <a:pt x="8106" y="122"/>
                  </a:lnTo>
                  <a:lnTo>
                    <a:pt x="80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0" name="Google Shape;27860;p48"/>
            <p:cNvSpPr/>
            <p:nvPr/>
          </p:nvSpPr>
          <p:spPr>
            <a:xfrm>
              <a:off x="2693267" y="2911311"/>
              <a:ext cx="735730" cy="91718"/>
            </a:xfrm>
            <a:custGeom>
              <a:avLst/>
              <a:gdLst/>
              <a:ahLst/>
              <a:cxnLst/>
              <a:rect l="l" t="t" r="r" b="b"/>
              <a:pathLst>
                <a:path w="14840" h="1850" extrusionOk="0">
                  <a:moveTo>
                    <a:pt x="14825" y="0"/>
                  </a:moveTo>
                  <a:lnTo>
                    <a:pt x="1" y="1721"/>
                  </a:lnTo>
                  <a:lnTo>
                    <a:pt x="15" y="1850"/>
                  </a:lnTo>
                  <a:lnTo>
                    <a:pt x="14839" y="129"/>
                  </a:lnTo>
                  <a:lnTo>
                    <a:pt x="148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1" name="Google Shape;27861;p48"/>
            <p:cNvSpPr/>
            <p:nvPr/>
          </p:nvSpPr>
          <p:spPr>
            <a:xfrm>
              <a:off x="2787808" y="2586596"/>
              <a:ext cx="390869" cy="353636"/>
            </a:xfrm>
            <a:custGeom>
              <a:avLst/>
              <a:gdLst/>
              <a:ahLst/>
              <a:cxnLst/>
              <a:rect l="l" t="t" r="r" b="b"/>
              <a:pathLst>
                <a:path w="7884" h="7133" extrusionOk="0">
                  <a:moveTo>
                    <a:pt x="6828" y="130"/>
                  </a:moveTo>
                  <a:cubicBezTo>
                    <a:pt x="6957" y="130"/>
                    <a:pt x="7063" y="215"/>
                    <a:pt x="7077" y="345"/>
                  </a:cubicBezTo>
                  <a:lnTo>
                    <a:pt x="7734" y="5993"/>
                  </a:lnTo>
                  <a:cubicBezTo>
                    <a:pt x="7741" y="6129"/>
                    <a:pt x="7648" y="6243"/>
                    <a:pt x="7520" y="6265"/>
                  </a:cubicBezTo>
                  <a:lnTo>
                    <a:pt x="1064" y="7015"/>
                  </a:lnTo>
                  <a:cubicBezTo>
                    <a:pt x="1059" y="7015"/>
                    <a:pt x="1054" y="7015"/>
                    <a:pt x="1048" y="7015"/>
                  </a:cubicBezTo>
                  <a:cubicBezTo>
                    <a:pt x="920" y="7015"/>
                    <a:pt x="813" y="6931"/>
                    <a:pt x="793" y="6800"/>
                  </a:cubicBezTo>
                  <a:lnTo>
                    <a:pt x="143" y="1152"/>
                  </a:lnTo>
                  <a:cubicBezTo>
                    <a:pt x="136" y="1016"/>
                    <a:pt x="222" y="902"/>
                    <a:pt x="357" y="881"/>
                  </a:cubicBezTo>
                  <a:lnTo>
                    <a:pt x="6813" y="131"/>
                  </a:lnTo>
                  <a:cubicBezTo>
                    <a:pt x="6818" y="130"/>
                    <a:pt x="6823" y="130"/>
                    <a:pt x="6828" y="130"/>
                  </a:cubicBezTo>
                  <a:close/>
                  <a:moveTo>
                    <a:pt x="6844" y="0"/>
                  </a:moveTo>
                  <a:cubicBezTo>
                    <a:pt x="6831" y="0"/>
                    <a:pt x="6818" y="1"/>
                    <a:pt x="6805" y="2"/>
                  </a:cubicBezTo>
                  <a:lnTo>
                    <a:pt x="350" y="752"/>
                  </a:lnTo>
                  <a:cubicBezTo>
                    <a:pt x="143" y="773"/>
                    <a:pt x="0" y="959"/>
                    <a:pt x="29" y="1159"/>
                  </a:cubicBezTo>
                  <a:lnTo>
                    <a:pt x="679" y="6807"/>
                  </a:lnTo>
                  <a:cubicBezTo>
                    <a:pt x="705" y="6997"/>
                    <a:pt x="856" y="7132"/>
                    <a:pt x="1029" y="7132"/>
                  </a:cubicBezTo>
                  <a:cubicBezTo>
                    <a:pt x="1046" y="7132"/>
                    <a:pt x="1062" y="7131"/>
                    <a:pt x="1078" y="7129"/>
                  </a:cubicBezTo>
                  <a:lnTo>
                    <a:pt x="7534" y="6379"/>
                  </a:lnTo>
                  <a:cubicBezTo>
                    <a:pt x="7741" y="6365"/>
                    <a:pt x="7884" y="6172"/>
                    <a:pt x="7855" y="5979"/>
                  </a:cubicBezTo>
                  <a:lnTo>
                    <a:pt x="7205" y="324"/>
                  </a:lnTo>
                  <a:cubicBezTo>
                    <a:pt x="7185" y="137"/>
                    <a:pt x="7022" y="0"/>
                    <a:pt x="6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2" name="Google Shape;27862;p48"/>
            <p:cNvSpPr/>
            <p:nvPr/>
          </p:nvSpPr>
          <p:spPr>
            <a:xfrm>
              <a:off x="3113123" y="2788713"/>
              <a:ext cx="31928" cy="30292"/>
            </a:xfrm>
            <a:custGeom>
              <a:avLst/>
              <a:gdLst/>
              <a:ahLst/>
              <a:cxnLst/>
              <a:rect l="l" t="t" r="r" b="b"/>
              <a:pathLst>
                <a:path w="644" h="611" extrusionOk="0">
                  <a:moveTo>
                    <a:pt x="327" y="0"/>
                  </a:moveTo>
                  <a:cubicBezTo>
                    <a:pt x="314" y="0"/>
                    <a:pt x="300" y="1"/>
                    <a:pt x="286" y="3"/>
                  </a:cubicBezTo>
                  <a:cubicBezTo>
                    <a:pt x="122" y="17"/>
                    <a:pt x="1" y="167"/>
                    <a:pt x="15" y="338"/>
                  </a:cubicBezTo>
                  <a:cubicBezTo>
                    <a:pt x="35" y="500"/>
                    <a:pt x="170" y="611"/>
                    <a:pt x="329" y="611"/>
                  </a:cubicBezTo>
                  <a:cubicBezTo>
                    <a:pt x="338" y="611"/>
                    <a:pt x="348" y="610"/>
                    <a:pt x="358" y="610"/>
                  </a:cubicBezTo>
                  <a:cubicBezTo>
                    <a:pt x="529" y="588"/>
                    <a:pt x="643" y="438"/>
                    <a:pt x="622" y="267"/>
                  </a:cubicBezTo>
                  <a:cubicBezTo>
                    <a:pt x="609" y="109"/>
                    <a:pt x="481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3" name="Google Shape;27863;p48"/>
            <p:cNvSpPr/>
            <p:nvPr/>
          </p:nvSpPr>
          <p:spPr>
            <a:xfrm>
              <a:off x="3118774" y="2837247"/>
              <a:ext cx="31928" cy="30341"/>
            </a:xfrm>
            <a:custGeom>
              <a:avLst/>
              <a:gdLst/>
              <a:ahLst/>
              <a:cxnLst/>
              <a:rect l="l" t="t" r="r" b="b"/>
              <a:pathLst>
                <a:path w="644" h="612" extrusionOk="0">
                  <a:moveTo>
                    <a:pt x="315" y="1"/>
                  </a:moveTo>
                  <a:cubicBezTo>
                    <a:pt x="306" y="1"/>
                    <a:pt x="296" y="1"/>
                    <a:pt x="287" y="2"/>
                  </a:cubicBezTo>
                  <a:cubicBezTo>
                    <a:pt x="115" y="23"/>
                    <a:pt x="1" y="173"/>
                    <a:pt x="22" y="345"/>
                  </a:cubicBezTo>
                  <a:cubicBezTo>
                    <a:pt x="36" y="496"/>
                    <a:pt x="164" y="611"/>
                    <a:pt x="319" y="611"/>
                  </a:cubicBezTo>
                  <a:cubicBezTo>
                    <a:pt x="332" y="611"/>
                    <a:pt x="345" y="611"/>
                    <a:pt x="358" y="609"/>
                  </a:cubicBezTo>
                  <a:cubicBezTo>
                    <a:pt x="529" y="595"/>
                    <a:pt x="644" y="438"/>
                    <a:pt x="629" y="273"/>
                  </a:cubicBezTo>
                  <a:cubicBezTo>
                    <a:pt x="609" y="112"/>
                    <a:pt x="474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4" name="Google Shape;27864;p48"/>
            <p:cNvSpPr/>
            <p:nvPr/>
          </p:nvSpPr>
          <p:spPr>
            <a:xfrm>
              <a:off x="2812943" y="2792381"/>
              <a:ext cx="271586" cy="117201"/>
            </a:xfrm>
            <a:custGeom>
              <a:avLst/>
              <a:gdLst/>
              <a:ahLst/>
              <a:cxnLst/>
              <a:rect l="l" t="t" r="r" b="b"/>
              <a:pathLst>
                <a:path w="5478" h="2364" extrusionOk="0">
                  <a:moveTo>
                    <a:pt x="5199" y="0"/>
                  </a:moveTo>
                  <a:lnTo>
                    <a:pt x="0" y="593"/>
                  </a:lnTo>
                  <a:lnTo>
                    <a:pt x="7" y="721"/>
                  </a:lnTo>
                  <a:lnTo>
                    <a:pt x="5092" y="129"/>
                  </a:lnTo>
                  <a:lnTo>
                    <a:pt x="5349" y="2364"/>
                  </a:lnTo>
                  <a:lnTo>
                    <a:pt x="5477" y="2342"/>
                  </a:lnTo>
                  <a:lnTo>
                    <a:pt x="51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5" name="Google Shape;27865;p48"/>
            <p:cNvSpPr/>
            <p:nvPr/>
          </p:nvSpPr>
          <p:spPr>
            <a:xfrm>
              <a:off x="2815074" y="2812162"/>
              <a:ext cx="255275" cy="35845"/>
            </a:xfrm>
            <a:custGeom>
              <a:avLst/>
              <a:gdLst/>
              <a:ahLst/>
              <a:cxnLst/>
              <a:rect l="l" t="t" r="r" b="b"/>
              <a:pathLst>
                <a:path w="5149" h="723" extrusionOk="0">
                  <a:moveTo>
                    <a:pt x="5134" y="1"/>
                  </a:moveTo>
                  <a:lnTo>
                    <a:pt x="0" y="601"/>
                  </a:lnTo>
                  <a:lnTo>
                    <a:pt x="14" y="722"/>
                  </a:lnTo>
                  <a:lnTo>
                    <a:pt x="5149" y="129"/>
                  </a:lnTo>
                  <a:lnTo>
                    <a:pt x="51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6" name="Google Shape;27866;p48"/>
            <p:cNvSpPr/>
            <p:nvPr/>
          </p:nvSpPr>
          <p:spPr>
            <a:xfrm>
              <a:off x="2817900" y="2854499"/>
              <a:ext cx="259538" cy="34754"/>
            </a:xfrm>
            <a:custGeom>
              <a:avLst/>
              <a:gdLst/>
              <a:ahLst/>
              <a:cxnLst/>
              <a:rect l="l" t="t" r="r" b="b"/>
              <a:pathLst>
                <a:path w="5235" h="701" extrusionOk="0">
                  <a:moveTo>
                    <a:pt x="2288" y="1"/>
                  </a:moveTo>
                  <a:cubicBezTo>
                    <a:pt x="2278" y="1"/>
                    <a:pt x="2267" y="2"/>
                    <a:pt x="2257" y="4"/>
                  </a:cubicBezTo>
                  <a:lnTo>
                    <a:pt x="0" y="261"/>
                  </a:lnTo>
                  <a:lnTo>
                    <a:pt x="14" y="389"/>
                  </a:lnTo>
                  <a:lnTo>
                    <a:pt x="2278" y="125"/>
                  </a:lnTo>
                  <a:cubicBezTo>
                    <a:pt x="2314" y="125"/>
                    <a:pt x="2335" y="147"/>
                    <a:pt x="2350" y="182"/>
                  </a:cubicBezTo>
                  <a:lnTo>
                    <a:pt x="2392" y="539"/>
                  </a:lnTo>
                  <a:cubicBezTo>
                    <a:pt x="2399" y="634"/>
                    <a:pt x="2471" y="700"/>
                    <a:pt x="2562" y="700"/>
                  </a:cubicBezTo>
                  <a:cubicBezTo>
                    <a:pt x="2574" y="700"/>
                    <a:pt x="2587" y="699"/>
                    <a:pt x="2599" y="697"/>
                  </a:cubicBezTo>
                  <a:lnTo>
                    <a:pt x="5234" y="397"/>
                  </a:lnTo>
                  <a:lnTo>
                    <a:pt x="5213" y="268"/>
                  </a:lnTo>
                  <a:lnTo>
                    <a:pt x="2578" y="575"/>
                  </a:lnTo>
                  <a:cubicBezTo>
                    <a:pt x="2542" y="575"/>
                    <a:pt x="2521" y="554"/>
                    <a:pt x="2507" y="518"/>
                  </a:cubicBezTo>
                  <a:lnTo>
                    <a:pt x="2464" y="161"/>
                  </a:lnTo>
                  <a:cubicBezTo>
                    <a:pt x="2457" y="78"/>
                    <a:pt x="237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7" name="Google Shape;27867;p48"/>
            <p:cNvSpPr/>
            <p:nvPr/>
          </p:nvSpPr>
          <p:spPr>
            <a:xfrm>
              <a:off x="2798417" y="2523289"/>
              <a:ext cx="291070" cy="62368"/>
            </a:xfrm>
            <a:custGeom>
              <a:avLst/>
              <a:gdLst/>
              <a:ahLst/>
              <a:cxnLst/>
              <a:rect l="l" t="t" r="r" b="b"/>
              <a:pathLst>
                <a:path w="5871" h="1258" extrusionOk="0">
                  <a:moveTo>
                    <a:pt x="5806" y="1"/>
                  </a:moveTo>
                  <a:lnTo>
                    <a:pt x="0" y="679"/>
                  </a:lnTo>
                  <a:lnTo>
                    <a:pt x="65" y="1258"/>
                  </a:lnTo>
                  <a:lnTo>
                    <a:pt x="5870" y="579"/>
                  </a:lnTo>
                  <a:lnTo>
                    <a:pt x="58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8" name="Google Shape;27868;p48"/>
            <p:cNvSpPr/>
            <p:nvPr/>
          </p:nvSpPr>
          <p:spPr>
            <a:xfrm>
              <a:off x="2856817" y="2458693"/>
              <a:ext cx="75804" cy="71987"/>
            </a:xfrm>
            <a:custGeom>
              <a:avLst/>
              <a:gdLst/>
              <a:ahLst/>
              <a:cxnLst/>
              <a:rect l="l" t="t" r="r" b="b"/>
              <a:pathLst>
                <a:path w="1529" h="1452" extrusionOk="0">
                  <a:moveTo>
                    <a:pt x="758" y="0"/>
                  </a:moveTo>
                  <a:cubicBezTo>
                    <a:pt x="732" y="0"/>
                    <a:pt x="706" y="1"/>
                    <a:pt x="679" y="4"/>
                  </a:cubicBezTo>
                  <a:cubicBezTo>
                    <a:pt x="279" y="54"/>
                    <a:pt x="1" y="411"/>
                    <a:pt x="44" y="811"/>
                  </a:cubicBezTo>
                  <a:cubicBezTo>
                    <a:pt x="90" y="1178"/>
                    <a:pt x="404" y="1451"/>
                    <a:pt x="771" y="1451"/>
                  </a:cubicBezTo>
                  <a:cubicBezTo>
                    <a:pt x="797" y="1451"/>
                    <a:pt x="824" y="1450"/>
                    <a:pt x="850" y="1447"/>
                  </a:cubicBezTo>
                  <a:cubicBezTo>
                    <a:pt x="1243" y="1397"/>
                    <a:pt x="1529" y="1040"/>
                    <a:pt x="1486" y="640"/>
                  </a:cubicBezTo>
                  <a:cubicBezTo>
                    <a:pt x="1439" y="273"/>
                    <a:pt x="1125" y="0"/>
                    <a:pt x="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9" name="Google Shape;27869;p48"/>
            <p:cNvSpPr/>
            <p:nvPr/>
          </p:nvSpPr>
          <p:spPr>
            <a:xfrm>
              <a:off x="2880911" y="2481398"/>
              <a:ext cx="27664" cy="26474"/>
            </a:xfrm>
            <a:custGeom>
              <a:avLst/>
              <a:gdLst/>
              <a:ahLst/>
              <a:cxnLst/>
              <a:rect l="l" t="t" r="r" b="b"/>
              <a:pathLst>
                <a:path w="558" h="534" extrusionOk="0">
                  <a:moveTo>
                    <a:pt x="283" y="1"/>
                  </a:moveTo>
                  <a:cubicBezTo>
                    <a:pt x="270" y="1"/>
                    <a:pt x="257" y="1"/>
                    <a:pt x="243" y="3"/>
                  </a:cubicBezTo>
                  <a:cubicBezTo>
                    <a:pt x="107" y="25"/>
                    <a:pt x="0" y="153"/>
                    <a:pt x="15" y="296"/>
                  </a:cubicBezTo>
                  <a:cubicBezTo>
                    <a:pt x="28" y="430"/>
                    <a:pt x="142" y="533"/>
                    <a:pt x="281" y="533"/>
                  </a:cubicBezTo>
                  <a:cubicBezTo>
                    <a:pt x="289" y="533"/>
                    <a:pt x="298" y="533"/>
                    <a:pt x="307" y="532"/>
                  </a:cubicBezTo>
                  <a:cubicBezTo>
                    <a:pt x="450" y="510"/>
                    <a:pt x="557" y="389"/>
                    <a:pt x="543" y="232"/>
                  </a:cubicBezTo>
                  <a:cubicBezTo>
                    <a:pt x="523" y="101"/>
                    <a:pt x="420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70" name="Google Shape;27870;p48"/>
          <p:cNvSpPr/>
          <p:nvPr/>
        </p:nvSpPr>
        <p:spPr>
          <a:xfrm rot="3574749">
            <a:off x="5495258" y="3603920"/>
            <a:ext cx="1101212" cy="205877"/>
          </a:xfrm>
          <a:custGeom>
            <a:avLst/>
            <a:gdLst/>
            <a:ahLst/>
            <a:cxnLst/>
            <a:rect l="l" t="t" r="r" b="b"/>
            <a:pathLst>
              <a:path w="51344" h="9599" extrusionOk="0">
                <a:moveTo>
                  <a:pt x="640" y="617"/>
                </a:moveTo>
                <a:cubicBezTo>
                  <a:pt x="740" y="617"/>
                  <a:pt x="840" y="622"/>
                  <a:pt x="936" y="644"/>
                </a:cubicBezTo>
                <a:cubicBezTo>
                  <a:pt x="929" y="929"/>
                  <a:pt x="936" y="1215"/>
                  <a:pt x="929" y="1501"/>
                </a:cubicBezTo>
                <a:cubicBezTo>
                  <a:pt x="892" y="1505"/>
                  <a:pt x="850" y="1507"/>
                  <a:pt x="806" y="1507"/>
                </a:cubicBezTo>
                <a:cubicBezTo>
                  <a:pt x="625" y="1507"/>
                  <a:pt x="403" y="1472"/>
                  <a:pt x="265" y="1415"/>
                </a:cubicBezTo>
                <a:cubicBezTo>
                  <a:pt x="315" y="1158"/>
                  <a:pt x="315" y="879"/>
                  <a:pt x="315" y="622"/>
                </a:cubicBezTo>
                <a:lnTo>
                  <a:pt x="344" y="622"/>
                </a:lnTo>
                <a:cubicBezTo>
                  <a:pt x="440" y="622"/>
                  <a:pt x="540" y="617"/>
                  <a:pt x="640" y="617"/>
                </a:cubicBezTo>
                <a:close/>
                <a:moveTo>
                  <a:pt x="2274" y="617"/>
                </a:moveTo>
                <a:cubicBezTo>
                  <a:pt x="2375" y="617"/>
                  <a:pt x="2475" y="622"/>
                  <a:pt x="2572" y="644"/>
                </a:cubicBezTo>
                <a:cubicBezTo>
                  <a:pt x="2564" y="929"/>
                  <a:pt x="2572" y="1215"/>
                  <a:pt x="2564" y="1501"/>
                </a:cubicBezTo>
                <a:cubicBezTo>
                  <a:pt x="2526" y="1505"/>
                  <a:pt x="2483" y="1507"/>
                  <a:pt x="2439" y="1507"/>
                </a:cubicBezTo>
                <a:cubicBezTo>
                  <a:pt x="2255" y="1507"/>
                  <a:pt x="2038" y="1472"/>
                  <a:pt x="1900" y="1415"/>
                </a:cubicBezTo>
                <a:cubicBezTo>
                  <a:pt x="1950" y="1158"/>
                  <a:pt x="1950" y="879"/>
                  <a:pt x="1950" y="622"/>
                </a:cubicBezTo>
                <a:lnTo>
                  <a:pt x="1972" y="622"/>
                </a:lnTo>
                <a:cubicBezTo>
                  <a:pt x="2072" y="622"/>
                  <a:pt x="2173" y="617"/>
                  <a:pt x="2274" y="617"/>
                </a:cubicBezTo>
                <a:close/>
                <a:moveTo>
                  <a:pt x="3907" y="617"/>
                </a:moveTo>
                <a:cubicBezTo>
                  <a:pt x="4007" y="617"/>
                  <a:pt x="4107" y="622"/>
                  <a:pt x="4207" y="644"/>
                </a:cubicBezTo>
                <a:cubicBezTo>
                  <a:pt x="4200" y="929"/>
                  <a:pt x="4207" y="1215"/>
                  <a:pt x="4200" y="1501"/>
                </a:cubicBezTo>
                <a:cubicBezTo>
                  <a:pt x="4161" y="1505"/>
                  <a:pt x="4118" y="1507"/>
                  <a:pt x="4074" y="1507"/>
                </a:cubicBezTo>
                <a:cubicBezTo>
                  <a:pt x="3890" y="1507"/>
                  <a:pt x="3674" y="1472"/>
                  <a:pt x="3536" y="1415"/>
                </a:cubicBezTo>
                <a:cubicBezTo>
                  <a:pt x="3578" y="1158"/>
                  <a:pt x="3578" y="879"/>
                  <a:pt x="3578" y="622"/>
                </a:cubicBezTo>
                <a:lnTo>
                  <a:pt x="3607" y="622"/>
                </a:lnTo>
                <a:cubicBezTo>
                  <a:pt x="3707" y="622"/>
                  <a:pt x="3807" y="617"/>
                  <a:pt x="3907" y="617"/>
                </a:cubicBezTo>
                <a:close/>
                <a:moveTo>
                  <a:pt x="5540" y="617"/>
                </a:moveTo>
                <a:cubicBezTo>
                  <a:pt x="5640" y="617"/>
                  <a:pt x="5742" y="622"/>
                  <a:pt x="5842" y="644"/>
                </a:cubicBezTo>
                <a:cubicBezTo>
                  <a:pt x="5828" y="929"/>
                  <a:pt x="5849" y="1215"/>
                  <a:pt x="5828" y="1501"/>
                </a:cubicBezTo>
                <a:cubicBezTo>
                  <a:pt x="5790" y="1505"/>
                  <a:pt x="5749" y="1507"/>
                  <a:pt x="5706" y="1507"/>
                </a:cubicBezTo>
                <a:cubicBezTo>
                  <a:pt x="5526" y="1507"/>
                  <a:pt x="5309" y="1472"/>
                  <a:pt x="5171" y="1415"/>
                </a:cubicBezTo>
                <a:cubicBezTo>
                  <a:pt x="5214" y="1158"/>
                  <a:pt x="5214" y="879"/>
                  <a:pt x="5214" y="622"/>
                </a:cubicBezTo>
                <a:lnTo>
                  <a:pt x="5242" y="622"/>
                </a:lnTo>
                <a:cubicBezTo>
                  <a:pt x="5339" y="622"/>
                  <a:pt x="5439" y="617"/>
                  <a:pt x="5540" y="617"/>
                </a:cubicBezTo>
                <a:close/>
                <a:moveTo>
                  <a:pt x="7174" y="617"/>
                </a:moveTo>
                <a:cubicBezTo>
                  <a:pt x="7274" y="617"/>
                  <a:pt x="7374" y="622"/>
                  <a:pt x="7470" y="644"/>
                </a:cubicBezTo>
                <a:cubicBezTo>
                  <a:pt x="7463" y="929"/>
                  <a:pt x="7485" y="1215"/>
                  <a:pt x="7463" y="1501"/>
                </a:cubicBezTo>
                <a:cubicBezTo>
                  <a:pt x="7426" y="1505"/>
                  <a:pt x="7384" y="1507"/>
                  <a:pt x="7340" y="1507"/>
                </a:cubicBezTo>
                <a:cubicBezTo>
                  <a:pt x="7159" y="1507"/>
                  <a:pt x="6938" y="1472"/>
                  <a:pt x="6806" y="1415"/>
                </a:cubicBezTo>
                <a:cubicBezTo>
                  <a:pt x="6849" y="1158"/>
                  <a:pt x="6849" y="879"/>
                  <a:pt x="6849" y="622"/>
                </a:cubicBezTo>
                <a:lnTo>
                  <a:pt x="6878" y="622"/>
                </a:lnTo>
                <a:cubicBezTo>
                  <a:pt x="6974" y="622"/>
                  <a:pt x="7074" y="617"/>
                  <a:pt x="7174" y="617"/>
                </a:cubicBezTo>
                <a:close/>
                <a:moveTo>
                  <a:pt x="8808" y="617"/>
                </a:moveTo>
                <a:cubicBezTo>
                  <a:pt x="8909" y="617"/>
                  <a:pt x="9009" y="622"/>
                  <a:pt x="9105" y="644"/>
                </a:cubicBezTo>
                <a:cubicBezTo>
                  <a:pt x="9098" y="929"/>
                  <a:pt x="9113" y="1215"/>
                  <a:pt x="9098" y="1501"/>
                </a:cubicBezTo>
                <a:cubicBezTo>
                  <a:pt x="9059" y="1505"/>
                  <a:pt x="9017" y="1507"/>
                  <a:pt x="8973" y="1507"/>
                </a:cubicBezTo>
                <a:cubicBezTo>
                  <a:pt x="8789" y="1507"/>
                  <a:pt x="8572" y="1472"/>
                  <a:pt x="8434" y="1415"/>
                </a:cubicBezTo>
                <a:cubicBezTo>
                  <a:pt x="8484" y="1158"/>
                  <a:pt x="8484" y="879"/>
                  <a:pt x="8484" y="622"/>
                </a:cubicBezTo>
                <a:lnTo>
                  <a:pt x="8506" y="622"/>
                </a:lnTo>
                <a:cubicBezTo>
                  <a:pt x="8606" y="622"/>
                  <a:pt x="8707" y="617"/>
                  <a:pt x="8808" y="617"/>
                </a:cubicBezTo>
                <a:close/>
                <a:moveTo>
                  <a:pt x="10441" y="617"/>
                </a:moveTo>
                <a:cubicBezTo>
                  <a:pt x="10541" y="617"/>
                  <a:pt x="10641" y="622"/>
                  <a:pt x="10741" y="644"/>
                </a:cubicBezTo>
                <a:cubicBezTo>
                  <a:pt x="10726" y="929"/>
                  <a:pt x="10748" y="1215"/>
                  <a:pt x="10726" y="1501"/>
                </a:cubicBezTo>
                <a:cubicBezTo>
                  <a:pt x="10689" y="1505"/>
                  <a:pt x="10648" y="1507"/>
                  <a:pt x="10604" y="1507"/>
                </a:cubicBezTo>
                <a:cubicBezTo>
                  <a:pt x="10424" y="1507"/>
                  <a:pt x="10208" y="1472"/>
                  <a:pt x="10070" y="1415"/>
                </a:cubicBezTo>
                <a:cubicBezTo>
                  <a:pt x="10112" y="1158"/>
                  <a:pt x="10112" y="879"/>
                  <a:pt x="10112" y="622"/>
                </a:cubicBezTo>
                <a:lnTo>
                  <a:pt x="10141" y="622"/>
                </a:lnTo>
                <a:cubicBezTo>
                  <a:pt x="10241" y="622"/>
                  <a:pt x="10341" y="617"/>
                  <a:pt x="10441" y="617"/>
                </a:cubicBezTo>
                <a:close/>
                <a:moveTo>
                  <a:pt x="12073" y="617"/>
                </a:moveTo>
                <a:cubicBezTo>
                  <a:pt x="12174" y="617"/>
                  <a:pt x="12276" y="622"/>
                  <a:pt x="12376" y="644"/>
                </a:cubicBezTo>
                <a:cubicBezTo>
                  <a:pt x="12362" y="929"/>
                  <a:pt x="12383" y="1215"/>
                  <a:pt x="12362" y="1501"/>
                </a:cubicBezTo>
                <a:cubicBezTo>
                  <a:pt x="12324" y="1505"/>
                  <a:pt x="12283" y="1507"/>
                  <a:pt x="12239" y="1507"/>
                </a:cubicBezTo>
                <a:cubicBezTo>
                  <a:pt x="12060" y="1507"/>
                  <a:pt x="11843" y="1472"/>
                  <a:pt x="11705" y="1415"/>
                </a:cubicBezTo>
                <a:cubicBezTo>
                  <a:pt x="11748" y="1158"/>
                  <a:pt x="11748" y="879"/>
                  <a:pt x="11748" y="622"/>
                </a:cubicBezTo>
                <a:lnTo>
                  <a:pt x="11776" y="622"/>
                </a:lnTo>
                <a:cubicBezTo>
                  <a:pt x="11873" y="622"/>
                  <a:pt x="11973" y="617"/>
                  <a:pt x="12073" y="617"/>
                </a:cubicBezTo>
                <a:close/>
                <a:moveTo>
                  <a:pt x="13565" y="617"/>
                </a:moveTo>
                <a:cubicBezTo>
                  <a:pt x="13665" y="617"/>
                  <a:pt x="13765" y="622"/>
                  <a:pt x="13861" y="644"/>
                </a:cubicBezTo>
                <a:cubicBezTo>
                  <a:pt x="13854" y="929"/>
                  <a:pt x="13876" y="1215"/>
                  <a:pt x="13854" y="1501"/>
                </a:cubicBezTo>
                <a:cubicBezTo>
                  <a:pt x="13817" y="1505"/>
                  <a:pt x="13775" y="1507"/>
                  <a:pt x="13731" y="1507"/>
                </a:cubicBezTo>
                <a:cubicBezTo>
                  <a:pt x="13550" y="1507"/>
                  <a:pt x="13330" y="1472"/>
                  <a:pt x="13197" y="1415"/>
                </a:cubicBezTo>
                <a:cubicBezTo>
                  <a:pt x="13240" y="1158"/>
                  <a:pt x="13240" y="879"/>
                  <a:pt x="13240" y="622"/>
                </a:cubicBezTo>
                <a:lnTo>
                  <a:pt x="13269" y="622"/>
                </a:lnTo>
                <a:cubicBezTo>
                  <a:pt x="13365" y="622"/>
                  <a:pt x="13465" y="617"/>
                  <a:pt x="13565" y="617"/>
                </a:cubicBezTo>
                <a:close/>
                <a:moveTo>
                  <a:pt x="15199" y="617"/>
                </a:moveTo>
                <a:cubicBezTo>
                  <a:pt x="15300" y="617"/>
                  <a:pt x="15400" y="622"/>
                  <a:pt x="15497" y="644"/>
                </a:cubicBezTo>
                <a:cubicBezTo>
                  <a:pt x="15489" y="929"/>
                  <a:pt x="15504" y="1215"/>
                  <a:pt x="15489" y="1501"/>
                </a:cubicBezTo>
                <a:cubicBezTo>
                  <a:pt x="15451" y="1505"/>
                  <a:pt x="15408" y="1507"/>
                  <a:pt x="15364" y="1507"/>
                </a:cubicBezTo>
                <a:cubicBezTo>
                  <a:pt x="15180" y="1507"/>
                  <a:pt x="14963" y="1472"/>
                  <a:pt x="14825" y="1415"/>
                </a:cubicBezTo>
                <a:cubicBezTo>
                  <a:pt x="14875" y="1158"/>
                  <a:pt x="14875" y="879"/>
                  <a:pt x="14875" y="622"/>
                </a:cubicBezTo>
                <a:lnTo>
                  <a:pt x="14897" y="622"/>
                </a:lnTo>
                <a:cubicBezTo>
                  <a:pt x="14997" y="622"/>
                  <a:pt x="15098" y="617"/>
                  <a:pt x="15199" y="617"/>
                </a:cubicBezTo>
                <a:close/>
                <a:moveTo>
                  <a:pt x="16842" y="617"/>
                </a:moveTo>
                <a:cubicBezTo>
                  <a:pt x="16943" y="617"/>
                  <a:pt x="17043" y="622"/>
                  <a:pt x="17139" y="644"/>
                </a:cubicBezTo>
                <a:cubicBezTo>
                  <a:pt x="17132" y="929"/>
                  <a:pt x="17139" y="1215"/>
                  <a:pt x="17132" y="1501"/>
                </a:cubicBezTo>
                <a:cubicBezTo>
                  <a:pt x="17093" y="1505"/>
                  <a:pt x="17051" y="1507"/>
                  <a:pt x="17006" y="1507"/>
                </a:cubicBezTo>
                <a:cubicBezTo>
                  <a:pt x="16823" y="1507"/>
                  <a:pt x="16606" y="1472"/>
                  <a:pt x="16468" y="1415"/>
                </a:cubicBezTo>
                <a:cubicBezTo>
                  <a:pt x="16518" y="1158"/>
                  <a:pt x="16518" y="879"/>
                  <a:pt x="16518" y="622"/>
                </a:cubicBezTo>
                <a:lnTo>
                  <a:pt x="16539" y="622"/>
                </a:lnTo>
                <a:cubicBezTo>
                  <a:pt x="16639" y="622"/>
                  <a:pt x="16741" y="617"/>
                  <a:pt x="16842" y="617"/>
                </a:cubicBezTo>
                <a:close/>
                <a:moveTo>
                  <a:pt x="18474" y="617"/>
                </a:moveTo>
                <a:cubicBezTo>
                  <a:pt x="18574" y="617"/>
                  <a:pt x="18674" y="622"/>
                  <a:pt x="18774" y="644"/>
                </a:cubicBezTo>
                <a:cubicBezTo>
                  <a:pt x="18767" y="929"/>
                  <a:pt x="18774" y="1215"/>
                  <a:pt x="18767" y="1501"/>
                </a:cubicBezTo>
                <a:cubicBezTo>
                  <a:pt x="18728" y="1505"/>
                  <a:pt x="18686" y="1507"/>
                  <a:pt x="18641" y="1507"/>
                </a:cubicBezTo>
                <a:cubicBezTo>
                  <a:pt x="18458" y="1507"/>
                  <a:pt x="18241" y="1472"/>
                  <a:pt x="18103" y="1415"/>
                </a:cubicBezTo>
                <a:cubicBezTo>
                  <a:pt x="18146" y="1158"/>
                  <a:pt x="18146" y="879"/>
                  <a:pt x="18146" y="622"/>
                </a:cubicBezTo>
                <a:lnTo>
                  <a:pt x="18174" y="622"/>
                </a:lnTo>
                <a:cubicBezTo>
                  <a:pt x="18274" y="622"/>
                  <a:pt x="18374" y="617"/>
                  <a:pt x="18474" y="617"/>
                </a:cubicBezTo>
                <a:close/>
                <a:moveTo>
                  <a:pt x="20107" y="617"/>
                </a:moveTo>
                <a:cubicBezTo>
                  <a:pt x="20208" y="617"/>
                  <a:pt x="20310" y="622"/>
                  <a:pt x="20410" y="644"/>
                </a:cubicBezTo>
                <a:cubicBezTo>
                  <a:pt x="20395" y="929"/>
                  <a:pt x="20417" y="1215"/>
                  <a:pt x="20395" y="1501"/>
                </a:cubicBezTo>
                <a:cubicBezTo>
                  <a:pt x="20358" y="1505"/>
                  <a:pt x="20316" y="1507"/>
                  <a:pt x="20273" y="1507"/>
                </a:cubicBezTo>
                <a:cubicBezTo>
                  <a:pt x="20093" y="1507"/>
                  <a:pt x="19876" y="1472"/>
                  <a:pt x="19738" y="1415"/>
                </a:cubicBezTo>
                <a:cubicBezTo>
                  <a:pt x="19781" y="1158"/>
                  <a:pt x="19781" y="879"/>
                  <a:pt x="19781" y="622"/>
                </a:cubicBezTo>
                <a:lnTo>
                  <a:pt x="19810" y="622"/>
                </a:lnTo>
                <a:cubicBezTo>
                  <a:pt x="19906" y="622"/>
                  <a:pt x="20006" y="617"/>
                  <a:pt x="20107" y="617"/>
                </a:cubicBezTo>
                <a:close/>
                <a:moveTo>
                  <a:pt x="21741" y="617"/>
                </a:moveTo>
                <a:cubicBezTo>
                  <a:pt x="21841" y="617"/>
                  <a:pt x="21941" y="622"/>
                  <a:pt x="22038" y="644"/>
                </a:cubicBezTo>
                <a:cubicBezTo>
                  <a:pt x="22031" y="929"/>
                  <a:pt x="22052" y="1215"/>
                  <a:pt x="22031" y="1501"/>
                </a:cubicBezTo>
                <a:cubicBezTo>
                  <a:pt x="21993" y="1505"/>
                  <a:pt x="21951" y="1507"/>
                  <a:pt x="21908" y="1507"/>
                </a:cubicBezTo>
                <a:cubicBezTo>
                  <a:pt x="21726" y="1507"/>
                  <a:pt x="21506" y="1472"/>
                  <a:pt x="21374" y="1415"/>
                </a:cubicBezTo>
                <a:cubicBezTo>
                  <a:pt x="21416" y="1158"/>
                  <a:pt x="21416" y="879"/>
                  <a:pt x="21416" y="622"/>
                </a:cubicBezTo>
                <a:lnTo>
                  <a:pt x="21445" y="622"/>
                </a:lnTo>
                <a:cubicBezTo>
                  <a:pt x="21541" y="622"/>
                  <a:pt x="21641" y="617"/>
                  <a:pt x="21741" y="617"/>
                </a:cubicBezTo>
                <a:close/>
                <a:moveTo>
                  <a:pt x="23376" y="617"/>
                </a:moveTo>
                <a:cubicBezTo>
                  <a:pt x="23477" y="617"/>
                  <a:pt x="23577" y="622"/>
                  <a:pt x="23673" y="644"/>
                </a:cubicBezTo>
                <a:cubicBezTo>
                  <a:pt x="23666" y="929"/>
                  <a:pt x="23680" y="1215"/>
                  <a:pt x="23666" y="1501"/>
                </a:cubicBezTo>
                <a:cubicBezTo>
                  <a:pt x="23627" y="1505"/>
                  <a:pt x="23584" y="1507"/>
                  <a:pt x="23540" y="1507"/>
                </a:cubicBezTo>
                <a:cubicBezTo>
                  <a:pt x="23356" y="1507"/>
                  <a:pt x="23140" y="1472"/>
                  <a:pt x="23002" y="1415"/>
                </a:cubicBezTo>
                <a:cubicBezTo>
                  <a:pt x="23052" y="1158"/>
                  <a:pt x="23052" y="879"/>
                  <a:pt x="23052" y="622"/>
                </a:cubicBezTo>
                <a:lnTo>
                  <a:pt x="23073" y="622"/>
                </a:lnTo>
                <a:cubicBezTo>
                  <a:pt x="23173" y="622"/>
                  <a:pt x="23275" y="617"/>
                  <a:pt x="23376" y="617"/>
                </a:cubicBezTo>
                <a:close/>
                <a:moveTo>
                  <a:pt x="25008" y="617"/>
                </a:moveTo>
                <a:cubicBezTo>
                  <a:pt x="25108" y="617"/>
                  <a:pt x="25208" y="622"/>
                  <a:pt x="25308" y="644"/>
                </a:cubicBezTo>
                <a:cubicBezTo>
                  <a:pt x="25301" y="929"/>
                  <a:pt x="25315" y="1215"/>
                  <a:pt x="25301" y="1501"/>
                </a:cubicBezTo>
                <a:cubicBezTo>
                  <a:pt x="25262" y="1505"/>
                  <a:pt x="25220" y="1507"/>
                  <a:pt x="25175" y="1507"/>
                </a:cubicBezTo>
                <a:cubicBezTo>
                  <a:pt x="24992" y="1507"/>
                  <a:pt x="24775" y="1472"/>
                  <a:pt x="24637" y="1415"/>
                </a:cubicBezTo>
                <a:cubicBezTo>
                  <a:pt x="24680" y="1158"/>
                  <a:pt x="24680" y="879"/>
                  <a:pt x="24680" y="622"/>
                </a:cubicBezTo>
                <a:lnTo>
                  <a:pt x="24708" y="622"/>
                </a:lnTo>
                <a:cubicBezTo>
                  <a:pt x="24808" y="622"/>
                  <a:pt x="24908" y="617"/>
                  <a:pt x="25008" y="617"/>
                </a:cubicBezTo>
                <a:close/>
                <a:moveTo>
                  <a:pt x="26427" y="617"/>
                </a:moveTo>
                <a:cubicBezTo>
                  <a:pt x="26527" y="617"/>
                  <a:pt x="26629" y="622"/>
                  <a:pt x="26729" y="644"/>
                </a:cubicBezTo>
                <a:cubicBezTo>
                  <a:pt x="26715" y="929"/>
                  <a:pt x="26736" y="1215"/>
                  <a:pt x="26715" y="1501"/>
                </a:cubicBezTo>
                <a:cubicBezTo>
                  <a:pt x="26677" y="1505"/>
                  <a:pt x="26636" y="1507"/>
                  <a:pt x="26593" y="1507"/>
                </a:cubicBezTo>
                <a:cubicBezTo>
                  <a:pt x="26413" y="1507"/>
                  <a:pt x="26196" y="1472"/>
                  <a:pt x="26058" y="1415"/>
                </a:cubicBezTo>
                <a:cubicBezTo>
                  <a:pt x="26101" y="1158"/>
                  <a:pt x="26101" y="879"/>
                  <a:pt x="26101" y="622"/>
                </a:cubicBezTo>
                <a:lnTo>
                  <a:pt x="26129" y="622"/>
                </a:lnTo>
                <a:cubicBezTo>
                  <a:pt x="26226" y="622"/>
                  <a:pt x="26326" y="617"/>
                  <a:pt x="26427" y="617"/>
                </a:cubicBezTo>
                <a:close/>
                <a:moveTo>
                  <a:pt x="28061" y="617"/>
                </a:moveTo>
                <a:cubicBezTo>
                  <a:pt x="28161" y="617"/>
                  <a:pt x="28261" y="622"/>
                  <a:pt x="28357" y="644"/>
                </a:cubicBezTo>
                <a:cubicBezTo>
                  <a:pt x="28350" y="929"/>
                  <a:pt x="28372" y="1215"/>
                  <a:pt x="28350" y="1501"/>
                </a:cubicBezTo>
                <a:cubicBezTo>
                  <a:pt x="28313" y="1505"/>
                  <a:pt x="28271" y="1507"/>
                  <a:pt x="28227" y="1507"/>
                </a:cubicBezTo>
                <a:cubicBezTo>
                  <a:pt x="28046" y="1507"/>
                  <a:pt x="27826" y="1472"/>
                  <a:pt x="27693" y="1415"/>
                </a:cubicBezTo>
                <a:cubicBezTo>
                  <a:pt x="27736" y="1158"/>
                  <a:pt x="27736" y="879"/>
                  <a:pt x="27736" y="622"/>
                </a:cubicBezTo>
                <a:lnTo>
                  <a:pt x="27765" y="622"/>
                </a:lnTo>
                <a:cubicBezTo>
                  <a:pt x="27861" y="622"/>
                  <a:pt x="27961" y="617"/>
                  <a:pt x="28061" y="617"/>
                </a:cubicBezTo>
                <a:close/>
                <a:moveTo>
                  <a:pt x="29695" y="617"/>
                </a:moveTo>
                <a:cubicBezTo>
                  <a:pt x="29796" y="617"/>
                  <a:pt x="29896" y="622"/>
                  <a:pt x="29993" y="644"/>
                </a:cubicBezTo>
                <a:cubicBezTo>
                  <a:pt x="29985" y="929"/>
                  <a:pt x="30000" y="1215"/>
                  <a:pt x="29985" y="1501"/>
                </a:cubicBezTo>
                <a:cubicBezTo>
                  <a:pt x="29947" y="1505"/>
                  <a:pt x="29904" y="1507"/>
                  <a:pt x="29860" y="1507"/>
                </a:cubicBezTo>
                <a:cubicBezTo>
                  <a:pt x="29676" y="1507"/>
                  <a:pt x="29459" y="1472"/>
                  <a:pt x="29321" y="1415"/>
                </a:cubicBezTo>
                <a:cubicBezTo>
                  <a:pt x="29371" y="1158"/>
                  <a:pt x="29371" y="879"/>
                  <a:pt x="29371" y="622"/>
                </a:cubicBezTo>
                <a:lnTo>
                  <a:pt x="29393" y="622"/>
                </a:lnTo>
                <a:cubicBezTo>
                  <a:pt x="29493" y="622"/>
                  <a:pt x="29595" y="617"/>
                  <a:pt x="29695" y="617"/>
                </a:cubicBezTo>
                <a:close/>
                <a:moveTo>
                  <a:pt x="31328" y="617"/>
                </a:moveTo>
                <a:cubicBezTo>
                  <a:pt x="31428" y="617"/>
                  <a:pt x="31528" y="622"/>
                  <a:pt x="31628" y="644"/>
                </a:cubicBezTo>
                <a:cubicBezTo>
                  <a:pt x="31621" y="929"/>
                  <a:pt x="31635" y="1215"/>
                  <a:pt x="31621" y="1501"/>
                </a:cubicBezTo>
                <a:cubicBezTo>
                  <a:pt x="31582" y="1505"/>
                  <a:pt x="31539" y="1507"/>
                  <a:pt x="31495" y="1507"/>
                </a:cubicBezTo>
                <a:cubicBezTo>
                  <a:pt x="31311" y="1507"/>
                  <a:pt x="31095" y="1472"/>
                  <a:pt x="30957" y="1415"/>
                </a:cubicBezTo>
                <a:cubicBezTo>
                  <a:pt x="30999" y="1158"/>
                  <a:pt x="30999" y="879"/>
                  <a:pt x="30999" y="622"/>
                </a:cubicBezTo>
                <a:lnTo>
                  <a:pt x="31028" y="622"/>
                </a:lnTo>
                <a:cubicBezTo>
                  <a:pt x="31128" y="622"/>
                  <a:pt x="31228" y="617"/>
                  <a:pt x="31328" y="617"/>
                </a:cubicBezTo>
                <a:close/>
                <a:moveTo>
                  <a:pt x="32961" y="617"/>
                </a:moveTo>
                <a:cubicBezTo>
                  <a:pt x="33061" y="617"/>
                  <a:pt x="33163" y="622"/>
                  <a:pt x="33263" y="644"/>
                </a:cubicBezTo>
                <a:cubicBezTo>
                  <a:pt x="33249" y="929"/>
                  <a:pt x="33270" y="1215"/>
                  <a:pt x="33249" y="1501"/>
                </a:cubicBezTo>
                <a:cubicBezTo>
                  <a:pt x="33211" y="1505"/>
                  <a:pt x="33170" y="1507"/>
                  <a:pt x="33127" y="1507"/>
                </a:cubicBezTo>
                <a:cubicBezTo>
                  <a:pt x="32947" y="1507"/>
                  <a:pt x="32730" y="1472"/>
                  <a:pt x="32592" y="1415"/>
                </a:cubicBezTo>
                <a:cubicBezTo>
                  <a:pt x="32635" y="1158"/>
                  <a:pt x="32635" y="879"/>
                  <a:pt x="32635" y="622"/>
                </a:cubicBezTo>
                <a:lnTo>
                  <a:pt x="32663" y="622"/>
                </a:lnTo>
                <a:cubicBezTo>
                  <a:pt x="32760" y="622"/>
                  <a:pt x="32860" y="617"/>
                  <a:pt x="32961" y="617"/>
                </a:cubicBezTo>
                <a:close/>
                <a:moveTo>
                  <a:pt x="34595" y="617"/>
                </a:moveTo>
                <a:cubicBezTo>
                  <a:pt x="34695" y="617"/>
                  <a:pt x="34795" y="622"/>
                  <a:pt x="34891" y="644"/>
                </a:cubicBezTo>
                <a:cubicBezTo>
                  <a:pt x="34884" y="929"/>
                  <a:pt x="34906" y="1215"/>
                  <a:pt x="34884" y="1501"/>
                </a:cubicBezTo>
                <a:cubicBezTo>
                  <a:pt x="34845" y="1505"/>
                  <a:pt x="34803" y="1507"/>
                  <a:pt x="34758" y="1507"/>
                </a:cubicBezTo>
                <a:cubicBezTo>
                  <a:pt x="34575" y="1507"/>
                  <a:pt x="34359" y="1472"/>
                  <a:pt x="34227" y="1415"/>
                </a:cubicBezTo>
                <a:cubicBezTo>
                  <a:pt x="34270" y="1158"/>
                  <a:pt x="34270" y="879"/>
                  <a:pt x="34270" y="622"/>
                </a:cubicBezTo>
                <a:lnTo>
                  <a:pt x="34299" y="622"/>
                </a:lnTo>
                <a:cubicBezTo>
                  <a:pt x="34395" y="622"/>
                  <a:pt x="34495" y="617"/>
                  <a:pt x="34595" y="617"/>
                </a:cubicBezTo>
                <a:close/>
                <a:moveTo>
                  <a:pt x="36236" y="617"/>
                </a:moveTo>
                <a:cubicBezTo>
                  <a:pt x="36337" y="617"/>
                  <a:pt x="36437" y="622"/>
                  <a:pt x="36534" y="644"/>
                </a:cubicBezTo>
                <a:cubicBezTo>
                  <a:pt x="36527" y="929"/>
                  <a:pt x="36534" y="1215"/>
                  <a:pt x="36527" y="1501"/>
                </a:cubicBezTo>
                <a:cubicBezTo>
                  <a:pt x="36488" y="1505"/>
                  <a:pt x="36445" y="1507"/>
                  <a:pt x="36401" y="1507"/>
                </a:cubicBezTo>
                <a:cubicBezTo>
                  <a:pt x="36218" y="1507"/>
                  <a:pt x="36002" y="1472"/>
                  <a:pt x="35870" y="1415"/>
                </a:cubicBezTo>
                <a:cubicBezTo>
                  <a:pt x="35912" y="1158"/>
                  <a:pt x="35912" y="879"/>
                  <a:pt x="35912" y="622"/>
                </a:cubicBezTo>
                <a:lnTo>
                  <a:pt x="35934" y="622"/>
                </a:lnTo>
                <a:cubicBezTo>
                  <a:pt x="36034" y="622"/>
                  <a:pt x="36136" y="617"/>
                  <a:pt x="36236" y="617"/>
                </a:cubicBezTo>
                <a:close/>
                <a:moveTo>
                  <a:pt x="37872" y="617"/>
                </a:moveTo>
                <a:cubicBezTo>
                  <a:pt x="37973" y="617"/>
                  <a:pt x="38073" y="622"/>
                  <a:pt x="38169" y="644"/>
                </a:cubicBezTo>
                <a:cubicBezTo>
                  <a:pt x="38162" y="929"/>
                  <a:pt x="38169" y="1215"/>
                  <a:pt x="38162" y="1501"/>
                </a:cubicBezTo>
                <a:cubicBezTo>
                  <a:pt x="38123" y="1505"/>
                  <a:pt x="38080" y="1507"/>
                  <a:pt x="38036" y="1507"/>
                </a:cubicBezTo>
                <a:cubicBezTo>
                  <a:pt x="37852" y="1507"/>
                  <a:pt x="37636" y="1472"/>
                  <a:pt x="37498" y="1415"/>
                </a:cubicBezTo>
                <a:cubicBezTo>
                  <a:pt x="37548" y="1158"/>
                  <a:pt x="37548" y="879"/>
                  <a:pt x="37548" y="622"/>
                </a:cubicBezTo>
                <a:lnTo>
                  <a:pt x="37569" y="622"/>
                </a:lnTo>
                <a:cubicBezTo>
                  <a:pt x="37669" y="622"/>
                  <a:pt x="37771" y="617"/>
                  <a:pt x="37872" y="617"/>
                </a:cubicBezTo>
                <a:close/>
                <a:moveTo>
                  <a:pt x="39300" y="617"/>
                </a:moveTo>
                <a:cubicBezTo>
                  <a:pt x="39401" y="617"/>
                  <a:pt x="39501" y="622"/>
                  <a:pt x="39597" y="644"/>
                </a:cubicBezTo>
                <a:cubicBezTo>
                  <a:pt x="39590" y="929"/>
                  <a:pt x="39597" y="1215"/>
                  <a:pt x="39590" y="1501"/>
                </a:cubicBezTo>
                <a:cubicBezTo>
                  <a:pt x="39551" y="1505"/>
                  <a:pt x="39509" y="1507"/>
                  <a:pt x="39464" y="1507"/>
                </a:cubicBezTo>
                <a:cubicBezTo>
                  <a:pt x="39281" y="1507"/>
                  <a:pt x="39064" y="1472"/>
                  <a:pt x="38926" y="1415"/>
                </a:cubicBezTo>
                <a:cubicBezTo>
                  <a:pt x="38976" y="1158"/>
                  <a:pt x="38976" y="879"/>
                  <a:pt x="38976" y="622"/>
                </a:cubicBezTo>
                <a:lnTo>
                  <a:pt x="38997" y="622"/>
                </a:lnTo>
                <a:cubicBezTo>
                  <a:pt x="39097" y="622"/>
                  <a:pt x="39199" y="617"/>
                  <a:pt x="39300" y="617"/>
                </a:cubicBezTo>
                <a:close/>
                <a:moveTo>
                  <a:pt x="40932" y="617"/>
                </a:moveTo>
                <a:cubicBezTo>
                  <a:pt x="41032" y="617"/>
                  <a:pt x="41132" y="622"/>
                  <a:pt x="41232" y="644"/>
                </a:cubicBezTo>
                <a:cubicBezTo>
                  <a:pt x="41225" y="929"/>
                  <a:pt x="41240" y="1215"/>
                  <a:pt x="41225" y="1501"/>
                </a:cubicBezTo>
                <a:cubicBezTo>
                  <a:pt x="41186" y="1505"/>
                  <a:pt x="41144" y="1507"/>
                  <a:pt x="41100" y="1507"/>
                </a:cubicBezTo>
                <a:cubicBezTo>
                  <a:pt x="40916" y="1507"/>
                  <a:pt x="40699" y="1472"/>
                  <a:pt x="40561" y="1415"/>
                </a:cubicBezTo>
                <a:cubicBezTo>
                  <a:pt x="40604" y="1158"/>
                  <a:pt x="40604" y="879"/>
                  <a:pt x="40604" y="622"/>
                </a:cubicBezTo>
                <a:lnTo>
                  <a:pt x="40633" y="622"/>
                </a:lnTo>
                <a:cubicBezTo>
                  <a:pt x="40733" y="622"/>
                  <a:pt x="40832" y="617"/>
                  <a:pt x="40932" y="617"/>
                </a:cubicBezTo>
                <a:close/>
                <a:moveTo>
                  <a:pt x="42565" y="617"/>
                </a:moveTo>
                <a:cubicBezTo>
                  <a:pt x="42666" y="617"/>
                  <a:pt x="42768" y="622"/>
                  <a:pt x="42868" y="644"/>
                </a:cubicBezTo>
                <a:cubicBezTo>
                  <a:pt x="42853" y="929"/>
                  <a:pt x="42875" y="1215"/>
                  <a:pt x="42853" y="1501"/>
                </a:cubicBezTo>
                <a:cubicBezTo>
                  <a:pt x="42816" y="1505"/>
                  <a:pt x="42774" y="1507"/>
                  <a:pt x="42730" y="1507"/>
                </a:cubicBezTo>
                <a:cubicBezTo>
                  <a:pt x="42549" y="1507"/>
                  <a:pt x="42329" y="1472"/>
                  <a:pt x="42196" y="1415"/>
                </a:cubicBezTo>
                <a:cubicBezTo>
                  <a:pt x="42239" y="1158"/>
                  <a:pt x="42239" y="879"/>
                  <a:pt x="42239" y="622"/>
                </a:cubicBezTo>
                <a:lnTo>
                  <a:pt x="42268" y="622"/>
                </a:lnTo>
                <a:cubicBezTo>
                  <a:pt x="42364" y="622"/>
                  <a:pt x="42464" y="617"/>
                  <a:pt x="42565" y="617"/>
                </a:cubicBezTo>
                <a:close/>
                <a:moveTo>
                  <a:pt x="44199" y="617"/>
                </a:moveTo>
                <a:cubicBezTo>
                  <a:pt x="44299" y="617"/>
                  <a:pt x="44399" y="622"/>
                  <a:pt x="44496" y="644"/>
                </a:cubicBezTo>
                <a:cubicBezTo>
                  <a:pt x="44489" y="929"/>
                  <a:pt x="44510" y="1215"/>
                  <a:pt x="44489" y="1501"/>
                </a:cubicBezTo>
                <a:cubicBezTo>
                  <a:pt x="44451" y="1505"/>
                  <a:pt x="44410" y="1507"/>
                  <a:pt x="44366" y="1507"/>
                </a:cubicBezTo>
                <a:cubicBezTo>
                  <a:pt x="44184" y="1507"/>
                  <a:pt x="43964" y="1472"/>
                  <a:pt x="43832" y="1415"/>
                </a:cubicBezTo>
                <a:cubicBezTo>
                  <a:pt x="43875" y="1158"/>
                  <a:pt x="43875" y="879"/>
                  <a:pt x="43875" y="622"/>
                </a:cubicBezTo>
                <a:lnTo>
                  <a:pt x="43903" y="622"/>
                </a:lnTo>
                <a:cubicBezTo>
                  <a:pt x="43999" y="622"/>
                  <a:pt x="44099" y="617"/>
                  <a:pt x="44199" y="617"/>
                </a:cubicBezTo>
                <a:close/>
                <a:moveTo>
                  <a:pt x="45834" y="617"/>
                </a:moveTo>
                <a:cubicBezTo>
                  <a:pt x="45935" y="617"/>
                  <a:pt x="46035" y="622"/>
                  <a:pt x="46131" y="644"/>
                </a:cubicBezTo>
                <a:cubicBezTo>
                  <a:pt x="46124" y="929"/>
                  <a:pt x="46138" y="1215"/>
                  <a:pt x="46124" y="1501"/>
                </a:cubicBezTo>
                <a:cubicBezTo>
                  <a:pt x="46085" y="1505"/>
                  <a:pt x="46043" y="1507"/>
                  <a:pt x="45998" y="1507"/>
                </a:cubicBezTo>
                <a:cubicBezTo>
                  <a:pt x="45815" y="1507"/>
                  <a:pt x="45598" y="1472"/>
                  <a:pt x="45460" y="1415"/>
                </a:cubicBezTo>
                <a:cubicBezTo>
                  <a:pt x="45510" y="1158"/>
                  <a:pt x="45510" y="879"/>
                  <a:pt x="45510" y="622"/>
                </a:cubicBezTo>
                <a:lnTo>
                  <a:pt x="45531" y="622"/>
                </a:lnTo>
                <a:cubicBezTo>
                  <a:pt x="45631" y="622"/>
                  <a:pt x="45733" y="617"/>
                  <a:pt x="45834" y="617"/>
                </a:cubicBezTo>
                <a:close/>
                <a:moveTo>
                  <a:pt x="47466" y="617"/>
                </a:moveTo>
                <a:cubicBezTo>
                  <a:pt x="47566" y="617"/>
                  <a:pt x="47666" y="622"/>
                  <a:pt x="47766" y="644"/>
                </a:cubicBezTo>
                <a:cubicBezTo>
                  <a:pt x="47759" y="929"/>
                  <a:pt x="47773" y="1215"/>
                  <a:pt x="47759" y="1501"/>
                </a:cubicBezTo>
                <a:cubicBezTo>
                  <a:pt x="47720" y="1505"/>
                  <a:pt x="47678" y="1507"/>
                  <a:pt x="47633" y="1507"/>
                </a:cubicBezTo>
                <a:cubicBezTo>
                  <a:pt x="47450" y="1507"/>
                  <a:pt x="47233" y="1472"/>
                  <a:pt x="47095" y="1415"/>
                </a:cubicBezTo>
                <a:cubicBezTo>
                  <a:pt x="47138" y="1158"/>
                  <a:pt x="47138" y="879"/>
                  <a:pt x="47138" y="622"/>
                </a:cubicBezTo>
                <a:lnTo>
                  <a:pt x="47166" y="622"/>
                </a:lnTo>
                <a:cubicBezTo>
                  <a:pt x="47266" y="622"/>
                  <a:pt x="47366" y="617"/>
                  <a:pt x="47466" y="617"/>
                </a:cubicBezTo>
                <a:close/>
                <a:moveTo>
                  <a:pt x="49099" y="617"/>
                </a:moveTo>
                <a:cubicBezTo>
                  <a:pt x="49200" y="617"/>
                  <a:pt x="49302" y="622"/>
                  <a:pt x="49402" y="644"/>
                </a:cubicBezTo>
                <a:cubicBezTo>
                  <a:pt x="49387" y="929"/>
                  <a:pt x="49409" y="1215"/>
                  <a:pt x="49387" y="1501"/>
                </a:cubicBezTo>
                <a:cubicBezTo>
                  <a:pt x="49350" y="1505"/>
                  <a:pt x="49308" y="1507"/>
                  <a:pt x="49265" y="1507"/>
                </a:cubicBezTo>
                <a:cubicBezTo>
                  <a:pt x="49085" y="1507"/>
                  <a:pt x="48868" y="1472"/>
                  <a:pt x="48730" y="1415"/>
                </a:cubicBezTo>
                <a:cubicBezTo>
                  <a:pt x="48773" y="1158"/>
                  <a:pt x="48773" y="879"/>
                  <a:pt x="48773" y="622"/>
                </a:cubicBezTo>
                <a:lnTo>
                  <a:pt x="48802" y="622"/>
                </a:lnTo>
                <a:cubicBezTo>
                  <a:pt x="48898" y="622"/>
                  <a:pt x="48998" y="617"/>
                  <a:pt x="49099" y="617"/>
                </a:cubicBezTo>
                <a:close/>
                <a:moveTo>
                  <a:pt x="50741" y="617"/>
                </a:moveTo>
                <a:cubicBezTo>
                  <a:pt x="50842" y="617"/>
                  <a:pt x="50944" y="622"/>
                  <a:pt x="51044" y="644"/>
                </a:cubicBezTo>
                <a:cubicBezTo>
                  <a:pt x="51030" y="929"/>
                  <a:pt x="51044" y="1215"/>
                  <a:pt x="51030" y="1501"/>
                </a:cubicBezTo>
                <a:cubicBezTo>
                  <a:pt x="50992" y="1505"/>
                  <a:pt x="50951" y="1507"/>
                  <a:pt x="50907" y="1507"/>
                </a:cubicBezTo>
                <a:cubicBezTo>
                  <a:pt x="50728" y="1507"/>
                  <a:pt x="50511" y="1472"/>
                  <a:pt x="50373" y="1415"/>
                </a:cubicBezTo>
                <a:cubicBezTo>
                  <a:pt x="50416" y="1158"/>
                  <a:pt x="50416" y="879"/>
                  <a:pt x="50416" y="622"/>
                </a:cubicBezTo>
                <a:lnTo>
                  <a:pt x="50444" y="622"/>
                </a:lnTo>
                <a:cubicBezTo>
                  <a:pt x="50541" y="622"/>
                  <a:pt x="50641" y="617"/>
                  <a:pt x="50741" y="617"/>
                </a:cubicBezTo>
                <a:close/>
                <a:moveTo>
                  <a:pt x="617" y="8301"/>
                </a:moveTo>
                <a:cubicBezTo>
                  <a:pt x="725" y="8301"/>
                  <a:pt x="832" y="8307"/>
                  <a:pt x="936" y="8334"/>
                </a:cubicBezTo>
                <a:cubicBezTo>
                  <a:pt x="929" y="8620"/>
                  <a:pt x="936" y="8906"/>
                  <a:pt x="929" y="9191"/>
                </a:cubicBezTo>
                <a:cubicBezTo>
                  <a:pt x="901" y="9193"/>
                  <a:pt x="871" y="9194"/>
                  <a:pt x="839" y="9194"/>
                </a:cubicBezTo>
                <a:cubicBezTo>
                  <a:pt x="652" y="9194"/>
                  <a:pt x="411" y="9159"/>
                  <a:pt x="265" y="9098"/>
                </a:cubicBezTo>
                <a:cubicBezTo>
                  <a:pt x="315" y="8841"/>
                  <a:pt x="315" y="8563"/>
                  <a:pt x="315" y="8306"/>
                </a:cubicBezTo>
                <a:lnTo>
                  <a:pt x="344" y="8306"/>
                </a:lnTo>
                <a:cubicBezTo>
                  <a:pt x="433" y="8306"/>
                  <a:pt x="525" y="8301"/>
                  <a:pt x="617" y="8301"/>
                </a:cubicBezTo>
                <a:close/>
                <a:moveTo>
                  <a:pt x="2251" y="8301"/>
                </a:moveTo>
                <a:cubicBezTo>
                  <a:pt x="2360" y="8301"/>
                  <a:pt x="2468" y="8307"/>
                  <a:pt x="2572" y="8334"/>
                </a:cubicBezTo>
                <a:cubicBezTo>
                  <a:pt x="2564" y="8620"/>
                  <a:pt x="2572" y="8906"/>
                  <a:pt x="2564" y="9191"/>
                </a:cubicBezTo>
                <a:cubicBezTo>
                  <a:pt x="2535" y="9193"/>
                  <a:pt x="2504" y="9194"/>
                  <a:pt x="2472" y="9194"/>
                </a:cubicBezTo>
                <a:cubicBezTo>
                  <a:pt x="2282" y="9194"/>
                  <a:pt x="2047" y="9159"/>
                  <a:pt x="1900" y="9098"/>
                </a:cubicBezTo>
                <a:cubicBezTo>
                  <a:pt x="1950" y="8841"/>
                  <a:pt x="1950" y="8563"/>
                  <a:pt x="1950" y="8306"/>
                </a:cubicBezTo>
                <a:lnTo>
                  <a:pt x="1972" y="8306"/>
                </a:lnTo>
                <a:cubicBezTo>
                  <a:pt x="2064" y="8306"/>
                  <a:pt x="2158" y="8301"/>
                  <a:pt x="2251" y="8301"/>
                </a:cubicBezTo>
                <a:close/>
                <a:moveTo>
                  <a:pt x="3884" y="8301"/>
                </a:moveTo>
                <a:cubicBezTo>
                  <a:pt x="3992" y="8301"/>
                  <a:pt x="4099" y="8307"/>
                  <a:pt x="4207" y="8334"/>
                </a:cubicBezTo>
                <a:cubicBezTo>
                  <a:pt x="4200" y="8620"/>
                  <a:pt x="4207" y="8906"/>
                  <a:pt x="4200" y="9191"/>
                </a:cubicBezTo>
                <a:cubicBezTo>
                  <a:pt x="4171" y="9193"/>
                  <a:pt x="4139" y="9194"/>
                  <a:pt x="4107" y="9194"/>
                </a:cubicBezTo>
                <a:cubicBezTo>
                  <a:pt x="3917" y="9194"/>
                  <a:pt x="3682" y="9159"/>
                  <a:pt x="3536" y="9098"/>
                </a:cubicBezTo>
                <a:cubicBezTo>
                  <a:pt x="3578" y="8841"/>
                  <a:pt x="3578" y="8563"/>
                  <a:pt x="3578" y="8306"/>
                </a:cubicBezTo>
                <a:lnTo>
                  <a:pt x="3607" y="8306"/>
                </a:lnTo>
                <a:cubicBezTo>
                  <a:pt x="3699" y="8306"/>
                  <a:pt x="3792" y="8301"/>
                  <a:pt x="3884" y="8301"/>
                </a:cubicBezTo>
                <a:close/>
                <a:moveTo>
                  <a:pt x="5516" y="8301"/>
                </a:moveTo>
                <a:cubicBezTo>
                  <a:pt x="5625" y="8301"/>
                  <a:pt x="5734" y="8307"/>
                  <a:pt x="5842" y="8334"/>
                </a:cubicBezTo>
                <a:cubicBezTo>
                  <a:pt x="5828" y="8620"/>
                  <a:pt x="5849" y="8906"/>
                  <a:pt x="5828" y="9191"/>
                </a:cubicBezTo>
                <a:cubicBezTo>
                  <a:pt x="5800" y="9193"/>
                  <a:pt x="5769" y="9194"/>
                  <a:pt x="5738" y="9194"/>
                </a:cubicBezTo>
                <a:cubicBezTo>
                  <a:pt x="5552" y="9194"/>
                  <a:pt x="5317" y="9159"/>
                  <a:pt x="5171" y="9098"/>
                </a:cubicBezTo>
                <a:cubicBezTo>
                  <a:pt x="5214" y="8841"/>
                  <a:pt x="5214" y="8563"/>
                  <a:pt x="5214" y="8306"/>
                </a:cubicBezTo>
                <a:lnTo>
                  <a:pt x="5242" y="8306"/>
                </a:lnTo>
                <a:cubicBezTo>
                  <a:pt x="5331" y="8306"/>
                  <a:pt x="5423" y="8301"/>
                  <a:pt x="5516" y="8301"/>
                </a:cubicBezTo>
                <a:close/>
                <a:moveTo>
                  <a:pt x="7151" y="8301"/>
                </a:moveTo>
                <a:cubicBezTo>
                  <a:pt x="7258" y="8301"/>
                  <a:pt x="7366" y="8307"/>
                  <a:pt x="7470" y="8334"/>
                </a:cubicBezTo>
                <a:cubicBezTo>
                  <a:pt x="7463" y="8620"/>
                  <a:pt x="7485" y="8906"/>
                  <a:pt x="7463" y="9191"/>
                </a:cubicBezTo>
                <a:cubicBezTo>
                  <a:pt x="7435" y="9193"/>
                  <a:pt x="7405" y="9194"/>
                  <a:pt x="7373" y="9194"/>
                </a:cubicBezTo>
                <a:cubicBezTo>
                  <a:pt x="7186" y="9194"/>
                  <a:pt x="6946" y="9159"/>
                  <a:pt x="6806" y="9098"/>
                </a:cubicBezTo>
                <a:cubicBezTo>
                  <a:pt x="6849" y="8841"/>
                  <a:pt x="6849" y="8563"/>
                  <a:pt x="6849" y="8306"/>
                </a:cubicBezTo>
                <a:lnTo>
                  <a:pt x="6878" y="8306"/>
                </a:lnTo>
                <a:cubicBezTo>
                  <a:pt x="6967" y="8306"/>
                  <a:pt x="7059" y="8301"/>
                  <a:pt x="7151" y="8301"/>
                </a:cubicBezTo>
                <a:close/>
                <a:moveTo>
                  <a:pt x="8785" y="8301"/>
                </a:moveTo>
                <a:cubicBezTo>
                  <a:pt x="8894" y="8301"/>
                  <a:pt x="9002" y="8307"/>
                  <a:pt x="9105" y="8334"/>
                </a:cubicBezTo>
                <a:cubicBezTo>
                  <a:pt x="9098" y="8620"/>
                  <a:pt x="9113" y="8906"/>
                  <a:pt x="9098" y="9191"/>
                </a:cubicBezTo>
                <a:cubicBezTo>
                  <a:pt x="9069" y="9193"/>
                  <a:pt x="9038" y="9194"/>
                  <a:pt x="9006" y="9194"/>
                </a:cubicBezTo>
                <a:cubicBezTo>
                  <a:pt x="8816" y="9194"/>
                  <a:pt x="8581" y="9159"/>
                  <a:pt x="8434" y="9098"/>
                </a:cubicBezTo>
                <a:cubicBezTo>
                  <a:pt x="8484" y="8841"/>
                  <a:pt x="8484" y="8563"/>
                  <a:pt x="8484" y="8306"/>
                </a:cubicBezTo>
                <a:lnTo>
                  <a:pt x="8506" y="8306"/>
                </a:lnTo>
                <a:cubicBezTo>
                  <a:pt x="8598" y="8306"/>
                  <a:pt x="8692" y="8301"/>
                  <a:pt x="8785" y="8301"/>
                </a:cubicBezTo>
                <a:close/>
                <a:moveTo>
                  <a:pt x="10418" y="8301"/>
                </a:moveTo>
                <a:cubicBezTo>
                  <a:pt x="10525" y="8301"/>
                  <a:pt x="10633" y="8307"/>
                  <a:pt x="10741" y="8334"/>
                </a:cubicBezTo>
                <a:cubicBezTo>
                  <a:pt x="10726" y="8620"/>
                  <a:pt x="10748" y="8906"/>
                  <a:pt x="10726" y="9191"/>
                </a:cubicBezTo>
                <a:cubicBezTo>
                  <a:pt x="10698" y="9193"/>
                  <a:pt x="10668" y="9194"/>
                  <a:pt x="10636" y="9194"/>
                </a:cubicBezTo>
                <a:cubicBezTo>
                  <a:pt x="10451" y="9194"/>
                  <a:pt x="10216" y="9159"/>
                  <a:pt x="10070" y="9098"/>
                </a:cubicBezTo>
                <a:cubicBezTo>
                  <a:pt x="10112" y="8841"/>
                  <a:pt x="10112" y="8563"/>
                  <a:pt x="10112" y="8306"/>
                </a:cubicBezTo>
                <a:lnTo>
                  <a:pt x="10141" y="8306"/>
                </a:lnTo>
                <a:cubicBezTo>
                  <a:pt x="10233" y="8306"/>
                  <a:pt x="10325" y="8301"/>
                  <a:pt x="10418" y="8301"/>
                </a:cubicBezTo>
                <a:close/>
                <a:moveTo>
                  <a:pt x="12050" y="8301"/>
                </a:moveTo>
                <a:cubicBezTo>
                  <a:pt x="12159" y="8301"/>
                  <a:pt x="12268" y="8307"/>
                  <a:pt x="12376" y="8334"/>
                </a:cubicBezTo>
                <a:cubicBezTo>
                  <a:pt x="12362" y="8620"/>
                  <a:pt x="12383" y="8906"/>
                  <a:pt x="12362" y="9191"/>
                </a:cubicBezTo>
                <a:cubicBezTo>
                  <a:pt x="12334" y="9193"/>
                  <a:pt x="12303" y="9194"/>
                  <a:pt x="12272" y="9194"/>
                </a:cubicBezTo>
                <a:cubicBezTo>
                  <a:pt x="12086" y="9194"/>
                  <a:pt x="11851" y="9159"/>
                  <a:pt x="11705" y="9098"/>
                </a:cubicBezTo>
                <a:cubicBezTo>
                  <a:pt x="11748" y="8841"/>
                  <a:pt x="11748" y="8563"/>
                  <a:pt x="11748" y="8306"/>
                </a:cubicBezTo>
                <a:lnTo>
                  <a:pt x="11776" y="8306"/>
                </a:lnTo>
                <a:cubicBezTo>
                  <a:pt x="11865" y="8306"/>
                  <a:pt x="11957" y="8301"/>
                  <a:pt x="12050" y="8301"/>
                </a:cubicBezTo>
                <a:close/>
                <a:moveTo>
                  <a:pt x="13542" y="8301"/>
                </a:moveTo>
                <a:cubicBezTo>
                  <a:pt x="13650" y="8301"/>
                  <a:pt x="13758" y="8307"/>
                  <a:pt x="13861" y="8334"/>
                </a:cubicBezTo>
                <a:cubicBezTo>
                  <a:pt x="13854" y="8620"/>
                  <a:pt x="13876" y="8906"/>
                  <a:pt x="13854" y="9191"/>
                </a:cubicBezTo>
                <a:cubicBezTo>
                  <a:pt x="13826" y="9193"/>
                  <a:pt x="13796" y="9194"/>
                  <a:pt x="13764" y="9194"/>
                </a:cubicBezTo>
                <a:cubicBezTo>
                  <a:pt x="13577" y="9194"/>
                  <a:pt x="13338" y="9159"/>
                  <a:pt x="13197" y="9098"/>
                </a:cubicBezTo>
                <a:cubicBezTo>
                  <a:pt x="13240" y="8841"/>
                  <a:pt x="13240" y="8563"/>
                  <a:pt x="13240" y="8306"/>
                </a:cubicBezTo>
                <a:lnTo>
                  <a:pt x="13269" y="8306"/>
                </a:lnTo>
                <a:cubicBezTo>
                  <a:pt x="13358" y="8306"/>
                  <a:pt x="13450" y="8301"/>
                  <a:pt x="13542" y="8301"/>
                </a:cubicBezTo>
                <a:close/>
                <a:moveTo>
                  <a:pt x="15176" y="8301"/>
                </a:moveTo>
                <a:cubicBezTo>
                  <a:pt x="15285" y="8301"/>
                  <a:pt x="15393" y="8307"/>
                  <a:pt x="15497" y="8334"/>
                </a:cubicBezTo>
                <a:cubicBezTo>
                  <a:pt x="15489" y="8620"/>
                  <a:pt x="15504" y="8906"/>
                  <a:pt x="15489" y="9191"/>
                </a:cubicBezTo>
                <a:cubicBezTo>
                  <a:pt x="15460" y="9193"/>
                  <a:pt x="15429" y="9194"/>
                  <a:pt x="15397" y="9194"/>
                </a:cubicBezTo>
                <a:cubicBezTo>
                  <a:pt x="15207" y="9194"/>
                  <a:pt x="14972" y="9159"/>
                  <a:pt x="14825" y="9098"/>
                </a:cubicBezTo>
                <a:cubicBezTo>
                  <a:pt x="14875" y="8841"/>
                  <a:pt x="14875" y="8563"/>
                  <a:pt x="14875" y="8306"/>
                </a:cubicBezTo>
                <a:lnTo>
                  <a:pt x="14897" y="8306"/>
                </a:lnTo>
                <a:cubicBezTo>
                  <a:pt x="14989" y="8306"/>
                  <a:pt x="15083" y="8301"/>
                  <a:pt x="15176" y="8301"/>
                </a:cubicBezTo>
                <a:close/>
                <a:moveTo>
                  <a:pt x="16818" y="8301"/>
                </a:moveTo>
                <a:cubicBezTo>
                  <a:pt x="16927" y="8301"/>
                  <a:pt x="17035" y="8307"/>
                  <a:pt x="17139" y="8334"/>
                </a:cubicBezTo>
                <a:cubicBezTo>
                  <a:pt x="17132" y="8620"/>
                  <a:pt x="17139" y="8906"/>
                  <a:pt x="17132" y="9191"/>
                </a:cubicBezTo>
                <a:cubicBezTo>
                  <a:pt x="17103" y="9193"/>
                  <a:pt x="17072" y="9194"/>
                  <a:pt x="17039" y="9194"/>
                </a:cubicBezTo>
                <a:cubicBezTo>
                  <a:pt x="16849" y="9194"/>
                  <a:pt x="16614" y="9159"/>
                  <a:pt x="16468" y="9098"/>
                </a:cubicBezTo>
                <a:cubicBezTo>
                  <a:pt x="16518" y="8841"/>
                  <a:pt x="16518" y="8563"/>
                  <a:pt x="16518" y="8306"/>
                </a:cubicBezTo>
                <a:lnTo>
                  <a:pt x="16539" y="8306"/>
                </a:lnTo>
                <a:cubicBezTo>
                  <a:pt x="16631" y="8306"/>
                  <a:pt x="16725" y="8301"/>
                  <a:pt x="16818" y="8301"/>
                </a:cubicBezTo>
                <a:close/>
                <a:moveTo>
                  <a:pt x="18451" y="8301"/>
                </a:moveTo>
                <a:cubicBezTo>
                  <a:pt x="18559" y="8301"/>
                  <a:pt x="18667" y="8307"/>
                  <a:pt x="18774" y="8334"/>
                </a:cubicBezTo>
                <a:cubicBezTo>
                  <a:pt x="18767" y="8620"/>
                  <a:pt x="18774" y="8906"/>
                  <a:pt x="18767" y="9191"/>
                </a:cubicBezTo>
                <a:cubicBezTo>
                  <a:pt x="18738" y="9193"/>
                  <a:pt x="18707" y="9194"/>
                  <a:pt x="18674" y="9194"/>
                </a:cubicBezTo>
                <a:cubicBezTo>
                  <a:pt x="18484" y="9194"/>
                  <a:pt x="18249" y="9159"/>
                  <a:pt x="18103" y="9098"/>
                </a:cubicBezTo>
                <a:cubicBezTo>
                  <a:pt x="18146" y="8841"/>
                  <a:pt x="18146" y="8563"/>
                  <a:pt x="18146" y="8306"/>
                </a:cubicBezTo>
                <a:lnTo>
                  <a:pt x="18174" y="8306"/>
                </a:lnTo>
                <a:cubicBezTo>
                  <a:pt x="18267" y="8306"/>
                  <a:pt x="18359" y="8301"/>
                  <a:pt x="18451" y="8301"/>
                </a:cubicBezTo>
                <a:close/>
                <a:moveTo>
                  <a:pt x="20084" y="8301"/>
                </a:moveTo>
                <a:cubicBezTo>
                  <a:pt x="20192" y="8301"/>
                  <a:pt x="20302" y="8307"/>
                  <a:pt x="20410" y="8334"/>
                </a:cubicBezTo>
                <a:cubicBezTo>
                  <a:pt x="20395" y="8620"/>
                  <a:pt x="20417" y="8906"/>
                  <a:pt x="20395" y="9191"/>
                </a:cubicBezTo>
                <a:cubicBezTo>
                  <a:pt x="20367" y="9193"/>
                  <a:pt x="20337" y="9194"/>
                  <a:pt x="20305" y="9194"/>
                </a:cubicBezTo>
                <a:cubicBezTo>
                  <a:pt x="20120" y="9194"/>
                  <a:pt x="19885" y="9159"/>
                  <a:pt x="19738" y="9098"/>
                </a:cubicBezTo>
                <a:cubicBezTo>
                  <a:pt x="19781" y="8841"/>
                  <a:pt x="19781" y="8563"/>
                  <a:pt x="19781" y="8306"/>
                </a:cubicBezTo>
                <a:lnTo>
                  <a:pt x="19810" y="8306"/>
                </a:lnTo>
                <a:cubicBezTo>
                  <a:pt x="19899" y="8306"/>
                  <a:pt x="19991" y="8301"/>
                  <a:pt x="20084" y="8301"/>
                </a:cubicBezTo>
                <a:close/>
                <a:moveTo>
                  <a:pt x="21718" y="8301"/>
                </a:moveTo>
                <a:cubicBezTo>
                  <a:pt x="21826" y="8301"/>
                  <a:pt x="21934" y="8307"/>
                  <a:pt x="22038" y="8334"/>
                </a:cubicBezTo>
                <a:cubicBezTo>
                  <a:pt x="22031" y="8620"/>
                  <a:pt x="22052" y="8906"/>
                  <a:pt x="22031" y="9191"/>
                </a:cubicBezTo>
                <a:cubicBezTo>
                  <a:pt x="22002" y="9193"/>
                  <a:pt x="21972" y="9194"/>
                  <a:pt x="21940" y="9194"/>
                </a:cubicBezTo>
                <a:cubicBezTo>
                  <a:pt x="21753" y="9194"/>
                  <a:pt x="21514" y="9159"/>
                  <a:pt x="21374" y="9098"/>
                </a:cubicBezTo>
                <a:cubicBezTo>
                  <a:pt x="21416" y="8841"/>
                  <a:pt x="21416" y="8563"/>
                  <a:pt x="21416" y="8306"/>
                </a:cubicBezTo>
                <a:lnTo>
                  <a:pt x="21445" y="8306"/>
                </a:lnTo>
                <a:cubicBezTo>
                  <a:pt x="21534" y="8306"/>
                  <a:pt x="21626" y="8301"/>
                  <a:pt x="21718" y="8301"/>
                </a:cubicBezTo>
                <a:close/>
                <a:moveTo>
                  <a:pt x="23352" y="8301"/>
                </a:moveTo>
                <a:cubicBezTo>
                  <a:pt x="23461" y="8301"/>
                  <a:pt x="23569" y="8307"/>
                  <a:pt x="23673" y="8334"/>
                </a:cubicBezTo>
                <a:cubicBezTo>
                  <a:pt x="23666" y="8620"/>
                  <a:pt x="23680" y="8906"/>
                  <a:pt x="23666" y="9191"/>
                </a:cubicBezTo>
                <a:cubicBezTo>
                  <a:pt x="23637" y="9193"/>
                  <a:pt x="23605" y="9194"/>
                  <a:pt x="23573" y="9194"/>
                </a:cubicBezTo>
                <a:cubicBezTo>
                  <a:pt x="23383" y="9194"/>
                  <a:pt x="23148" y="9159"/>
                  <a:pt x="23002" y="9098"/>
                </a:cubicBezTo>
                <a:cubicBezTo>
                  <a:pt x="23052" y="8841"/>
                  <a:pt x="23052" y="8563"/>
                  <a:pt x="23052" y="8306"/>
                </a:cubicBezTo>
                <a:lnTo>
                  <a:pt x="23073" y="8306"/>
                </a:lnTo>
                <a:cubicBezTo>
                  <a:pt x="23165" y="8306"/>
                  <a:pt x="23259" y="8301"/>
                  <a:pt x="23352" y="8301"/>
                </a:cubicBezTo>
                <a:close/>
                <a:moveTo>
                  <a:pt x="24985" y="8301"/>
                </a:moveTo>
                <a:cubicBezTo>
                  <a:pt x="25093" y="8301"/>
                  <a:pt x="25201" y="8307"/>
                  <a:pt x="25308" y="8334"/>
                </a:cubicBezTo>
                <a:cubicBezTo>
                  <a:pt x="25301" y="8620"/>
                  <a:pt x="25315" y="8906"/>
                  <a:pt x="25301" y="9191"/>
                </a:cubicBezTo>
                <a:cubicBezTo>
                  <a:pt x="25272" y="9193"/>
                  <a:pt x="25241" y="9194"/>
                  <a:pt x="25208" y="9194"/>
                </a:cubicBezTo>
                <a:cubicBezTo>
                  <a:pt x="25018" y="9194"/>
                  <a:pt x="24783" y="9159"/>
                  <a:pt x="24637" y="9098"/>
                </a:cubicBezTo>
                <a:cubicBezTo>
                  <a:pt x="24680" y="8841"/>
                  <a:pt x="24680" y="8563"/>
                  <a:pt x="24680" y="8306"/>
                </a:cubicBezTo>
                <a:lnTo>
                  <a:pt x="24708" y="8306"/>
                </a:lnTo>
                <a:cubicBezTo>
                  <a:pt x="24801" y="8306"/>
                  <a:pt x="24893" y="8301"/>
                  <a:pt x="24985" y="8301"/>
                </a:cubicBezTo>
                <a:close/>
                <a:moveTo>
                  <a:pt x="26403" y="8301"/>
                </a:moveTo>
                <a:cubicBezTo>
                  <a:pt x="26512" y="8301"/>
                  <a:pt x="26622" y="8307"/>
                  <a:pt x="26729" y="8334"/>
                </a:cubicBezTo>
                <a:cubicBezTo>
                  <a:pt x="26715" y="8620"/>
                  <a:pt x="26736" y="8906"/>
                  <a:pt x="26715" y="9191"/>
                </a:cubicBezTo>
                <a:cubicBezTo>
                  <a:pt x="26687" y="9193"/>
                  <a:pt x="26657" y="9194"/>
                  <a:pt x="26625" y="9194"/>
                </a:cubicBezTo>
                <a:cubicBezTo>
                  <a:pt x="26439" y="9194"/>
                  <a:pt x="26204" y="9159"/>
                  <a:pt x="26058" y="9098"/>
                </a:cubicBezTo>
                <a:cubicBezTo>
                  <a:pt x="26101" y="8841"/>
                  <a:pt x="26101" y="8563"/>
                  <a:pt x="26101" y="8306"/>
                </a:cubicBezTo>
                <a:lnTo>
                  <a:pt x="26129" y="8306"/>
                </a:lnTo>
                <a:cubicBezTo>
                  <a:pt x="26218" y="8306"/>
                  <a:pt x="26310" y="8301"/>
                  <a:pt x="26403" y="8301"/>
                </a:cubicBezTo>
                <a:close/>
                <a:moveTo>
                  <a:pt x="28038" y="8301"/>
                </a:moveTo>
                <a:cubicBezTo>
                  <a:pt x="28146" y="8301"/>
                  <a:pt x="28254" y="8307"/>
                  <a:pt x="28357" y="8334"/>
                </a:cubicBezTo>
                <a:cubicBezTo>
                  <a:pt x="28350" y="8620"/>
                  <a:pt x="28372" y="8906"/>
                  <a:pt x="28350" y="9191"/>
                </a:cubicBezTo>
                <a:cubicBezTo>
                  <a:pt x="28322" y="9193"/>
                  <a:pt x="28292" y="9194"/>
                  <a:pt x="28260" y="9194"/>
                </a:cubicBezTo>
                <a:cubicBezTo>
                  <a:pt x="28073" y="9194"/>
                  <a:pt x="27834" y="9159"/>
                  <a:pt x="27693" y="9098"/>
                </a:cubicBezTo>
                <a:cubicBezTo>
                  <a:pt x="27736" y="8841"/>
                  <a:pt x="27736" y="8563"/>
                  <a:pt x="27736" y="8306"/>
                </a:cubicBezTo>
                <a:lnTo>
                  <a:pt x="27765" y="8306"/>
                </a:lnTo>
                <a:cubicBezTo>
                  <a:pt x="27854" y="8306"/>
                  <a:pt x="27946" y="8301"/>
                  <a:pt x="28038" y="8301"/>
                </a:cubicBezTo>
                <a:close/>
                <a:moveTo>
                  <a:pt x="29672" y="8301"/>
                </a:moveTo>
                <a:cubicBezTo>
                  <a:pt x="29781" y="8301"/>
                  <a:pt x="29889" y="8307"/>
                  <a:pt x="29993" y="8334"/>
                </a:cubicBezTo>
                <a:cubicBezTo>
                  <a:pt x="29985" y="8620"/>
                  <a:pt x="30000" y="8906"/>
                  <a:pt x="29985" y="9191"/>
                </a:cubicBezTo>
                <a:cubicBezTo>
                  <a:pt x="29956" y="9193"/>
                  <a:pt x="29925" y="9194"/>
                  <a:pt x="29893" y="9194"/>
                </a:cubicBezTo>
                <a:cubicBezTo>
                  <a:pt x="29703" y="9194"/>
                  <a:pt x="29468" y="9159"/>
                  <a:pt x="29321" y="9098"/>
                </a:cubicBezTo>
                <a:cubicBezTo>
                  <a:pt x="29371" y="8841"/>
                  <a:pt x="29371" y="8563"/>
                  <a:pt x="29371" y="8306"/>
                </a:cubicBezTo>
                <a:lnTo>
                  <a:pt x="29393" y="8306"/>
                </a:lnTo>
                <a:cubicBezTo>
                  <a:pt x="29485" y="8306"/>
                  <a:pt x="29579" y="8301"/>
                  <a:pt x="29672" y="8301"/>
                </a:cubicBezTo>
                <a:close/>
                <a:moveTo>
                  <a:pt x="31305" y="8301"/>
                </a:moveTo>
                <a:cubicBezTo>
                  <a:pt x="31413" y="8301"/>
                  <a:pt x="31520" y="8307"/>
                  <a:pt x="31628" y="8334"/>
                </a:cubicBezTo>
                <a:cubicBezTo>
                  <a:pt x="31621" y="8620"/>
                  <a:pt x="31635" y="8906"/>
                  <a:pt x="31621" y="9191"/>
                </a:cubicBezTo>
                <a:cubicBezTo>
                  <a:pt x="31592" y="9193"/>
                  <a:pt x="31560" y="9194"/>
                  <a:pt x="31528" y="9194"/>
                </a:cubicBezTo>
                <a:cubicBezTo>
                  <a:pt x="31338" y="9194"/>
                  <a:pt x="31103" y="9159"/>
                  <a:pt x="30957" y="9098"/>
                </a:cubicBezTo>
                <a:cubicBezTo>
                  <a:pt x="30999" y="8841"/>
                  <a:pt x="30999" y="8563"/>
                  <a:pt x="30999" y="8306"/>
                </a:cubicBezTo>
                <a:lnTo>
                  <a:pt x="31028" y="8306"/>
                </a:lnTo>
                <a:cubicBezTo>
                  <a:pt x="31120" y="8306"/>
                  <a:pt x="31213" y="8301"/>
                  <a:pt x="31305" y="8301"/>
                </a:cubicBezTo>
                <a:close/>
                <a:moveTo>
                  <a:pt x="32937" y="8301"/>
                </a:moveTo>
                <a:cubicBezTo>
                  <a:pt x="33046" y="8301"/>
                  <a:pt x="33155" y="8307"/>
                  <a:pt x="33263" y="8334"/>
                </a:cubicBezTo>
                <a:cubicBezTo>
                  <a:pt x="33249" y="8620"/>
                  <a:pt x="33270" y="8906"/>
                  <a:pt x="33249" y="9191"/>
                </a:cubicBezTo>
                <a:cubicBezTo>
                  <a:pt x="33221" y="9193"/>
                  <a:pt x="33190" y="9194"/>
                  <a:pt x="33159" y="9194"/>
                </a:cubicBezTo>
                <a:cubicBezTo>
                  <a:pt x="32973" y="9194"/>
                  <a:pt x="32738" y="9159"/>
                  <a:pt x="32592" y="9098"/>
                </a:cubicBezTo>
                <a:cubicBezTo>
                  <a:pt x="32635" y="8841"/>
                  <a:pt x="32635" y="8563"/>
                  <a:pt x="32635" y="8306"/>
                </a:cubicBezTo>
                <a:lnTo>
                  <a:pt x="32663" y="8306"/>
                </a:lnTo>
                <a:cubicBezTo>
                  <a:pt x="32752" y="8306"/>
                  <a:pt x="32844" y="8301"/>
                  <a:pt x="32937" y="8301"/>
                </a:cubicBezTo>
                <a:close/>
                <a:moveTo>
                  <a:pt x="34572" y="8301"/>
                </a:moveTo>
                <a:cubicBezTo>
                  <a:pt x="34679" y="8301"/>
                  <a:pt x="34787" y="8307"/>
                  <a:pt x="34891" y="8334"/>
                </a:cubicBezTo>
                <a:cubicBezTo>
                  <a:pt x="34884" y="8620"/>
                  <a:pt x="34906" y="8906"/>
                  <a:pt x="34884" y="9191"/>
                </a:cubicBezTo>
                <a:cubicBezTo>
                  <a:pt x="34855" y="9193"/>
                  <a:pt x="34824" y="9194"/>
                  <a:pt x="34791" y="9194"/>
                </a:cubicBezTo>
                <a:cubicBezTo>
                  <a:pt x="34601" y="9194"/>
                  <a:pt x="34367" y="9159"/>
                  <a:pt x="34227" y="9098"/>
                </a:cubicBezTo>
                <a:cubicBezTo>
                  <a:pt x="34270" y="8841"/>
                  <a:pt x="34270" y="8563"/>
                  <a:pt x="34270" y="8306"/>
                </a:cubicBezTo>
                <a:lnTo>
                  <a:pt x="34299" y="8306"/>
                </a:lnTo>
                <a:cubicBezTo>
                  <a:pt x="34388" y="8306"/>
                  <a:pt x="34480" y="8301"/>
                  <a:pt x="34572" y="8301"/>
                </a:cubicBezTo>
                <a:close/>
                <a:moveTo>
                  <a:pt x="36213" y="8301"/>
                </a:moveTo>
                <a:cubicBezTo>
                  <a:pt x="36322" y="8301"/>
                  <a:pt x="36430" y="8307"/>
                  <a:pt x="36534" y="8334"/>
                </a:cubicBezTo>
                <a:cubicBezTo>
                  <a:pt x="36527" y="8620"/>
                  <a:pt x="36534" y="8906"/>
                  <a:pt x="36527" y="9191"/>
                </a:cubicBezTo>
                <a:cubicBezTo>
                  <a:pt x="36497" y="9193"/>
                  <a:pt x="36466" y="9194"/>
                  <a:pt x="36434" y="9194"/>
                </a:cubicBezTo>
                <a:cubicBezTo>
                  <a:pt x="36244" y="9194"/>
                  <a:pt x="36010" y="9159"/>
                  <a:pt x="35870" y="9098"/>
                </a:cubicBezTo>
                <a:cubicBezTo>
                  <a:pt x="35912" y="8841"/>
                  <a:pt x="35912" y="8563"/>
                  <a:pt x="35912" y="8306"/>
                </a:cubicBezTo>
                <a:lnTo>
                  <a:pt x="35934" y="8306"/>
                </a:lnTo>
                <a:cubicBezTo>
                  <a:pt x="36026" y="8306"/>
                  <a:pt x="36120" y="8301"/>
                  <a:pt x="36213" y="8301"/>
                </a:cubicBezTo>
                <a:close/>
                <a:moveTo>
                  <a:pt x="37848" y="8301"/>
                </a:moveTo>
                <a:cubicBezTo>
                  <a:pt x="37957" y="8301"/>
                  <a:pt x="38065" y="8307"/>
                  <a:pt x="38169" y="8334"/>
                </a:cubicBezTo>
                <a:cubicBezTo>
                  <a:pt x="38162" y="8620"/>
                  <a:pt x="38169" y="8906"/>
                  <a:pt x="38162" y="9191"/>
                </a:cubicBezTo>
                <a:cubicBezTo>
                  <a:pt x="38133" y="9193"/>
                  <a:pt x="38101" y="9194"/>
                  <a:pt x="38069" y="9194"/>
                </a:cubicBezTo>
                <a:cubicBezTo>
                  <a:pt x="37879" y="9194"/>
                  <a:pt x="37644" y="9159"/>
                  <a:pt x="37498" y="9098"/>
                </a:cubicBezTo>
                <a:cubicBezTo>
                  <a:pt x="37548" y="8841"/>
                  <a:pt x="37548" y="8563"/>
                  <a:pt x="37548" y="8306"/>
                </a:cubicBezTo>
                <a:lnTo>
                  <a:pt x="37569" y="8306"/>
                </a:lnTo>
                <a:cubicBezTo>
                  <a:pt x="37661" y="8306"/>
                  <a:pt x="37755" y="8301"/>
                  <a:pt x="37848" y="8301"/>
                </a:cubicBezTo>
                <a:close/>
                <a:moveTo>
                  <a:pt x="39277" y="8301"/>
                </a:moveTo>
                <a:cubicBezTo>
                  <a:pt x="39385" y="8301"/>
                  <a:pt x="39493" y="8307"/>
                  <a:pt x="39597" y="8334"/>
                </a:cubicBezTo>
                <a:cubicBezTo>
                  <a:pt x="39590" y="8620"/>
                  <a:pt x="39597" y="8906"/>
                  <a:pt x="39590" y="9191"/>
                </a:cubicBezTo>
                <a:cubicBezTo>
                  <a:pt x="39561" y="9193"/>
                  <a:pt x="39530" y="9194"/>
                  <a:pt x="39497" y="9194"/>
                </a:cubicBezTo>
                <a:cubicBezTo>
                  <a:pt x="39307" y="9194"/>
                  <a:pt x="39072" y="9159"/>
                  <a:pt x="38926" y="9098"/>
                </a:cubicBezTo>
                <a:cubicBezTo>
                  <a:pt x="38976" y="8841"/>
                  <a:pt x="38976" y="8563"/>
                  <a:pt x="38976" y="8306"/>
                </a:cubicBezTo>
                <a:lnTo>
                  <a:pt x="38997" y="8306"/>
                </a:lnTo>
                <a:cubicBezTo>
                  <a:pt x="39090" y="8306"/>
                  <a:pt x="39183" y="8301"/>
                  <a:pt x="39277" y="8301"/>
                </a:cubicBezTo>
                <a:close/>
                <a:moveTo>
                  <a:pt x="40909" y="8301"/>
                </a:moveTo>
                <a:cubicBezTo>
                  <a:pt x="41017" y="8301"/>
                  <a:pt x="41125" y="8307"/>
                  <a:pt x="41232" y="8334"/>
                </a:cubicBezTo>
                <a:cubicBezTo>
                  <a:pt x="41225" y="8620"/>
                  <a:pt x="41240" y="8906"/>
                  <a:pt x="41225" y="9191"/>
                </a:cubicBezTo>
                <a:cubicBezTo>
                  <a:pt x="41196" y="9193"/>
                  <a:pt x="41165" y="9194"/>
                  <a:pt x="41132" y="9194"/>
                </a:cubicBezTo>
                <a:cubicBezTo>
                  <a:pt x="40942" y="9194"/>
                  <a:pt x="40708" y="9159"/>
                  <a:pt x="40561" y="9098"/>
                </a:cubicBezTo>
                <a:cubicBezTo>
                  <a:pt x="40604" y="8841"/>
                  <a:pt x="40604" y="8563"/>
                  <a:pt x="40604" y="8306"/>
                </a:cubicBezTo>
                <a:lnTo>
                  <a:pt x="40633" y="8306"/>
                </a:lnTo>
                <a:cubicBezTo>
                  <a:pt x="40725" y="8306"/>
                  <a:pt x="40817" y="8301"/>
                  <a:pt x="40909" y="8301"/>
                </a:cubicBezTo>
                <a:close/>
                <a:moveTo>
                  <a:pt x="42542" y="8301"/>
                </a:moveTo>
                <a:cubicBezTo>
                  <a:pt x="42650" y="8301"/>
                  <a:pt x="42760" y="8307"/>
                  <a:pt x="42868" y="8334"/>
                </a:cubicBezTo>
                <a:cubicBezTo>
                  <a:pt x="42853" y="8620"/>
                  <a:pt x="42875" y="8906"/>
                  <a:pt x="42853" y="9191"/>
                </a:cubicBezTo>
                <a:cubicBezTo>
                  <a:pt x="42825" y="9193"/>
                  <a:pt x="42795" y="9194"/>
                  <a:pt x="42763" y="9194"/>
                </a:cubicBezTo>
                <a:cubicBezTo>
                  <a:pt x="42576" y="9194"/>
                  <a:pt x="42337" y="9159"/>
                  <a:pt x="42196" y="9098"/>
                </a:cubicBezTo>
                <a:cubicBezTo>
                  <a:pt x="42239" y="8841"/>
                  <a:pt x="42239" y="8563"/>
                  <a:pt x="42239" y="8306"/>
                </a:cubicBezTo>
                <a:lnTo>
                  <a:pt x="42268" y="8306"/>
                </a:lnTo>
                <a:cubicBezTo>
                  <a:pt x="42357" y="8306"/>
                  <a:pt x="42449" y="8301"/>
                  <a:pt x="42542" y="8301"/>
                </a:cubicBezTo>
                <a:close/>
                <a:moveTo>
                  <a:pt x="44176" y="8301"/>
                </a:moveTo>
                <a:cubicBezTo>
                  <a:pt x="44284" y="8301"/>
                  <a:pt x="44392" y="8307"/>
                  <a:pt x="44496" y="8334"/>
                </a:cubicBezTo>
                <a:cubicBezTo>
                  <a:pt x="44489" y="8620"/>
                  <a:pt x="44510" y="8906"/>
                  <a:pt x="44489" y="9191"/>
                </a:cubicBezTo>
                <a:cubicBezTo>
                  <a:pt x="44460" y="9193"/>
                  <a:pt x="44430" y="9194"/>
                  <a:pt x="44398" y="9194"/>
                </a:cubicBezTo>
                <a:cubicBezTo>
                  <a:pt x="44211" y="9194"/>
                  <a:pt x="43972" y="9159"/>
                  <a:pt x="43832" y="9098"/>
                </a:cubicBezTo>
                <a:cubicBezTo>
                  <a:pt x="43875" y="8841"/>
                  <a:pt x="43875" y="8563"/>
                  <a:pt x="43875" y="8306"/>
                </a:cubicBezTo>
                <a:lnTo>
                  <a:pt x="43903" y="8306"/>
                </a:lnTo>
                <a:cubicBezTo>
                  <a:pt x="43992" y="8306"/>
                  <a:pt x="44084" y="8301"/>
                  <a:pt x="44176" y="8301"/>
                </a:cubicBezTo>
                <a:close/>
                <a:moveTo>
                  <a:pt x="45811" y="8301"/>
                </a:moveTo>
                <a:cubicBezTo>
                  <a:pt x="45919" y="8301"/>
                  <a:pt x="46027" y="8307"/>
                  <a:pt x="46131" y="8334"/>
                </a:cubicBezTo>
                <a:cubicBezTo>
                  <a:pt x="46124" y="8620"/>
                  <a:pt x="46138" y="8906"/>
                  <a:pt x="46124" y="9191"/>
                </a:cubicBezTo>
                <a:cubicBezTo>
                  <a:pt x="46095" y="9193"/>
                  <a:pt x="46064" y="9194"/>
                  <a:pt x="46031" y="9194"/>
                </a:cubicBezTo>
                <a:cubicBezTo>
                  <a:pt x="45841" y="9194"/>
                  <a:pt x="45606" y="9159"/>
                  <a:pt x="45460" y="9098"/>
                </a:cubicBezTo>
                <a:cubicBezTo>
                  <a:pt x="45510" y="8841"/>
                  <a:pt x="45510" y="8563"/>
                  <a:pt x="45510" y="8306"/>
                </a:cubicBezTo>
                <a:lnTo>
                  <a:pt x="45531" y="8306"/>
                </a:lnTo>
                <a:cubicBezTo>
                  <a:pt x="45623" y="8306"/>
                  <a:pt x="45717" y="8301"/>
                  <a:pt x="45811" y="8301"/>
                </a:cubicBezTo>
                <a:close/>
                <a:moveTo>
                  <a:pt x="47443" y="8301"/>
                </a:moveTo>
                <a:cubicBezTo>
                  <a:pt x="47551" y="8301"/>
                  <a:pt x="47659" y="8307"/>
                  <a:pt x="47766" y="8334"/>
                </a:cubicBezTo>
                <a:cubicBezTo>
                  <a:pt x="47759" y="8620"/>
                  <a:pt x="47773" y="8906"/>
                  <a:pt x="47759" y="9191"/>
                </a:cubicBezTo>
                <a:cubicBezTo>
                  <a:pt x="47730" y="9193"/>
                  <a:pt x="47699" y="9194"/>
                  <a:pt x="47666" y="9194"/>
                </a:cubicBezTo>
                <a:cubicBezTo>
                  <a:pt x="47476" y="9194"/>
                  <a:pt x="47241" y="9159"/>
                  <a:pt x="47095" y="9098"/>
                </a:cubicBezTo>
                <a:cubicBezTo>
                  <a:pt x="47138" y="8841"/>
                  <a:pt x="47138" y="8563"/>
                  <a:pt x="47138" y="8306"/>
                </a:cubicBezTo>
                <a:lnTo>
                  <a:pt x="47166" y="8306"/>
                </a:lnTo>
                <a:cubicBezTo>
                  <a:pt x="47259" y="8306"/>
                  <a:pt x="47351" y="8301"/>
                  <a:pt x="47443" y="8301"/>
                </a:cubicBezTo>
                <a:close/>
                <a:moveTo>
                  <a:pt x="49076" y="8301"/>
                </a:moveTo>
                <a:cubicBezTo>
                  <a:pt x="49184" y="8301"/>
                  <a:pt x="49294" y="8307"/>
                  <a:pt x="49402" y="8334"/>
                </a:cubicBezTo>
                <a:cubicBezTo>
                  <a:pt x="49387" y="8620"/>
                  <a:pt x="49409" y="8906"/>
                  <a:pt x="49387" y="9191"/>
                </a:cubicBezTo>
                <a:cubicBezTo>
                  <a:pt x="49359" y="9193"/>
                  <a:pt x="49329" y="9194"/>
                  <a:pt x="49297" y="9194"/>
                </a:cubicBezTo>
                <a:cubicBezTo>
                  <a:pt x="49112" y="9194"/>
                  <a:pt x="48877" y="9159"/>
                  <a:pt x="48730" y="9098"/>
                </a:cubicBezTo>
                <a:cubicBezTo>
                  <a:pt x="48773" y="8841"/>
                  <a:pt x="48773" y="8563"/>
                  <a:pt x="48773" y="8306"/>
                </a:cubicBezTo>
                <a:lnTo>
                  <a:pt x="48802" y="8306"/>
                </a:lnTo>
                <a:cubicBezTo>
                  <a:pt x="48891" y="8306"/>
                  <a:pt x="48983" y="8301"/>
                  <a:pt x="49076" y="8301"/>
                </a:cubicBezTo>
                <a:close/>
                <a:moveTo>
                  <a:pt x="50718" y="8301"/>
                </a:moveTo>
                <a:cubicBezTo>
                  <a:pt x="50827" y="8301"/>
                  <a:pt x="50936" y="8307"/>
                  <a:pt x="51044" y="8334"/>
                </a:cubicBezTo>
                <a:cubicBezTo>
                  <a:pt x="51030" y="8620"/>
                  <a:pt x="51044" y="8906"/>
                  <a:pt x="51030" y="9191"/>
                </a:cubicBezTo>
                <a:cubicBezTo>
                  <a:pt x="51002" y="9193"/>
                  <a:pt x="50971" y="9194"/>
                  <a:pt x="50940" y="9194"/>
                </a:cubicBezTo>
                <a:cubicBezTo>
                  <a:pt x="50754" y="9194"/>
                  <a:pt x="50519" y="9159"/>
                  <a:pt x="50373" y="9098"/>
                </a:cubicBezTo>
                <a:cubicBezTo>
                  <a:pt x="50416" y="8841"/>
                  <a:pt x="50416" y="8563"/>
                  <a:pt x="50416" y="8306"/>
                </a:cubicBezTo>
                <a:lnTo>
                  <a:pt x="50444" y="8306"/>
                </a:lnTo>
                <a:cubicBezTo>
                  <a:pt x="50533" y="8306"/>
                  <a:pt x="50625" y="8301"/>
                  <a:pt x="50718" y="8301"/>
                </a:cubicBezTo>
                <a:close/>
                <a:moveTo>
                  <a:pt x="12933" y="1"/>
                </a:moveTo>
                <a:lnTo>
                  <a:pt x="12676" y="22"/>
                </a:lnTo>
                <a:cubicBezTo>
                  <a:pt x="12433" y="22"/>
                  <a:pt x="244" y="22"/>
                  <a:pt x="1" y="1"/>
                </a:cubicBezTo>
                <a:lnTo>
                  <a:pt x="1" y="1"/>
                </a:lnTo>
                <a:lnTo>
                  <a:pt x="8" y="9584"/>
                </a:lnTo>
                <a:cubicBezTo>
                  <a:pt x="251" y="9598"/>
                  <a:pt x="12440" y="9598"/>
                  <a:pt x="12683" y="9598"/>
                </a:cubicBezTo>
                <a:lnTo>
                  <a:pt x="12940" y="9584"/>
                </a:lnTo>
                <a:cubicBezTo>
                  <a:pt x="13183" y="9598"/>
                  <a:pt x="25380" y="9598"/>
                  <a:pt x="25615" y="9598"/>
                </a:cubicBezTo>
                <a:lnTo>
                  <a:pt x="25794" y="9584"/>
                </a:lnTo>
                <a:cubicBezTo>
                  <a:pt x="26037" y="9598"/>
                  <a:pt x="38233" y="9598"/>
                  <a:pt x="38469" y="9598"/>
                </a:cubicBezTo>
                <a:lnTo>
                  <a:pt x="38669" y="9584"/>
                </a:lnTo>
                <a:cubicBezTo>
                  <a:pt x="38912" y="9598"/>
                  <a:pt x="51101" y="9598"/>
                  <a:pt x="51344" y="9598"/>
                </a:cubicBezTo>
                <a:lnTo>
                  <a:pt x="51337" y="22"/>
                </a:lnTo>
                <a:cubicBezTo>
                  <a:pt x="51094" y="22"/>
                  <a:pt x="38904" y="22"/>
                  <a:pt x="38662" y="1"/>
                </a:cubicBezTo>
                <a:lnTo>
                  <a:pt x="38462" y="22"/>
                </a:lnTo>
                <a:cubicBezTo>
                  <a:pt x="38219" y="22"/>
                  <a:pt x="26029" y="22"/>
                  <a:pt x="25787" y="1"/>
                </a:cubicBezTo>
                <a:lnTo>
                  <a:pt x="25608" y="22"/>
                </a:lnTo>
                <a:cubicBezTo>
                  <a:pt x="25365" y="22"/>
                  <a:pt x="13176" y="22"/>
                  <a:pt x="129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71" name="Google Shape;27871;p48"/>
          <p:cNvGrpSpPr/>
          <p:nvPr/>
        </p:nvGrpSpPr>
        <p:grpSpPr>
          <a:xfrm>
            <a:off x="5428123" y="1884576"/>
            <a:ext cx="1235483" cy="1038028"/>
            <a:chOff x="4120523" y="2304926"/>
            <a:chExt cx="1235483" cy="1038028"/>
          </a:xfrm>
        </p:grpSpPr>
        <p:sp>
          <p:nvSpPr>
            <p:cNvPr id="27872" name="Google Shape;27872;p48"/>
            <p:cNvSpPr/>
            <p:nvPr/>
          </p:nvSpPr>
          <p:spPr>
            <a:xfrm>
              <a:off x="4120523" y="2681426"/>
              <a:ext cx="1204612" cy="661528"/>
            </a:xfrm>
            <a:custGeom>
              <a:avLst/>
              <a:gdLst/>
              <a:ahLst/>
              <a:cxnLst/>
              <a:rect l="l" t="t" r="r" b="b"/>
              <a:pathLst>
                <a:path w="6399" h="3514" extrusionOk="0">
                  <a:moveTo>
                    <a:pt x="379" y="0"/>
                  </a:moveTo>
                  <a:lnTo>
                    <a:pt x="0" y="2657"/>
                  </a:lnTo>
                  <a:lnTo>
                    <a:pt x="6020" y="3513"/>
                  </a:lnTo>
                  <a:lnTo>
                    <a:pt x="6399" y="864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3" name="Google Shape;27873;p48"/>
            <p:cNvSpPr/>
            <p:nvPr/>
          </p:nvSpPr>
          <p:spPr>
            <a:xfrm>
              <a:off x="4202410" y="2304926"/>
              <a:ext cx="1153596" cy="230048"/>
            </a:xfrm>
            <a:custGeom>
              <a:avLst/>
              <a:gdLst/>
              <a:ahLst/>
              <a:cxnLst/>
              <a:rect l="l" t="t" r="r" b="b"/>
              <a:pathLst>
                <a:path w="6128" h="1222" extrusionOk="0">
                  <a:moveTo>
                    <a:pt x="6071" y="1"/>
                  </a:moveTo>
                  <a:lnTo>
                    <a:pt x="1" y="429"/>
                  </a:lnTo>
                  <a:lnTo>
                    <a:pt x="58" y="1222"/>
                  </a:lnTo>
                  <a:lnTo>
                    <a:pt x="6128" y="793"/>
                  </a:lnTo>
                  <a:lnTo>
                    <a:pt x="6071" y="1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4" name="Google Shape;27874;p48"/>
            <p:cNvSpPr/>
            <p:nvPr/>
          </p:nvSpPr>
          <p:spPr>
            <a:xfrm>
              <a:off x="4374467" y="2360083"/>
              <a:ext cx="205946" cy="164158"/>
            </a:xfrm>
            <a:custGeom>
              <a:avLst/>
              <a:gdLst/>
              <a:ahLst/>
              <a:cxnLst/>
              <a:rect l="l" t="t" r="r" b="b"/>
              <a:pathLst>
                <a:path w="1094" h="872" extrusionOk="0">
                  <a:moveTo>
                    <a:pt x="1094" y="0"/>
                  </a:moveTo>
                  <a:lnTo>
                    <a:pt x="744" y="15"/>
                  </a:lnTo>
                  <a:lnTo>
                    <a:pt x="1" y="872"/>
                  </a:lnTo>
                  <a:lnTo>
                    <a:pt x="351" y="850"/>
                  </a:lnTo>
                  <a:lnTo>
                    <a:pt x="1094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5" name="Google Shape;27875;p48"/>
            <p:cNvSpPr/>
            <p:nvPr/>
          </p:nvSpPr>
          <p:spPr>
            <a:xfrm>
              <a:off x="4210505" y="2374955"/>
              <a:ext cx="153424" cy="160017"/>
            </a:xfrm>
            <a:custGeom>
              <a:avLst/>
              <a:gdLst/>
              <a:ahLst/>
              <a:cxnLst/>
              <a:rect l="l" t="t" r="r" b="b"/>
              <a:pathLst>
                <a:path w="815" h="850" extrusionOk="0">
                  <a:moveTo>
                    <a:pt x="815" y="0"/>
                  </a:moveTo>
                  <a:lnTo>
                    <a:pt x="472" y="21"/>
                  </a:lnTo>
                  <a:lnTo>
                    <a:pt x="1" y="571"/>
                  </a:lnTo>
                  <a:lnTo>
                    <a:pt x="15" y="850"/>
                  </a:lnTo>
                  <a:lnTo>
                    <a:pt x="86" y="850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6" name="Google Shape;27876;p48"/>
            <p:cNvSpPr/>
            <p:nvPr/>
          </p:nvSpPr>
          <p:spPr>
            <a:xfrm>
              <a:off x="4589632" y="2345211"/>
              <a:ext cx="203122" cy="164347"/>
            </a:xfrm>
            <a:custGeom>
              <a:avLst/>
              <a:gdLst/>
              <a:ahLst/>
              <a:cxnLst/>
              <a:rect l="l" t="t" r="r" b="b"/>
              <a:pathLst>
                <a:path w="1079" h="873" extrusionOk="0">
                  <a:moveTo>
                    <a:pt x="1079" y="1"/>
                  </a:moveTo>
                  <a:lnTo>
                    <a:pt x="736" y="15"/>
                  </a:lnTo>
                  <a:lnTo>
                    <a:pt x="1" y="872"/>
                  </a:lnTo>
                  <a:lnTo>
                    <a:pt x="350" y="844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7" name="Google Shape;27877;p48"/>
            <p:cNvSpPr/>
            <p:nvPr/>
          </p:nvSpPr>
          <p:spPr>
            <a:xfrm>
              <a:off x="4803290" y="2329210"/>
              <a:ext cx="204628" cy="165476"/>
            </a:xfrm>
            <a:custGeom>
              <a:avLst/>
              <a:gdLst/>
              <a:ahLst/>
              <a:cxnLst/>
              <a:rect l="l" t="t" r="r" b="b"/>
              <a:pathLst>
                <a:path w="1087" h="879" extrusionOk="0">
                  <a:moveTo>
                    <a:pt x="1086" y="0"/>
                  </a:moveTo>
                  <a:lnTo>
                    <a:pt x="744" y="22"/>
                  </a:lnTo>
                  <a:lnTo>
                    <a:pt x="1" y="879"/>
                  </a:lnTo>
                  <a:lnTo>
                    <a:pt x="1" y="879"/>
                  </a:lnTo>
                  <a:lnTo>
                    <a:pt x="344" y="8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8" name="Google Shape;27878;p48"/>
            <p:cNvSpPr/>
            <p:nvPr/>
          </p:nvSpPr>
          <p:spPr>
            <a:xfrm>
              <a:off x="5232114" y="2330528"/>
              <a:ext cx="121233" cy="131967"/>
            </a:xfrm>
            <a:custGeom>
              <a:avLst/>
              <a:gdLst/>
              <a:ahLst/>
              <a:cxnLst/>
              <a:rect l="l" t="t" r="r" b="b"/>
              <a:pathLst>
                <a:path w="644" h="701" extrusionOk="0">
                  <a:moveTo>
                    <a:pt x="615" y="0"/>
                  </a:moveTo>
                  <a:lnTo>
                    <a:pt x="1" y="700"/>
                  </a:lnTo>
                  <a:lnTo>
                    <a:pt x="344" y="686"/>
                  </a:lnTo>
                  <a:lnTo>
                    <a:pt x="644" y="350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9" name="Google Shape;27879;p48"/>
            <p:cNvSpPr/>
            <p:nvPr/>
          </p:nvSpPr>
          <p:spPr>
            <a:xfrm>
              <a:off x="5018455" y="2314338"/>
              <a:ext cx="203122" cy="165664"/>
            </a:xfrm>
            <a:custGeom>
              <a:avLst/>
              <a:gdLst/>
              <a:ahLst/>
              <a:cxnLst/>
              <a:rect l="l" t="t" r="r" b="b"/>
              <a:pathLst>
                <a:path w="1079" h="880" extrusionOk="0">
                  <a:moveTo>
                    <a:pt x="1079" y="1"/>
                  </a:moveTo>
                  <a:lnTo>
                    <a:pt x="729" y="22"/>
                  </a:lnTo>
                  <a:lnTo>
                    <a:pt x="0" y="879"/>
                  </a:lnTo>
                  <a:lnTo>
                    <a:pt x="350" y="850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0" name="Google Shape;27880;p48"/>
            <p:cNvSpPr/>
            <p:nvPr/>
          </p:nvSpPr>
          <p:spPr>
            <a:xfrm>
              <a:off x="4190362" y="2533461"/>
              <a:ext cx="1156232" cy="310809"/>
            </a:xfrm>
            <a:custGeom>
              <a:avLst/>
              <a:gdLst/>
              <a:ahLst/>
              <a:cxnLst/>
              <a:rect l="l" t="t" r="r" b="b"/>
              <a:pathLst>
                <a:path w="6142" h="1651" extrusionOk="0">
                  <a:moveTo>
                    <a:pt x="115" y="1"/>
                  </a:moveTo>
                  <a:lnTo>
                    <a:pt x="1" y="786"/>
                  </a:lnTo>
                  <a:lnTo>
                    <a:pt x="6028" y="1650"/>
                  </a:lnTo>
                  <a:lnTo>
                    <a:pt x="6142" y="865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1" name="Google Shape;27881;p48"/>
            <p:cNvSpPr/>
            <p:nvPr/>
          </p:nvSpPr>
          <p:spPr>
            <a:xfrm>
              <a:off x="4374467" y="2557745"/>
              <a:ext cx="191074" cy="178842"/>
            </a:xfrm>
            <a:custGeom>
              <a:avLst/>
              <a:gdLst/>
              <a:ahLst/>
              <a:cxnLst/>
              <a:rect l="l" t="t" r="r" b="b"/>
              <a:pathLst>
                <a:path w="1015" h="950" extrusionOk="0">
                  <a:moveTo>
                    <a:pt x="1" y="0"/>
                  </a:moveTo>
                  <a:lnTo>
                    <a:pt x="672" y="907"/>
                  </a:lnTo>
                  <a:lnTo>
                    <a:pt x="1015" y="950"/>
                  </a:lnTo>
                  <a:lnTo>
                    <a:pt x="344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2" name="Google Shape;27882;p48"/>
            <p:cNvSpPr/>
            <p:nvPr/>
          </p:nvSpPr>
          <p:spPr>
            <a:xfrm>
              <a:off x="4206552" y="2534779"/>
              <a:ext cx="146647" cy="170936"/>
            </a:xfrm>
            <a:custGeom>
              <a:avLst/>
              <a:gdLst/>
              <a:ahLst/>
              <a:cxnLst/>
              <a:rect l="l" t="t" r="r" b="b"/>
              <a:pathLst>
                <a:path w="779" h="908" extrusionOk="0">
                  <a:moveTo>
                    <a:pt x="36" y="1"/>
                  </a:moveTo>
                  <a:lnTo>
                    <a:pt x="0" y="279"/>
                  </a:lnTo>
                  <a:lnTo>
                    <a:pt x="436" y="865"/>
                  </a:lnTo>
                  <a:lnTo>
                    <a:pt x="779" y="908"/>
                  </a:lnTo>
                  <a:lnTo>
                    <a:pt x="107" y="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3" name="Google Shape;27883;p48"/>
            <p:cNvSpPr/>
            <p:nvPr/>
          </p:nvSpPr>
          <p:spPr>
            <a:xfrm>
              <a:off x="4586996" y="2588618"/>
              <a:ext cx="191074" cy="177713"/>
            </a:xfrm>
            <a:custGeom>
              <a:avLst/>
              <a:gdLst/>
              <a:ahLst/>
              <a:cxnLst/>
              <a:rect l="l" t="t" r="r" b="b"/>
              <a:pathLst>
                <a:path w="1015" h="944" extrusionOk="0">
                  <a:moveTo>
                    <a:pt x="0" y="0"/>
                  </a:moveTo>
                  <a:lnTo>
                    <a:pt x="679" y="900"/>
                  </a:lnTo>
                  <a:lnTo>
                    <a:pt x="1014" y="943"/>
                  </a:lnTo>
                  <a:lnTo>
                    <a:pt x="343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4" name="Google Shape;27884;p48"/>
            <p:cNvSpPr/>
            <p:nvPr/>
          </p:nvSpPr>
          <p:spPr>
            <a:xfrm>
              <a:off x="4799337" y="2618174"/>
              <a:ext cx="192392" cy="180348"/>
            </a:xfrm>
            <a:custGeom>
              <a:avLst/>
              <a:gdLst/>
              <a:ahLst/>
              <a:cxnLst/>
              <a:rect l="l" t="t" r="r" b="b"/>
              <a:pathLst>
                <a:path w="1022" h="958" extrusionOk="0">
                  <a:moveTo>
                    <a:pt x="0" y="1"/>
                  </a:moveTo>
                  <a:lnTo>
                    <a:pt x="672" y="907"/>
                  </a:lnTo>
                  <a:lnTo>
                    <a:pt x="1022" y="957"/>
                  </a:lnTo>
                  <a:lnTo>
                    <a:pt x="1022" y="957"/>
                  </a:lnTo>
                  <a:lnTo>
                    <a:pt x="343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5" name="Google Shape;27885;p48"/>
            <p:cNvSpPr/>
            <p:nvPr/>
          </p:nvSpPr>
          <p:spPr>
            <a:xfrm>
              <a:off x="5225525" y="2678602"/>
              <a:ext cx="112950" cy="141380"/>
            </a:xfrm>
            <a:custGeom>
              <a:avLst/>
              <a:gdLst/>
              <a:ahLst/>
              <a:cxnLst/>
              <a:rect l="l" t="t" r="r" b="b"/>
              <a:pathLst>
                <a:path w="600" h="751" extrusionOk="0">
                  <a:moveTo>
                    <a:pt x="0" y="1"/>
                  </a:moveTo>
                  <a:lnTo>
                    <a:pt x="550" y="751"/>
                  </a:lnTo>
                  <a:lnTo>
                    <a:pt x="600" y="408"/>
                  </a:lnTo>
                  <a:lnTo>
                    <a:pt x="336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6" name="Google Shape;27886;p48"/>
            <p:cNvSpPr/>
            <p:nvPr/>
          </p:nvSpPr>
          <p:spPr>
            <a:xfrm>
              <a:off x="5011678" y="2649047"/>
              <a:ext cx="191074" cy="180348"/>
            </a:xfrm>
            <a:custGeom>
              <a:avLst/>
              <a:gdLst/>
              <a:ahLst/>
              <a:cxnLst/>
              <a:rect l="l" t="t" r="r" b="b"/>
              <a:pathLst>
                <a:path w="1015" h="958" extrusionOk="0">
                  <a:moveTo>
                    <a:pt x="1" y="1"/>
                  </a:moveTo>
                  <a:lnTo>
                    <a:pt x="679" y="901"/>
                  </a:lnTo>
                  <a:lnTo>
                    <a:pt x="1015" y="958"/>
                  </a:lnTo>
                  <a:lnTo>
                    <a:pt x="351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7" name="Google Shape;27887;p48"/>
            <p:cNvSpPr/>
            <p:nvPr/>
          </p:nvSpPr>
          <p:spPr>
            <a:xfrm>
              <a:off x="4246836" y="2728488"/>
              <a:ext cx="1008455" cy="166794"/>
            </a:xfrm>
            <a:custGeom>
              <a:avLst/>
              <a:gdLst/>
              <a:ahLst/>
              <a:cxnLst/>
              <a:rect l="l" t="t" r="r" b="b"/>
              <a:pathLst>
                <a:path w="5357" h="886" extrusionOk="0">
                  <a:moveTo>
                    <a:pt x="22" y="0"/>
                  </a:moveTo>
                  <a:lnTo>
                    <a:pt x="1" y="121"/>
                  </a:lnTo>
                  <a:lnTo>
                    <a:pt x="5335" y="886"/>
                  </a:lnTo>
                  <a:lnTo>
                    <a:pt x="5356" y="76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8" name="Google Shape;27888;p48"/>
            <p:cNvSpPr/>
            <p:nvPr/>
          </p:nvSpPr>
          <p:spPr>
            <a:xfrm>
              <a:off x="4232153" y="2833343"/>
              <a:ext cx="1008267" cy="166794"/>
            </a:xfrm>
            <a:custGeom>
              <a:avLst/>
              <a:gdLst/>
              <a:ahLst/>
              <a:cxnLst/>
              <a:rect l="l" t="t" r="r" b="b"/>
              <a:pathLst>
                <a:path w="5356" h="886" extrusionOk="0">
                  <a:moveTo>
                    <a:pt x="21" y="0"/>
                  </a:moveTo>
                  <a:lnTo>
                    <a:pt x="0" y="121"/>
                  </a:lnTo>
                  <a:lnTo>
                    <a:pt x="5334" y="886"/>
                  </a:lnTo>
                  <a:lnTo>
                    <a:pt x="5356" y="75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9" name="Google Shape;27889;p48"/>
            <p:cNvSpPr/>
            <p:nvPr/>
          </p:nvSpPr>
          <p:spPr>
            <a:xfrm>
              <a:off x="4192998" y="3104799"/>
              <a:ext cx="1008455" cy="166982"/>
            </a:xfrm>
            <a:custGeom>
              <a:avLst/>
              <a:gdLst/>
              <a:ahLst/>
              <a:cxnLst/>
              <a:rect l="l" t="t" r="r" b="b"/>
              <a:pathLst>
                <a:path w="5357" h="887" extrusionOk="0">
                  <a:moveTo>
                    <a:pt x="22" y="1"/>
                  </a:moveTo>
                  <a:lnTo>
                    <a:pt x="1" y="122"/>
                  </a:lnTo>
                  <a:lnTo>
                    <a:pt x="5342" y="886"/>
                  </a:lnTo>
                  <a:lnTo>
                    <a:pt x="5357" y="757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0" name="Google Shape;27890;p48"/>
            <p:cNvSpPr/>
            <p:nvPr/>
          </p:nvSpPr>
          <p:spPr>
            <a:xfrm>
              <a:off x="4690531" y="2916550"/>
              <a:ext cx="61934" cy="274476"/>
            </a:xfrm>
            <a:custGeom>
              <a:avLst/>
              <a:gdLst/>
              <a:ahLst/>
              <a:cxnLst/>
              <a:rect l="l" t="t" r="r" b="b"/>
              <a:pathLst>
                <a:path w="329" h="1458" extrusionOk="0">
                  <a:moveTo>
                    <a:pt x="207" y="1"/>
                  </a:moveTo>
                  <a:lnTo>
                    <a:pt x="0" y="1436"/>
                  </a:lnTo>
                  <a:lnTo>
                    <a:pt x="121" y="1458"/>
                  </a:lnTo>
                  <a:lnTo>
                    <a:pt x="329" y="15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1" name="Google Shape;27891;p48"/>
            <p:cNvSpPr/>
            <p:nvPr/>
          </p:nvSpPr>
          <p:spPr>
            <a:xfrm>
              <a:off x="4898731" y="2944787"/>
              <a:ext cx="62122" cy="275794"/>
            </a:xfrm>
            <a:custGeom>
              <a:avLst/>
              <a:gdLst/>
              <a:ahLst/>
              <a:cxnLst/>
              <a:rect l="l" t="t" r="r" b="b"/>
              <a:pathLst>
                <a:path w="330" h="1465" extrusionOk="0">
                  <a:moveTo>
                    <a:pt x="208" y="1"/>
                  </a:moveTo>
                  <a:lnTo>
                    <a:pt x="1" y="1443"/>
                  </a:lnTo>
                  <a:lnTo>
                    <a:pt x="129" y="1465"/>
                  </a:lnTo>
                  <a:lnTo>
                    <a:pt x="329" y="22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2" name="Google Shape;27892;p48"/>
            <p:cNvSpPr/>
            <p:nvPr/>
          </p:nvSpPr>
          <p:spPr>
            <a:xfrm>
              <a:off x="4483461" y="2886994"/>
              <a:ext cx="61934" cy="274476"/>
            </a:xfrm>
            <a:custGeom>
              <a:avLst/>
              <a:gdLst/>
              <a:ahLst/>
              <a:cxnLst/>
              <a:rect l="l" t="t" r="r" b="b"/>
              <a:pathLst>
                <a:path w="329" h="1458" extrusionOk="0">
                  <a:moveTo>
                    <a:pt x="207" y="1"/>
                  </a:moveTo>
                  <a:lnTo>
                    <a:pt x="0" y="1443"/>
                  </a:lnTo>
                  <a:lnTo>
                    <a:pt x="129" y="1457"/>
                  </a:lnTo>
                  <a:lnTo>
                    <a:pt x="329" y="15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93" name="Google Shape;27893;p48"/>
          <p:cNvGrpSpPr/>
          <p:nvPr/>
        </p:nvGrpSpPr>
        <p:grpSpPr>
          <a:xfrm>
            <a:off x="2169326" y="3191500"/>
            <a:ext cx="1188801" cy="1162047"/>
            <a:chOff x="5630163" y="2241900"/>
            <a:chExt cx="1188801" cy="1162047"/>
          </a:xfrm>
        </p:grpSpPr>
        <p:sp>
          <p:nvSpPr>
            <p:cNvPr id="27894" name="Google Shape;27894;p48"/>
            <p:cNvSpPr/>
            <p:nvPr/>
          </p:nvSpPr>
          <p:spPr>
            <a:xfrm>
              <a:off x="5630163" y="2241900"/>
              <a:ext cx="780975" cy="585731"/>
            </a:xfrm>
            <a:custGeom>
              <a:avLst/>
              <a:gdLst/>
              <a:ahLst/>
              <a:cxnLst/>
              <a:rect l="l" t="t" r="r" b="b"/>
              <a:pathLst>
                <a:path w="5400" h="4050" extrusionOk="0">
                  <a:moveTo>
                    <a:pt x="5064" y="1"/>
                  </a:moveTo>
                  <a:lnTo>
                    <a:pt x="1" y="3571"/>
                  </a:lnTo>
                  <a:lnTo>
                    <a:pt x="336" y="4049"/>
                  </a:lnTo>
                  <a:lnTo>
                    <a:pt x="5399" y="479"/>
                  </a:lnTo>
                  <a:lnTo>
                    <a:pt x="5064" y="1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5" name="Google Shape;27895;p48"/>
            <p:cNvSpPr/>
            <p:nvPr/>
          </p:nvSpPr>
          <p:spPr>
            <a:xfrm>
              <a:off x="5648819" y="2264605"/>
              <a:ext cx="745686" cy="537137"/>
            </a:xfrm>
            <a:custGeom>
              <a:avLst/>
              <a:gdLst/>
              <a:ahLst/>
              <a:cxnLst/>
              <a:rect l="l" t="t" r="r" b="b"/>
              <a:pathLst>
                <a:path w="5156" h="3714" extrusionOk="0">
                  <a:moveTo>
                    <a:pt x="5056" y="1"/>
                  </a:moveTo>
                  <a:lnTo>
                    <a:pt x="4913" y="101"/>
                  </a:lnTo>
                  <a:lnTo>
                    <a:pt x="5013" y="243"/>
                  </a:lnTo>
                  <a:lnTo>
                    <a:pt x="5156" y="143"/>
                  </a:lnTo>
                  <a:lnTo>
                    <a:pt x="5056" y="1"/>
                  </a:lnTo>
                  <a:close/>
                  <a:moveTo>
                    <a:pt x="4670" y="279"/>
                  </a:moveTo>
                  <a:lnTo>
                    <a:pt x="4535" y="379"/>
                  </a:lnTo>
                  <a:lnTo>
                    <a:pt x="4628" y="522"/>
                  </a:lnTo>
                  <a:lnTo>
                    <a:pt x="4770" y="422"/>
                  </a:lnTo>
                  <a:lnTo>
                    <a:pt x="4670" y="279"/>
                  </a:lnTo>
                  <a:close/>
                  <a:moveTo>
                    <a:pt x="4292" y="551"/>
                  </a:moveTo>
                  <a:lnTo>
                    <a:pt x="4149" y="643"/>
                  </a:lnTo>
                  <a:lnTo>
                    <a:pt x="4249" y="786"/>
                  </a:lnTo>
                  <a:lnTo>
                    <a:pt x="4392" y="693"/>
                  </a:lnTo>
                  <a:lnTo>
                    <a:pt x="4292" y="551"/>
                  </a:lnTo>
                  <a:close/>
                  <a:moveTo>
                    <a:pt x="3906" y="815"/>
                  </a:moveTo>
                  <a:lnTo>
                    <a:pt x="3764" y="915"/>
                  </a:lnTo>
                  <a:lnTo>
                    <a:pt x="3864" y="1058"/>
                  </a:lnTo>
                  <a:lnTo>
                    <a:pt x="4006" y="958"/>
                  </a:lnTo>
                  <a:lnTo>
                    <a:pt x="3906" y="815"/>
                  </a:lnTo>
                  <a:close/>
                  <a:moveTo>
                    <a:pt x="3521" y="1086"/>
                  </a:moveTo>
                  <a:lnTo>
                    <a:pt x="3378" y="1179"/>
                  </a:lnTo>
                  <a:lnTo>
                    <a:pt x="3478" y="1322"/>
                  </a:lnTo>
                  <a:lnTo>
                    <a:pt x="3621" y="1229"/>
                  </a:lnTo>
                  <a:lnTo>
                    <a:pt x="3521" y="1086"/>
                  </a:lnTo>
                  <a:close/>
                  <a:moveTo>
                    <a:pt x="3142" y="1357"/>
                  </a:moveTo>
                  <a:lnTo>
                    <a:pt x="2999" y="1457"/>
                  </a:lnTo>
                  <a:lnTo>
                    <a:pt x="3092" y="1600"/>
                  </a:lnTo>
                  <a:lnTo>
                    <a:pt x="3235" y="1500"/>
                  </a:lnTo>
                  <a:lnTo>
                    <a:pt x="3142" y="1357"/>
                  </a:lnTo>
                  <a:close/>
                  <a:moveTo>
                    <a:pt x="2764" y="1629"/>
                  </a:moveTo>
                  <a:lnTo>
                    <a:pt x="2621" y="1729"/>
                  </a:lnTo>
                  <a:lnTo>
                    <a:pt x="2721" y="1872"/>
                  </a:lnTo>
                  <a:lnTo>
                    <a:pt x="2864" y="1772"/>
                  </a:lnTo>
                  <a:lnTo>
                    <a:pt x="2764" y="1629"/>
                  </a:lnTo>
                  <a:close/>
                  <a:moveTo>
                    <a:pt x="2378" y="1893"/>
                  </a:moveTo>
                  <a:lnTo>
                    <a:pt x="2235" y="1993"/>
                  </a:lnTo>
                  <a:lnTo>
                    <a:pt x="2335" y="2136"/>
                  </a:lnTo>
                  <a:lnTo>
                    <a:pt x="2478" y="2036"/>
                  </a:lnTo>
                  <a:lnTo>
                    <a:pt x="2378" y="1893"/>
                  </a:lnTo>
                  <a:close/>
                  <a:moveTo>
                    <a:pt x="1993" y="2164"/>
                  </a:moveTo>
                  <a:lnTo>
                    <a:pt x="1857" y="2264"/>
                  </a:lnTo>
                  <a:lnTo>
                    <a:pt x="1950" y="2407"/>
                  </a:lnTo>
                  <a:lnTo>
                    <a:pt x="2093" y="2307"/>
                  </a:lnTo>
                  <a:lnTo>
                    <a:pt x="1993" y="2164"/>
                  </a:lnTo>
                  <a:close/>
                  <a:moveTo>
                    <a:pt x="1614" y="2443"/>
                  </a:moveTo>
                  <a:lnTo>
                    <a:pt x="1471" y="2536"/>
                  </a:lnTo>
                  <a:lnTo>
                    <a:pt x="1571" y="2679"/>
                  </a:lnTo>
                  <a:lnTo>
                    <a:pt x="1714" y="2586"/>
                  </a:lnTo>
                  <a:lnTo>
                    <a:pt x="1614" y="2443"/>
                  </a:lnTo>
                  <a:close/>
                  <a:moveTo>
                    <a:pt x="1229" y="2707"/>
                  </a:moveTo>
                  <a:lnTo>
                    <a:pt x="1086" y="2807"/>
                  </a:lnTo>
                  <a:lnTo>
                    <a:pt x="1186" y="2950"/>
                  </a:lnTo>
                  <a:lnTo>
                    <a:pt x="1328" y="2850"/>
                  </a:lnTo>
                  <a:lnTo>
                    <a:pt x="1229" y="2707"/>
                  </a:lnTo>
                  <a:close/>
                  <a:moveTo>
                    <a:pt x="843" y="2978"/>
                  </a:moveTo>
                  <a:lnTo>
                    <a:pt x="700" y="3071"/>
                  </a:lnTo>
                  <a:lnTo>
                    <a:pt x="800" y="3214"/>
                  </a:lnTo>
                  <a:lnTo>
                    <a:pt x="943" y="3121"/>
                  </a:lnTo>
                  <a:lnTo>
                    <a:pt x="843" y="2978"/>
                  </a:lnTo>
                  <a:close/>
                  <a:moveTo>
                    <a:pt x="464" y="3243"/>
                  </a:moveTo>
                  <a:lnTo>
                    <a:pt x="322" y="3343"/>
                  </a:lnTo>
                  <a:lnTo>
                    <a:pt x="414" y="3485"/>
                  </a:lnTo>
                  <a:lnTo>
                    <a:pt x="557" y="3385"/>
                  </a:lnTo>
                  <a:lnTo>
                    <a:pt x="464" y="3243"/>
                  </a:lnTo>
                  <a:close/>
                  <a:moveTo>
                    <a:pt x="86" y="3514"/>
                  </a:moveTo>
                  <a:lnTo>
                    <a:pt x="0" y="3571"/>
                  </a:lnTo>
                  <a:lnTo>
                    <a:pt x="93" y="3714"/>
                  </a:lnTo>
                  <a:lnTo>
                    <a:pt x="186" y="3657"/>
                  </a:lnTo>
                  <a:lnTo>
                    <a:pt x="86" y="3514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6" name="Google Shape;27896;p48"/>
            <p:cNvSpPr/>
            <p:nvPr/>
          </p:nvSpPr>
          <p:spPr>
            <a:xfrm>
              <a:off x="6037121" y="2818216"/>
              <a:ext cx="781843" cy="585731"/>
            </a:xfrm>
            <a:custGeom>
              <a:avLst/>
              <a:gdLst/>
              <a:ahLst/>
              <a:cxnLst/>
              <a:rect l="l" t="t" r="r" b="b"/>
              <a:pathLst>
                <a:path w="5406" h="4050" extrusionOk="0">
                  <a:moveTo>
                    <a:pt x="5063" y="0"/>
                  </a:moveTo>
                  <a:lnTo>
                    <a:pt x="0" y="3571"/>
                  </a:lnTo>
                  <a:lnTo>
                    <a:pt x="343" y="4049"/>
                  </a:lnTo>
                  <a:lnTo>
                    <a:pt x="5406" y="486"/>
                  </a:lnTo>
                  <a:lnTo>
                    <a:pt x="5063" y="0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7" name="Google Shape;27897;p48"/>
            <p:cNvSpPr/>
            <p:nvPr/>
          </p:nvSpPr>
          <p:spPr>
            <a:xfrm>
              <a:off x="6054620" y="2842946"/>
              <a:ext cx="746843" cy="536125"/>
            </a:xfrm>
            <a:custGeom>
              <a:avLst/>
              <a:gdLst/>
              <a:ahLst/>
              <a:cxnLst/>
              <a:rect l="l" t="t" r="r" b="b"/>
              <a:pathLst>
                <a:path w="5164" h="3707" extrusionOk="0">
                  <a:moveTo>
                    <a:pt x="5064" y="1"/>
                  </a:moveTo>
                  <a:lnTo>
                    <a:pt x="4921" y="101"/>
                  </a:lnTo>
                  <a:lnTo>
                    <a:pt x="5021" y="243"/>
                  </a:lnTo>
                  <a:lnTo>
                    <a:pt x="5164" y="143"/>
                  </a:lnTo>
                  <a:lnTo>
                    <a:pt x="5064" y="1"/>
                  </a:lnTo>
                  <a:close/>
                  <a:moveTo>
                    <a:pt x="4678" y="272"/>
                  </a:moveTo>
                  <a:lnTo>
                    <a:pt x="4535" y="372"/>
                  </a:lnTo>
                  <a:lnTo>
                    <a:pt x="4635" y="515"/>
                  </a:lnTo>
                  <a:lnTo>
                    <a:pt x="4778" y="415"/>
                  </a:lnTo>
                  <a:lnTo>
                    <a:pt x="4678" y="272"/>
                  </a:lnTo>
                  <a:close/>
                  <a:moveTo>
                    <a:pt x="4307" y="536"/>
                  </a:moveTo>
                  <a:lnTo>
                    <a:pt x="4164" y="636"/>
                  </a:lnTo>
                  <a:lnTo>
                    <a:pt x="4264" y="779"/>
                  </a:lnTo>
                  <a:lnTo>
                    <a:pt x="4407" y="679"/>
                  </a:lnTo>
                  <a:lnTo>
                    <a:pt x="4307" y="536"/>
                  </a:lnTo>
                  <a:close/>
                  <a:moveTo>
                    <a:pt x="3921" y="807"/>
                  </a:moveTo>
                  <a:lnTo>
                    <a:pt x="3778" y="907"/>
                  </a:lnTo>
                  <a:lnTo>
                    <a:pt x="3878" y="1050"/>
                  </a:lnTo>
                  <a:lnTo>
                    <a:pt x="4021" y="950"/>
                  </a:lnTo>
                  <a:lnTo>
                    <a:pt x="3921" y="807"/>
                  </a:lnTo>
                  <a:close/>
                  <a:moveTo>
                    <a:pt x="3535" y="1086"/>
                  </a:moveTo>
                  <a:lnTo>
                    <a:pt x="3393" y="1179"/>
                  </a:lnTo>
                  <a:lnTo>
                    <a:pt x="3493" y="1322"/>
                  </a:lnTo>
                  <a:lnTo>
                    <a:pt x="3635" y="1229"/>
                  </a:lnTo>
                  <a:lnTo>
                    <a:pt x="3535" y="1086"/>
                  </a:lnTo>
                  <a:close/>
                  <a:moveTo>
                    <a:pt x="3157" y="1350"/>
                  </a:moveTo>
                  <a:lnTo>
                    <a:pt x="3014" y="1450"/>
                  </a:lnTo>
                  <a:lnTo>
                    <a:pt x="3107" y="1593"/>
                  </a:lnTo>
                  <a:lnTo>
                    <a:pt x="3250" y="1493"/>
                  </a:lnTo>
                  <a:lnTo>
                    <a:pt x="3157" y="1350"/>
                  </a:lnTo>
                  <a:close/>
                  <a:moveTo>
                    <a:pt x="2771" y="1622"/>
                  </a:moveTo>
                  <a:lnTo>
                    <a:pt x="2629" y="1714"/>
                  </a:lnTo>
                  <a:lnTo>
                    <a:pt x="2728" y="1857"/>
                  </a:lnTo>
                  <a:lnTo>
                    <a:pt x="2871" y="1764"/>
                  </a:lnTo>
                  <a:lnTo>
                    <a:pt x="2771" y="1622"/>
                  </a:lnTo>
                  <a:close/>
                  <a:moveTo>
                    <a:pt x="2386" y="1886"/>
                  </a:moveTo>
                  <a:lnTo>
                    <a:pt x="2243" y="1986"/>
                  </a:lnTo>
                  <a:lnTo>
                    <a:pt x="2343" y="2129"/>
                  </a:lnTo>
                  <a:lnTo>
                    <a:pt x="2486" y="2029"/>
                  </a:lnTo>
                  <a:lnTo>
                    <a:pt x="2386" y="1886"/>
                  </a:lnTo>
                  <a:close/>
                  <a:moveTo>
                    <a:pt x="2000" y="2164"/>
                  </a:moveTo>
                  <a:lnTo>
                    <a:pt x="1857" y="2264"/>
                  </a:lnTo>
                  <a:lnTo>
                    <a:pt x="1957" y="2407"/>
                  </a:lnTo>
                  <a:lnTo>
                    <a:pt x="2100" y="2307"/>
                  </a:lnTo>
                  <a:lnTo>
                    <a:pt x="2000" y="2164"/>
                  </a:lnTo>
                  <a:close/>
                  <a:moveTo>
                    <a:pt x="1622" y="2428"/>
                  </a:moveTo>
                  <a:lnTo>
                    <a:pt x="1479" y="2528"/>
                  </a:lnTo>
                  <a:lnTo>
                    <a:pt x="1572" y="2671"/>
                  </a:lnTo>
                  <a:lnTo>
                    <a:pt x="1714" y="2571"/>
                  </a:lnTo>
                  <a:lnTo>
                    <a:pt x="1622" y="2428"/>
                  </a:lnTo>
                  <a:close/>
                  <a:moveTo>
                    <a:pt x="1236" y="2700"/>
                  </a:moveTo>
                  <a:lnTo>
                    <a:pt x="1093" y="2800"/>
                  </a:lnTo>
                  <a:lnTo>
                    <a:pt x="1193" y="2943"/>
                  </a:lnTo>
                  <a:lnTo>
                    <a:pt x="1329" y="2843"/>
                  </a:lnTo>
                  <a:lnTo>
                    <a:pt x="1236" y="2700"/>
                  </a:lnTo>
                  <a:close/>
                  <a:moveTo>
                    <a:pt x="850" y="2964"/>
                  </a:moveTo>
                  <a:lnTo>
                    <a:pt x="708" y="3064"/>
                  </a:lnTo>
                  <a:lnTo>
                    <a:pt x="808" y="3207"/>
                  </a:lnTo>
                  <a:lnTo>
                    <a:pt x="950" y="3107"/>
                  </a:lnTo>
                  <a:lnTo>
                    <a:pt x="850" y="2964"/>
                  </a:lnTo>
                  <a:close/>
                  <a:moveTo>
                    <a:pt x="479" y="3243"/>
                  </a:moveTo>
                  <a:lnTo>
                    <a:pt x="336" y="3343"/>
                  </a:lnTo>
                  <a:lnTo>
                    <a:pt x="429" y="3485"/>
                  </a:lnTo>
                  <a:lnTo>
                    <a:pt x="572" y="3385"/>
                  </a:lnTo>
                  <a:lnTo>
                    <a:pt x="479" y="3243"/>
                  </a:lnTo>
                  <a:close/>
                  <a:moveTo>
                    <a:pt x="93" y="3500"/>
                  </a:moveTo>
                  <a:lnTo>
                    <a:pt x="1" y="3564"/>
                  </a:lnTo>
                  <a:lnTo>
                    <a:pt x="101" y="3707"/>
                  </a:lnTo>
                  <a:lnTo>
                    <a:pt x="193" y="3642"/>
                  </a:lnTo>
                  <a:lnTo>
                    <a:pt x="93" y="350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8" name="Google Shape;27898;p48"/>
            <p:cNvSpPr/>
            <p:nvPr/>
          </p:nvSpPr>
          <p:spPr>
            <a:xfrm>
              <a:off x="5729372" y="2349353"/>
              <a:ext cx="984318" cy="949174"/>
            </a:xfrm>
            <a:custGeom>
              <a:avLst/>
              <a:gdLst/>
              <a:ahLst/>
              <a:cxnLst/>
              <a:rect l="l" t="t" r="r" b="b"/>
              <a:pathLst>
                <a:path w="6806" h="6563" extrusionOk="0">
                  <a:moveTo>
                    <a:pt x="4328" y="0"/>
                  </a:moveTo>
                  <a:lnTo>
                    <a:pt x="0" y="3049"/>
                  </a:lnTo>
                  <a:lnTo>
                    <a:pt x="2478" y="6563"/>
                  </a:lnTo>
                  <a:lnTo>
                    <a:pt x="6806" y="3514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FA8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9" name="Google Shape;27899;p48"/>
            <p:cNvSpPr/>
            <p:nvPr/>
          </p:nvSpPr>
          <p:spPr>
            <a:xfrm>
              <a:off x="6030903" y="2561079"/>
              <a:ext cx="385281" cy="527881"/>
            </a:xfrm>
            <a:custGeom>
              <a:avLst/>
              <a:gdLst/>
              <a:ahLst/>
              <a:cxnLst/>
              <a:rect l="l" t="t" r="r" b="b"/>
              <a:pathLst>
                <a:path w="2664" h="3650" extrusionOk="0">
                  <a:moveTo>
                    <a:pt x="186" y="0"/>
                  </a:moveTo>
                  <a:lnTo>
                    <a:pt x="0" y="136"/>
                  </a:lnTo>
                  <a:lnTo>
                    <a:pt x="2478" y="3649"/>
                  </a:lnTo>
                  <a:lnTo>
                    <a:pt x="2664" y="351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0" name="Google Shape;27900;p48"/>
            <p:cNvSpPr/>
            <p:nvPr/>
          </p:nvSpPr>
          <p:spPr>
            <a:xfrm>
              <a:off x="6342701" y="2339953"/>
              <a:ext cx="386438" cy="529038"/>
            </a:xfrm>
            <a:custGeom>
              <a:avLst/>
              <a:gdLst/>
              <a:ahLst/>
              <a:cxnLst/>
              <a:rect l="l" t="t" r="r" b="b"/>
              <a:pathLst>
                <a:path w="2672" h="3658" extrusionOk="0">
                  <a:moveTo>
                    <a:pt x="194" y="1"/>
                  </a:moveTo>
                  <a:lnTo>
                    <a:pt x="1" y="137"/>
                  </a:lnTo>
                  <a:lnTo>
                    <a:pt x="2479" y="3657"/>
                  </a:lnTo>
                  <a:lnTo>
                    <a:pt x="2672" y="352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1" name="Google Shape;27901;p48"/>
            <p:cNvSpPr/>
            <p:nvPr/>
          </p:nvSpPr>
          <p:spPr>
            <a:xfrm>
              <a:off x="5716935" y="2782061"/>
              <a:ext cx="386438" cy="527881"/>
            </a:xfrm>
            <a:custGeom>
              <a:avLst/>
              <a:gdLst/>
              <a:ahLst/>
              <a:cxnLst/>
              <a:rect l="l" t="t" r="r" b="b"/>
              <a:pathLst>
                <a:path w="2672" h="3650" extrusionOk="0">
                  <a:moveTo>
                    <a:pt x="186" y="0"/>
                  </a:moveTo>
                  <a:lnTo>
                    <a:pt x="1" y="136"/>
                  </a:lnTo>
                  <a:lnTo>
                    <a:pt x="2478" y="3649"/>
                  </a:lnTo>
                  <a:lnTo>
                    <a:pt x="2671" y="351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1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02" name="Google Shape;27902;p48"/>
          <p:cNvGrpSpPr/>
          <p:nvPr/>
        </p:nvGrpSpPr>
        <p:grpSpPr>
          <a:xfrm>
            <a:off x="3903035" y="3191494"/>
            <a:ext cx="923985" cy="1030727"/>
            <a:chOff x="7488275" y="2192674"/>
            <a:chExt cx="1040406" cy="1160598"/>
          </a:xfrm>
        </p:grpSpPr>
        <p:sp>
          <p:nvSpPr>
            <p:cNvPr id="27903" name="Google Shape;27903;p48"/>
            <p:cNvSpPr/>
            <p:nvPr/>
          </p:nvSpPr>
          <p:spPr>
            <a:xfrm>
              <a:off x="8026751" y="3082022"/>
              <a:ext cx="501929" cy="271249"/>
            </a:xfrm>
            <a:custGeom>
              <a:avLst/>
              <a:gdLst/>
              <a:ahLst/>
              <a:cxnLst/>
              <a:rect l="l" t="t" r="r" b="b"/>
              <a:pathLst>
                <a:path w="5244" h="2834" extrusionOk="0">
                  <a:moveTo>
                    <a:pt x="1070" y="0"/>
                  </a:moveTo>
                  <a:cubicBezTo>
                    <a:pt x="0" y="0"/>
                    <a:pt x="80" y="920"/>
                    <a:pt x="80" y="920"/>
                  </a:cubicBezTo>
                  <a:cubicBezTo>
                    <a:pt x="1209" y="1048"/>
                    <a:pt x="3515" y="1677"/>
                    <a:pt x="4486" y="2834"/>
                  </a:cubicBezTo>
                  <a:lnTo>
                    <a:pt x="5243" y="2148"/>
                  </a:lnTo>
                  <a:cubicBezTo>
                    <a:pt x="5243" y="2148"/>
                    <a:pt x="3379" y="463"/>
                    <a:pt x="1673" y="77"/>
                  </a:cubicBezTo>
                  <a:cubicBezTo>
                    <a:pt x="1440" y="23"/>
                    <a:pt x="1240" y="0"/>
                    <a:pt x="1070" y="0"/>
                  </a:cubicBezTo>
                  <a:close/>
                </a:path>
              </a:pathLst>
            </a:custGeom>
            <a:solidFill>
              <a:srgbClr val="3E7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4" name="Google Shape;27904;p48"/>
            <p:cNvSpPr/>
            <p:nvPr/>
          </p:nvSpPr>
          <p:spPr>
            <a:xfrm>
              <a:off x="7558049" y="2262352"/>
              <a:ext cx="870815" cy="871558"/>
            </a:xfrm>
            <a:custGeom>
              <a:avLst/>
              <a:gdLst/>
              <a:ahLst/>
              <a:cxnLst/>
              <a:rect l="l" t="t" r="r" b="b"/>
              <a:pathLst>
                <a:path w="9098" h="9106" extrusionOk="0">
                  <a:moveTo>
                    <a:pt x="4549" y="1"/>
                  </a:moveTo>
                  <a:cubicBezTo>
                    <a:pt x="2035" y="1"/>
                    <a:pt x="0" y="2043"/>
                    <a:pt x="0" y="4557"/>
                  </a:cubicBezTo>
                  <a:cubicBezTo>
                    <a:pt x="0" y="7070"/>
                    <a:pt x="2035" y="9105"/>
                    <a:pt x="4549" y="9105"/>
                  </a:cubicBezTo>
                  <a:cubicBezTo>
                    <a:pt x="7062" y="9105"/>
                    <a:pt x="9098" y="7063"/>
                    <a:pt x="9098" y="4557"/>
                  </a:cubicBezTo>
                  <a:cubicBezTo>
                    <a:pt x="9098" y="2036"/>
                    <a:pt x="7055" y="1"/>
                    <a:pt x="4549" y="1"/>
                  </a:cubicBezTo>
                  <a:close/>
                </a:path>
              </a:pathLst>
            </a:custGeom>
            <a:solidFill>
              <a:srgbClr val="3E7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5" name="Google Shape;27905;p48"/>
            <p:cNvSpPr/>
            <p:nvPr/>
          </p:nvSpPr>
          <p:spPr>
            <a:xfrm>
              <a:off x="7676253" y="2380651"/>
              <a:ext cx="635739" cy="635722"/>
            </a:xfrm>
            <a:custGeom>
              <a:avLst/>
              <a:gdLst/>
              <a:ahLst/>
              <a:cxnLst/>
              <a:rect l="l" t="t" r="r" b="b"/>
              <a:pathLst>
                <a:path w="6642" h="6642" extrusionOk="0">
                  <a:moveTo>
                    <a:pt x="3321" y="0"/>
                  </a:moveTo>
                  <a:cubicBezTo>
                    <a:pt x="1479" y="0"/>
                    <a:pt x="0" y="1485"/>
                    <a:pt x="0" y="3321"/>
                  </a:cubicBezTo>
                  <a:cubicBezTo>
                    <a:pt x="0" y="5156"/>
                    <a:pt x="1479" y="6641"/>
                    <a:pt x="3321" y="6641"/>
                  </a:cubicBezTo>
                  <a:cubicBezTo>
                    <a:pt x="5156" y="6641"/>
                    <a:pt x="6641" y="5149"/>
                    <a:pt x="6641" y="3321"/>
                  </a:cubicBezTo>
                  <a:cubicBezTo>
                    <a:pt x="6641" y="1478"/>
                    <a:pt x="5149" y="0"/>
                    <a:pt x="3321" y="0"/>
                  </a:cubicBezTo>
                  <a:close/>
                </a:path>
              </a:pathLst>
            </a:custGeom>
            <a:solidFill>
              <a:srgbClr val="D1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6" name="Google Shape;27906;p48"/>
            <p:cNvSpPr/>
            <p:nvPr/>
          </p:nvSpPr>
          <p:spPr>
            <a:xfrm>
              <a:off x="7725449" y="2429846"/>
              <a:ext cx="536674" cy="536564"/>
            </a:xfrm>
            <a:custGeom>
              <a:avLst/>
              <a:gdLst/>
              <a:ahLst/>
              <a:cxnLst/>
              <a:rect l="l" t="t" r="r" b="b"/>
              <a:pathLst>
                <a:path w="5607" h="5606" extrusionOk="0">
                  <a:moveTo>
                    <a:pt x="2807" y="0"/>
                  </a:moveTo>
                  <a:cubicBezTo>
                    <a:pt x="1264" y="0"/>
                    <a:pt x="1" y="1257"/>
                    <a:pt x="1" y="2807"/>
                  </a:cubicBezTo>
                  <a:cubicBezTo>
                    <a:pt x="1" y="4356"/>
                    <a:pt x="1250" y="5606"/>
                    <a:pt x="2807" y="5606"/>
                  </a:cubicBezTo>
                  <a:cubicBezTo>
                    <a:pt x="4349" y="5606"/>
                    <a:pt x="5606" y="4349"/>
                    <a:pt x="5606" y="2807"/>
                  </a:cubicBezTo>
                  <a:cubicBezTo>
                    <a:pt x="5606" y="1257"/>
                    <a:pt x="4357" y="0"/>
                    <a:pt x="2807" y="0"/>
                  </a:cubicBezTo>
                  <a:close/>
                </a:path>
              </a:pathLst>
            </a:custGeom>
            <a:solidFill>
              <a:srgbClr val="3E7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7" name="Google Shape;27907;p48"/>
            <p:cNvSpPr/>
            <p:nvPr/>
          </p:nvSpPr>
          <p:spPr>
            <a:xfrm>
              <a:off x="7800679" y="2504980"/>
              <a:ext cx="386210" cy="386296"/>
            </a:xfrm>
            <a:custGeom>
              <a:avLst/>
              <a:gdLst/>
              <a:ahLst/>
              <a:cxnLst/>
              <a:rect l="l" t="t" r="r" b="b"/>
              <a:pathLst>
                <a:path w="4035" h="4036" extrusionOk="0">
                  <a:moveTo>
                    <a:pt x="2021" y="1"/>
                  </a:moveTo>
                  <a:cubicBezTo>
                    <a:pt x="907" y="1"/>
                    <a:pt x="0" y="900"/>
                    <a:pt x="0" y="2022"/>
                  </a:cubicBezTo>
                  <a:cubicBezTo>
                    <a:pt x="0" y="3136"/>
                    <a:pt x="907" y="4035"/>
                    <a:pt x="2021" y="4035"/>
                  </a:cubicBezTo>
                  <a:cubicBezTo>
                    <a:pt x="3135" y="4035"/>
                    <a:pt x="4035" y="3136"/>
                    <a:pt x="4035" y="2022"/>
                  </a:cubicBezTo>
                  <a:cubicBezTo>
                    <a:pt x="4035" y="900"/>
                    <a:pt x="3135" y="1"/>
                    <a:pt x="2021" y="1"/>
                  </a:cubicBezTo>
                  <a:close/>
                </a:path>
              </a:pathLst>
            </a:custGeom>
            <a:solidFill>
              <a:srgbClr val="D1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8" name="Google Shape;27908;p48"/>
            <p:cNvSpPr/>
            <p:nvPr/>
          </p:nvSpPr>
          <p:spPr>
            <a:xfrm>
              <a:off x="7830733" y="2535033"/>
              <a:ext cx="326771" cy="326188"/>
            </a:xfrm>
            <a:custGeom>
              <a:avLst/>
              <a:gdLst/>
              <a:ahLst/>
              <a:cxnLst/>
              <a:rect l="l" t="t" r="r" b="b"/>
              <a:pathLst>
                <a:path w="3414" h="3408" extrusionOk="0">
                  <a:moveTo>
                    <a:pt x="1707" y="1"/>
                  </a:moveTo>
                  <a:cubicBezTo>
                    <a:pt x="771" y="1"/>
                    <a:pt x="0" y="765"/>
                    <a:pt x="0" y="1708"/>
                  </a:cubicBezTo>
                  <a:cubicBezTo>
                    <a:pt x="0" y="2650"/>
                    <a:pt x="757" y="3407"/>
                    <a:pt x="1707" y="3407"/>
                  </a:cubicBezTo>
                  <a:cubicBezTo>
                    <a:pt x="2650" y="3407"/>
                    <a:pt x="3414" y="2643"/>
                    <a:pt x="3414" y="1708"/>
                  </a:cubicBezTo>
                  <a:cubicBezTo>
                    <a:pt x="3414" y="765"/>
                    <a:pt x="2650" y="1"/>
                    <a:pt x="1707" y="1"/>
                  </a:cubicBezTo>
                  <a:close/>
                </a:path>
              </a:pathLst>
            </a:custGeom>
            <a:solidFill>
              <a:srgbClr val="3E7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9" name="Google Shape;27909;p48"/>
            <p:cNvSpPr/>
            <p:nvPr/>
          </p:nvSpPr>
          <p:spPr>
            <a:xfrm>
              <a:off x="7488275" y="2192674"/>
              <a:ext cx="1011708" cy="1011585"/>
            </a:xfrm>
            <a:custGeom>
              <a:avLst/>
              <a:gdLst/>
              <a:ahLst/>
              <a:cxnLst/>
              <a:rect l="l" t="t" r="r" b="b"/>
              <a:pathLst>
                <a:path w="10570" h="10569" extrusionOk="0">
                  <a:moveTo>
                    <a:pt x="5285" y="1007"/>
                  </a:moveTo>
                  <a:cubicBezTo>
                    <a:pt x="6285" y="1007"/>
                    <a:pt x="6356" y="1257"/>
                    <a:pt x="6356" y="2050"/>
                  </a:cubicBezTo>
                  <a:cubicBezTo>
                    <a:pt x="6356" y="2842"/>
                    <a:pt x="5642" y="3892"/>
                    <a:pt x="5285" y="3892"/>
                  </a:cubicBezTo>
                  <a:cubicBezTo>
                    <a:pt x="4928" y="3892"/>
                    <a:pt x="4214" y="2842"/>
                    <a:pt x="4214" y="2050"/>
                  </a:cubicBezTo>
                  <a:cubicBezTo>
                    <a:pt x="4214" y="1257"/>
                    <a:pt x="4285" y="1007"/>
                    <a:pt x="5285" y="1007"/>
                  </a:cubicBezTo>
                  <a:close/>
                  <a:moveTo>
                    <a:pt x="3030" y="1771"/>
                  </a:moveTo>
                  <a:cubicBezTo>
                    <a:pt x="3255" y="1771"/>
                    <a:pt x="3456" y="1945"/>
                    <a:pt x="3750" y="2235"/>
                  </a:cubicBezTo>
                  <a:cubicBezTo>
                    <a:pt x="4314" y="2800"/>
                    <a:pt x="4542" y="4042"/>
                    <a:pt x="4292" y="4292"/>
                  </a:cubicBezTo>
                  <a:cubicBezTo>
                    <a:pt x="4225" y="4359"/>
                    <a:pt x="4085" y="4391"/>
                    <a:pt x="3907" y="4391"/>
                  </a:cubicBezTo>
                  <a:cubicBezTo>
                    <a:pt x="3422" y="4391"/>
                    <a:pt x="2650" y="4156"/>
                    <a:pt x="2243" y="3749"/>
                  </a:cubicBezTo>
                  <a:cubicBezTo>
                    <a:pt x="1679" y="3192"/>
                    <a:pt x="1550" y="2964"/>
                    <a:pt x="2257" y="2257"/>
                  </a:cubicBezTo>
                  <a:cubicBezTo>
                    <a:pt x="2596" y="1918"/>
                    <a:pt x="2823" y="1771"/>
                    <a:pt x="3030" y="1771"/>
                  </a:cubicBezTo>
                  <a:close/>
                  <a:moveTo>
                    <a:pt x="7535" y="1771"/>
                  </a:moveTo>
                  <a:cubicBezTo>
                    <a:pt x="7744" y="1771"/>
                    <a:pt x="7974" y="1918"/>
                    <a:pt x="8313" y="2257"/>
                  </a:cubicBezTo>
                  <a:cubicBezTo>
                    <a:pt x="9012" y="2964"/>
                    <a:pt x="8891" y="3185"/>
                    <a:pt x="8327" y="3749"/>
                  </a:cubicBezTo>
                  <a:cubicBezTo>
                    <a:pt x="7915" y="4156"/>
                    <a:pt x="7145" y="4391"/>
                    <a:pt x="6662" y="4391"/>
                  </a:cubicBezTo>
                  <a:cubicBezTo>
                    <a:pt x="6484" y="4391"/>
                    <a:pt x="6345" y="4359"/>
                    <a:pt x="6278" y="4292"/>
                  </a:cubicBezTo>
                  <a:cubicBezTo>
                    <a:pt x="6020" y="4042"/>
                    <a:pt x="6256" y="2800"/>
                    <a:pt x="6820" y="2235"/>
                  </a:cubicBezTo>
                  <a:cubicBezTo>
                    <a:pt x="7107" y="1945"/>
                    <a:pt x="7308" y="1771"/>
                    <a:pt x="7535" y="1771"/>
                  </a:cubicBezTo>
                  <a:close/>
                  <a:moveTo>
                    <a:pt x="2050" y="4213"/>
                  </a:moveTo>
                  <a:cubicBezTo>
                    <a:pt x="2850" y="4213"/>
                    <a:pt x="3885" y="4928"/>
                    <a:pt x="3892" y="5285"/>
                  </a:cubicBezTo>
                  <a:cubicBezTo>
                    <a:pt x="3892" y="5642"/>
                    <a:pt x="2850" y="6356"/>
                    <a:pt x="2050" y="6356"/>
                  </a:cubicBezTo>
                  <a:cubicBezTo>
                    <a:pt x="1250" y="6356"/>
                    <a:pt x="1008" y="6284"/>
                    <a:pt x="1008" y="5285"/>
                  </a:cubicBezTo>
                  <a:cubicBezTo>
                    <a:pt x="1008" y="4285"/>
                    <a:pt x="1257" y="4213"/>
                    <a:pt x="2050" y="4213"/>
                  </a:cubicBezTo>
                  <a:close/>
                  <a:moveTo>
                    <a:pt x="8513" y="4213"/>
                  </a:moveTo>
                  <a:cubicBezTo>
                    <a:pt x="9312" y="4213"/>
                    <a:pt x="9562" y="4285"/>
                    <a:pt x="9562" y="5285"/>
                  </a:cubicBezTo>
                  <a:cubicBezTo>
                    <a:pt x="9562" y="6284"/>
                    <a:pt x="9312" y="6356"/>
                    <a:pt x="8513" y="6356"/>
                  </a:cubicBezTo>
                  <a:cubicBezTo>
                    <a:pt x="7720" y="6356"/>
                    <a:pt x="6677" y="5642"/>
                    <a:pt x="6677" y="5285"/>
                  </a:cubicBezTo>
                  <a:cubicBezTo>
                    <a:pt x="6677" y="4928"/>
                    <a:pt x="7720" y="4213"/>
                    <a:pt x="8513" y="4213"/>
                  </a:cubicBezTo>
                  <a:close/>
                  <a:moveTo>
                    <a:pt x="3907" y="6171"/>
                  </a:moveTo>
                  <a:cubicBezTo>
                    <a:pt x="4085" y="6171"/>
                    <a:pt x="4225" y="6203"/>
                    <a:pt x="4292" y="6270"/>
                  </a:cubicBezTo>
                  <a:cubicBezTo>
                    <a:pt x="4542" y="6520"/>
                    <a:pt x="4314" y="7762"/>
                    <a:pt x="3750" y="8327"/>
                  </a:cubicBezTo>
                  <a:cubicBezTo>
                    <a:pt x="3457" y="8620"/>
                    <a:pt x="3256" y="8793"/>
                    <a:pt x="3032" y="8793"/>
                  </a:cubicBezTo>
                  <a:cubicBezTo>
                    <a:pt x="2824" y="8793"/>
                    <a:pt x="2597" y="8645"/>
                    <a:pt x="2257" y="8305"/>
                  </a:cubicBezTo>
                  <a:cubicBezTo>
                    <a:pt x="1550" y="7605"/>
                    <a:pt x="1679" y="7377"/>
                    <a:pt x="2243" y="6813"/>
                  </a:cubicBezTo>
                  <a:cubicBezTo>
                    <a:pt x="2650" y="6406"/>
                    <a:pt x="3422" y="6171"/>
                    <a:pt x="3907" y="6171"/>
                  </a:cubicBezTo>
                  <a:close/>
                  <a:moveTo>
                    <a:pt x="6661" y="6171"/>
                  </a:moveTo>
                  <a:cubicBezTo>
                    <a:pt x="7144" y="6171"/>
                    <a:pt x="7915" y="6408"/>
                    <a:pt x="8327" y="6820"/>
                  </a:cubicBezTo>
                  <a:cubicBezTo>
                    <a:pt x="8891" y="7377"/>
                    <a:pt x="9012" y="7605"/>
                    <a:pt x="8313" y="8305"/>
                  </a:cubicBezTo>
                  <a:cubicBezTo>
                    <a:pt x="7973" y="8645"/>
                    <a:pt x="7745" y="8793"/>
                    <a:pt x="7538" y="8793"/>
                  </a:cubicBezTo>
                  <a:cubicBezTo>
                    <a:pt x="7314" y="8793"/>
                    <a:pt x="7113" y="8620"/>
                    <a:pt x="6820" y="8327"/>
                  </a:cubicBezTo>
                  <a:cubicBezTo>
                    <a:pt x="6256" y="7762"/>
                    <a:pt x="6028" y="6520"/>
                    <a:pt x="6278" y="6270"/>
                  </a:cubicBezTo>
                  <a:cubicBezTo>
                    <a:pt x="6345" y="6203"/>
                    <a:pt x="6483" y="6171"/>
                    <a:pt x="6661" y="6171"/>
                  </a:cubicBezTo>
                  <a:close/>
                  <a:moveTo>
                    <a:pt x="5285" y="6684"/>
                  </a:moveTo>
                  <a:cubicBezTo>
                    <a:pt x="5642" y="6684"/>
                    <a:pt x="6356" y="7727"/>
                    <a:pt x="6356" y="8519"/>
                  </a:cubicBezTo>
                  <a:cubicBezTo>
                    <a:pt x="6356" y="9319"/>
                    <a:pt x="6285" y="9569"/>
                    <a:pt x="5285" y="9569"/>
                  </a:cubicBezTo>
                  <a:cubicBezTo>
                    <a:pt x="4285" y="9569"/>
                    <a:pt x="4214" y="9319"/>
                    <a:pt x="4214" y="8519"/>
                  </a:cubicBezTo>
                  <a:cubicBezTo>
                    <a:pt x="4214" y="7727"/>
                    <a:pt x="4928" y="6684"/>
                    <a:pt x="5285" y="6684"/>
                  </a:cubicBezTo>
                  <a:close/>
                  <a:moveTo>
                    <a:pt x="5285" y="0"/>
                  </a:moveTo>
                  <a:cubicBezTo>
                    <a:pt x="2364" y="0"/>
                    <a:pt x="1" y="2364"/>
                    <a:pt x="1" y="5285"/>
                  </a:cubicBezTo>
                  <a:cubicBezTo>
                    <a:pt x="1" y="8198"/>
                    <a:pt x="2364" y="10569"/>
                    <a:pt x="5285" y="10569"/>
                  </a:cubicBezTo>
                  <a:cubicBezTo>
                    <a:pt x="8198" y="10569"/>
                    <a:pt x="10569" y="8198"/>
                    <a:pt x="10569" y="5285"/>
                  </a:cubicBezTo>
                  <a:cubicBezTo>
                    <a:pt x="10569" y="2364"/>
                    <a:pt x="8206" y="0"/>
                    <a:pt x="5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4" name="Google Shape;27914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000" y="1152425"/>
            <a:ext cx="3654265" cy="3602124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9201" y="1412769"/>
            <a:ext cx="3092954" cy="3081435"/>
          </a:xfrm>
          <a:prstGeom prst="rect">
            <a:avLst/>
          </a:prstGeom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4" name="Google Shape;27914;p4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20" name="Imagen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000" y="1251816"/>
            <a:ext cx="3446121" cy="3510107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0" y="745673"/>
            <a:ext cx="4016250" cy="401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58016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4" name="Google Shape;27914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9999" y="1508301"/>
            <a:ext cx="5256619" cy="294442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0687" y="2260515"/>
            <a:ext cx="1890000" cy="14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74073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4" name="Google Shape;27914;p4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Resources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000" y="1611742"/>
            <a:ext cx="3384676" cy="2824693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47856" y="1577186"/>
            <a:ext cx="3181834" cy="2893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998560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2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73" name="Google Shape;32473;p60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32474" name="Google Shape;32474;p60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5" name="Google Shape;32475;p60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6" name="Google Shape;32476;p60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7" name="Google Shape;32477;p60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8" name="Google Shape;32478;p60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9" name="Google Shape;32479;p60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0" name="Google Shape;32480;p60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1" name="Google Shape;32481;p60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2" name="Google Shape;32482;p60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3" name="Google Shape;32483;p60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84" name="Google Shape;32484;p60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32485" name="Google Shape;32485;p60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6" name="Google Shape;32486;p60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7" name="Google Shape;32487;p60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8" name="Google Shape;32488;p60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9" name="Google Shape;32489;p60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0" name="Google Shape;32490;p60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1" name="Google Shape;32491;p60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2" name="Google Shape;32492;p60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3" name="Google Shape;32493;p60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4" name="Google Shape;32494;p60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5" name="Google Shape;32495;p60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6" name="Google Shape;32496;p60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7" name="Google Shape;32497;p60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8" name="Google Shape;32498;p60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9" name="Google Shape;32499;p60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0" name="Google Shape;32500;p60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1" name="Google Shape;32501;p60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2" name="Google Shape;32502;p60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03" name="Google Shape;32503;p60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32504" name="Google Shape;32504;p60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5" name="Google Shape;32505;p60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6" name="Google Shape;32506;p60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7" name="Google Shape;32507;p60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8" name="Google Shape;32508;p60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9" name="Google Shape;32509;p60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0" name="Google Shape;32510;p60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11" name="Google Shape;32511;p60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32512" name="Google Shape;32512;p60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3" name="Google Shape;32513;p60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4" name="Google Shape;32514;p60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5" name="Google Shape;32515;p60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6" name="Google Shape;32516;p60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7" name="Google Shape;32517;p60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8" name="Google Shape;32518;p60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9" name="Google Shape;32519;p60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0" name="Google Shape;32520;p60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21" name="Google Shape;32521;p60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32522" name="Google Shape;32522;p60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3" name="Google Shape;32523;p60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4" name="Google Shape;32524;p60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5" name="Google Shape;32525;p60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6" name="Google Shape;32526;p60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7" name="Google Shape;32527;p60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8" name="Google Shape;32528;p60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9" name="Google Shape;32529;p60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0" name="Google Shape;32530;p60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31" name="Google Shape;32531;p60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32532" name="Google Shape;32532;p60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3" name="Google Shape;32533;p60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4" name="Google Shape;32534;p60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535" name="Google Shape;32535;p60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32536" name="Google Shape;32536;p60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7" name="Google Shape;32537;p60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8" name="Google Shape;32538;p60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9" name="Google Shape;32539;p60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0" name="Google Shape;32540;p60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1" name="Google Shape;32541;p60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2" name="Google Shape;32542;p60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543" name="Google Shape;32543;p60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32544" name="Google Shape;32544;p60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5" name="Google Shape;32545;p60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6" name="Google Shape;32546;p60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7" name="Google Shape;32547;p60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8" name="Google Shape;32548;p60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9" name="Google Shape;32549;p60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0" name="Google Shape;32550;p60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1" name="Google Shape;32551;p60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2" name="Google Shape;32552;p60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3" name="Google Shape;32553;p60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54" name="Google Shape;32554;p60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32555" name="Google Shape;32555;p60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6" name="Google Shape;32556;p60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7" name="Google Shape;32557;p60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8" name="Google Shape;32558;p60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9" name="Google Shape;32559;p60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0" name="Google Shape;32560;p60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1" name="Google Shape;32561;p60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2" name="Google Shape;32562;p60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3" name="Google Shape;32563;p60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4" name="Google Shape;32564;p60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5" name="Google Shape;32565;p60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6" name="Google Shape;32566;p60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7" name="Google Shape;32567;p60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8" name="Google Shape;32568;p60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69" name="Google Shape;32569;p60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32570" name="Google Shape;32570;p60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1" name="Google Shape;32571;p60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2" name="Google Shape;32572;p60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3" name="Google Shape;32573;p60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4" name="Google Shape;32574;p60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5" name="Google Shape;32575;p60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76" name="Google Shape;32576;p60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32577" name="Google Shape;32577;p60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8" name="Google Shape;32578;p60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9" name="Google Shape;32579;p60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0" name="Google Shape;32580;p60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1" name="Google Shape;32581;p60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2" name="Google Shape;32582;p60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3" name="Google Shape;32583;p60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4" name="Google Shape;32584;p60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5" name="Google Shape;32585;p60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6" name="Google Shape;32586;p60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7" name="Google Shape;32587;p60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8" name="Google Shape;32588;p60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9" name="Google Shape;32589;p60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0" name="Google Shape;32590;p60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1" name="Google Shape;32591;p60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2" name="Google Shape;32592;p60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3" name="Google Shape;32593;p60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4" name="Google Shape;32594;p60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5" name="Google Shape;32595;p60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96" name="Google Shape;32596;p60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32597" name="Google Shape;32597;p60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8" name="Google Shape;32598;p60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9" name="Google Shape;32599;p60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0" name="Google Shape;32600;p60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1" name="Google Shape;32601;p60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2" name="Google Shape;32602;p60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3" name="Google Shape;32603;p60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4" name="Google Shape;32604;p60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5" name="Google Shape;32605;p60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06" name="Google Shape;32606;p60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32607" name="Google Shape;32607;p60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8" name="Google Shape;32608;p60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9" name="Google Shape;32609;p60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0" name="Google Shape;32610;p60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1" name="Google Shape;32611;p60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2" name="Google Shape;32612;p60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3" name="Google Shape;32613;p60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14" name="Google Shape;32614;p60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32615" name="Google Shape;32615;p60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6" name="Google Shape;32616;p60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7" name="Google Shape;32617;p60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8" name="Google Shape;32618;p60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9" name="Google Shape;32619;p60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0" name="Google Shape;32620;p60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21" name="Google Shape;32621;p60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32622" name="Google Shape;32622;p60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3" name="Google Shape;32623;p60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4" name="Google Shape;32624;p60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5" name="Google Shape;32625;p60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6" name="Google Shape;32626;p60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7" name="Google Shape;32627;p60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8" name="Google Shape;32628;p60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29" name="Google Shape;32629;p60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32630" name="Google Shape;32630;p60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1" name="Google Shape;32631;p60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2" name="Google Shape;32632;p60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3" name="Google Shape;32633;p60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4" name="Google Shape;32634;p60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5" name="Google Shape;32635;p60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6" name="Google Shape;32636;p60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7" name="Google Shape;32637;p60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8" name="Google Shape;32638;p60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9" name="Google Shape;32639;p60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0" name="Google Shape;32640;p60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1" name="Google Shape;32641;p60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2" name="Google Shape;32642;p60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43" name="Google Shape;32643;p60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32644" name="Google Shape;32644;p60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5" name="Google Shape;32645;p60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6" name="Google Shape;32646;p60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7" name="Google Shape;32647;p60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8" name="Google Shape;32648;p60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9" name="Google Shape;32649;p60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0" name="Google Shape;32650;p60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51" name="Google Shape;32651;p60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32652" name="Google Shape;32652;p60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3" name="Google Shape;32653;p60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4" name="Google Shape;32654;p60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55" name="Google Shape;32655;p60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32656" name="Google Shape;32656;p60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7" name="Google Shape;32657;p60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8" name="Google Shape;32658;p60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9" name="Google Shape;32659;p60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0" name="Google Shape;32660;p60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1" name="Google Shape;32661;p60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2" name="Google Shape;32662;p60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3" name="Google Shape;32663;p60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4" name="Google Shape;32664;p60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5" name="Google Shape;32665;p60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32666" name="Google Shape;32666;p60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7" name="Google Shape;32667;p60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8" name="Google Shape;32668;p60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9" name="Google Shape;32669;p60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0" name="Google Shape;32670;p60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1" name="Google Shape;32671;p60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2" name="Google Shape;32672;p60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73" name="Google Shape;32673;p60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32674" name="Google Shape;32674;p60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5" name="Google Shape;32675;p60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6" name="Google Shape;32676;p60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7" name="Google Shape;32677;p60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8" name="Google Shape;32678;p60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9" name="Google Shape;32679;p60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0" name="Google Shape;32680;p60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1" name="Google Shape;32681;p60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2" name="Google Shape;32682;p60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3" name="Google Shape;32683;p60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4" name="Google Shape;32684;p60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5" name="Google Shape;32685;p60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6" name="Google Shape;32686;p60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7" name="Google Shape;32687;p60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8" name="Google Shape;32688;p60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9" name="Google Shape;32689;p60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0" name="Google Shape;32690;p60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1" name="Google Shape;32691;p60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2" name="Google Shape;32692;p60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3" name="Google Shape;32693;p60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4" name="Google Shape;32694;p60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5" name="Google Shape;32695;p60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6" name="Google Shape;32696;p60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7" name="Google Shape;32697;p60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8" name="Google Shape;32698;p60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9" name="Google Shape;32699;p60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0" name="Google Shape;32700;p60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1" name="Google Shape;32701;p60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2" name="Google Shape;32702;p60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3" name="Google Shape;32703;p60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04" name="Google Shape;32704;p60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32705" name="Google Shape;32705;p60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6" name="Google Shape;32706;p60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7" name="Google Shape;32707;p60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8" name="Google Shape;32708;p60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9" name="Google Shape;32709;p60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0" name="Google Shape;32710;p60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1" name="Google Shape;32711;p60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2" name="Google Shape;32712;p60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3" name="Google Shape;32713;p60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4" name="Google Shape;32714;p60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5" name="Google Shape;32715;p60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16" name="Google Shape;32716;p60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32717" name="Google Shape;32717;p60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8" name="Google Shape;32718;p60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9" name="Google Shape;32719;p60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0" name="Google Shape;32720;p60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21" name="Google Shape;32721;p60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32722" name="Google Shape;32722;p60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3" name="Google Shape;32723;p60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4" name="Google Shape;32724;p60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5" name="Google Shape;32725;p60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6" name="Google Shape;32726;p60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7" name="Google Shape;32727;p60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8" name="Google Shape;32728;p60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9" name="Google Shape;32729;p60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0" name="Google Shape;32730;p60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1" name="Google Shape;32731;p60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32" name="Google Shape;32732;p60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32733" name="Google Shape;32733;p60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4" name="Google Shape;32734;p60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5" name="Google Shape;32735;p60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6" name="Google Shape;32736;p60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7" name="Google Shape;32737;p60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8" name="Google Shape;32738;p60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9" name="Google Shape;32739;p60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0" name="Google Shape;32740;p60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1" name="Google Shape;32741;p60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2" name="Google Shape;32742;p60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3" name="Google Shape;32743;p60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44" name="Google Shape;32744;p60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32745" name="Google Shape;32745;p60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6" name="Google Shape;32746;p60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7" name="Google Shape;32747;p60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8" name="Google Shape;32748;p60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9" name="Google Shape;32749;p60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0" name="Google Shape;32750;p60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1" name="Google Shape;32751;p60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2" name="Google Shape;32752;p60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3" name="Google Shape;32753;p60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4" name="Google Shape;32754;p60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55" name="Google Shape;32755;p60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32756" name="Google Shape;32756;p60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7" name="Google Shape;32757;p60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8" name="Google Shape;32758;p60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9" name="Google Shape;32759;p60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0" name="Google Shape;32760;p60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1" name="Google Shape;32761;p60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2" name="Google Shape;32762;p60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3" name="Google Shape;32763;p60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4" name="Google Shape;32764;p60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5" name="Google Shape;32765;p60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6" name="Google Shape;32766;p60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7" name="Google Shape;32767;p60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8" name="Google Shape;32768;p60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9" name="Google Shape;32769;p60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0" name="Google Shape;32770;p60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1" name="Google Shape;32771;p60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72" name="Google Shape;32772;p60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32773" name="Google Shape;32773;p60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4" name="Google Shape;32774;p60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5" name="Google Shape;32775;p60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6" name="Google Shape;32776;p60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7" name="Google Shape;32777;p60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8" name="Google Shape;32778;p60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9" name="Google Shape;32779;p60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0" name="Google Shape;32780;p60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1" name="Google Shape;32781;p60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2" name="Google Shape;32782;p60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3" name="Google Shape;32783;p60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4" name="Google Shape;32784;p60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5" name="Google Shape;32785;p60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6" name="Google Shape;32786;p60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32787" name="Google Shape;32787;p60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8" name="Google Shape;32788;p60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9" name="Google Shape;32789;p60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0" name="Google Shape;32790;p60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1" name="Google Shape;32791;p60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2" name="Google Shape;32792;p60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3" name="Google Shape;32793;p60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4" name="Google Shape;32794;p60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5" name="Google Shape;32795;p60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6" name="Google Shape;32796;p60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32797" name="Google Shape;32797;p60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8" name="Google Shape;32798;p60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9" name="Google Shape;32799;p60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0" name="Google Shape;32800;p60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1" name="Google Shape;32801;p60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2" name="Google Shape;32802;p60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03" name="Google Shape;32803;p60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32804" name="Google Shape;32804;p60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5" name="Google Shape;32805;p60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06" name="Google Shape;32806;p60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32807" name="Google Shape;32807;p60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8" name="Google Shape;32808;p60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9" name="Google Shape;32809;p60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0" name="Google Shape;32810;p60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1" name="Google Shape;32811;p60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2" name="Google Shape;32812;p60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3" name="Google Shape;32813;p60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4" name="Google Shape;32814;p60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5" name="Google Shape;32815;p60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6" name="Google Shape;32816;p60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17" name="Google Shape;32817;p60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32818" name="Google Shape;32818;p60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9" name="Google Shape;32819;p60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0" name="Google Shape;32820;p60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1" name="Google Shape;32821;p60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2" name="Google Shape;32822;p60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3" name="Google Shape;32823;p60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4" name="Google Shape;32824;p60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5" name="Google Shape;32825;p60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26" name="Google Shape;32826;p60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32827" name="Google Shape;32827;p60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8" name="Google Shape;32828;p60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9" name="Google Shape;32829;p60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0" name="Google Shape;32830;p60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1" name="Google Shape;32831;p60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32" name="Google Shape;32832;p60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32833" name="Google Shape;32833;p60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4" name="Google Shape;32834;p60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35" name="Google Shape;32835;p60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6" name="Google Shape;32836;p60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7" name="Google Shape;32837;p60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8" name="Google Shape;32838;p60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9" name="Google Shape;32839;p60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0" name="Google Shape;32840;p60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1" name="Google Shape;32841;p60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2" name="Google Shape;32842;p60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3" name="Google Shape;32843;p60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4" name="Google Shape;32844;p60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5" name="Google Shape;32845;p60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6" name="Google Shape;32846;p60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7" name="Google Shape;32847;p60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8" name="Google Shape;32848;p60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9" name="Google Shape;32849;p60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50" name="Google Shape;32850;p60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51" name="Google Shape;32851;p60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32852" name="Google Shape;32852;p60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3" name="Google Shape;32853;p60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4" name="Google Shape;32854;p60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5" name="Google Shape;32855;p60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6" name="Google Shape;32856;p60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7" name="Google Shape;32857;p60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8" name="Google Shape;32858;p60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9" name="Google Shape;32859;p60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0" name="Google Shape;32860;p60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1" name="Google Shape;32861;p60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2" name="Google Shape;32862;p60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63" name="Google Shape;32863;p60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32864" name="Google Shape;32864;p60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5" name="Google Shape;32865;p60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6" name="Google Shape;32866;p60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7" name="Google Shape;32867;p60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8" name="Google Shape;32868;p60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9" name="Google Shape;32869;p60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0" name="Google Shape;32870;p60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1" name="Google Shape;32871;p60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2" name="Google Shape;32872;p60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3" name="Google Shape;32873;p60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74" name="Google Shape;32874;p60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32875" name="Google Shape;32875;p60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6" name="Google Shape;32876;p60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7" name="Google Shape;32877;p60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8" name="Google Shape;32878;p60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9" name="Google Shape;32879;p60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0" name="Google Shape;32880;p60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1" name="Google Shape;32881;p60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2" name="Google Shape;32882;p60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3" name="Google Shape;32883;p60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4" name="Google Shape;32884;p60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5" name="Google Shape;32885;p60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6" name="Google Shape;32886;p60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7" name="Google Shape;32887;p60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8" name="Google Shape;32888;p60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9" name="Google Shape;32889;p60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0" name="Google Shape;32890;p60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1" name="Google Shape;32891;p60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92" name="Google Shape;32892;p60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32893" name="Google Shape;32893;p60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4" name="Google Shape;32894;p60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5" name="Google Shape;32895;p60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6" name="Google Shape;32896;p60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7" name="Google Shape;32897;p60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8" name="Google Shape;32898;p60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99" name="Google Shape;32899;p60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32900" name="Google Shape;32900;p60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1" name="Google Shape;32901;p60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2" name="Google Shape;32902;p60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3" name="Google Shape;32903;p60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4" name="Google Shape;32904;p60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5" name="Google Shape;32905;p60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6" name="Google Shape;32906;p60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7" name="Google Shape;32907;p60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8" name="Google Shape;32908;p60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9" name="Google Shape;32909;p60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0" name="Google Shape;32910;p60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1" name="Google Shape;32911;p60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12" name="Google Shape;32912;p60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32913" name="Google Shape;32913;p60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4" name="Google Shape;32914;p60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5" name="Google Shape;32915;p60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6" name="Google Shape;32916;p60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7" name="Google Shape;32917;p60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8" name="Google Shape;32918;p60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9" name="Google Shape;32919;p60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0" name="Google Shape;32920;p60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1" name="Google Shape;32921;p60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2" name="Google Shape;32922;p60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3" name="Google Shape;32923;p60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4" name="Google Shape;32924;p60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25" name="Google Shape;32925;p60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32926" name="Google Shape;32926;p60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7" name="Google Shape;32927;p60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8" name="Google Shape;32928;p60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9" name="Google Shape;32929;p60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0" name="Google Shape;32930;p60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1" name="Google Shape;32931;p60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2" name="Google Shape;32932;p60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33" name="Google Shape;32933;p60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32934" name="Google Shape;32934;p60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5" name="Google Shape;32935;p60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6" name="Google Shape;32936;p60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7" name="Google Shape;32937;p60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8" name="Google Shape;32938;p60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9" name="Google Shape;32939;p60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0" name="Google Shape;32940;p60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41" name="Google Shape;32941;p60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32942" name="Google Shape;32942;p60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3" name="Google Shape;32943;p60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4" name="Google Shape;32944;p60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5" name="Google Shape;32945;p60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6" name="Google Shape;32946;p60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7" name="Google Shape;32947;p60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8" name="Google Shape;32948;p60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9" name="Google Shape;32949;p60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0" name="Google Shape;32950;p60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1" name="Google Shape;32951;p60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32952" name="Google Shape;32952;p60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3" name="Google Shape;32953;p60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4" name="Google Shape;32954;p60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5" name="Google Shape;32955;p60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32956" name="Google Shape;32956;p60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7" name="Google Shape;32957;p60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8" name="Google Shape;32958;p60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9" name="Google Shape;32959;p60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0" name="Google Shape;32960;p60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32961" name="Google Shape;32961;p60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2" name="Google Shape;32962;p60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3" name="Google Shape;32963;p60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32964" name="Google Shape;32964;p60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5" name="Google Shape;32965;p60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6" name="Google Shape;32966;p60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7" name="Google Shape;32967;p60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8" name="Google Shape;32968;p60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32969" name="Google Shape;32969;p60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0" name="Google Shape;32970;p60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71" name="Google Shape;32971;p60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972" name="Google Shape;32972;p60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32973" name="Google Shape;32973;p60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4" name="Google Shape;32974;p60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5" name="Google Shape;32975;p60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6" name="Google Shape;32976;p60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7" name="Google Shape;32977;p60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8" name="Google Shape;32978;p60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9" name="Google Shape;32979;p60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0" name="Google Shape;32980;p60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1" name="Google Shape;32981;p60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82" name="Google Shape;32982;p60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32983" name="Google Shape;32983;p60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4" name="Google Shape;32984;p60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5" name="Google Shape;32985;p60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6" name="Google Shape;32986;p60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7" name="Google Shape;32987;p60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8" name="Google Shape;32988;p60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9" name="Google Shape;32989;p60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0" name="Google Shape;32990;p60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1" name="Google Shape;32991;p60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2" name="Google Shape;32992;p60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3" name="Google Shape;32993;p60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4" name="Google Shape;32994;p60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5" name="Google Shape;32995;p60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32996" name="Google Shape;32996;p60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7" name="Google Shape;32997;p60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8" name="Google Shape;32998;p60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9" name="Google Shape;32999;p60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0" name="Google Shape;33000;p60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1" name="Google Shape;33001;p60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2" name="Google Shape;33002;p60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3" name="Google Shape;33003;p60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4" name="Google Shape;33004;p60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5" name="Google Shape;33005;p60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6" name="Google Shape;33006;p60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7" name="Google Shape;33007;p60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8" name="Google Shape;33008;p60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9" name="Google Shape;33009;p60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0" name="Google Shape;33010;p60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1" name="Google Shape;33011;p60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12" name="Google Shape;33012;p60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33013" name="Google Shape;33013;p60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4" name="Google Shape;33014;p60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5" name="Google Shape;33015;p60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6" name="Google Shape;33016;p60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7" name="Google Shape;33017;p60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8" name="Google Shape;33018;p60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9" name="Google Shape;33019;p60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0" name="Google Shape;33020;p60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1" name="Google Shape;33021;p60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2" name="Google Shape;33022;p60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3" name="Google Shape;33023;p60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4" name="Google Shape;33024;p60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5" name="Google Shape;33025;p60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6" name="Google Shape;33026;p60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27" name="Google Shape;33027;p60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33028" name="Google Shape;33028;p60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9" name="Google Shape;33029;p60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0" name="Google Shape;33030;p60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1" name="Google Shape;33031;p60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2" name="Google Shape;33032;p60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3" name="Google Shape;33033;p60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4" name="Google Shape;33034;p60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35" name="Google Shape;33035;p60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33036" name="Google Shape;33036;p60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7" name="Google Shape;33037;p60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8" name="Google Shape;33038;p60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9" name="Google Shape;33039;p60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0" name="Google Shape;33040;p60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1" name="Google Shape;33041;p60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2" name="Google Shape;33042;p60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3" name="Google Shape;33043;p60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44" name="Google Shape;33044;p60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33045" name="Google Shape;33045;p60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6" name="Google Shape;33046;p60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7" name="Google Shape;33047;p60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8" name="Google Shape;33048;p60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9" name="Google Shape;33049;p60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0" name="Google Shape;33050;p60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1" name="Google Shape;33051;p60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52" name="Google Shape;33052;p60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33053" name="Google Shape;33053;p60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4" name="Google Shape;33054;p60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5" name="Google Shape;33055;p60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6" name="Google Shape;33056;p60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7" name="Google Shape;33057;p60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8" name="Google Shape;33058;p60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9" name="Google Shape;33059;p60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0" name="Google Shape;33060;p60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1" name="Google Shape;33061;p60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2" name="Google Shape;33062;p60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3" name="Google Shape;33063;p60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4" name="Google Shape;33064;p60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5" name="Google Shape;33065;p60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66" name="Google Shape;33066;p60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33067" name="Google Shape;33067;p60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8" name="Google Shape;33068;p60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9" name="Google Shape;33069;p60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0" name="Google Shape;33070;p60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1" name="Google Shape;33071;p60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2" name="Google Shape;33072;p60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3" name="Google Shape;33073;p60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4" name="Google Shape;33074;p60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5" name="Google Shape;33075;p60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6" name="Google Shape;33076;p60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7" name="Google Shape;33077;p60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8" name="Google Shape;33078;p60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9" name="Google Shape;33079;p60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0" name="Google Shape;33080;p60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1" name="Google Shape;33081;p60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2" name="Google Shape;33082;p60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3" name="Google Shape;33083;p60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4" name="Google Shape;33084;p60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5" name="Google Shape;33085;p60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6" name="Google Shape;33086;p60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7" name="Google Shape;33087;p60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8" name="Google Shape;33088;p60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9" name="Google Shape;33089;p60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0" name="Google Shape;33090;p60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1" name="Google Shape;33091;p60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2" name="Google Shape;33092;p60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3" name="Google Shape;33093;p60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4" name="Google Shape;33094;p60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33095" name="Google Shape;33095;p60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6" name="Google Shape;33096;p60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7" name="Google Shape;33097;p60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8" name="Google Shape;33098;p60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9" name="Google Shape;33099;p60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0" name="Google Shape;33100;p60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1" name="Google Shape;33101;p60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2" name="Google Shape;33102;p60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3" name="Google Shape;33103;p60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4" name="Google Shape;33104;p60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5" name="Google Shape;33105;p60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6" name="Google Shape;33106;p60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7" name="Google Shape;33107;p60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8" name="Google Shape;33108;p60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9" name="Google Shape;33109;p60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0" name="Google Shape;33110;p60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1" name="Google Shape;33111;p60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33112" name="Google Shape;33112;p60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3" name="Google Shape;33113;p60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4" name="Google Shape;33114;p60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5" name="Google Shape;33115;p60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6" name="Google Shape;33116;p60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7" name="Google Shape;33117;p60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8" name="Google Shape;33118;p60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9" name="Google Shape;33119;p60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0" name="Google Shape;33120;p60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21" name="Google Shape;33121;p60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33122" name="Google Shape;33122;p60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3" name="Google Shape;33123;p60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4" name="Google Shape;33124;p60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5" name="Google Shape;33125;p60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6" name="Google Shape;33126;p60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7" name="Google Shape;33127;p60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8" name="Google Shape;33128;p60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9" name="Google Shape;33129;p60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0" name="Google Shape;33130;p60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1" name="Google Shape;33131;p60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2" name="Google Shape;33132;p60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3" name="Google Shape;33133;p60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4" name="Google Shape;33134;p60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35" name="Google Shape;33135;p60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33136" name="Google Shape;33136;p60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7" name="Google Shape;33137;p60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8" name="Google Shape;33138;p60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9" name="Google Shape;33139;p60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0" name="Google Shape;33140;p60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1" name="Google Shape;33141;p60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2" name="Google Shape;33142;p60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3" name="Google Shape;33143;p60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4" name="Google Shape;33144;p60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45" name="Google Shape;33145;p60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33146" name="Google Shape;33146;p60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7" name="Google Shape;33147;p60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8" name="Google Shape;33148;p60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9" name="Google Shape;33149;p60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0" name="Google Shape;33150;p60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1" name="Google Shape;33151;p60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2" name="Google Shape;33152;p60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3" name="Google Shape;33153;p60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4" name="Google Shape;33154;p60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5" name="Google Shape;33155;p60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6" name="Google Shape;33156;p60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7" name="Google Shape;33157;p60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58" name="Google Shape;33158;p60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33159" name="Google Shape;33159;p60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0" name="Google Shape;33160;p60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1" name="Google Shape;33161;p60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2" name="Google Shape;33162;p60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3" name="Google Shape;33163;p60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4" name="Google Shape;33164;p60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5" name="Google Shape;33165;p60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6" name="Google Shape;33166;p60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7" name="Google Shape;33167;p60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8" name="Google Shape;33168;p60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9" name="Google Shape;33169;p60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0" name="Google Shape;33170;p60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1" name="Google Shape;33171;p60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2" name="Google Shape;33172;p60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3" name="Google Shape;33173;p60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4" name="Google Shape;33174;p60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5" name="Google Shape;33175;p60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6" name="Google Shape;33176;p60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7" name="Google Shape;33177;p60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8" name="Google Shape;33178;p60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9" name="Google Shape;33179;p60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80" name="Google Shape;33180;p60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33181" name="Google Shape;33181;p60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2" name="Google Shape;33182;p60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3" name="Google Shape;33183;p60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4" name="Google Shape;33184;p60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5" name="Google Shape;33185;p60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6" name="Google Shape;33186;p60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7" name="Google Shape;33187;p60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8" name="Google Shape;33188;p60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9" name="Google Shape;33189;p60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0" name="Google Shape;33190;p60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1" name="Google Shape;33191;p60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2" name="Google Shape;33192;p60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3" name="Google Shape;33193;p60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4" name="Google Shape;33194;p60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5" name="Google Shape;33195;p60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6" name="Google Shape;33196;p60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7" name="Google Shape;33197;p60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8" name="Google Shape;33198;p60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9" name="Google Shape;33199;p60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0" name="Google Shape;33200;p60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01" name="Google Shape;33201;p60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33202" name="Google Shape;33202;p60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3" name="Google Shape;33203;p60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4" name="Google Shape;33204;p60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5" name="Google Shape;33205;p60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6" name="Google Shape;33206;p60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7" name="Google Shape;33207;p60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8" name="Google Shape;33208;p60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9" name="Google Shape;33209;p60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0" name="Google Shape;33210;p60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1" name="Google Shape;33211;p60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2" name="Google Shape;33212;p60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3" name="Google Shape;33213;p60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4" name="Google Shape;33214;p60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5" name="Google Shape;33215;p60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6" name="Google Shape;33216;p60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17" name="Google Shape;33217;p60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33218" name="Google Shape;33218;p60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9" name="Google Shape;33219;p60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0" name="Google Shape;33220;p60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1" name="Google Shape;33221;p60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2" name="Google Shape;33222;p60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3" name="Google Shape;33223;p60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4" name="Google Shape;33224;p60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5" name="Google Shape;33225;p60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6" name="Google Shape;33226;p60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7" name="Google Shape;33227;p60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8" name="Google Shape;33228;p60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9" name="Google Shape;33229;p60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0" name="Google Shape;33230;p60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1" name="Google Shape;33231;p60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60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60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60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6" name="Google Shape;27914;p49"/>
          <p:cNvSpPr txBox="1">
            <a:spLocks/>
          </p:cNvSpPr>
          <p:nvPr/>
        </p:nvSpPr>
        <p:spPr>
          <a:xfrm>
            <a:off x="720000" y="445025"/>
            <a:ext cx="7704000" cy="7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z="4000" b="1" u="sng" dirty="0" err="1" smtClean="0">
                <a:solidFill>
                  <a:srgbClr val="84B7CA"/>
                </a:solidFill>
              </a:rPr>
              <a:t>Resources</a:t>
            </a:r>
            <a:endParaRPr lang="es-PE" sz="4000" b="1" u="sng" dirty="0">
              <a:solidFill>
                <a:srgbClr val="84B7CA"/>
              </a:solidFill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88" name="Google Shape;31688;p58"/>
          <p:cNvGrpSpPr/>
          <p:nvPr/>
        </p:nvGrpSpPr>
        <p:grpSpPr>
          <a:xfrm>
            <a:off x="716991" y="971306"/>
            <a:ext cx="845921" cy="690752"/>
            <a:chOff x="732428" y="1198513"/>
            <a:chExt cx="845921" cy="690752"/>
          </a:xfrm>
        </p:grpSpPr>
        <p:grpSp>
          <p:nvGrpSpPr>
            <p:cNvPr id="31689" name="Google Shape;31689;p58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31690" name="Google Shape;31690;p58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1" name="Google Shape;31691;p58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92" name="Google Shape;31692;p58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31693" name="Google Shape;31693;p58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4" name="Google Shape;31694;p58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95" name="Google Shape;31695;p58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31696" name="Google Shape;31696;p58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7" name="Google Shape;31697;p58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98" name="Google Shape;31698;p58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31699" name="Google Shape;31699;p58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0" name="Google Shape;31700;p58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701" name="Google Shape;31701;p58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02" name="Google Shape;31702;p58"/>
          <p:cNvGrpSpPr/>
          <p:nvPr/>
        </p:nvGrpSpPr>
        <p:grpSpPr>
          <a:xfrm>
            <a:off x="3948600" y="971313"/>
            <a:ext cx="634656" cy="699982"/>
            <a:chOff x="5985650" y="2860025"/>
            <a:chExt cx="1396075" cy="1539775"/>
          </a:xfrm>
        </p:grpSpPr>
        <p:sp>
          <p:nvSpPr>
            <p:cNvPr id="31703" name="Google Shape;31703;p58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4" name="Google Shape;31704;p58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5" name="Google Shape;31705;p58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6" name="Google Shape;31706;p58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7" name="Google Shape;31707;p58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8" name="Google Shape;31708;p58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9" name="Google Shape;31709;p58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0" name="Google Shape;31710;p58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1" name="Google Shape;31711;p58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2" name="Google Shape;31712;p58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3" name="Google Shape;31713;p58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4" name="Google Shape;31714;p58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5" name="Google Shape;31715;p58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6" name="Google Shape;31716;p58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7" name="Google Shape;31717;p58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8" name="Google Shape;31718;p58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9" name="Google Shape;31719;p58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0" name="Google Shape;31720;p58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1" name="Google Shape;31721;p58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2" name="Google Shape;31722;p58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3" name="Google Shape;31723;p58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4" name="Google Shape;31724;p58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5" name="Google Shape;31725;p58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6" name="Google Shape;31726;p58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7" name="Google Shape;31727;p58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8" name="Google Shape;31728;p58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9" name="Google Shape;31729;p58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0" name="Google Shape;31730;p58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1" name="Google Shape;31731;p58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2" name="Google Shape;31732;p58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3" name="Google Shape;31733;p58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4" name="Google Shape;31734;p58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35" name="Google Shape;31735;p58"/>
          <p:cNvGrpSpPr/>
          <p:nvPr/>
        </p:nvGrpSpPr>
        <p:grpSpPr>
          <a:xfrm>
            <a:off x="4704250" y="971306"/>
            <a:ext cx="725845" cy="699975"/>
            <a:chOff x="4249973" y="1201875"/>
            <a:chExt cx="1958568" cy="1888762"/>
          </a:xfrm>
        </p:grpSpPr>
        <p:sp>
          <p:nvSpPr>
            <p:cNvPr id="31736" name="Google Shape;31736;p58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37" name="Google Shape;31737;p58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31738" name="Google Shape;31738;p58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31739" name="Google Shape;31739;p58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40" name="Google Shape;31740;p58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31741" name="Google Shape;31741;p58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31742" name="Google Shape;31742;p58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43" name="Google Shape;31743;p58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31744" name="Google Shape;31744;p58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31745" name="Google Shape;31745;p58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46" name="Google Shape;31746;p58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31747" name="Google Shape;31747;p58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31748" name="Google Shape;31748;p58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49" name="Google Shape;31749;p58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31750" name="Google Shape;31750;p58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31751" name="Google Shape;31751;p58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752" name="Google Shape;31752;p58"/>
          <p:cNvGrpSpPr/>
          <p:nvPr/>
        </p:nvGrpSpPr>
        <p:grpSpPr>
          <a:xfrm>
            <a:off x="4057114" y="1858087"/>
            <a:ext cx="750769" cy="683784"/>
            <a:chOff x="4204684" y="2104422"/>
            <a:chExt cx="699822" cy="637382"/>
          </a:xfrm>
        </p:grpSpPr>
        <p:grpSp>
          <p:nvGrpSpPr>
            <p:cNvPr id="31753" name="Google Shape;31753;p58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31754" name="Google Shape;31754;p58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5" name="Google Shape;31755;p58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56" name="Google Shape;31756;p58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31757" name="Google Shape;31757;p58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8" name="Google Shape;31758;p58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59" name="Google Shape;31759;p58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31760" name="Google Shape;31760;p58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1" name="Google Shape;31761;p58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62" name="Google Shape;31762;p58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31763" name="Google Shape;31763;p58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4" name="Google Shape;31764;p58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765" name="Google Shape;31765;p58"/>
          <p:cNvGrpSpPr/>
          <p:nvPr/>
        </p:nvGrpSpPr>
        <p:grpSpPr>
          <a:xfrm>
            <a:off x="5521547" y="971301"/>
            <a:ext cx="660591" cy="688867"/>
            <a:chOff x="5830645" y="1267368"/>
            <a:chExt cx="530340" cy="553040"/>
          </a:xfrm>
        </p:grpSpPr>
        <p:sp>
          <p:nvSpPr>
            <p:cNvPr id="31766" name="Google Shape;31766;p58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67" name="Google Shape;31767;p58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31768" name="Google Shape;31768;p58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9" name="Google Shape;31769;p58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70" name="Google Shape;31770;p58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31771" name="Google Shape;31771;p58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2" name="Google Shape;31772;p58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73" name="Google Shape;31773;p58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31774" name="Google Shape;31774;p58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5" name="Google Shape;31775;p58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76" name="Google Shape;31776;p58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31777" name="Google Shape;31777;p58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8" name="Google Shape;31778;p58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779" name="Google Shape;31779;p58"/>
          <p:cNvGrpSpPr/>
          <p:nvPr/>
        </p:nvGrpSpPr>
        <p:grpSpPr>
          <a:xfrm>
            <a:off x="723700" y="1861760"/>
            <a:ext cx="697154" cy="679574"/>
            <a:chOff x="2679875" y="2361475"/>
            <a:chExt cx="780425" cy="760575"/>
          </a:xfrm>
        </p:grpSpPr>
        <p:sp>
          <p:nvSpPr>
            <p:cNvPr id="31780" name="Google Shape;31780;p58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1" name="Google Shape;31781;p58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2" name="Google Shape;31782;p58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3" name="Google Shape;31783;p58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4" name="Google Shape;31784;p58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5" name="Google Shape;31785;p58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6" name="Google Shape;31786;p58"/>
          <p:cNvGrpSpPr/>
          <p:nvPr/>
        </p:nvGrpSpPr>
        <p:grpSpPr>
          <a:xfrm>
            <a:off x="3122859" y="971352"/>
            <a:ext cx="735829" cy="684547"/>
            <a:chOff x="3351965" y="1148808"/>
            <a:chExt cx="750770" cy="698375"/>
          </a:xfrm>
        </p:grpSpPr>
        <p:grpSp>
          <p:nvGrpSpPr>
            <p:cNvPr id="31787" name="Google Shape;31787;p58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31788" name="Google Shape;31788;p5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9" name="Google Shape;31789;p5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90" name="Google Shape;31790;p58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31791" name="Google Shape;31791;p5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2" name="Google Shape;31792;p5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93" name="Google Shape;31793;p58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31794" name="Google Shape;31794;p5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5" name="Google Shape;31795;p5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96" name="Google Shape;31796;p58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31797" name="Google Shape;31797;p5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8" name="Google Shape;31798;p5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799" name="Google Shape;31799;p58"/>
          <p:cNvGrpSpPr/>
          <p:nvPr/>
        </p:nvGrpSpPr>
        <p:grpSpPr>
          <a:xfrm>
            <a:off x="7624512" y="971306"/>
            <a:ext cx="804565" cy="677795"/>
            <a:chOff x="7636443" y="1204988"/>
            <a:chExt cx="804565" cy="677795"/>
          </a:xfrm>
        </p:grpSpPr>
        <p:grpSp>
          <p:nvGrpSpPr>
            <p:cNvPr id="31800" name="Google Shape;31800;p58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31801" name="Google Shape;31801;p58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2" name="Google Shape;31802;p58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3" name="Google Shape;31803;p58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31804" name="Google Shape;31804;p58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5" name="Google Shape;31805;p58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6" name="Google Shape;31806;p58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31807" name="Google Shape;31807;p58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8" name="Google Shape;31808;p58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9" name="Google Shape;31809;p58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31810" name="Google Shape;31810;p58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1" name="Google Shape;31811;p58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812" name="Google Shape;31812;p58"/>
          <p:cNvGrpSpPr/>
          <p:nvPr/>
        </p:nvGrpSpPr>
        <p:grpSpPr>
          <a:xfrm>
            <a:off x="4963358" y="1878721"/>
            <a:ext cx="661339" cy="661188"/>
            <a:chOff x="3990000" y="975400"/>
            <a:chExt cx="3934200" cy="3933300"/>
          </a:xfrm>
        </p:grpSpPr>
        <p:sp>
          <p:nvSpPr>
            <p:cNvPr id="31813" name="Google Shape;31813;p58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4" name="Google Shape;31814;p58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5" name="Google Shape;31815;p58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6" name="Google Shape;31816;p58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7" name="Google Shape;31817;p58"/>
          <p:cNvGrpSpPr/>
          <p:nvPr/>
        </p:nvGrpSpPr>
        <p:grpSpPr>
          <a:xfrm>
            <a:off x="6607006" y="1857359"/>
            <a:ext cx="868881" cy="684241"/>
            <a:chOff x="6598259" y="2078634"/>
            <a:chExt cx="868881" cy="684241"/>
          </a:xfrm>
        </p:grpSpPr>
        <p:sp>
          <p:nvSpPr>
            <p:cNvPr id="31818" name="Google Shape;31818;p58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9" name="Google Shape;31819;p58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0" name="Google Shape;31820;p58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1" name="Google Shape;31821;p58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2" name="Google Shape;31822;p58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3" name="Google Shape;31823;p58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24" name="Google Shape;31824;p58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31825" name="Google Shape;31825;p58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6" name="Google Shape;31826;p58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7" name="Google Shape;31827;p58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8" name="Google Shape;31828;p58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9" name="Google Shape;31829;p58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0" name="Google Shape;31830;p58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1831" name="Google Shape;31831;p58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31832" name="Google Shape;31832;p58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31833" name="Google Shape;31833;p58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4" name="Google Shape;31834;p58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5" name="Google Shape;31835;p58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6" name="Google Shape;31836;p58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7" name="Google Shape;31837;p58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8" name="Google Shape;31838;p58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9" name="Google Shape;31839;p58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0" name="Google Shape;31840;p58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1" name="Google Shape;31841;p58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2" name="Google Shape;31842;p58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3" name="Google Shape;31843;p58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4" name="Google Shape;31844;p58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5" name="Google Shape;31845;p58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6" name="Google Shape;31846;p58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7" name="Google Shape;31847;p58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8" name="Google Shape;31848;p58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9" name="Google Shape;31849;p58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50" name="Google Shape;31850;p58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51" name="Google Shape;31851;p58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1852" name="Google Shape;31852;p58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3" name="Google Shape;31853;p58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4" name="Google Shape;31854;p58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5" name="Google Shape;31855;p58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6" name="Google Shape;31856;p58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7" name="Google Shape;31857;p58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858" name="Google Shape;31858;p58"/>
          <p:cNvGrpSpPr/>
          <p:nvPr/>
        </p:nvGrpSpPr>
        <p:grpSpPr>
          <a:xfrm>
            <a:off x="5780173" y="1862968"/>
            <a:ext cx="671358" cy="671358"/>
            <a:chOff x="6535625" y="760425"/>
            <a:chExt cx="1665900" cy="1665900"/>
          </a:xfrm>
        </p:grpSpPr>
        <p:sp>
          <p:nvSpPr>
            <p:cNvPr id="31859" name="Google Shape;31859;p58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0" name="Google Shape;31860;p58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1" name="Google Shape;31861;p58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2" name="Google Shape;31862;p58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63" name="Google Shape;31863;p58"/>
          <p:cNvGrpSpPr/>
          <p:nvPr/>
        </p:nvGrpSpPr>
        <p:grpSpPr>
          <a:xfrm>
            <a:off x="716989" y="3531368"/>
            <a:ext cx="1340789" cy="640830"/>
            <a:chOff x="238125" y="1151100"/>
            <a:chExt cx="7139450" cy="3412300"/>
          </a:xfrm>
        </p:grpSpPr>
        <p:sp>
          <p:nvSpPr>
            <p:cNvPr id="31864" name="Google Shape;31864;p58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5" name="Google Shape;31865;p58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6" name="Google Shape;31866;p58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7" name="Google Shape;31867;p58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8" name="Google Shape;31868;p58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9" name="Google Shape;31869;p58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0" name="Google Shape;31870;p58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1" name="Google Shape;31871;p58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2" name="Google Shape;31872;p58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3" name="Google Shape;31873;p58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4" name="Google Shape;31874;p58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5" name="Google Shape;31875;p58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76" name="Google Shape;31876;p58"/>
          <p:cNvGrpSpPr/>
          <p:nvPr/>
        </p:nvGrpSpPr>
        <p:grpSpPr>
          <a:xfrm>
            <a:off x="5584212" y="2734649"/>
            <a:ext cx="985357" cy="585764"/>
            <a:chOff x="5145061" y="2881789"/>
            <a:chExt cx="1107641" cy="658458"/>
          </a:xfrm>
        </p:grpSpPr>
        <p:grpSp>
          <p:nvGrpSpPr>
            <p:cNvPr id="31877" name="Google Shape;31877;p58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31878" name="Google Shape;31878;p58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31879" name="Google Shape;31879;p58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31880" name="Google Shape;31880;p58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31881" name="Google Shape;31881;p58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31882" name="Google Shape;31882;p58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31883" name="Google Shape;31883;p58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31884" name="Google Shape;31884;p58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31885" name="Google Shape;31885;p58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31886" name="Google Shape;31886;p58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31887" name="Google Shape;31887;p58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31888" name="Google Shape;31888;p58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31889" name="Google Shape;31889;p58"/>
          <p:cNvGrpSpPr/>
          <p:nvPr/>
        </p:nvGrpSpPr>
        <p:grpSpPr>
          <a:xfrm>
            <a:off x="8163135" y="3526707"/>
            <a:ext cx="269068" cy="645491"/>
            <a:chOff x="7026852" y="3311869"/>
            <a:chExt cx="434331" cy="1041954"/>
          </a:xfrm>
        </p:grpSpPr>
        <p:sp>
          <p:nvSpPr>
            <p:cNvPr id="31890" name="Google Shape;31890;p58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1" name="Google Shape;31891;p58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2" name="Google Shape;31892;p58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3" name="Google Shape;31893;p58"/>
          <p:cNvGrpSpPr/>
          <p:nvPr/>
        </p:nvGrpSpPr>
        <p:grpSpPr>
          <a:xfrm>
            <a:off x="6179716" y="3565945"/>
            <a:ext cx="293882" cy="293836"/>
            <a:chOff x="4873519" y="3311869"/>
            <a:chExt cx="499374" cy="499296"/>
          </a:xfrm>
        </p:grpSpPr>
        <p:sp>
          <p:nvSpPr>
            <p:cNvPr id="31894" name="Google Shape;31894;p58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5" name="Google Shape;31895;p58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6" name="Google Shape;31896;p58"/>
          <p:cNvGrpSpPr/>
          <p:nvPr/>
        </p:nvGrpSpPr>
        <p:grpSpPr>
          <a:xfrm>
            <a:off x="6179716" y="3878316"/>
            <a:ext cx="293882" cy="293882"/>
            <a:chOff x="4873519" y="3875839"/>
            <a:chExt cx="499374" cy="499374"/>
          </a:xfrm>
        </p:grpSpPr>
        <p:sp>
          <p:nvSpPr>
            <p:cNvPr id="31897" name="Google Shape;31897;p58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8" name="Google Shape;31898;p58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9" name="Google Shape;31899;p58"/>
          <p:cNvGrpSpPr/>
          <p:nvPr/>
        </p:nvGrpSpPr>
        <p:grpSpPr>
          <a:xfrm>
            <a:off x="2410244" y="1850269"/>
            <a:ext cx="698104" cy="698208"/>
            <a:chOff x="2565073" y="2075876"/>
            <a:chExt cx="672482" cy="672518"/>
          </a:xfrm>
        </p:grpSpPr>
        <p:sp>
          <p:nvSpPr>
            <p:cNvPr id="31900" name="Google Shape;31900;p58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1" name="Google Shape;31901;p58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2" name="Google Shape;31902;p58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3" name="Google Shape;31903;p58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4" name="Google Shape;31904;p58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5" name="Google Shape;31905;p58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06" name="Google Shape;31906;p58"/>
          <p:cNvGrpSpPr/>
          <p:nvPr/>
        </p:nvGrpSpPr>
        <p:grpSpPr>
          <a:xfrm>
            <a:off x="5633655" y="3534869"/>
            <a:ext cx="438354" cy="637329"/>
            <a:chOff x="1697726" y="3244179"/>
            <a:chExt cx="788124" cy="1146069"/>
          </a:xfrm>
        </p:grpSpPr>
        <p:sp>
          <p:nvSpPr>
            <p:cNvPr id="31907" name="Google Shape;31907;p58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8" name="Google Shape;31908;p58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09" name="Google Shape;31909;p58"/>
          <p:cNvSpPr/>
          <p:nvPr/>
        </p:nvSpPr>
        <p:spPr>
          <a:xfrm>
            <a:off x="8130914" y="342265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10" name="Google Shape;31910;p58"/>
          <p:cNvGrpSpPr/>
          <p:nvPr/>
        </p:nvGrpSpPr>
        <p:grpSpPr>
          <a:xfrm>
            <a:off x="7634869" y="1863232"/>
            <a:ext cx="799565" cy="670282"/>
            <a:chOff x="7617850" y="2063282"/>
            <a:chExt cx="799565" cy="670282"/>
          </a:xfrm>
        </p:grpSpPr>
        <p:cxnSp>
          <p:nvCxnSpPr>
            <p:cNvPr id="31911" name="Google Shape;31911;p58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2" name="Google Shape;31912;p5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3" name="Google Shape;31913;p5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4" name="Google Shape;31914;p58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5" name="Google Shape;31915;p5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6" name="Google Shape;31916;p5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31917" name="Google Shape;31917;p5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31918" name="Google Shape;31918;p5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31919" name="Google Shape;31919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0" name="Google Shape;31920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1" name="Google Shape;31921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2" name="Google Shape;31922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923" name="Google Shape;31923;p5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31924" name="Google Shape;31924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5" name="Google Shape;31925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6" name="Google Shape;31926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7" name="Google Shape;31927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1928" name="Google Shape;31928;p58"/>
          <p:cNvSpPr/>
          <p:nvPr/>
        </p:nvSpPr>
        <p:spPr>
          <a:xfrm>
            <a:off x="7095123" y="355532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29" name="Google Shape;31929;p58"/>
          <p:cNvSpPr/>
          <p:nvPr/>
        </p:nvSpPr>
        <p:spPr>
          <a:xfrm rot="10800000">
            <a:off x="6581305" y="355273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30" name="Google Shape;31930;p58"/>
          <p:cNvGrpSpPr/>
          <p:nvPr/>
        </p:nvGrpSpPr>
        <p:grpSpPr>
          <a:xfrm>
            <a:off x="7821475" y="2716715"/>
            <a:ext cx="602567" cy="601884"/>
            <a:chOff x="1186975" y="238125"/>
            <a:chExt cx="5244275" cy="5238325"/>
          </a:xfrm>
        </p:grpSpPr>
        <p:sp>
          <p:nvSpPr>
            <p:cNvPr id="31931" name="Google Shape;31931;p58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2" name="Google Shape;31932;p58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3" name="Google Shape;31933;p58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4" name="Google Shape;31934;p58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35" name="Google Shape;31935;p58"/>
          <p:cNvGrpSpPr/>
          <p:nvPr/>
        </p:nvGrpSpPr>
        <p:grpSpPr>
          <a:xfrm>
            <a:off x="3264213" y="1856199"/>
            <a:ext cx="651848" cy="687338"/>
            <a:chOff x="3400515" y="2056248"/>
            <a:chExt cx="698134" cy="735987"/>
          </a:xfrm>
        </p:grpSpPr>
        <p:grpSp>
          <p:nvGrpSpPr>
            <p:cNvPr id="31936" name="Google Shape;31936;p58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31937" name="Google Shape;31937;p58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1938" name="Google Shape;31938;p58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939" name="Google Shape;31939;p58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31940" name="Google Shape;31940;p58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1941" name="Google Shape;31941;p58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942" name="Google Shape;31942;p58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31943" name="Google Shape;31943;p58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1944" name="Google Shape;31944;p58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945" name="Google Shape;31945;p58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31946" name="Google Shape;31946;p58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1947" name="Google Shape;31947;p58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948" name="Google Shape;31948;p58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31949" name="Google Shape;31949;p58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1950" name="Google Shape;31950;p58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31951" name="Google Shape;31951;p58"/>
          <p:cNvGrpSpPr/>
          <p:nvPr/>
        </p:nvGrpSpPr>
        <p:grpSpPr>
          <a:xfrm>
            <a:off x="2555919" y="2726205"/>
            <a:ext cx="1268144" cy="592394"/>
            <a:chOff x="238125" y="1188750"/>
            <a:chExt cx="7140450" cy="3335550"/>
          </a:xfrm>
        </p:grpSpPr>
        <p:sp>
          <p:nvSpPr>
            <p:cNvPr id="31952" name="Google Shape;31952;p58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3" name="Google Shape;31953;p58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4" name="Google Shape;31954;p58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5" name="Google Shape;31955;p58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6" name="Google Shape;31956;p58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57" name="Google Shape;31957;p58"/>
          <p:cNvGrpSpPr/>
          <p:nvPr/>
        </p:nvGrpSpPr>
        <p:grpSpPr>
          <a:xfrm>
            <a:off x="6663819" y="2728360"/>
            <a:ext cx="1053944" cy="590147"/>
            <a:chOff x="238125" y="1335475"/>
            <a:chExt cx="5418735" cy="3034175"/>
          </a:xfrm>
        </p:grpSpPr>
        <p:sp>
          <p:nvSpPr>
            <p:cNvPr id="31958" name="Google Shape;31958;p58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9" name="Google Shape;31959;p58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0" name="Google Shape;31960;p58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61" name="Google Shape;31961;p58"/>
          <p:cNvGrpSpPr/>
          <p:nvPr/>
        </p:nvGrpSpPr>
        <p:grpSpPr>
          <a:xfrm>
            <a:off x="4094628" y="3533259"/>
            <a:ext cx="1268207" cy="638939"/>
            <a:chOff x="3967651" y="3645904"/>
            <a:chExt cx="1479304" cy="745292"/>
          </a:xfrm>
        </p:grpSpPr>
        <p:grpSp>
          <p:nvGrpSpPr>
            <p:cNvPr id="31962" name="Google Shape;31962;p58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31963" name="Google Shape;31963;p58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31964" name="Google Shape;31964;p58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5" name="Google Shape;31965;p58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966" name="Google Shape;31966;p58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31967" name="Google Shape;31967;p58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8" name="Google Shape;31968;p58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969" name="Google Shape;31969;p58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31970" name="Google Shape;31970;p58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1" name="Google Shape;31971;p58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1972" name="Google Shape;31972;p58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31973" name="Google Shape;31973;p58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4" name="Google Shape;31974;p58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5" name="Google Shape;31975;p58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6" name="Google Shape;31976;p58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7" name="Google Shape;31977;p58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8" name="Google Shape;31978;p58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9" name="Google Shape;31979;p58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0" name="Google Shape;31980;p58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1" name="Google Shape;31981;p58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2" name="Google Shape;31982;p58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83" name="Google Shape;31983;p58"/>
          <p:cNvGrpSpPr/>
          <p:nvPr/>
        </p:nvGrpSpPr>
        <p:grpSpPr>
          <a:xfrm>
            <a:off x="2480742" y="3534460"/>
            <a:ext cx="1243128" cy="637739"/>
            <a:chOff x="2496310" y="3693351"/>
            <a:chExt cx="1342906" cy="688926"/>
          </a:xfrm>
        </p:grpSpPr>
        <p:grpSp>
          <p:nvGrpSpPr>
            <p:cNvPr id="31984" name="Google Shape;31984;p58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31985" name="Google Shape;31985;p58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6" name="Google Shape;31986;p58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7" name="Google Shape;31987;p58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8" name="Google Shape;31988;p58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9" name="Google Shape;31989;p58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0" name="Google Shape;31990;p58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1991" name="Google Shape;31991;p58"/>
              <p:cNvCxnSpPr>
                <a:stCxn id="31989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92" name="Google Shape;31992;p58"/>
              <p:cNvCxnSpPr>
                <a:stCxn id="31986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93" name="Google Shape;31993;p58"/>
              <p:cNvCxnSpPr>
                <a:stCxn id="31987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94" name="Google Shape;31994;p58"/>
              <p:cNvCxnSpPr>
                <a:stCxn id="31990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95" name="Google Shape;31995;p58"/>
              <p:cNvCxnSpPr>
                <a:stCxn id="31988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996" name="Google Shape;31996;p58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31997" name="Google Shape;31997;p5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8" name="Google Shape;31998;p5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9" name="Google Shape;31999;p5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000" name="Google Shape;32000;p58"/>
          <p:cNvGrpSpPr/>
          <p:nvPr/>
        </p:nvGrpSpPr>
        <p:grpSpPr>
          <a:xfrm>
            <a:off x="1654412" y="971306"/>
            <a:ext cx="574511" cy="874709"/>
            <a:chOff x="1715404" y="1112080"/>
            <a:chExt cx="642270" cy="977984"/>
          </a:xfrm>
        </p:grpSpPr>
        <p:grpSp>
          <p:nvGrpSpPr>
            <p:cNvPr id="32001" name="Google Shape;32001;p58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32002" name="Google Shape;32002;p58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3" name="Google Shape;32003;p58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04" name="Google Shape;32004;p58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32005" name="Google Shape;32005;p58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6" name="Google Shape;32006;p58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07" name="Google Shape;32007;p58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32008" name="Google Shape;32008;p58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9" name="Google Shape;32009;p58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10" name="Google Shape;32010;p58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32011" name="Google Shape;32011;p58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2" name="Google Shape;32012;p58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013" name="Google Shape;32013;p58"/>
          <p:cNvGrpSpPr/>
          <p:nvPr/>
        </p:nvGrpSpPr>
        <p:grpSpPr>
          <a:xfrm>
            <a:off x="7761573" y="3528028"/>
            <a:ext cx="293855" cy="644170"/>
            <a:chOff x="241025" y="3151575"/>
            <a:chExt cx="293855" cy="644170"/>
          </a:xfrm>
        </p:grpSpPr>
        <p:sp>
          <p:nvSpPr>
            <p:cNvPr id="32014" name="Google Shape;32014;p58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5" name="Google Shape;32015;p58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16" name="Google Shape;32016;p58"/>
          <p:cNvGrpSpPr/>
          <p:nvPr/>
        </p:nvGrpSpPr>
        <p:grpSpPr>
          <a:xfrm>
            <a:off x="709557" y="2728028"/>
            <a:ext cx="1779649" cy="591620"/>
            <a:chOff x="246070" y="1983375"/>
            <a:chExt cx="1855347" cy="616849"/>
          </a:xfrm>
        </p:grpSpPr>
        <p:sp>
          <p:nvSpPr>
            <p:cNvPr id="32017" name="Google Shape;32017;p58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8" name="Google Shape;32018;p58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9" name="Google Shape;32019;p58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0" name="Google Shape;32020;p58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1" name="Google Shape;32021;p58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2" name="Google Shape;32022;p58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3" name="Google Shape;32023;p58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4" name="Google Shape;32024;p58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5" name="Google Shape;32025;p58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26" name="Google Shape;32026;p58"/>
          <p:cNvGrpSpPr/>
          <p:nvPr/>
        </p:nvGrpSpPr>
        <p:grpSpPr>
          <a:xfrm>
            <a:off x="2320424" y="971306"/>
            <a:ext cx="711055" cy="745993"/>
            <a:chOff x="2496269" y="1171698"/>
            <a:chExt cx="761953" cy="799392"/>
          </a:xfrm>
        </p:grpSpPr>
        <p:grpSp>
          <p:nvGrpSpPr>
            <p:cNvPr id="32027" name="Google Shape;32027;p58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32028" name="Google Shape;32028;p58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9" name="Google Shape;32029;p58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030" name="Google Shape;32030;p58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32031" name="Google Shape;32031;p58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32032" name="Google Shape;32032;p58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32033" name="Google Shape;32033;p58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34" name="Google Shape;32034;p58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2035" name="Google Shape;32035;p58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32036" name="Google Shape;32036;p58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37" name="Google Shape;32037;p58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2038" name="Google Shape;32038;p58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32039" name="Google Shape;32039;p58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40" name="Google Shape;32040;p58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2041" name="Google Shape;32041;p58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32042" name="Google Shape;32042;p58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43" name="Google Shape;32043;p58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2044" name="Google Shape;32044;p58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32045" name="Google Shape;32045;p58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46" name="Google Shape;32046;p58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32047" name="Google Shape;32047;p58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32048" name="Google Shape;32048;p58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2049" name="Google Shape;32049;p58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32050" name="Google Shape;32050;p58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51" name="Google Shape;32051;p58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52" name="Google Shape;32052;p58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53" name="Google Shape;32053;p58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54" name="Google Shape;32054;p58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32055" name="Google Shape;32055;p58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6" name="Google Shape;32056;p58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7" name="Google Shape;32057;p58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8" name="Google Shape;32058;p58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9" name="Google Shape;32059;p58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0" name="Google Shape;32060;p58"/>
          <p:cNvGrpSpPr/>
          <p:nvPr/>
        </p:nvGrpSpPr>
        <p:grpSpPr>
          <a:xfrm>
            <a:off x="3909124" y="2727412"/>
            <a:ext cx="1569144" cy="591015"/>
            <a:chOff x="3820100" y="3023049"/>
            <a:chExt cx="1303926" cy="491162"/>
          </a:xfrm>
        </p:grpSpPr>
        <p:grpSp>
          <p:nvGrpSpPr>
            <p:cNvPr id="32061" name="Google Shape;32061;p58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32062" name="Google Shape;32062;p58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3" name="Google Shape;32063;p58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64" name="Google Shape;32064;p58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32065" name="Google Shape;32065;p58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6" name="Google Shape;32066;p58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67" name="Google Shape;32067;p58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32068" name="Google Shape;32068;p58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9" name="Google Shape;32069;p58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70" name="Google Shape;32070;p58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32071" name="Google Shape;32071;p58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2" name="Google Shape;32072;p58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073" name="Google Shape;32073;p58"/>
          <p:cNvGrpSpPr/>
          <p:nvPr/>
        </p:nvGrpSpPr>
        <p:grpSpPr>
          <a:xfrm>
            <a:off x="1541246" y="1854257"/>
            <a:ext cx="713522" cy="688025"/>
            <a:chOff x="1706078" y="2092648"/>
            <a:chExt cx="660913" cy="637296"/>
          </a:xfrm>
        </p:grpSpPr>
        <p:sp>
          <p:nvSpPr>
            <p:cNvPr id="32074" name="Google Shape;32074;p58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075" name="Google Shape;32075;p5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32076" name="Google Shape;32076;p5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7" name="Google Shape;32077;p5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8" name="Google Shape;32078;p5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079" name="Google Shape;32079;p58"/>
          <p:cNvGrpSpPr/>
          <p:nvPr/>
        </p:nvGrpSpPr>
        <p:grpSpPr>
          <a:xfrm>
            <a:off x="6303104" y="971806"/>
            <a:ext cx="1317459" cy="684168"/>
            <a:chOff x="238125" y="999450"/>
            <a:chExt cx="7140700" cy="3708225"/>
          </a:xfrm>
        </p:grpSpPr>
        <p:sp>
          <p:nvSpPr>
            <p:cNvPr id="32080" name="Google Shape;32080;p58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1" name="Google Shape;32081;p58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2" name="Google Shape;32082;p58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3" name="Google Shape;32083;p58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4" name="Google Shape;32084;p58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5" name="Google Shape;32085;p58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6" name="Google Shape;32086;p58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7" name="Google Shape;32087;p58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8" name="Google Shape;32088;p58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41" name="Google Shape;33241;p61"/>
          <p:cNvGrpSpPr/>
          <p:nvPr/>
        </p:nvGrpSpPr>
        <p:grpSpPr>
          <a:xfrm>
            <a:off x="7075663" y="2261129"/>
            <a:ext cx="362163" cy="347098"/>
            <a:chOff x="7075663" y="2444129"/>
            <a:chExt cx="362163" cy="347098"/>
          </a:xfrm>
        </p:grpSpPr>
        <p:sp>
          <p:nvSpPr>
            <p:cNvPr id="33242" name="Google Shape;33242;p61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61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61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61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61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61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61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61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50" name="Google Shape;33250;p61"/>
          <p:cNvGrpSpPr/>
          <p:nvPr/>
        </p:nvGrpSpPr>
        <p:grpSpPr>
          <a:xfrm>
            <a:off x="6638175" y="2253584"/>
            <a:ext cx="372197" cy="362163"/>
            <a:chOff x="6638175" y="2436584"/>
            <a:chExt cx="372197" cy="362163"/>
          </a:xfrm>
        </p:grpSpPr>
        <p:sp>
          <p:nvSpPr>
            <p:cNvPr id="33251" name="Google Shape;33251;p61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61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61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61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61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61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61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61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61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61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61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61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61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64" name="Google Shape;33264;p61"/>
          <p:cNvGrpSpPr/>
          <p:nvPr/>
        </p:nvGrpSpPr>
        <p:grpSpPr>
          <a:xfrm>
            <a:off x="6192906" y="2256440"/>
            <a:ext cx="371699" cy="356084"/>
            <a:chOff x="6192906" y="2439440"/>
            <a:chExt cx="371699" cy="356084"/>
          </a:xfrm>
        </p:grpSpPr>
        <p:sp>
          <p:nvSpPr>
            <p:cNvPr id="33265" name="Google Shape;33265;p61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61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61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61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61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61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61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61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61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61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61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61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61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8" name="Google Shape;33278;p61"/>
          <p:cNvGrpSpPr/>
          <p:nvPr/>
        </p:nvGrpSpPr>
        <p:grpSpPr>
          <a:xfrm>
            <a:off x="5762467" y="2253584"/>
            <a:ext cx="362163" cy="362163"/>
            <a:chOff x="5762467" y="2436584"/>
            <a:chExt cx="362163" cy="362163"/>
          </a:xfrm>
        </p:grpSpPr>
        <p:sp>
          <p:nvSpPr>
            <p:cNvPr id="33279" name="Google Shape;33279;p61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61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61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61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61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61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61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61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61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61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61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61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61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61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61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61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61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61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61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61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61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61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61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61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61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04" name="Google Shape;33304;p61"/>
          <p:cNvGrpSpPr/>
          <p:nvPr/>
        </p:nvGrpSpPr>
        <p:grpSpPr>
          <a:xfrm>
            <a:off x="5323721" y="2254029"/>
            <a:ext cx="362922" cy="361219"/>
            <a:chOff x="5323721" y="2437029"/>
            <a:chExt cx="362922" cy="361219"/>
          </a:xfrm>
        </p:grpSpPr>
        <p:sp>
          <p:nvSpPr>
            <p:cNvPr id="33305" name="Google Shape;33305;p61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61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61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61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61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61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61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61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61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61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61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61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61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61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61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61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61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22" name="Google Shape;33322;p61"/>
          <p:cNvGrpSpPr/>
          <p:nvPr/>
        </p:nvGrpSpPr>
        <p:grpSpPr>
          <a:xfrm>
            <a:off x="4875937" y="2285731"/>
            <a:ext cx="407122" cy="315448"/>
            <a:chOff x="4875937" y="2468731"/>
            <a:chExt cx="407122" cy="315448"/>
          </a:xfrm>
        </p:grpSpPr>
        <p:sp>
          <p:nvSpPr>
            <p:cNvPr id="33323" name="Google Shape;33323;p61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61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61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61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61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61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61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61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61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61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61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61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61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61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61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61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61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61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61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42" name="Google Shape;33342;p61"/>
          <p:cNvGrpSpPr/>
          <p:nvPr/>
        </p:nvGrpSpPr>
        <p:grpSpPr>
          <a:xfrm>
            <a:off x="4893282" y="3621774"/>
            <a:ext cx="242114" cy="362163"/>
            <a:chOff x="4893282" y="3804774"/>
            <a:chExt cx="242114" cy="362163"/>
          </a:xfrm>
        </p:grpSpPr>
        <p:sp>
          <p:nvSpPr>
            <p:cNvPr id="33343" name="Google Shape;33343;p61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61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61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61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61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61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61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61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61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61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61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61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61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61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61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61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61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61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61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61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61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61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61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61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61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61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69" name="Google Shape;33369;p61"/>
          <p:cNvGrpSpPr/>
          <p:nvPr/>
        </p:nvGrpSpPr>
        <p:grpSpPr>
          <a:xfrm>
            <a:off x="6248162" y="3621774"/>
            <a:ext cx="231058" cy="362425"/>
            <a:chOff x="6248162" y="3804774"/>
            <a:chExt cx="231058" cy="362425"/>
          </a:xfrm>
        </p:grpSpPr>
        <p:sp>
          <p:nvSpPr>
            <p:cNvPr id="33370" name="Google Shape;33370;p61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61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61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61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74" name="Google Shape;33374;p61"/>
          <p:cNvGrpSpPr/>
          <p:nvPr/>
        </p:nvGrpSpPr>
        <p:grpSpPr>
          <a:xfrm>
            <a:off x="5346568" y="3621774"/>
            <a:ext cx="233337" cy="362163"/>
            <a:chOff x="5346568" y="3804774"/>
            <a:chExt cx="233337" cy="362163"/>
          </a:xfrm>
        </p:grpSpPr>
        <p:sp>
          <p:nvSpPr>
            <p:cNvPr id="33375" name="Google Shape;33375;p61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61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61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61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61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61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61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61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61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61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61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61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61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61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61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61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61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61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61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94" name="Google Shape;33394;p61"/>
          <p:cNvGrpSpPr/>
          <p:nvPr/>
        </p:nvGrpSpPr>
        <p:grpSpPr>
          <a:xfrm>
            <a:off x="6704985" y="3622141"/>
            <a:ext cx="209967" cy="361639"/>
            <a:chOff x="6704985" y="3805141"/>
            <a:chExt cx="209967" cy="361639"/>
          </a:xfrm>
        </p:grpSpPr>
        <p:sp>
          <p:nvSpPr>
            <p:cNvPr id="33395" name="Google Shape;33395;p61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61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61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61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61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61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61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61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61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61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61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61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7" name="Google Shape;33407;p61"/>
          <p:cNvGrpSpPr/>
          <p:nvPr/>
        </p:nvGrpSpPr>
        <p:grpSpPr>
          <a:xfrm>
            <a:off x="7513884" y="2265269"/>
            <a:ext cx="363184" cy="338792"/>
            <a:chOff x="7513884" y="2448269"/>
            <a:chExt cx="363184" cy="338792"/>
          </a:xfrm>
        </p:grpSpPr>
        <p:sp>
          <p:nvSpPr>
            <p:cNvPr id="33408" name="Google Shape;33408;p61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61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61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61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61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61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4" name="Google Shape;33414;p61"/>
          <p:cNvGrpSpPr/>
          <p:nvPr/>
        </p:nvGrpSpPr>
        <p:grpSpPr>
          <a:xfrm>
            <a:off x="5777767" y="3621826"/>
            <a:ext cx="258699" cy="362136"/>
            <a:chOff x="5777767" y="3804826"/>
            <a:chExt cx="258699" cy="362136"/>
          </a:xfrm>
        </p:grpSpPr>
        <p:sp>
          <p:nvSpPr>
            <p:cNvPr id="33415" name="Google Shape;33415;p61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61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61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8" name="Google Shape;33418;p61"/>
          <p:cNvGrpSpPr/>
          <p:nvPr/>
        </p:nvGrpSpPr>
        <p:grpSpPr>
          <a:xfrm>
            <a:off x="7953101" y="2253584"/>
            <a:ext cx="361691" cy="362163"/>
            <a:chOff x="7953101" y="2436584"/>
            <a:chExt cx="361691" cy="362163"/>
          </a:xfrm>
        </p:grpSpPr>
        <p:sp>
          <p:nvSpPr>
            <p:cNvPr id="33419" name="Google Shape;33419;p61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61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61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61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61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61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61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61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61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28" name="Google Shape;33428;p61"/>
          <p:cNvGrpSpPr/>
          <p:nvPr/>
        </p:nvGrpSpPr>
        <p:grpSpPr>
          <a:xfrm>
            <a:off x="4859353" y="3172130"/>
            <a:ext cx="373481" cy="362267"/>
            <a:chOff x="4859353" y="3355130"/>
            <a:chExt cx="373481" cy="362267"/>
          </a:xfrm>
        </p:grpSpPr>
        <p:sp>
          <p:nvSpPr>
            <p:cNvPr id="33429" name="Google Shape;33429;p61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61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61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61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61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61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61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61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61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61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61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61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61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61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3" name="Google Shape;33443;p61"/>
          <p:cNvGrpSpPr/>
          <p:nvPr/>
        </p:nvGrpSpPr>
        <p:grpSpPr>
          <a:xfrm>
            <a:off x="6637678" y="1317982"/>
            <a:ext cx="378721" cy="362005"/>
            <a:chOff x="6637678" y="1500982"/>
            <a:chExt cx="378721" cy="362005"/>
          </a:xfrm>
        </p:grpSpPr>
        <p:sp>
          <p:nvSpPr>
            <p:cNvPr id="33444" name="Google Shape;33444;p61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61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61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61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61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61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61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61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61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61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61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61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61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61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61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61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60" name="Google Shape;33460;p61"/>
          <p:cNvGrpSpPr/>
          <p:nvPr/>
        </p:nvGrpSpPr>
        <p:grpSpPr>
          <a:xfrm>
            <a:off x="5827993" y="3172496"/>
            <a:ext cx="223041" cy="362163"/>
            <a:chOff x="5827993" y="3355496"/>
            <a:chExt cx="223041" cy="362163"/>
          </a:xfrm>
        </p:grpSpPr>
        <p:sp>
          <p:nvSpPr>
            <p:cNvPr id="33461" name="Google Shape;33461;p61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61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61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61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61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61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61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61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61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61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61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61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61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61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61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6" name="Google Shape;33476;p61"/>
          <p:cNvGrpSpPr/>
          <p:nvPr/>
        </p:nvGrpSpPr>
        <p:grpSpPr>
          <a:xfrm>
            <a:off x="7528713" y="1317641"/>
            <a:ext cx="370520" cy="361586"/>
            <a:chOff x="7528713" y="1500641"/>
            <a:chExt cx="370520" cy="361586"/>
          </a:xfrm>
        </p:grpSpPr>
        <p:sp>
          <p:nvSpPr>
            <p:cNvPr id="33477" name="Google Shape;33477;p61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61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61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61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61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61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61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84" name="Google Shape;33484;p61"/>
          <p:cNvGrpSpPr/>
          <p:nvPr/>
        </p:nvGrpSpPr>
        <p:grpSpPr>
          <a:xfrm>
            <a:off x="5317198" y="3172496"/>
            <a:ext cx="367429" cy="362163"/>
            <a:chOff x="5317198" y="3355496"/>
            <a:chExt cx="367429" cy="362163"/>
          </a:xfrm>
        </p:grpSpPr>
        <p:sp>
          <p:nvSpPr>
            <p:cNvPr id="33485" name="Google Shape;33485;p61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61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61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61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61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61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61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61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61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61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61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61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61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61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61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61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1" name="Google Shape;33501;p61"/>
          <p:cNvGrpSpPr/>
          <p:nvPr/>
        </p:nvGrpSpPr>
        <p:grpSpPr>
          <a:xfrm>
            <a:off x="5302971" y="1317563"/>
            <a:ext cx="383175" cy="362241"/>
            <a:chOff x="5302971" y="1500563"/>
            <a:chExt cx="383175" cy="362241"/>
          </a:xfrm>
        </p:grpSpPr>
        <p:sp>
          <p:nvSpPr>
            <p:cNvPr id="33502" name="Google Shape;33502;p61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61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4" name="Google Shape;33504;p61"/>
          <p:cNvGrpSpPr/>
          <p:nvPr/>
        </p:nvGrpSpPr>
        <p:grpSpPr>
          <a:xfrm>
            <a:off x="6202705" y="1342453"/>
            <a:ext cx="364180" cy="312461"/>
            <a:chOff x="6202705" y="1525453"/>
            <a:chExt cx="364180" cy="312461"/>
          </a:xfrm>
        </p:grpSpPr>
        <p:sp>
          <p:nvSpPr>
            <p:cNvPr id="33505" name="Google Shape;33505;p61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61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61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61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61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61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61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12" name="Google Shape;33512;p61"/>
          <p:cNvGrpSpPr/>
          <p:nvPr/>
        </p:nvGrpSpPr>
        <p:grpSpPr>
          <a:xfrm>
            <a:off x="7087217" y="1320602"/>
            <a:ext cx="362398" cy="356163"/>
            <a:chOff x="7087217" y="1503602"/>
            <a:chExt cx="362398" cy="356163"/>
          </a:xfrm>
        </p:grpSpPr>
        <p:sp>
          <p:nvSpPr>
            <p:cNvPr id="33513" name="Google Shape;33513;p61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61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61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61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61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61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61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61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61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61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61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61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61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61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61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61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61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61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61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61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61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34" name="Google Shape;33534;p61"/>
          <p:cNvGrpSpPr/>
          <p:nvPr/>
        </p:nvGrpSpPr>
        <p:grpSpPr>
          <a:xfrm>
            <a:off x="7968952" y="1317877"/>
            <a:ext cx="378747" cy="361455"/>
            <a:chOff x="7968952" y="1500877"/>
            <a:chExt cx="378747" cy="361455"/>
          </a:xfrm>
        </p:grpSpPr>
        <p:sp>
          <p:nvSpPr>
            <p:cNvPr id="33535" name="Google Shape;33535;p61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61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61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61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61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61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61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61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61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61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61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61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61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61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61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50" name="Google Shape;33550;p61"/>
          <p:cNvGrpSpPr/>
          <p:nvPr/>
        </p:nvGrpSpPr>
        <p:grpSpPr>
          <a:xfrm>
            <a:off x="5761445" y="1358723"/>
            <a:ext cx="362163" cy="279737"/>
            <a:chOff x="5761445" y="1541723"/>
            <a:chExt cx="362163" cy="279737"/>
          </a:xfrm>
        </p:grpSpPr>
        <p:sp>
          <p:nvSpPr>
            <p:cNvPr id="33551" name="Google Shape;33551;p61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61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61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61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61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61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57" name="Google Shape;33557;p61"/>
          <p:cNvGrpSpPr/>
          <p:nvPr/>
        </p:nvGrpSpPr>
        <p:grpSpPr>
          <a:xfrm>
            <a:off x="6204958" y="3172575"/>
            <a:ext cx="358390" cy="362320"/>
            <a:chOff x="6204958" y="3355575"/>
            <a:chExt cx="358390" cy="362320"/>
          </a:xfrm>
        </p:grpSpPr>
        <p:sp>
          <p:nvSpPr>
            <p:cNvPr id="33558" name="Google Shape;33558;p61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61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61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61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61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61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61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61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61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61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61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61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61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61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61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61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74" name="Google Shape;33574;p61"/>
          <p:cNvGrpSpPr/>
          <p:nvPr/>
        </p:nvGrpSpPr>
        <p:grpSpPr>
          <a:xfrm>
            <a:off x="4939970" y="1316855"/>
            <a:ext cx="242979" cy="362660"/>
            <a:chOff x="4939970" y="1499855"/>
            <a:chExt cx="242979" cy="362660"/>
          </a:xfrm>
        </p:grpSpPr>
        <p:sp>
          <p:nvSpPr>
            <p:cNvPr id="33575" name="Google Shape;33575;p61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61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61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61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61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61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81" name="Google Shape;33581;p61"/>
          <p:cNvGrpSpPr/>
          <p:nvPr/>
        </p:nvGrpSpPr>
        <p:grpSpPr>
          <a:xfrm>
            <a:off x="8023448" y="3172496"/>
            <a:ext cx="284322" cy="362163"/>
            <a:chOff x="8023448" y="3355496"/>
            <a:chExt cx="284322" cy="362163"/>
          </a:xfrm>
        </p:grpSpPr>
        <p:sp>
          <p:nvSpPr>
            <p:cNvPr id="33582" name="Google Shape;33582;p61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61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61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61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61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61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61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61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61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91" name="Google Shape;33591;p61"/>
          <p:cNvGrpSpPr/>
          <p:nvPr/>
        </p:nvGrpSpPr>
        <p:grpSpPr>
          <a:xfrm>
            <a:off x="6644201" y="3172496"/>
            <a:ext cx="366695" cy="361979"/>
            <a:chOff x="6644201" y="3355496"/>
            <a:chExt cx="366695" cy="361979"/>
          </a:xfrm>
        </p:grpSpPr>
        <p:sp>
          <p:nvSpPr>
            <p:cNvPr id="33592" name="Google Shape;33592;p61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61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61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61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61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61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61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61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61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61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61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61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61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61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61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61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61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61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61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61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61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61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14" name="Google Shape;33614;p61"/>
          <p:cNvGrpSpPr/>
          <p:nvPr/>
        </p:nvGrpSpPr>
        <p:grpSpPr>
          <a:xfrm>
            <a:off x="7955145" y="1836192"/>
            <a:ext cx="365176" cy="271013"/>
            <a:chOff x="7955145" y="2019192"/>
            <a:chExt cx="365176" cy="271013"/>
          </a:xfrm>
        </p:grpSpPr>
        <p:sp>
          <p:nvSpPr>
            <p:cNvPr id="33615" name="Google Shape;33615;p61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61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61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61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61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61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21" name="Google Shape;33621;p61"/>
          <p:cNvGrpSpPr/>
          <p:nvPr/>
        </p:nvGrpSpPr>
        <p:grpSpPr>
          <a:xfrm>
            <a:off x="7518155" y="1826471"/>
            <a:ext cx="361927" cy="290270"/>
            <a:chOff x="7518155" y="2009471"/>
            <a:chExt cx="361927" cy="290270"/>
          </a:xfrm>
        </p:grpSpPr>
        <p:sp>
          <p:nvSpPr>
            <p:cNvPr id="33622" name="Google Shape;33622;p61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61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61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61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61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61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61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61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61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61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61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61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61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35" name="Google Shape;33635;p61"/>
          <p:cNvGrpSpPr/>
          <p:nvPr/>
        </p:nvGrpSpPr>
        <p:grpSpPr>
          <a:xfrm>
            <a:off x="7079672" y="1808053"/>
            <a:ext cx="362163" cy="327264"/>
            <a:chOff x="7079672" y="1991053"/>
            <a:chExt cx="362163" cy="327264"/>
          </a:xfrm>
        </p:grpSpPr>
        <p:sp>
          <p:nvSpPr>
            <p:cNvPr id="33636" name="Google Shape;33636;p61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61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61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61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61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61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61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61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61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61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61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61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61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61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61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61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52" name="Google Shape;33652;p61"/>
          <p:cNvGrpSpPr/>
          <p:nvPr/>
        </p:nvGrpSpPr>
        <p:grpSpPr>
          <a:xfrm>
            <a:off x="6641188" y="1852514"/>
            <a:ext cx="361901" cy="238132"/>
            <a:chOff x="6641188" y="2035514"/>
            <a:chExt cx="361901" cy="238132"/>
          </a:xfrm>
        </p:grpSpPr>
        <p:sp>
          <p:nvSpPr>
            <p:cNvPr id="33653" name="Google Shape;33653;p61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61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61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61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61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61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61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61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61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61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61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61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61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61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61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61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61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61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61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72" name="Google Shape;33672;p61"/>
          <p:cNvGrpSpPr/>
          <p:nvPr/>
        </p:nvGrpSpPr>
        <p:grpSpPr>
          <a:xfrm>
            <a:off x="6202443" y="1803677"/>
            <a:ext cx="362425" cy="335884"/>
            <a:chOff x="6202443" y="1986677"/>
            <a:chExt cx="362425" cy="335884"/>
          </a:xfrm>
        </p:grpSpPr>
        <p:sp>
          <p:nvSpPr>
            <p:cNvPr id="33673" name="Google Shape;33673;p61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61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61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61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61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61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61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61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61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61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61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61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61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61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61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61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61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61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61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61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93" name="Google Shape;33693;p61"/>
          <p:cNvGrpSpPr/>
          <p:nvPr/>
        </p:nvGrpSpPr>
        <p:grpSpPr>
          <a:xfrm>
            <a:off x="5764222" y="1833598"/>
            <a:ext cx="374293" cy="276069"/>
            <a:chOff x="5764222" y="2016598"/>
            <a:chExt cx="374293" cy="276069"/>
          </a:xfrm>
        </p:grpSpPr>
        <p:sp>
          <p:nvSpPr>
            <p:cNvPr id="33694" name="Google Shape;33694;p61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61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61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61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61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61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61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61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61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61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61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05" name="Google Shape;33705;p61"/>
          <p:cNvGrpSpPr/>
          <p:nvPr/>
        </p:nvGrpSpPr>
        <p:grpSpPr>
          <a:xfrm>
            <a:off x="5325477" y="1833441"/>
            <a:ext cx="361927" cy="276515"/>
            <a:chOff x="5325477" y="2016441"/>
            <a:chExt cx="361927" cy="276515"/>
          </a:xfrm>
        </p:grpSpPr>
        <p:sp>
          <p:nvSpPr>
            <p:cNvPr id="33706" name="Google Shape;33706;p61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61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61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61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61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61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2" name="Google Shape;33712;p61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3" name="Google Shape;33713;p61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61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61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61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61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61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61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61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61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61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61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61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61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26" name="Google Shape;33726;p61"/>
          <p:cNvGrpSpPr/>
          <p:nvPr/>
        </p:nvGrpSpPr>
        <p:grpSpPr>
          <a:xfrm>
            <a:off x="4870671" y="1834200"/>
            <a:ext cx="364180" cy="274812"/>
            <a:chOff x="4870671" y="2017200"/>
            <a:chExt cx="364180" cy="274812"/>
          </a:xfrm>
        </p:grpSpPr>
        <p:sp>
          <p:nvSpPr>
            <p:cNvPr id="33727" name="Google Shape;33727;p61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61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61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61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61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61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61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61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61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61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61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61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61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40" name="Google Shape;33740;p61"/>
          <p:cNvGrpSpPr/>
          <p:nvPr/>
        </p:nvGrpSpPr>
        <p:grpSpPr>
          <a:xfrm>
            <a:off x="7144726" y="3172496"/>
            <a:ext cx="260690" cy="362032"/>
            <a:chOff x="7144726" y="3355496"/>
            <a:chExt cx="260690" cy="362032"/>
          </a:xfrm>
        </p:grpSpPr>
        <p:sp>
          <p:nvSpPr>
            <p:cNvPr id="33741" name="Google Shape;33741;p61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61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61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61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61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61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47" name="Google Shape;33747;p61"/>
          <p:cNvGrpSpPr/>
          <p:nvPr/>
        </p:nvGrpSpPr>
        <p:grpSpPr>
          <a:xfrm>
            <a:off x="6705719" y="4095051"/>
            <a:ext cx="261712" cy="361770"/>
            <a:chOff x="6705719" y="4278051"/>
            <a:chExt cx="261712" cy="361770"/>
          </a:xfrm>
        </p:grpSpPr>
        <p:sp>
          <p:nvSpPr>
            <p:cNvPr id="33748" name="Google Shape;33748;p61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61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61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61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61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61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61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61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61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61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61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61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61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61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61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63" name="Google Shape;33763;p61"/>
          <p:cNvGrpSpPr/>
          <p:nvPr/>
        </p:nvGrpSpPr>
        <p:grpSpPr>
          <a:xfrm>
            <a:off x="5750650" y="2708652"/>
            <a:ext cx="320216" cy="361403"/>
            <a:chOff x="5750650" y="2891652"/>
            <a:chExt cx="320216" cy="361403"/>
          </a:xfrm>
        </p:grpSpPr>
        <p:sp>
          <p:nvSpPr>
            <p:cNvPr id="33764" name="Google Shape;33764;p61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61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61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61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61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61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61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61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61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61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61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61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61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61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61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79" name="Google Shape;33779;p61"/>
          <p:cNvGrpSpPr/>
          <p:nvPr/>
        </p:nvGrpSpPr>
        <p:grpSpPr>
          <a:xfrm>
            <a:off x="6658009" y="2708390"/>
            <a:ext cx="315972" cy="361927"/>
            <a:chOff x="6658009" y="2891390"/>
            <a:chExt cx="315972" cy="361927"/>
          </a:xfrm>
        </p:grpSpPr>
        <p:sp>
          <p:nvSpPr>
            <p:cNvPr id="33780" name="Google Shape;33780;p61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61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61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61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61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61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61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87" name="Google Shape;33787;p61"/>
          <p:cNvGrpSpPr/>
          <p:nvPr/>
        </p:nvGrpSpPr>
        <p:grpSpPr>
          <a:xfrm>
            <a:off x="6203465" y="2708206"/>
            <a:ext cx="320478" cy="362110"/>
            <a:chOff x="6203465" y="2891206"/>
            <a:chExt cx="320478" cy="362110"/>
          </a:xfrm>
        </p:grpSpPr>
        <p:sp>
          <p:nvSpPr>
            <p:cNvPr id="33788" name="Google Shape;33788;p61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61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61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61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61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93" name="Google Shape;33793;p61"/>
          <p:cNvGrpSpPr/>
          <p:nvPr/>
        </p:nvGrpSpPr>
        <p:grpSpPr>
          <a:xfrm>
            <a:off x="7567280" y="2708259"/>
            <a:ext cx="307116" cy="362294"/>
            <a:chOff x="7567280" y="2891259"/>
            <a:chExt cx="307116" cy="362294"/>
          </a:xfrm>
        </p:grpSpPr>
        <p:sp>
          <p:nvSpPr>
            <p:cNvPr id="33794" name="Google Shape;33794;p61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61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61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61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61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61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61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61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61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61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61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61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06" name="Google Shape;33806;p61"/>
          <p:cNvGrpSpPr/>
          <p:nvPr/>
        </p:nvGrpSpPr>
        <p:grpSpPr>
          <a:xfrm>
            <a:off x="7112579" y="2708521"/>
            <a:ext cx="338556" cy="361534"/>
            <a:chOff x="7112579" y="2891521"/>
            <a:chExt cx="338556" cy="361534"/>
          </a:xfrm>
        </p:grpSpPr>
        <p:sp>
          <p:nvSpPr>
            <p:cNvPr id="33807" name="Google Shape;33807;p61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61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09" name="Google Shape;33809;p61"/>
          <p:cNvGrpSpPr/>
          <p:nvPr/>
        </p:nvGrpSpPr>
        <p:grpSpPr>
          <a:xfrm>
            <a:off x="7155259" y="3622036"/>
            <a:ext cx="207478" cy="361272"/>
            <a:chOff x="7155259" y="3805036"/>
            <a:chExt cx="207478" cy="361272"/>
          </a:xfrm>
        </p:grpSpPr>
        <p:sp>
          <p:nvSpPr>
            <p:cNvPr id="33810" name="Google Shape;33810;p61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61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61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61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61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61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61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61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61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61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61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61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22" name="Google Shape;33822;p61"/>
          <p:cNvGrpSpPr/>
          <p:nvPr/>
        </p:nvGrpSpPr>
        <p:grpSpPr>
          <a:xfrm>
            <a:off x="4915368" y="2708390"/>
            <a:ext cx="182850" cy="361927"/>
            <a:chOff x="4915368" y="2891390"/>
            <a:chExt cx="182850" cy="361927"/>
          </a:xfrm>
        </p:grpSpPr>
        <p:sp>
          <p:nvSpPr>
            <p:cNvPr id="33823" name="Google Shape;33823;p61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61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61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61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61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61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61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61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61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61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61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34" name="Google Shape;33834;p61"/>
          <p:cNvGrpSpPr/>
          <p:nvPr/>
        </p:nvGrpSpPr>
        <p:grpSpPr>
          <a:xfrm>
            <a:off x="8028714" y="2708652"/>
            <a:ext cx="289589" cy="361403"/>
            <a:chOff x="8028714" y="2891652"/>
            <a:chExt cx="289589" cy="361403"/>
          </a:xfrm>
        </p:grpSpPr>
        <p:sp>
          <p:nvSpPr>
            <p:cNvPr id="33835" name="Google Shape;33835;p61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61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61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61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61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61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61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61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61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61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61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61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61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61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61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61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61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61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61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61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55" name="Google Shape;33855;p61"/>
          <p:cNvGrpSpPr/>
          <p:nvPr/>
        </p:nvGrpSpPr>
        <p:grpSpPr>
          <a:xfrm>
            <a:off x="7551822" y="3621774"/>
            <a:ext cx="293335" cy="361927"/>
            <a:chOff x="7551822" y="3804774"/>
            <a:chExt cx="293335" cy="361927"/>
          </a:xfrm>
        </p:grpSpPr>
        <p:sp>
          <p:nvSpPr>
            <p:cNvPr id="33856" name="Google Shape;33856;p61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61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61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61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61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61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61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61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61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61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61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67" name="Google Shape;33867;p61"/>
          <p:cNvGrpSpPr/>
          <p:nvPr/>
        </p:nvGrpSpPr>
        <p:grpSpPr>
          <a:xfrm>
            <a:off x="6263725" y="4094658"/>
            <a:ext cx="210491" cy="362163"/>
            <a:chOff x="6263725" y="4277658"/>
            <a:chExt cx="210491" cy="362163"/>
          </a:xfrm>
        </p:grpSpPr>
        <p:sp>
          <p:nvSpPr>
            <p:cNvPr id="33868" name="Google Shape;33868;p61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61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61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61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61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61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61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61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61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61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61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61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61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61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61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3" name="Google Shape;33883;p61"/>
          <p:cNvGrpSpPr/>
          <p:nvPr/>
        </p:nvGrpSpPr>
        <p:grpSpPr>
          <a:xfrm>
            <a:off x="7987790" y="3621695"/>
            <a:ext cx="336303" cy="362005"/>
            <a:chOff x="7987790" y="3804695"/>
            <a:chExt cx="336303" cy="362005"/>
          </a:xfrm>
        </p:grpSpPr>
        <p:sp>
          <p:nvSpPr>
            <p:cNvPr id="33884" name="Google Shape;33884;p61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61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61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61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61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61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61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61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61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61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4" name="Google Shape;33894;p61"/>
          <p:cNvGrpSpPr/>
          <p:nvPr/>
        </p:nvGrpSpPr>
        <p:grpSpPr>
          <a:xfrm>
            <a:off x="5273444" y="2708285"/>
            <a:ext cx="371123" cy="362267"/>
            <a:chOff x="5273444" y="2891285"/>
            <a:chExt cx="371123" cy="362267"/>
          </a:xfrm>
        </p:grpSpPr>
        <p:sp>
          <p:nvSpPr>
            <p:cNvPr id="33895" name="Google Shape;33895;p61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61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61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61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61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61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61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61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61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61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61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61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61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61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09" name="Google Shape;33909;p61"/>
          <p:cNvGrpSpPr/>
          <p:nvPr/>
        </p:nvGrpSpPr>
        <p:grpSpPr>
          <a:xfrm>
            <a:off x="7630397" y="3175399"/>
            <a:ext cx="214759" cy="357030"/>
            <a:chOff x="2235125" y="238075"/>
            <a:chExt cx="3144350" cy="5227375"/>
          </a:xfrm>
        </p:grpSpPr>
        <p:sp>
          <p:nvSpPr>
            <p:cNvPr id="33910" name="Google Shape;33910;p61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61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61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61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61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61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61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61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61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19" name="Google Shape;33919;p61"/>
          <p:cNvGrpSpPr/>
          <p:nvPr/>
        </p:nvGrpSpPr>
        <p:grpSpPr>
          <a:xfrm>
            <a:off x="2810729" y="4084107"/>
            <a:ext cx="342496" cy="351944"/>
            <a:chOff x="2810729" y="4267107"/>
            <a:chExt cx="342496" cy="351944"/>
          </a:xfrm>
        </p:grpSpPr>
        <p:sp>
          <p:nvSpPr>
            <p:cNvPr id="33920" name="Google Shape;33920;p61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61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61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61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61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61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61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61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61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61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61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61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61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61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61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61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61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61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61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61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61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61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61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61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61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61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61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61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61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61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50" name="Google Shape;33950;p61"/>
          <p:cNvGrpSpPr/>
          <p:nvPr/>
        </p:nvGrpSpPr>
        <p:grpSpPr>
          <a:xfrm>
            <a:off x="1779168" y="3622625"/>
            <a:ext cx="282381" cy="343454"/>
            <a:chOff x="1779168" y="3805625"/>
            <a:chExt cx="282381" cy="343454"/>
          </a:xfrm>
        </p:grpSpPr>
        <p:sp>
          <p:nvSpPr>
            <p:cNvPr id="33951" name="Google Shape;33951;p61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61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61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61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61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61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61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61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61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61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61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61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61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61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61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61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61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61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61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61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61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61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61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61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61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61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61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61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79" name="Google Shape;33979;p61"/>
          <p:cNvGrpSpPr/>
          <p:nvPr/>
        </p:nvGrpSpPr>
        <p:grpSpPr>
          <a:xfrm>
            <a:off x="2593522" y="2224029"/>
            <a:ext cx="391606" cy="364535"/>
            <a:chOff x="2593522" y="2407029"/>
            <a:chExt cx="391606" cy="364535"/>
          </a:xfrm>
        </p:grpSpPr>
        <p:sp>
          <p:nvSpPr>
            <p:cNvPr id="33980" name="Google Shape;33980;p61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61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61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61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61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61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61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61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61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61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61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61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61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61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61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61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61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61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61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61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61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61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61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61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61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61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61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61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61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61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61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61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61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61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61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61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61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61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61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19" name="Google Shape;34019;p61"/>
          <p:cNvGrpSpPr/>
          <p:nvPr/>
        </p:nvGrpSpPr>
        <p:grpSpPr>
          <a:xfrm>
            <a:off x="3955047" y="2249242"/>
            <a:ext cx="322912" cy="334396"/>
            <a:chOff x="3955047" y="2432242"/>
            <a:chExt cx="322912" cy="334396"/>
          </a:xfrm>
        </p:grpSpPr>
        <p:sp>
          <p:nvSpPr>
            <p:cNvPr id="34020" name="Google Shape;34020;p61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61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61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23" name="Google Shape;34023;p61"/>
          <p:cNvGrpSpPr/>
          <p:nvPr/>
        </p:nvGrpSpPr>
        <p:grpSpPr>
          <a:xfrm>
            <a:off x="1802465" y="1779854"/>
            <a:ext cx="265373" cy="351944"/>
            <a:chOff x="1802465" y="1962854"/>
            <a:chExt cx="265373" cy="351944"/>
          </a:xfrm>
        </p:grpSpPr>
        <p:sp>
          <p:nvSpPr>
            <p:cNvPr id="34024" name="Google Shape;34024;p61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61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61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61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61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61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61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31" name="Google Shape;34031;p61"/>
          <p:cNvGrpSpPr/>
          <p:nvPr/>
        </p:nvGrpSpPr>
        <p:grpSpPr>
          <a:xfrm>
            <a:off x="3512070" y="1773222"/>
            <a:ext cx="373983" cy="363622"/>
            <a:chOff x="3512070" y="1956222"/>
            <a:chExt cx="373983" cy="363622"/>
          </a:xfrm>
        </p:grpSpPr>
        <p:sp>
          <p:nvSpPr>
            <p:cNvPr id="34032" name="Google Shape;34032;p61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61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61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61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61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61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61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61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61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61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61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61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6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6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61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61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61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49" name="Google Shape;34049;p61"/>
          <p:cNvGrpSpPr/>
          <p:nvPr/>
        </p:nvGrpSpPr>
        <p:grpSpPr>
          <a:xfrm>
            <a:off x="842683" y="2211751"/>
            <a:ext cx="345640" cy="356660"/>
            <a:chOff x="842683" y="2394751"/>
            <a:chExt cx="345640" cy="356660"/>
          </a:xfrm>
        </p:grpSpPr>
        <p:sp>
          <p:nvSpPr>
            <p:cNvPr id="34050" name="Google Shape;34050;p61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61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61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61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61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61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61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61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61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61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61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61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61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61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61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61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66" name="Google Shape;34066;p61"/>
          <p:cNvGrpSpPr/>
          <p:nvPr/>
        </p:nvGrpSpPr>
        <p:grpSpPr>
          <a:xfrm>
            <a:off x="1290615" y="2216467"/>
            <a:ext cx="336836" cy="342511"/>
            <a:chOff x="1290615" y="2399467"/>
            <a:chExt cx="336836" cy="342511"/>
          </a:xfrm>
        </p:grpSpPr>
        <p:sp>
          <p:nvSpPr>
            <p:cNvPr id="34067" name="Google Shape;34067;p61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61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61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61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61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61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61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61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61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61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61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61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61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61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61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61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61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61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61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86" name="Google Shape;34086;p61"/>
          <p:cNvGrpSpPr/>
          <p:nvPr/>
        </p:nvGrpSpPr>
        <p:grpSpPr>
          <a:xfrm>
            <a:off x="1748310" y="2225601"/>
            <a:ext cx="308508" cy="333378"/>
            <a:chOff x="1748310" y="2408601"/>
            <a:chExt cx="308508" cy="333378"/>
          </a:xfrm>
        </p:grpSpPr>
        <p:sp>
          <p:nvSpPr>
            <p:cNvPr id="34087" name="Google Shape;34087;p61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61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61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61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61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61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61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61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95" name="Google Shape;34095;p61"/>
          <p:cNvGrpSpPr/>
          <p:nvPr/>
        </p:nvGrpSpPr>
        <p:grpSpPr>
          <a:xfrm>
            <a:off x="3044614" y="2235033"/>
            <a:ext cx="376184" cy="315141"/>
            <a:chOff x="3044614" y="2418033"/>
            <a:chExt cx="376184" cy="315141"/>
          </a:xfrm>
        </p:grpSpPr>
        <p:sp>
          <p:nvSpPr>
            <p:cNvPr id="34096" name="Google Shape;34096;p61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61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61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61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61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61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61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61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61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05" name="Google Shape;34105;p61"/>
          <p:cNvGrpSpPr/>
          <p:nvPr/>
        </p:nvGrpSpPr>
        <p:grpSpPr>
          <a:xfrm>
            <a:off x="3943638" y="3632072"/>
            <a:ext cx="357933" cy="342676"/>
            <a:chOff x="3943638" y="3815072"/>
            <a:chExt cx="357933" cy="342676"/>
          </a:xfrm>
        </p:grpSpPr>
        <p:sp>
          <p:nvSpPr>
            <p:cNvPr id="34106" name="Google Shape;34106;p61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61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61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61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61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61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61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61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61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15" name="Google Shape;34115;p61"/>
          <p:cNvGrpSpPr/>
          <p:nvPr/>
        </p:nvGrpSpPr>
        <p:grpSpPr>
          <a:xfrm>
            <a:off x="3508282" y="3627341"/>
            <a:ext cx="351644" cy="351959"/>
            <a:chOff x="3508282" y="3810341"/>
            <a:chExt cx="351644" cy="351959"/>
          </a:xfrm>
        </p:grpSpPr>
        <p:sp>
          <p:nvSpPr>
            <p:cNvPr id="34116" name="Google Shape;34116;p61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61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61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61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61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61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61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61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61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61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61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61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61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29" name="Google Shape;34129;p61"/>
          <p:cNvGrpSpPr/>
          <p:nvPr/>
        </p:nvGrpSpPr>
        <p:grpSpPr>
          <a:xfrm>
            <a:off x="2224585" y="1779854"/>
            <a:ext cx="303163" cy="351809"/>
            <a:chOff x="2224585" y="1962854"/>
            <a:chExt cx="303163" cy="351809"/>
          </a:xfrm>
        </p:grpSpPr>
        <p:sp>
          <p:nvSpPr>
            <p:cNvPr id="34130" name="Google Shape;34130;p61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61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61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61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61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61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61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61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38" name="Google Shape;34138;p61"/>
          <p:cNvGrpSpPr/>
          <p:nvPr/>
        </p:nvGrpSpPr>
        <p:grpSpPr>
          <a:xfrm>
            <a:off x="2622794" y="1807868"/>
            <a:ext cx="389090" cy="296231"/>
            <a:chOff x="2622794" y="1990868"/>
            <a:chExt cx="389090" cy="296231"/>
          </a:xfrm>
        </p:grpSpPr>
        <p:sp>
          <p:nvSpPr>
            <p:cNvPr id="34139" name="Google Shape;34139;p6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6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61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61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61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6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6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61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61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48" name="Google Shape;34148;p61"/>
          <p:cNvGrpSpPr/>
          <p:nvPr/>
        </p:nvGrpSpPr>
        <p:grpSpPr>
          <a:xfrm>
            <a:off x="3977326" y="1769149"/>
            <a:ext cx="327074" cy="375241"/>
            <a:chOff x="3977326" y="1952149"/>
            <a:chExt cx="327074" cy="375241"/>
          </a:xfrm>
        </p:grpSpPr>
        <p:sp>
          <p:nvSpPr>
            <p:cNvPr id="34149" name="Google Shape;34149;p61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61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61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61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61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61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61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61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61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61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61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61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61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61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61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61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61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66" name="Google Shape;34166;p61"/>
          <p:cNvGrpSpPr/>
          <p:nvPr/>
        </p:nvGrpSpPr>
        <p:grpSpPr>
          <a:xfrm>
            <a:off x="1341612" y="3157055"/>
            <a:ext cx="259399" cy="370524"/>
            <a:chOff x="1341612" y="3340055"/>
            <a:chExt cx="259399" cy="370524"/>
          </a:xfrm>
        </p:grpSpPr>
        <p:sp>
          <p:nvSpPr>
            <p:cNvPr id="34167" name="Google Shape;34167;p61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61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61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61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61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61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61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61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61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61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61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61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61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61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61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61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61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61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85" name="Google Shape;34185;p61"/>
          <p:cNvGrpSpPr/>
          <p:nvPr/>
        </p:nvGrpSpPr>
        <p:grpSpPr>
          <a:xfrm>
            <a:off x="2179892" y="3661972"/>
            <a:ext cx="351629" cy="282381"/>
            <a:chOff x="2179892" y="3844972"/>
            <a:chExt cx="351629" cy="282381"/>
          </a:xfrm>
        </p:grpSpPr>
        <p:sp>
          <p:nvSpPr>
            <p:cNvPr id="34186" name="Google Shape;34186;p61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61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61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61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61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61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61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61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4" name="Google Shape;34194;p61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5" name="Google Shape;34195;p61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61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61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61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61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61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61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61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61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61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61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06" name="Google Shape;34206;p61"/>
          <p:cNvGrpSpPr/>
          <p:nvPr/>
        </p:nvGrpSpPr>
        <p:grpSpPr>
          <a:xfrm>
            <a:off x="3131170" y="3633884"/>
            <a:ext cx="220051" cy="338169"/>
            <a:chOff x="3131170" y="3816884"/>
            <a:chExt cx="220051" cy="338169"/>
          </a:xfrm>
        </p:grpSpPr>
        <p:sp>
          <p:nvSpPr>
            <p:cNvPr id="34207" name="Google Shape;34207;p61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61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61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61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61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61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61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61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61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16" name="Google Shape;34216;p61"/>
          <p:cNvGrpSpPr/>
          <p:nvPr/>
        </p:nvGrpSpPr>
        <p:grpSpPr>
          <a:xfrm>
            <a:off x="903502" y="3176564"/>
            <a:ext cx="247990" cy="333393"/>
            <a:chOff x="903502" y="3359564"/>
            <a:chExt cx="247990" cy="333393"/>
          </a:xfrm>
        </p:grpSpPr>
        <p:sp>
          <p:nvSpPr>
            <p:cNvPr id="34217" name="Google Shape;34217;p61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61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61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61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61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61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61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61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61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61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61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61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61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61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61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61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61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61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61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61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61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61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39" name="Google Shape;34239;p61"/>
          <p:cNvGrpSpPr/>
          <p:nvPr/>
        </p:nvGrpSpPr>
        <p:grpSpPr>
          <a:xfrm>
            <a:off x="2616191" y="2707461"/>
            <a:ext cx="365793" cy="361152"/>
            <a:chOff x="2616191" y="2890461"/>
            <a:chExt cx="365793" cy="361152"/>
          </a:xfrm>
        </p:grpSpPr>
        <p:sp>
          <p:nvSpPr>
            <p:cNvPr id="34240" name="Google Shape;34240;p61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61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61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61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61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61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61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61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61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61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61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51" name="Google Shape;34251;p61"/>
          <p:cNvGrpSpPr/>
          <p:nvPr/>
        </p:nvGrpSpPr>
        <p:grpSpPr>
          <a:xfrm>
            <a:off x="3049959" y="1762861"/>
            <a:ext cx="402940" cy="388536"/>
            <a:chOff x="3049959" y="1945861"/>
            <a:chExt cx="402940" cy="388536"/>
          </a:xfrm>
        </p:grpSpPr>
        <p:sp>
          <p:nvSpPr>
            <p:cNvPr id="34252" name="Google Shape;34252;p61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61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61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61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61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61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58" name="Google Shape;34258;p61"/>
          <p:cNvGrpSpPr/>
          <p:nvPr/>
        </p:nvGrpSpPr>
        <p:grpSpPr>
          <a:xfrm>
            <a:off x="2483025" y="4085679"/>
            <a:ext cx="202428" cy="349114"/>
            <a:chOff x="2483025" y="4268679"/>
            <a:chExt cx="202428" cy="349114"/>
          </a:xfrm>
        </p:grpSpPr>
        <p:sp>
          <p:nvSpPr>
            <p:cNvPr id="34259" name="Google Shape;34259;p61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61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61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61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61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61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65" name="Google Shape;34265;p61"/>
          <p:cNvGrpSpPr/>
          <p:nvPr/>
        </p:nvGrpSpPr>
        <p:grpSpPr>
          <a:xfrm>
            <a:off x="862507" y="2702984"/>
            <a:ext cx="329590" cy="365000"/>
            <a:chOff x="862507" y="2885984"/>
            <a:chExt cx="329590" cy="365000"/>
          </a:xfrm>
        </p:grpSpPr>
        <p:sp>
          <p:nvSpPr>
            <p:cNvPr id="34266" name="Google Shape;34266;p61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61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61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61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61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61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61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73" name="Google Shape;34273;p61"/>
          <p:cNvGrpSpPr/>
          <p:nvPr/>
        </p:nvGrpSpPr>
        <p:grpSpPr>
          <a:xfrm>
            <a:off x="3082075" y="2688805"/>
            <a:ext cx="318884" cy="379807"/>
            <a:chOff x="3082075" y="2871805"/>
            <a:chExt cx="318884" cy="379807"/>
          </a:xfrm>
        </p:grpSpPr>
        <p:sp>
          <p:nvSpPr>
            <p:cNvPr id="34274" name="Google Shape;34274;p61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61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61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61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61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61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61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61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61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61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61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61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61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61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61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61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61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61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61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61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94" name="Google Shape;34294;p61"/>
          <p:cNvGrpSpPr/>
          <p:nvPr/>
        </p:nvGrpSpPr>
        <p:grpSpPr>
          <a:xfrm>
            <a:off x="2594780" y="1333494"/>
            <a:ext cx="410187" cy="324244"/>
            <a:chOff x="2594780" y="1516494"/>
            <a:chExt cx="410187" cy="324244"/>
          </a:xfrm>
        </p:grpSpPr>
        <p:sp>
          <p:nvSpPr>
            <p:cNvPr id="34295" name="Google Shape;34295;p61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61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61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61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61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61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61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61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03" name="Google Shape;34303;p61"/>
          <p:cNvGrpSpPr/>
          <p:nvPr/>
        </p:nvGrpSpPr>
        <p:grpSpPr>
          <a:xfrm>
            <a:off x="1742965" y="1319959"/>
            <a:ext cx="333692" cy="333363"/>
            <a:chOff x="1742965" y="1502959"/>
            <a:chExt cx="333692" cy="333363"/>
          </a:xfrm>
        </p:grpSpPr>
        <p:sp>
          <p:nvSpPr>
            <p:cNvPr id="34304" name="Google Shape;34304;p61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61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61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61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08" name="Google Shape;34308;p61"/>
          <p:cNvGrpSpPr/>
          <p:nvPr/>
        </p:nvGrpSpPr>
        <p:grpSpPr>
          <a:xfrm>
            <a:off x="3051531" y="1333809"/>
            <a:ext cx="390034" cy="296545"/>
            <a:chOff x="3051531" y="1516809"/>
            <a:chExt cx="390034" cy="296545"/>
          </a:xfrm>
        </p:grpSpPr>
        <p:sp>
          <p:nvSpPr>
            <p:cNvPr id="34309" name="Google Shape;34309;p61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61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61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61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61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61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61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61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61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61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61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61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61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61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61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24" name="Google Shape;34324;p61"/>
          <p:cNvGrpSpPr/>
          <p:nvPr/>
        </p:nvGrpSpPr>
        <p:grpSpPr>
          <a:xfrm>
            <a:off x="3514900" y="1306020"/>
            <a:ext cx="354145" cy="351869"/>
            <a:chOff x="3514900" y="1489020"/>
            <a:chExt cx="354145" cy="351869"/>
          </a:xfrm>
        </p:grpSpPr>
        <p:sp>
          <p:nvSpPr>
            <p:cNvPr id="34325" name="Google Shape;34325;p61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61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61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61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61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61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61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61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61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61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61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61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61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61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61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61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61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61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61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61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61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61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47" name="Google Shape;34347;p61"/>
          <p:cNvGrpSpPr/>
          <p:nvPr/>
        </p:nvGrpSpPr>
        <p:grpSpPr>
          <a:xfrm>
            <a:off x="3066324" y="3167446"/>
            <a:ext cx="346598" cy="333183"/>
            <a:chOff x="3066324" y="3350446"/>
            <a:chExt cx="346598" cy="333183"/>
          </a:xfrm>
        </p:grpSpPr>
        <p:sp>
          <p:nvSpPr>
            <p:cNvPr id="34348" name="Google Shape;34348;p61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61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61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61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61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61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61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61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61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61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58" name="Google Shape;34358;p61"/>
          <p:cNvGrpSpPr/>
          <p:nvPr/>
        </p:nvGrpSpPr>
        <p:grpSpPr>
          <a:xfrm>
            <a:off x="1282755" y="1769089"/>
            <a:ext cx="363278" cy="363338"/>
            <a:chOff x="1282755" y="1952089"/>
            <a:chExt cx="363278" cy="363338"/>
          </a:xfrm>
        </p:grpSpPr>
        <p:sp>
          <p:nvSpPr>
            <p:cNvPr id="34359" name="Google Shape;34359;p61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61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61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61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61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61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61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66" name="Google Shape;34366;p61"/>
          <p:cNvGrpSpPr/>
          <p:nvPr/>
        </p:nvGrpSpPr>
        <p:grpSpPr>
          <a:xfrm>
            <a:off x="3510094" y="2726281"/>
            <a:ext cx="355133" cy="343574"/>
            <a:chOff x="3510094" y="2909281"/>
            <a:chExt cx="355133" cy="343574"/>
          </a:xfrm>
        </p:grpSpPr>
        <p:sp>
          <p:nvSpPr>
            <p:cNvPr id="34367" name="Google Shape;34367;p61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61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61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61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61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61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61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61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61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61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61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61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61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80" name="Google Shape;34380;p61"/>
          <p:cNvSpPr/>
          <p:nvPr/>
        </p:nvSpPr>
        <p:spPr>
          <a:xfrm>
            <a:off x="2513884" y="1629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381" name="Google Shape;34381;p61"/>
          <p:cNvGrpSpPr/>
          <p:nvPr/>
        </p:nvGrpSpPr>
        <p:grpSpPr>
          <a:xfrm>
            <a:off x="2163842" y="1323972"/>
            <a:ext cx="382787" cy="331566"/>
            <a:chOff x="2163842" y="1506972"/>
            <a:chExt cx="382787" cy="331566"/>
          </a:xfrm>
        </p:grpSpPr>
        <p:sp>
          <p:nvSpPr>
            <p:cNvPr id="34382" name="Google Shape;34382;p61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61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61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61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61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61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61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61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0" name="Google Shape;34390;p61"/>
          <p:cNvGrpSpPr/>
          <p:nvPr/>
        </p:nvGrpSpPr>
        <p:grpSpPr>
          <a:xfrm>
            <a:off x="1738877" y="3166652"/>
            <a:ext cx="357918" cy="350536"/>
            <a:chOff x="1738877" y="3349652"/>
            <a:chExt cx="357918" cy="350536"/>
          </a:xfrm>
        </p:grpSpPr>
        <p:sp>
          <p:nvSpPr>
            <p:cNvPr id="34391" name="Google Shape;34391;p61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61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3" name="Google Shape;34393;p61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4" name="Google Shape;34394;p61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61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61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61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61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61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61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61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61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61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61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61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61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61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61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09" name="Google Shape;34409;p61"/>
          <p:cNvGrpSpPr/>
          <p:nvPr/>
        </p:nvGrpSpPr>
        <p:grpSpPr>
          <a:xfrm>
            <a:off x="1971819" y="4093854"/>
            <a:ext cx="383281" cy="333947"/>
            <a:chOff x="1971819" y="4276854"/>
            <a:chExt cx="383281" cy="333947"/>
          </a:xfrm>
        </p:grpSpPr>
        <p:sp>
          <p:nvSpPr>
            <p:cNvPr id="34410" name="Google Shape;34410;p61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61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61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61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61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61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61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61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61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61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20" name="Google Shape;34420;p61"/>
          <p:cNvGrpSpPr/>
          <p:nvPr/>
        </p:nvGrpSpPr>
        <p:grpSpPr>
          <a:xfrm>
            <a:off x="1825119" y="2702819"/>
            <a:ext cx="175987" cy="361391"/>
            <a:chOff x="1825119" y="2885819"/>
            <a:chExt cx="175987" cy="361391"/>
          </a:xfrm>
        </p:grpSpPr>
        <p:sp>
          <p:nvSpPr>
            <p:cNvPr id="34421" name="Google Shape;34421;p61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61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61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61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61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61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61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61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61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61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31" name="Google Shape;34431;p61"/>
          <p:cNvGrpSpPr/>
          <p:nvPr/>
        </p:nvGrpSpPr>
        <p:grpSpPr>
          <a:xfrm>
            <a:off x="3504824" y="3222844"/>
            <a:ext cx="369896" cy="226339"/>
            <a:chOff x="3504824" y="3405844"/>
            <a:chExt cx="369896" cy="226339"/>
          </a:xfrm>
        </p:grpSpPr>
        <p:sp>
          <p:nvSpPr>
            <p:cNvPr id="34432" name="Google Shape;34432;p61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61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61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61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61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61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61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61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61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61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61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61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61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61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61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61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48" name="Google Shape;34448;p61"/>
          <p:cNvGrpSpPr/>
          <p:nvPr/>
        </p:nvGrpSpPr>
        <p:grpSpPr>
          <a:xfrm>
            <a:off x="1295661" y="3636594"/>
            <a:ext cx="345640" cy="342900"/>
            <a:chOff x="1295661" y="3819594"/>
            <a:chExt cx="345640" cy="342900"/>
          </a:xfrm>
        </p:grpSpPr>
        <p:sp>
          <p:nvSpPr>
            <p:cNvPr id="34449" name="Google Shape;34449;p61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61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61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61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61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61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61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61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61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61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61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61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61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61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61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61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61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66" name="Google Shape;34466;p61"/>
          <p:cNvGrpSpPr/>
          <p:nvPr/>
        </p:nvGrpSpPr>
        <p:grpSpPr>
          <a:xfrm>
            <a:off x="3486572" y="2250470"/>
            <a:ext cx="379328" cy="281738"/>
            <a:chOff x="3486572" y="2433470"/>
            <a:chExt cx="379328" cy="281738"/>
          </a:xfrm>
        </p:grpSpPr>
        <p:sp>
          <p:nvSpPr>
            <p:cNvPr id="34467" name="Google Shape;34467;p61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61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61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61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61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61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61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74" name="Google Shape;34474;p61"/>
          <p:cNvSpPr/>
          <p:nvPr/>
        </p:nvSpPr>
        <p:spPr>
          <a:xfrm>
            <a:off x="3751930" y="2526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75" name="Google Shape;34475;p61"/>
          <p:cNvGrpSpPr/>
          <p:nvPr/>
        </p:nvGrpSpPr>
        <p:grpSpPr>
          <a:xfrm>
            <a:off x="3997149" y="3146634"/>
            <a:ext cx="270733" cy="355762"/>
            <a:chOff x="3997149" y="3329634"/>
            <a:chExt cx="270733" cy="355762"/>
          </a:xfrm>
        </p:grpSpPr>
        <p:sp>
          <p:nvSpPr>
            <p:cNvPr id="34476" name="Google Shape;34476;p61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61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61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61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61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61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61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61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61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61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61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61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61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61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61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61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61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61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61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61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61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97" name="Google Shape;34497;p61"/>
          <p:cNvGrpSpPr/>
          <p:nvPr/>
        </p:nvGrpSpPr>
        <p:grpSpPr>
          <a:xfrm>
            <a:off x="3954343" y="2716354"/>
            <a:ext cx="345655" cy="343529"/>
            <a:chOff x="3954343" y="2899354"/>
            <a:chExt cx="345655" cy="343529"/>
          </a:xfrm>
        </p:grpSpPr>
        <p:sp>
          <p:nvSpPr>
            <p:cNvPr id="34498" name="Google Shape;34498;p61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61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61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61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61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61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61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61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61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61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61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61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10" name="Google Shape;34510;p61"/>
          <p:cNvGrpSpPr/>
          <p:nvPr/>
        </p:nvGrpSpPr>
        <p:grpSpPr>
          <a:xfrm>
            <a:off x="2166043" y="3168344"/>
            <a:ext cx="369566" cy="349803"/>
            <a:chOff x="2166043" y="3351344"/>
            <a:chExt cx="369566" cy="349803"/>
          </a:xfrm>
        </p:grpSpPr>
        <p:sp>
          <p:nvSpPr>
            <p:cNvPr id="34511" name="Google Shape;34511;p61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61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61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61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61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61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61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61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61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20" name="Google Shape;34520;p61"/>
          <p:cNvGrpSpPr/>
          <p:nvPr/>
        </p:nvGrpSpPr>
        <p:grpSpPr>
          <a:xfrm>
            <a:off x="2619649" y="3169332"/>
            <a:ext cx="365793" cy="329275"/>
            <a:chOff x="2619649" y="3352332"/>
            <a:chExt cx="365793" cy="329275"/>
          </a:xfrm>
        </p:grpSpPr>
        <p:sp>
          <p:nvSpPr>
            <p:cNvPr id="34521" name="Google Shape;34521;p61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61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61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61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61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61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61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61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61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61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31" name="Google Shape;34531;p61"/>
          <p:cNvGrpSpPr/>
          <p:nvPr/>
        </p:nvGrpSpPr>
        <p:grpSpPr>
          <a:xfrm>
            <a:off x="1296135" y="1332240"/>
            <a:ext cx="340624" cy="351944"/>
            <a:chOff x="1293760" y="1498228"/>
            <a:chExt cx="340624" cy="351944"/>
          </a:xfrm>
        </p:grpSpPr>
        <p:sp>
          <p:nvSpPr>
            <p:cNvPr id="34532" name="Google Shape;34532;p61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61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61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61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61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61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8" name="Google Shape;34538;p61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9" name="Google Shape;34539;p61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0" name="Google Shape;34540;p61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1" name="Google Shape;34541;p61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2" name="Google Shape;34542;p61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3" name="Google Shape;34543;p61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4" name="Google Shape;34544;p61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5" name="Google Shape;34545;p61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46" name="Google Shape;34546;p61"/>
          <p:cNvGrpSpPr/>
          <p:nvPr/>
        </p:nvGrpSpPr>
        <p:grpSpPr>
          <a:xfrm>
            <a:off x="849601" y="1769074"/>
            <a:ext cx="406713" cy="383745"/>
            <a:chOff x="849601" y="1952074"/>
            <a:chExt cx="406713" cy="383745"/>
          </a:xfrm>
        </p:grpSpPr>
        <p:sp>
          <p:nvSpPr>
            <p:cNvPr id="34547" name="Google Shape;34547;p61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8" name="Google Shape;34548;p61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9" name="Google Shape;34549;p61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0" name="Google Shape;34550;p61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1" name="Google Shape;34551;p61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2" name="Google Shape;34552;p61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3" name="Google Shape;34553;p61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54" name="Google Shape;34554;p61"/>
          <p:cNvGrpSpPr/>
          <p:nvPr/>
        </p:nvGrpSpPr>
        <p:grpSpPr>
          <a:xfrm>
            <a:off x="2253871" y="2710365"/>
            <a:ext cx="203985" cy="355417"/>
            <a:chOff x="2253871" y="2893365"/>
            <a:chExt cx="203985" cy="355417"/>
          </a:xfrm>
        </p:grpSpPr>
        <p:sp>
          <p:nvSpPr>
            <p:cNvPr id="34555" name="Google Shape;34555;p61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6" name="Google Shape;34556;p61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7" name="Google Shape;34557;p61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8" name="Google Shape;34558;p61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9" name="Google Shape;34559;p61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0" name="Google Shape;34560;p61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1" name="Google Shape;34561;p61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2" name="Google Shape;34562;p61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3" name="Google Shape;34563;p61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4" name="Google Shape;34564;p61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5" name="Google Shape;34565;p61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6" name="Google Shape;34566;p61"/>
          <p:cNvGrpSpPr/>
          <p:nvPr/>
        </p:nvGrpSpPr>
        <p:grpSpPr>
          <a:xfrm>
            <a:off x="2191541" y="2225601"/>
            <a:ext cx="308823" cy="342571"/>
            <a:chOff x="2191541" y="2408601"/>
            <a:chExt cx="308823" cy="342571"/>
          </a:xfrm>
        </p:grpSpPr>
        <p:sp>
          <p:nvSpPr>
            <p:cNvPr id="34567" name="Google Shape;34567;p61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8" name="Google Shape;34568;p61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9" name="Google Shape;34569;p61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0" name="Google Shape;34570;p61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1" name="Google Shape;34571;p61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2" name="Google Shape;34572;p61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3" name="Google Shape;34573;p61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4" name="Google Shape;34574;p61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5" name="Google Shape;34575;p61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6" name="Google Shape;34576;p61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7" name="Google Shape;34577;p61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8" name="Google Shape;34578;p61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9" name="Google Shape;34579;p61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80" name="Google Shape;34580;p61"/>
          <p:cNvGrpSpPr/>
          <p:nvPr/>
        </p:nvGrpSpPr>
        <p:grpSpPr>
          <a:xfrm>
            <a:off x="847400" y="1320588"/>
            <a:ext cx="342496" cy="341553"/>
            <a:chOff x="847400" y="1503588"/>
            <a:chExt cx="342496" cy="341553"/>
          </a:xfrm>
        </p:grpSpPr>
        <p:sp>
          <p:nvSpPr>
            <p:cNvPr id="34581" name="Google Shape;34581;p61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2" name="Google Shape;34582;p61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3" name="Google Shape;34583;p61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4" name="Google Shape;34584;p61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5" name="Google Shape;34585;p61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6" name="Google Shape;34586;p61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7" name="Google Shape;34587;p61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8" name="Google Shape;34588;p61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9" name="Google Shape;34589;p61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0" name="Google Shape;34590;p61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1" name="Google Shape;34591;p61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2" name="Google Shape;34592;p61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3" name="Google Shape;34593;p61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4" name="Google Shape;34594;p61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5" name="Google Shape;34595;p61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6" name="Google Shape;34596;p61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7" name="Google Shape;34597;p61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8" name="Google Shape;34598;p61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9" name="Google Shape;34599;p61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0" name="Google Shape;34600;p61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01" name="Google Shape;34601;p61"/>
          <p:cNvGrpSpPr/>
          <p:nvPr/>
        </p:nvGrpSpPr>
        <p:grpSpPr>
          <a:xfrm>
            <a:off x="1329963" y="2716669"/>
            <a:ext cx="280495" cy="361077"/>
            <a:chOff x="1329963" y="2899669"/>
            <a:chExt cx="280495" cy="361077"/>
          </a:xfrm>
        </p:grpSpPr>
        <p:sp>
          <p:nvSpPr>
            <p:cNvPr id="34602" name="Google Shape;34602;p61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3" name="Google Shape;34603;p61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4" name="Google Shape;34604;p61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5" name="Google Shape;34605;p61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6" name="Google Shape;34606;p61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7" name="Google Shape;34607;p61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8" name="Google Shape;34608;p61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09" name="Google Shape;34609;p61"/>
          <p:cNvGrpSpPr/>
          <p:nvPr/>
        </p:nvGrpSpPr>
        <p:grpSpPr>
          <a:xfrm>
            <a:off x="937429" y="3617908"/>
            <a:ext cx="195496" cy="343439"/>
            <a:chOff x="937429" y="3800908"/>
            <a:chExt cx="195496" cy="343439"/>
          </a:xfrm>
        </p:grpSpPr>
        <p:sp>
          <p:nvSpPr>
            <p:cNvPr id="34610" name="Google Shape;34610;p61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1" name="Google Shape;34611;p61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2" name="Google Shape;34612;p61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3" name="Google Shape;34613;p61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4" name="Google Shape;34614;p61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5" name="Google Shape;34615;p61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6" name="Google Shape;34616;p61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7" name="Google Shape;34617;p61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8" name="Google Shape;34618;p61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9" name="Google Shape;34619;p61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0" name="Google Shape;34620;p61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1" name="Google Shape;34621;p61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2" name="Google Shape;34622;p61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23" name="Google Shape;34623;p61"/>
          <p:cNvGrpSpPr/>
          <p:nvPr/>
        </p:nvGrpSpPr>
        <p:grpSpPr>
          <a:xfrm>
            <a:off x="2687659" y="3627655"/>
            <a:ext cx="365164" cy="342511"/>
            <a:chOff x="2611459" y="3810655"/>
            <a:chExt cx="365164" cy="342511"/>
          </a:xfrm>
        </p:grpSpPr>
        <p:sp>
          <p:nvSpPr>
            <p:cNvPr id="34624" name="Google Shape;34624;p61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5" name="Google Shape;34625;p61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6" name="Google Shape;34626;p61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7" name="Google Shape;34627;p61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8" name="Google Shape;34628;p61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9" name="Google Shape;34629;p61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0" name="Google Shape;34630;p61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1" name="Google Shape;34631;p61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2" name="Google Shape;34632;p61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3" name="Google Shape;34633;p61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4" name="Google Shape;34634;p61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35" name="Google Shape;34635;p61"/>
          <p:cNvGrpSpPr/>
          <p:nvPr/>
        </p:nvGrpSpPr>
        <p:grpSpPr>
          <a:xfrm>
            <a:off x="3952456" y="1341280"/>
            <a:ext cx="370195" cy="300154"/>
            <a:chOff x="3952456" y="1524280"/>
            <a:chExt cx="370195" cy="300154"/>
          </a:xfrm>
        </p:grpSpPr>
        <p:sp>
          <p:nvSpPr>
            <p:cNvPr id="34636" name="Google Shape;34636;p61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7" name="Google Shape;34637;p61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8" name="Google Shape;34638;p61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9" name="Google Shape;34639;p61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0" name="Google Shape;34640;p61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1" name="Google Shape;34641;p61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42" name="Google Shape;34642;p61"/>
          <p:cNvSpPr txBox="1"/>
          <p:nvPr/>
        </p:nvSpPr>
        <p:spPr>
          <a:xfrm>
            <a:off x="849675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Educational Icons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34643" name="Google Shape;34643;p61"/>
          <p:cNvSpPr txBox="1"/>
          <p:nvPr/>
        </p:nvSpPr>
        <p:spPr>
          <a:xfrm>
            <a:off x="4858400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Medical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3" name="Google Shape;27163;p30"/>
          <p:cNvSpPr txBox="1">
            <a:spLocks noGrp="1"/>
          </p:cNvSpPr>
          <p:nvPr>
            <p:ph type="title"/>
          </p:nvPr>
        </p:nvSpPr>
        <p:spPr>
          <a:xfrm rot="244">
            <a:off x="2456400" y="1744684"/>
            <a:ext cx="4231200" cy="17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>
                <a:solidFill>
                  <a:schemeClr val="lt1"/>
                </a:solidFill>
              </a:rPr>
              <a:t>Awesome</a:t>
            </a:r>
            <a:endParaRPr sz="6600">
              <a:solidFill>
                <a:schemeClr val="l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>
                <a:solidFill>
                  <a:schemeClr val="lt1"/>
                </a:solidFill>
              </a:rPr>
              <a:t>Words</a:t>
            </a:r>
            <a:endParaRPr sz="8900">
              <a:solidFill>
                <a:schemeClr val="lt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749" y="3540035"/>
            <a:ext cx="5332501" cy="1158750"/>
          </a:xfrm>
          <a:prstGeom prst="rect">
            <a:avLst/>
          </a:prstGeom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48" name="Google Shape;34648;p62"/>
          <p:cNvGrpSpPr/>
          <p:nvPr/>
        </p:nvGrpSpPr>
        <p:grpSpPr>
          <a:xfrm>
            <a:off x="908482" y="1350185"/>
            <a:ext cx="257112" cy="362808"/>
            <a:chOff x="908482" y="1502585"/>
            <a:chExt cx="257112" cy="362808"/>
          </a:xfrm>
        </p:grpSpPr>
        <p:sp>
          <p:nvSpPr>
            <p:cNvPr id="34649" name="Google Shape;34649;p62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0" name="Google Shape;34650;p62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1" name="Google Shape;34651;p62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2" name="Google Shape;34652;p62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3" name="Google Shape;34653;p62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4" name="Google Shape;34654;p62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5" name="Google Shape;34655;p62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6" name="Google Shape;34656;p62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7" name="Google Shape;34657;p62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8" name="Google Shape;34658;p62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9" name="Google Shape;34659;p62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0" name="Google Shape;34660;p62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1" name="Google Shape;34661;p62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2" name="Google Shape;34662;p62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3" name="Google Shape;34663;p62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4" name="Google Shape;34664;p62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5" name="Google Shape;34665;p62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6" name="Google Shape;34666;p62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7" name="Google Shape;34667;p62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8" name="Google Shape;34668;p62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69" name="Google Shape;34669;p62"/>
          <p:cNvGrpSpPr/>
          <p:nvPr/>
        </p:nvGrpSpPr>
        <p:grpSpPr>
          <a:xfrm>
            <a:off x="1303537" y="1350316"/>
            <a:ext cx="362939" cy="362677"/>
            <a:chOff x="1303537" y="1502716"/>
            <a:chExt cx="362939" cy="362677"/>
          </a:xfrm>
        </p:grpSpPr>
        <p:sp>
          <p:nvSpPr>
            <p:cNvPr id="34670" name="Google Shape;34670;p62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1" name="Google Shape;34671;p62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2" name="Google Shape;34672;p62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3" name="Google Shape;34673;p62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4" name="Google Shape;34674;p62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5" name="Google Shape;34675;p62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6" name="Google Shape;34676;p62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7" name="Google Shape;34677;p62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8" name="Google Shape;34678;p62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9" name="Google Shape;34679;p62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0" name="Google Shape;34680;p62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81" name="Google Shape;34681;p62"/>
          <p:cNvGrpSpPr/>
          <p:nvPr/>
        </p:nvGrpSpPr>
        <p:grpSpPr>
          <a:xfrm>
            <a:off x="1751901" y="1350316"/>
            <a:ext cx="362677" cy="362677"/>
            <a:chOff x="1751901" y="1502716"/>
            <a:chExt cx="362677" cy="362677"/>
          </a:xfrm>
        </p:grpSpPr>
        <p:sp>
          <p:nvSpPr>
            <p:cNvPr id="34682" name="Google Shape;34682;p62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3" name="Google Shape;34683;p62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4" name="Google Shape;34684;p62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5" name="Google Shape;34685;p62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6" name="Google Shape;34686;p62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7" name="Google Shape;34687;p62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8" name="Google Shape;34688;p62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9" name="Google Shape;34689;p62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0" name="Google Shape;34690;p62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1" name="Google Shape;34691;p62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2" name="Google Shape;34692;p62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3" name="Google Shape;34693;p62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4" name="Google Shape;34694;p62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5" name="Google Shape;34695;p62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6" name="Google Shape;34696;p62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7" name="Google Shape;34697;p62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8" name="Google Shape;34698;p62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9" name="Google Shape;34699;p62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0" name="Google Shape;34700;p62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01" name="Google Shape;34701;p62"/>
          <p:cNvGrpSpPr/>
          <p:nvPr/>
        </p:nvGrpSpPr>
        <p:grpSpPr>
          <a:xfrm>
            <a:off x="3095178" y="1350316"/>
            <a:ext cx="334290" cy="362677"/>
            <a:chOff x="3095178" y="1502716"/>
            <a:chExt cx="334290" cy="362677"/>
          </a:xfrm>
        </p:grpSpPr>
        <p:sp>
          <p:nvSpPr>
            <p:cNvPr id="34702" name="Google Shape;34702;p62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3" name="Google Shape;34703;p62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4" name="Google Shape;34704;p62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5" name="Google Shape;34705;p62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6" name="Google Shape;34706;p62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7" name="Google Shape;34707;p62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8" name="Google Shape;34708;p62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9" name="Google Shape;34709;p62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0" name="Google Shape;34710;p62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1" name="Google Shape;34711;p62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2" name="Google Shape;34712;p62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3" name="Google Shape;34713;p62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4" name="Google Shape;34714;p62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5" name="Google Shape;34715;p62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6" name="Google Shape;34716;p62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7" name="Google Shape;34717;p62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8" name="Google Shape;34718;p62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19" name="Google Shape;34719;p62"/>
          <p:cNvGrpSpPr/>
          <p:nvPr/>
        </p:nvGrpSpPr>
        <p:grpSpPr>
          <a:xfrm>
            <a:off x="3542281" y="1353205"/>
            <a:ext cx="366196" cy="357005"/>
            <a:chOff x="3542281" y="1505605"/>
            <a:chExt cx="366196" cy="357005"/>
          </a:xfrm>
        </p:grpSpPr>
        <p:sp>
          <p:nvSpPr>
            <p:cNvPr id="34720" name="Google Shape;34720;p62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1" name="Google Shape;34721;p62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2" name="Google Shape;34722;p62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3" name="Google Shape;34723;p62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4" name="Google Shape;34724;p62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5" name="Google Shape;34725;p62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6" name="Google Shape;34726;p62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7" name="Google Shape;34727;p62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8" name="Google Shape;34728;p62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9" name="Google Shape;34729;p62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0" name="Google Shape;34730;p62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1" name="Google Shape;34731;p62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2" name="Google Shape;34732;p62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3" name="Google Shape;34733;p62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4" name="Google Shape;34734;p62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5" name="Google Shape;34735;p62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6" name="Google Shape;34736;p62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7" name="Google Shape;34737;p62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8" name="Google Shape;34738;p62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9" name="Google Shape;34739;p62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0" name="Google Shape;34740;p62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1" name="Google Shape;34741;p62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2" name="Google Shape;34742;p62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3" name="Google Shape;34743;p62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4" name="Google Shape;34744;p62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45" name="Google Shape;34745;p62"/>
          <p:cNvGrpSpPr/>
          <p:nvPr/>
        </p:nvGrpSpPr>
        <p:grpSpPr>
          <a:xfrm>
            <a:off x="1748382" y="3232397"/>
            <a:ext cx="364673" cy="340067"/>
            <a:chOff x="1748382" y="3384797"/>
            <a:chExt cx="364673" cy="340067"/>
          </a:xfrm>
        </p:grpSpPr>
        <p:sp>
          <p:nvSpPr>
            <p:cNvPr id="34746" name="Google Shape;34746;p62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7" name="Google Shape;34747;p62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8" name="Google Shape;34748;p62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9" name="Google Shape;34749;p62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0" name="Google Shape;34750;p62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1" name="Google Shape;34751;p62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2" name="Google Shape;34752;p62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3" name="Google Shape;34753;p62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4" name="Google Shape;34754;p62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5" name="Google Shape;34755;p62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6" name="Google Shape;34756;p62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7" name="Google Shape;34757;p62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8" name="Google Shape;34758;p62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9" name="Google Shape;34759;p62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0" name="Google Shape;34760;p62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61" name="Google Shape;34761;p62"/>
          <p:cNvGrpSpPr/>
          <p:nvPr/>
        </p:nvGrpSpPr>
        <p:grpSpPr>
          <a:xfrm>
            <a:off x="6221064" y="3658649"/>
            <a:ext cx="364673" cy="339804"/>
            <a:chOff x="6221064" y="3811049"/>
            <a:chExt cx="364673" cy="339804"/>
          </a:xfrm>
        </p:grpSpPr>
        <p:sp>
          <p:nvSpPr>
            <p:cNvPr id="34762" name="Google Shape;34762;p62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3" name="Google Shape;34763;p62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4" name="Google Shape;34764;p62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5" name="Google Shape;34765;p62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6" name="Google Shape;34766;p62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7" name="Google Shape;34767;p62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8" name="Google Shape;34768;p62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9" name="Google Shape;34769;p62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0" name="Google Shape;34770;p62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1" name="Google Shape;34771;p62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2" name="Google Shape;34772;p62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3" name="Google Shape;34773;p62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4" name="Google Shape;34774;p62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5" name="Google Shape;34775;p62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6" name="Google Shape;34776;p62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77" name="Google Shape;34777;p62"/>
          <p:cNvGrpSpPr/>
          <p:nvPr/>
        </p:nvGrpSpPr>
        <p:grpSpPr>
          <a:xfrm>
            <a:off x="2182643" y="3233920"/>
            <a:ext cx="382030" cy="320451"/>
            <a:chOff x="2182643" y="3386320"/>
            <a:chExt cx="382030" cy="320451"/>
          </a:xfrm>
        </p:grpSpPr>
        <p:sp>
          <p:nvSpPr>
            <p:cNvPr id="34778" name="Google Shape;34778;p62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9" name="Google Shape;34779;p62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0" name="Google Shape;34780;p62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1" name="Google Shape;34781;p62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2" name="Google Shape;34782;p62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3" name="Google Shape;34783;p62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4" name="Google Shape;34784;p62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5" name="Google Shape;34785;p62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6" name="Google Shape;34786;p62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7" name="Google Shape;34787;p62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8" name="Google Shape;34788;p62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9" name="Google Shape;34789;p62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0" name="Google Shape;34790;p62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1" name="Google Shape;34791;p62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2" name="Google Shape;34792;p62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93" name="Google Shape;34793;p62"/>
          <p:cNvGrpSpPr/>
          <p:nvPr/>
        </p:nvGrpSpPr>
        <p:grpSpPr>
          <a:xfrm>
            <a:off x="3084386" y="3236940"/>
            <a:ext cx="353880" cy="330745"/>
            <a:chOff x="3084386" y="3389340"/>
            <a:chExt cx="353880" cy="330745"/>
          </a:xfrm>
        </p:grpSpPr>
        <p:sp>
          <p:nvSpPr>
            <p:cNvPr id="34794" name="Google Shape;34794;p62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5" name="Google Shape;34795;p62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6" name="Google Shape;34796;p62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7" name="Google Shape;34797;p62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8" name="Google Shape;34798;p62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9" name="Google Shape;34799;p62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0" name="Google Shape;34800;p62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1" name="Google Shape;34801;p62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2" name="Google Shape;34802;p62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3" name="Google Shape;34803;p62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4" name="Google Shape;34804;p62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5" name="Google Shape;34805;p62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06" name="Google Shape;34806;p62"/>
          <p:cNvGrpSpPr/>
          <p:nvPr/>
        </p:nvGrpSpPr>
        <p:grpSpPr>
          <a:xfrm>
            <a:off x="863499" y="1818506"/>
            <a:ext cx="347078" cy="364016"/>
            <a:chOff x="863499" y="1970906"/>
            <a:chExt cx="347078" cy="364016"/>
          </a:xfrm>
        </p:grpSpPr>
        <p:sp>
          <p:nvSpPr>
            <p:cNvPr id="34807" name="Google Shape;34807;p62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8" name="Google Shape;34808;p62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9" name="Google Shape;34809;p62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0" name="Google Shape;34810;p62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1" name="Google Shape;34811;p62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2" name="Google Shape;34812;p62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3" name="Google Shape;34813;p62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4" name="Google Shape;34814;p62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5" name="Google Shape;34815;p62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6" name="Google Shape;34816;p62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7" name="Google Shape;34817;p62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8" name="Google Shape;34818;p62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9" name="Google Shape;34819;p62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0" name="Google Shape;34820;p62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21" name="Google Shape;34821;p62"/>
          <p:cNvGrpSpPr/>
          <p:nvPr/>
        </p:nvGrpSpPr>
        <p:grpSpPr>
          <a:xfrm>
            <a:off x="1749879" y="1818506"/>
            <a:ext cx="364436" cy="364174"/>
            <a:chOff x="1749879" y="1970906"/>
            <a:chExt cx="364436" cy="364174"/>
          </a:xfrm>
        </p:grpSpPr>
        <p:sp>
          <p:nvSpPr>
            <p:cNvPr id="34822" name="Google Shape;34822;p62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3" name="Google Shape;34823;p62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4" name="Google Shape;34824;p62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5" name="Google Shape;34825;p62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6" name="Google Shape;34826;p62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7" name="Google Shape;34827;p62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8" name="Google Shape;34828;p62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9" name="Google Shape;34829;p62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0" name="Google Shape;34830;p62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1" name="Google Shape;34831;p62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2" name="Google Shape;34832;p62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3" name="Google Shape;34833;p62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4" name="Google Shape;34834;p62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5" name="Google Shape;34835;p62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36" name="Google Shape;34836;p62"/>
          <p:cNvGrpSpPr/>
          <p:nvPr/>
        </p:nvGrpSpPr>
        <p:grpSpPr>
          <a:xfrm>
            <a:off x="2186425" y="1823758"/>
            <a:ext cx="396106" cy="353985"/>
            <a:chOff x="2186425" y="1976158"/>
            <a:chExt cx="396106" cy="353985"/>
          </a:xfrm>
        </p:grpSpPr>
        <p:sp>
          <p:nvSpPr>
            <p:cNvPr id="34837" name="Google Shape;34837;p62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8" name="Google Shape;34838;p62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9" name="Google Shape;34839;p62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0" name="Google Shape;34840;p62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1" name="Google Shape;34841;p62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2" name="Google Shape;34842;p62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3" name="Google Shape;34843;p62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44" name="Google Shape;34844;p62"/>
          <p:cNvGrpSpPr/>
          <p:nvPr/>
        </p:nvGrpSpPr>
        <p:grpSpPr>
          <a:xfrm>
            <a:off x="2659157" y="1865012"/>
            <a:ext cx="319190" cy="271240"/>
            <a:chOff x="2659157" y="2017412"/>
            <a:chExt cx="319190" cy="271240"/>
          </a:xfrm>
        </p:grpSpPr>
        <p:sp>
          <p:nvSpPr>
            <p:cNvPr id="34845" name="Google Shape;34845;p62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6" name="Google Shape;34846;p62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7" name="Google Shape;34847;p62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8" name="Google Shape;34848;p62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9" name="Google Shape;34849;p62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0" name="Google Shape;34850;p62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1" name="Google Shape;34851;p62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2" name="Google Shape;34852;p62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3" name="Google Shape;34853;p62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4" name="Google Shape;34854;p62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5" name="Google Shape;34855;p62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6" name="Google Shape;34856;p62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7" name="Google Shape;34857;p62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8" name="Google Shape;34858;p62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9" name="Google Shape;34859;p62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0" name="Google Shape;34860;p62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1" name="Google Shape;34861;p62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2" name="Google Shape;34862;p62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3" name="Google Shape;34863;p62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4" name="Google Shape;34864;p62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5" name="Google Shape;34865;p62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6" name="Google Shape;34866;p62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7" name="Google Shape;34867;p62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8" name="Google Shape;34868;p62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9" name="Google Shape;34869;p62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0" name="Google Shape;34870;p62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71" name="Google Shape;34871;p62"/>
          <p:cNvGrpSpPr/>
          <p:nvPr/>
        </p:nvGrpSpPr>
        <p:grpSpPr>
          <a:xfrm>
            <a:off x="3111775" y="1841116"/>
            <a:ext cx="318928" cy="319217"/>
            <a:chOff x="3111775" y="1993516"/>
            <a:chExt cx="318928" cy="319217"/>
          </a:xfrm>
        </p:grpSpPr>
        <p:sp>
          <p:nvSpPr>
            <p:cNvPr id="34872" name="Google Shape;34872;p62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3" name="Google Shape;34873;p62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4" name="Google Shape;34874;p62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5" name="Google Shape;34875;p62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6" name="Google Shape;34876;p62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7" name="Google Shape;34877;p62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8" name="Google Shape;34878;p62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9" name="Google Shape;34879;p62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0" name="Google Shape;34880;p62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1" name="Google Shape;34881;p62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2" name="Google Shape;34882;p62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3" name="Google Shape;34883;p62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4" name="Google Shape;34884;p62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5" name="Google Shape;34885;p62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6" name="Google Shape;34886;p62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7" name="Google Shape;34887;p62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8" name="Google Shape;34888;p62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9" name="Google Shape;34889;p62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0" name="Google Shape;34890;p62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1" name="Google Shape;34891;p62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2" name="Google Shape;34892;p62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3" name="Google Shape;34893;p62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4" name="Google Shape;34894;p62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5" name="Google Shape;34895;p62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6" name="Google Shape;34896;p62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7" name="Google Shape;34897;p62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8" name="Google Shape;34898;p62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9" name="Google Shape;34899;p62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0" name="Google Shape;34900;p62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1" name="Google Shape;34901;p62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02" name="Google Shape;34902;p62"/>
          <p:cNvGrpSpPr/>
          <p:nvPr/>
        </p:nvGrpSpPr>
        <p:grpSpPr>
          <a:xfrm>
            <a:off x="4023785" y="1818007"/>
            <a:ext cx="288807" cy="355377"/>
            <a:chOff x="4023785" y="1970407"/>
            <a:chExt cx="288807" cy="355377"/>
          </a:xfrm>
        </p:grpSpPr>
        <p:sp>
          <p:nvSpPr>
            <p:cNvPr id="34903" name="Google Shape;34903;p62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4" name="Google Shape;34904;p62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5" name="Google Shape;34905;p62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6" name="Google Shape;34906;p62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7" name="Google Shape;34907;p62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8" name="Google Shape;34908;p62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9" name="Google Shape;34909;p62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0" name="Google Shape;34910;p62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1" name="Google Shape;34911;p62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2" name="Google Shape;34912;p62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3" name="Google Shape;34913;p62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4" name="Google Shape;34914;p62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5" name="Google Shape;34915;p62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6" name="Google Shape;34916;p62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7" name="Google Shape;34917;p62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8" name="Google Shape;34918;p62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9" name="Google Shape;34919;p62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0" name="Google Shape;34920;p62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1" name="Google Shape;34921;p62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2" name="Google Shape;34922;p62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23" name="Google Shape;34923;p62"/>
          <p:cNvGrpSpPr/>
          <p:nvPr/>
        </p:nvGrpSpPr>
        <p:grpSpPr>
          <a:xfrm>
            <a:off x="3544540" y="3228563"/>
            <a:ext cx="320188" cy="319269"/>
            <a:chOff x="3544540" y="3380963"/>
            <a:chExt cx="320188" cy="319269"/>
          </a:xfrm>
        </p:grpSpPr>
        <p:sp>
          <p:nvSpPr>
            <p:cNvPr id="34924" name="Google Shape;34924;p62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5" name="Google Shape;34925;p62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6" name="Google Shape;34926;p62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7" name="Google Shape;34927;p62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8" name="Google Shape;34928;p62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9" name="Google Shape;34929;p62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0" name="Google Shape;34930;p62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1" name="Google Shape;34931;p62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2" name="Google Shape;34932;p62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3" name="Google Shape;34933;p62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4" name="Google Shape;34934;p62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5" name="Google Shape;34935;p62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6" name="Google Shape;34936;p62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7" name="Google Shape;34937;p62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8" name="Google Shape;34938;p62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9" name="Google Shape;34939;p62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40" name="Google Shape;34940;p62"/>
          <p:cNvGrpSpPr/>
          <p:nvPr/>
        </p:nvGrpSpPr>
        <p:grpSpPr>
          <a:xfrm>
            <a:off x="3944637" y="3202434"/>
            <a:ext cx="415696" cy="371605"/>
            <a:chOff x="3944637" y="3354834"/>
            <a:chExt cx="415696" cy="371605"/>
          </a:xfrm>
        </p:grpSpPr>
        <p:sp>
          <p:nvSpPr>
            <p:cNvPr id="34941" name="Google Shape;34941;p62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2" name="Google Shape;34942;p62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3" name="Google Shape;34943;p62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4" name="Google Shape;34944;p62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5" name="Google Shape;34945;p62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6" name="Google Shape;34946;p62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7" name="Google Shape;34947;p62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8" name="Google Shape;34948;p62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9" name="Google Shape;34949;p62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0" name="Google Shape;34950;p62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1" name="Google Shape;34951;p62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2" name="Google Shape;34952;p62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3" name="Google Shape;34953;p62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4" name="Google Shape;34954;p62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5" name="Google Shape;34955;p62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6" name="Google Shape;34956;p62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7" name="Google Shape;34957;p62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58" name="Google Shape;34958;p62"/>
          <p:cNvGrpSpPr/>
          <p:nvPr/>
        </p:nvGrpSpPr>
        <p:grpSpPr>
          <a:xfrm>
            <a:off x="1314619" y="3669127"/>
            <a:ext cx="346317" cy="332136"/>
            <a:chOff x="1314619" y="3821527"/>
            <a:chExt cx="346317" cy="332136"/>
          </a:xfrm>
        </p:grpSpPr>
        <p:sp>
          <p:nvSpPr>
            <p:cNvPr id="34959" name="Google Shape;34959;p62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0" name="Google Shape;34960;p62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1" name="Google Shape;34961;p62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2" name="Google Shape;34962;p62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3" name="Google Shape;34963;p62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4" name="Google Shape;34964;p62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5" name="Google Shape;34965;p62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6" name="Google Shape;34966;p62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67" name="Google Shape;34967;p62"/>
          <p:cNvGrpSpPr/>
          <p:nvPr/>
        </p:nvGrpSpPr>
        <p:grpSpPr>
          <a:xfrm>
            <a:off x="1751139" y="3638534"/>
            <a:ext cx="386258" cy="380507"/>
            <a:chOff x="1751139" y="3790934"/>
            <a:chExt cx="386258" cy="380507"/>
          </a:xfrm>
        </p:grpSpPr>
        <p:sp>
          <p:nvSpPr>
            <p:cNvPr id="34968" name="Google Shape;34968;p62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9" name="Google Shape;34969;p62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0" name="Google Shape;34970;p62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1" name="Google Shape;34971;p62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2" name="Google Shape;34972;p62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3" name="Google Shape;34973;p62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4" name="Google Shape;34974;p62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5" name="Google Shape;34975;p62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6" name="Google Shape;34976;p62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7" name="Google Shape;34977;p62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8" name="Google Shape;34978;p62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9" name="Google Shape;34979;p62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0" name="Google Shape;34980;p62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1" name="Google Shape;34981;p62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2" name="Google Shape;34982;p62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3" name="Google Shape;34983;p62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4" name="Google Shape;34984;p62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5" name="Google Shape;34985;p62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86" name="Google Shape;34986;p62"/>
          <p:cNvGrpSpPr/>
          <p:nvPr/>
        </p:nvGrpSpPr>
        <p:grpSpPr>
          <a:xfrm>
            <a:off x="2189681" y="3669206"/>
            <a:ext cx="395607" cy="318928"/>
            <a:chOff x="2189681" y="3821606"/>
            <a:chExt cx="395607" cy="318928"/>
          </a:xfrm>
        </p:grpSpPr>
        <p:sp>
          <p:nvSpPr>
            <p:cNvPr id="34987" name="Google Shape;34987;p62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8" name="Google Shape;34988;p62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9" name="Google Shape;34989;p62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0" name="Google Shape;34990;p62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1" name="Google Shape;34991;p62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2" name="Google Shape;34992;p62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3" name="Google Shape;34993;p62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4" name="Google Shape;34994;p62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5" name="Google Shape;34995;p62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6" name="Google Shape;34996;p62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7" name="Google Shape;34997;p62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8" name="Google Shape;34998;p62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9" name="Google Shape;34999;p62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0" name="Google Shape;35000;p62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1" name="Google Shape;35001;p62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2" name="Google Shape;35002;p62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3" name="Google Shape;35003;p62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4" name="Google Shape;35004;p62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5" name="Google Shape;35005;p62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6" name="Google Shape;35006;p62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7" name="Google Shape;35007;p62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8" name="Google Shape;35008;p62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9" name="Google Shape;35009;p62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0" name="Google Shape;35010;p62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1" name="Google Shape;35011;p62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2" name="Google Shape;35012;p62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3" name="Google Shape;35013;p62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4" name="Google Shape;35014;p62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5" name="Google Shape;35015;p62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6" name="Google Shape;35016;p62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017" name="Google Shape;35017;p62"/>
          <p:cNvSpPr/>
          <p:nvPr/>
        </p:nvSpPr>
        <p:spPr>
          <a:xfrm>
            <a:off x="1288464" y="18876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018" name="Google Shape;35018;p62"/>
          <p:cNvGrpSpPr/>
          <p:nvPr/>
        </p:nvGrpSpPr>
        <p:grpSpPr>
          <a:xfrm>
            <a:off x="1277409" y="1808947"/>
            <a:ext cx="420475" cy="383055"/>
            <a:chOff x="1277409" y="1961347"/>
            <a:chExt cx="420475" cy="383055"/>
          </a:xfrm>
        </p:grpSpPr>
        <p:sp>
          <p:nvSpPr>
            <p:cNvPr id="35019" name="Google Shape;35019;p62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62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62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62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62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62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62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62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62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62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62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62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62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62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62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62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62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62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62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62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62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62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62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62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62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62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62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46" name="Google Shape;35046;p62"/>
          <p:cNvGrpSpPr/>
          <p:nvPr/>
        </p:nvGrpSpPr>
        <p:grpSpPr>
          <a:xfrm>
            <a:off x="2215075" y="2280419"/>
            <a:ext cx="380008" cy="351648"/>
            <a:chOff x="2215075" y="2432819"/>
            <a:chExt cx="380008" cy="351648"/>
          </a:xfrm>
        </p:grpSpPr>
        <p:sp>
          <p:nvSpPr>
            <p:cNvPr id="35047" name="Google Shape;35047;p62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62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62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62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62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62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62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62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62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62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62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62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62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62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62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62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62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62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62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62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62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62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62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62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62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62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62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62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62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62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62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78" name="Google Shape;35078;p62"/>
          <p:cNvGrpSpPr/>
          <p:nvPr/>
        </p:nvGrpSpPr>
        <p:grpSpPr>
          <a:xfrm>
            <a:off x="2661416" y="2269942"/>
            <a:ext cx="344059" cy="340671"/>
            <a:chOff x="2661416" y="2422342"/>
            <a:chExt cx="344059" cy="340671"/>
          </a:xfrm>
        </p:grpSpPr>
        <p:sp>
          <p:nvSpPr>
            <p:cNvPr id="35079" name="Google Shape;35079;p62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62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62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62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62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62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62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62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62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62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62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62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62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92" name="Google Shape;35092;p62"/>
          <p:cNvGrpSpPr/>
          <p:nvPr/>
        </p:nvGrpSpPr>
        <p:grpSpPr>
          <a:xfrm>
            <a:off x="4066510" y="2269942"/>
            <a:ext cx="206876" cy="348470"/>
            <a:chOff x="4066510" y="2422342"/>
            <a:chExt cx="206876" cy="348470"/>
          </a:xfrm>
        </p:grpSpPr>
        <p:sp>
          <p:nvSpPr>
            <p:cNvPr id="35093" name="Google Shape;35093;p62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62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62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62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62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62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62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62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62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62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62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62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105" name="Google Shape;35105;p62"/>
          <p:cNvSpPr/>
          <p:nvPr/>
        </p:nvSpPr>
        <p:spPr>
          <a:xfrm>
            <a:off x="2958206" y="37393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106" name="Google Shape;35106;p62"/>
          <p:cNvGrpSpPr/>
          <p:nvPr/>
        </p:nvGrpSpPr>
        <p:grpSpPr>
          <a:xfrm>
            <a:off x="2617693" y="3664925"/>
            <a:ext cx="420475" cy="326491"/>
            <a:chOff x="2617693" y="3817325"/>
            <a:chExt cx="420475" cy="326491"/>
          </a:xfrm>
        </p:grpSpPr>
        <p:sp>
          <p:nvSpPr>
            <p:cNvPr id="35107" name="Google Shape;35107;p62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62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62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62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62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62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62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62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62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62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62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62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62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62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62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62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62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24" name="Google Shape;35124;p62"/>
          <p:cNvGrpSpPr/>
          <p:nvPr/>
        </p:nvGrpSpPr>
        <p:grpSpPr>
          <a:xfrm>
            <a:off x="3545301" y="2271123"/>
            <a:ext cx="358134" cy="356637"/>
            <a:chOff x="3545301" y="2423523"/>
            <a:chExt cx="358134" cy="356637"/>
          </a:xfrm>
        </p:grpSpPr>
        <p:sp>
          <p:nvSpPr>
            <p:cNvPr id="35125" name="Google Shape;35125;p62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62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62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62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62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62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62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62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62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34" name="Google Shape;35134;p62"/>
          <p:cNvGrpSpPr/>
          <p:nvPr/>
        </p:nvGrpSpPr>
        <p:grpSpPr>
          <a:xfrm>
            <a:off x="5766424" y="4122795"/>
            <a:ext cx="358160" cy="356926"/>
            <a:chOff x="5766424" y="4275195"/>
            <a:chExt cx="358160" cy="356926"/>
          </a:xfrm>
        </p:grpSpPr>
        <p:sp>
          <p:nvSpPr>
            <p:cNvPr id="35135" name="Google Shape;35135;p62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62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62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62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62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62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62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62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62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44" name="Google Shape;35144;p62"/>
          <p:cNvGrpSpPr/>
          <p:nvPr/>
        </p:nvGrpSpPr>
        <p:grpSpPr>
          <a:xfrm>
            <a:off x="3531462" y="3672199"/>
            <a:ext cx="377251" cy="324232"/>
            <a:chOff x="3531462" y="3824599"/>
            <a:chExt cx="377251" cy="324232"/>
          </a:xfrm>
        </p:grpSpPr>
        <p:sp>
          <p:nvSpPr>
            <p:cNvPr id="35145" name="Google Shape;35145;p62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62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62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62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62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62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62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62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62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62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62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56" name="Google Shape;35156;p62"/>
          <p:cNvGrpSpPr/>
          <p:nvPr/>
        </p:nvGrpSpPr>
        <p:grpSpPr>
          <a:xfrm>
            <a:off x="4030586" y="3652846"/>
            <a:ext cx="286523" cy="340566"/>
            <a:chOff x="4030586" y="3805246"/>
            <a:chExt cx="286523" cy="340566"/>
          </a:xfrm>
        </p:grpSpPr>
        <p:sp>
          <p:nvSpPr>
            <p:cNvPr id="35157" name="Google Shape;35157;p62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62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62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62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62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62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62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62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62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62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62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62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62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70" name="Google Shape;35170;p62"/>
          <p:cNvGrpSpPr/>
          <p:nvPr/>
        </p:nvGrpSpPr>
        <p:grpSpPr>
          <a:xfrm>
            <a:off x="2180884" y="2736319"/>
            <a:ext cx="376752" cy="374468"/>
            <a:chOff x="2180884" y="2888719"/>
            <a:chExt cx="376752" cy="374468"/>
          </a:xfrm>
        </p:grpSpPr>
        <p:sp>
          <p:nvSpPr>
            <p:cNvPr id="35171" name="Google Shape;35171;p62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62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62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62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62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62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62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62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62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62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62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62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62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62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85" name="Google Shape;35185;p62"/>
          <p:cNvGrpSpPr/>
          <p:nvPr/>
        </p:nvGrpSpPr>
        <p:grpSpPr>
          <a:xfrm>
            <a:off x="3954432" y="2790599"/>
            <a:ext cx="378249" cy="265909"/>
            <a:chOff x="3954432" y="2942999"/>
            <a:chExt cx="378249" cy="265909"/>
          </a:xfrm>
        </p:grpSpPr>
        <p:sp>
          <p:nvSpPr>
            <p:cNvPr id="35186" name="Google Shape;35186;p62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62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62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62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62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62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62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62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62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95" name="Google Shape;35195;p62"/>
          <p:cNvGrpSpPr/>
          <p:nvPr/>
        </p:nvGrpSpPr>
        <p:grpSpPr>
          <a:xfrm>
            <a:off x="1752137" y="4114208"/>
            <a:ext cx="378512" cy="374756"/>
            <a:chOff x="1752137" y="4266608"/>
            <a:chExt cx="378512" cy="374756"/>
          </a:xfrm>
        </p:grpSpPr>
        <p:sp>
          <p:nvSpPr>
            <p:cNvPr id="35196" name="Google Shape;35196;p62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62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62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62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62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62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62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62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62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62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62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62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62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62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62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62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62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62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62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62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62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17" name="Google Shape;35217;p62"/>
          <p:cNvGrpSpPr/>
          <p:nvPr/>
        </p:nvGrpSpPr>
        <p:grpSpPr>
          <a:xfrm>
            <a:off x="3117788" y="3660146"/>
            <a:ext cx="341065" cy="341065"/>
            <a:chOff x="3117788" y="3812546"/>
            <a:chExt cx="341065" cy="341065"/>
          </a:xfrm>
        </p:grpSpPr>
        <p:sp>
          <p:nvSpPr>
            <p:cNvPr id="35218" name="Google Shape;35218;p62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62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62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62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62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62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24" name="Google Shape;35224;p62"/>
          <p:cNvGrpSpPr/>
          <p:nvPr/>
        </p:nvGrpSpPr>
        <p:grpSpPr>
          <a:xfrm>
            <a:off x="3994400" y="4147532"/>
            <a:ext cx="338281" cy="322657"/>
            <a:chOff x="3994400" y="4299932"/>
            <a:chExt cx="338281" cy="322657"/>
          </a:xfrm>
        </p:grpSpPr>
        <p:sp>
          <p:nvSpPr>
            <p:cNvPr id="35225" name="Google Shape;35225;p62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62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62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62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62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62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62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62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33" name="Google Shape;35233;p62"/>
          <p:cNvSpPr/>
          <p:nvPr/>
        </p:nvSpPr>
        <p:spPr>
          <a:xfrm>
            <a:off x="3700340" y="18132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34" name="Google Shape;35234;p62"/>
          <p:cNvSpPr/>
          <p:nvPr/>
        </p:nvSpPr>
        <p:spPr>
          <a:xfrm>
            <a:off x="3700340" y="18132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235" name="Google Shape;35235;p62"/>
          <p:cNvGrpSpPr/>
          <p:nvPr/>
        </p:nvGrpSpPr>
        <p:grpSpPr>
          <a:xfrm>
            <a:off x="3573426" y="1813228"/>
            <a:ext cx="302358" cy="374993"/>
            <a:chOff x="3573426" y="1965628"/>
            <a:chExt cx="302358" cy="374993"/>
          </a:xfrm>
        </p:grpSpPr>
        <p:sp>
          <p:nvSpPr>
            <p:cNvPr id="35236" name="Google Shape;35236;p62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62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62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62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62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62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62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62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62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62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62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62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62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62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62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62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62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62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62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62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62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62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62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62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62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62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62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62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62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62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62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62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62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62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62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62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62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62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62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62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62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62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62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62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62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62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62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83" name="Google Shape;35283;p62"/>
          <p:cNvGrpSpPr/>
          <p:nvPr/>
        </p:nvGrpSpPr>
        <p:grpSpPr>
          <a:xfrm>
            <a:off x="3513632" y="2756172"/>
            <a:ext cx="355876" cy="331007"/>
            <a:chOff x="3513632" y="2908572"/>
            <a:chExt cx="355876" cy="331007"/>
          </a:xfrm>
        </p:grpSpPr>
        <p:sp>
          <p:nvSpPr>
            <p:cNvPr id="35284" name="Google Shape;35284;p62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62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62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62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62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62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62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62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62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62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62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62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62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62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62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62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00" name="Google Shape;35300;p62"/>
          <p:cNvGrpSpPr/>
          <p:nvPr/>
        </p:nvGrpSpPr>
        <p:grpSpPr>
          <a:xfrm>
            <a:off x="2694083" y="2736030"/>
            <a:ext cx="235762" cy="374756"/>
            <a:chOff x="2694083" y="2888430"/>
            <a:chExt cx="235762" cy="374756"/>
          </a:xfrm>
        </p:grpSpPr>
        <p:sp>
          <p:nvSpPr>
            <p:cNvPr id="35301" name="Google Shape;35301;p62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62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62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62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62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62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62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62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62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10" name="Google Shape;35310;p62"/>
          <p:cNvGrpSpPr/>
          <p:nvPr/>
        </p:nvGrpSpPr>
        <p:grpSpPr>
          <a:xfrm>
            <a:off x="871534" y="4148188"/>
            <a:ext cx="357661" cy="311155"/>
            <a:chOff x="871534" y="4300588"/>
            <a:chExt cx="357661" cy="311155"/>
          </a:xfrm>
        </p:grpSpPr>
        <p:sp>
          <p:nvSpPr>
            <p:cNvPr id="35311" name="Google Shape;35311;p62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62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62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62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62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62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62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62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62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62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62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62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62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62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62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62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62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62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62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62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62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32" name="Google Shape;35332;p62"/>
          <p:cNvGrpSpPr/>
          <p:nvPr/>
        </p:nvGrpSpPr>
        <p:grpSpPr>
          <a:xfrm>
            <a:off x="916019" y="3669206"/>
            <a:ext cx="250100" cy="336785"/>
            <a:chOff x="916019" y="3821606"/>
            <a:chExt cx="250100" cy="336785"/>
          </a:xfrm>
        </p:grpSpPr>
        <p:sp>
          <p:nvSpPr>
            <p:cNvPr id="35333" name="Google Shape;35333;p62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62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62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62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62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62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62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62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62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62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62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62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62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46" name="Google Shape;35346;p62"/>
          <p:cNvGrpSpPr/>
          <p:nvPr/>
        </p:nvGrpSpPr>
        <p:grpSpPr>
          <a:xfrm>
            <a:off x="849686" y="2757170"/>
            <a:ext cx="374730" cy="332504"/>
            <a:chOff x="849686" y="2909570"/>
            <a:chExt cx="374730" cy="332504"/>
          </a:xfrm>
        </p:grpSpPr>
        <p:sp>
          <p:nvSpPr>
            <p:cNvPr id="35347" name="Google Shape;35347;p62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62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62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62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62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62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62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62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62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62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62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58" name="Google Shape;35358;p62"/>
          <p:cNvGrpSpPr/>
          <p:nvPr/>
        </p:nvGrpSpPr>
        <p:grpSpPr>
          <a:xfrm>
            <a:off x="1735567" y="2267841"/>
            <a:ext cx="417718" cy="372866"/>
            <a:chOff x="1735567" y="2420241"/>
            <a:chExt cx="417718" cy="372866"/>
          </a:xfrm>
        </p:grpSpPr>
        <p:sp>
          <p:nvSpPr>
            <p:cNvPr id="35359" name="Google Shape;35359;p62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62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62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62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62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62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62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62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62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62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62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62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71" name="Google Shape;35371;p62"/>
          <p:cNvGrpSpPr/>
          <p:nvPr/>
        </p:nvGrpSpPr>
        <p:grpSpPr>
          <a:xfrm>
            <a:off x="3599318" y="4147190"/>
            <a:ext cx="251098" cy="309028"/>
            <a:chOff x="3599318" y="4299590"/>
            <a:chExt cx="251098" cy="309028"/>
          </a:xfrm>
        </p:grpSpPr>
        <p:sp>
          <p:nvSpPr>
            <p:cNvPr id="35372" name="Google Shape;35372;p62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62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62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62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62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62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78" name="Google Shape;35378;p62"/>
          <p:cNvGrpSpPr/>
          <p:nvPr/>
        </p:nvGrpSpPr>
        <p:grpSpPr>
          <a:xfrm>
            <a:off x="3105998" y="2280840"/>
            <a:ext cx="345818" cy="345056"/>
            <a:chOff x="3105998" y="2433240"/>
            <a:chExt cx="345818" cy="345056"/>
          </a:xfrm>
        </p:grpSpPr>
        <p:sp>
          <p:nvSpPr>
            <p:cNvPr id="35379" name="Google Shape;35379;p62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62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62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62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62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62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62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62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62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62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62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90" name="Google Shape;35390;p62"/>
          <p:cNvGrpSpPr/>
          <p:nvPr/>
        </p:nvGrpSpPr>
        <p:grpSpPr>
          <a:xfrm>
            <a:off x="1737326" y="2748373"/>
            <a:ext cx="374730" cy="350361"/>
            <a:chOff x="1737326" y="2900773"/>
            <a:chExt cx="374730" cy="350361"/>
          </a:xfrm>
        </p:grpSpPr>
        <p:sp>
          <p:nvSpPr>
            <p:cNvPr id="35391" name="Google Shape;35391;p62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62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62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62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62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62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62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62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62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62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62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62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62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62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62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62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62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08" name="Google Shape;35408;p62"/>
          <p:cNvGrpSpPr/>
          <p:nvPr/>
        </p:nvGrpSpPr>
        <p:grpSpPr>
          <a:xfrm>
            <a:off x="4000676" y="1426996"/>
            <a:ext cx="327226" cy="211603"/>
            <a:chOff x="4000676" y="1579396"/>
            <a:chExt cx="327226" cy="211603"/>
          </a:xfrm>
        </p:grpSpPr>
        <p:sp>
          <p:nvSpPr>
            <p:cNvPr id="35409" name="Google Shape;35409;p62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62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62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62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62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62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62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62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62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62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62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62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62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62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62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62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25" name="Google Shape;35425;p62"/>
          <p:cNvGrpSpPr/>
          <p:nvPr/>
        </p:nvGrpSpPr>
        <p:grpSpPr>
          <a:xfrm>
            <a:off x="2635523" y="1363184"/>
            <a:ext cx="371054" cy="336469"/>
            <a:chOff x="2635523" y="1515584"/>
            <a:chExt cx="371054" cy="336469"/>
          </a:xfrm>
        </p:grpSpPr>
        <p:sp>
          <p:nvSpPr>
            <p:cNvPr id="35426" name="Google Shape;35426;p62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62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62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62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62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62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62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33" name="Google Shape;35433;p62"/>
          <p:cNvGrpSpPr/>
          <p:nvPr/>
        </p:nvGrpSpPr>
        <p:grpSpPr>
          <a:xfrm>
            <a:off x="2231907" y="1368331"/>
            <a:ext cx="311627" cy="326569"/>
            <a:chOff x="2231907" y="1520731"/>
            <a:chExt cx="311627" cy="326569"/>
          </a:xfrm>
        </p:grpSpPr>
        <p:sp>
          <p:nvSpPr>
            <p:cNvPr id="35434" name="Google Shape;35434;p62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62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62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62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62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62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62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62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62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62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44" name="Google Shape;35444;p62"/>
          <p:cNvGrpSpPr/>
          <p:nvPr/>
        </p:nvGrpSpPr>
        <p:grpSpPr>
          <a:xfrm>
            <a:off x="1340249" y="4149133"/>
            <a:ext cx="311890" cy="304695"/>
            <a:chOff x="1340249" y="4301533"/>
            <a:chExt cx="311890" cy="304695"/>
          </a:xfrm>
        </p:grpSpPr>
        <p:sp>
          <p:nvSpPr>
            <p:cNvPr id="35445" name="Google Shape;35445;p62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62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62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62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62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62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62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62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62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62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62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62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62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62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59" name="Google Shape;35459;p62"/>
          <p:cNvGrpSpPr/>
          <p:nvPr/>
        </p:nvGrpSpPr>
        <p:grpSpPr>
          <a:xfrm>
            <a:off x="1330690" y="3224624"/>
            <a:ext cx="306874" cy="332268"/>
            <a:chOff x="1330690" y="3377024"/>
            <a:chExt cx="306874" cy="332268"/>
          </a:xfrm>
        </p:grpSpPr>
        <p:sp>
          <p:nvSpPr>
            <p:cNvPr id="35460" name="Google Shape;35460;p62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62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62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62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62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62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62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62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62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62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62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62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62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62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62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62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62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62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62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79" name="Google Shape;35479;p62"/>
          <p:cNvGrpSpPr/>
          <p:nvPr/>
        </p:nvGrpSpPr>
        <p:grpSpPr>
          <a:xfrm>
            <a:off x="2650597" y="3229377"/>
            <a:ext cx="341511" cy="324994"/>
            <a:chOff x="2650597" y="3381777"/>
            <a:chExt cx="341511" cy="324994"/>
          </a:xfrm>
        </p:grpSpPr>
        <p:sp>
          <p:nvSpPr>
            <p:cNvPr id="35480" name="Google Shape;35480;p62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62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62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62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62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62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62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62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62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62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62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62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62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62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62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62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62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62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62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62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62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62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62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62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62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62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62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62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62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62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62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62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62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62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62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15" name="Google Shape;35515;p62"/>
          <p:cNvGrpSpPr/>
          <p:nvPr/>
        </p:nvGrpSpPr>
        <p:grpSpPr>
          <a:xfrm>
            <a:off x="1295502" y="2284962"/>
            <a:ext cx="402645" cy="323917"/>
            <a:chOff x="1295502" y="2437362"/>
            <a:chExt cx="402645" cy="323917"/>
          </a:xfrm>
        </p:grpSpPr>
        <p:sp>
          <p:nvSpPr>
            <p:cNvPr id="35516" name="Google Shape;35516;p62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62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62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62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62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62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62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62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62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62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62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62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62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62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62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62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32" name="Google Shape;35532;p62"/>
          <p:cNvGrpSpPr/>
          <p:nvPr/>
        </p:nvGrpSpPr>
        <p:grpSpPr>
          <a:xfrm>
            <a:off x="882590" y="2285960"/>
            <a:ext cx="337310" cy="337047"/>
            <a:chOff x="882590" y="2438360"/>
            <a:chExt cx="337310" cy="337047"/>
          </a:xfrm>
        </p:grpSpPr>
        <p:sp>
          <p:nvSpPr>
            <p:cNvPr id="35533" name="Google Shape;35533;p62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62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62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62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62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62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62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62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62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62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62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62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62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62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62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62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62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62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62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62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62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62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62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62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57" name="Google Shape;35557;p62"/>
          <p:cNvGrpSpPr/>
          <p:nvPr/>
        </p:nvGrpSpPr>
        <p:grpSpPr>
          <a:xfrm>
            <a:off x="4885060" y="1366388"/>
            <a:ext cx="385786" cy="342588"/>
            <a:chOff x="4885060" y="1518788"/>
            <a:chExt cx="385786" cy="342588"/>
          </a:xfrm>
        </p:grpSpPr>
        <p:sp>
          <p:nvSpPr>
            <p:cNvPr id="35558" name="Google Shape;35558;p62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62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62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62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62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62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62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62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62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62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62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62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62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62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62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62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62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62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62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77" name="Google Shape;35577;p62"/>
          <p:cNvGrpSpPr/>
          <p:nvPr/>
        </p:nvGrpSpPr>
        <p:grpSpPr>
          <a:xfrm>
            <a:off x="5394478" y="1362133"/>
            <a:ext cx="249076" cy="351096"/>
            <a:chOff x="5394478" y="1514533"/>
            <a:chExt cx="249076" cy="351096"/>
          </a:xfrm>
        </p:grpSpPr>
        <p:sp>
          <p:nvSpPr>
            <p:cNvPr id="35578" name="Google Shape;35578;p62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62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62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62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62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62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62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62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62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62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62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62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62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62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62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62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62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62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62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62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98" name="Google Shape;35598;p62"/>
          <p:cNvGrpSpPr/>
          <p:nvPr/>
        </p:nvGrpSpPr>
        <p:grpSpPr>
          <a:xfrm>
            <a:off x="5782259" y="1359612"/>
            <a:ext cx="356138" cy="356138"/>
            <a:chOff x="5782259" y="1512012"/>
            <a:chExt cx="356138" cy="356138"/>
          </a:xfrm>
        </p:grpSpPr>
        <p:sp>
          <p:nvSpPr>
            <p:cNvPr id="35599" name="Google Shape;35599;p62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62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62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62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62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62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62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62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62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62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62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10" name="Google Shape;35610;p62"/>
          <p:cNvGrpSpPr/>
          <p:nvPr/>
        </p:nvGrpSpPr>
        <p:grpSpPr>
          <a:xfrm>
            <a:off x="6229598" y="1365652"/>
            <a:ext cx="343560" cy="343822"/>
            <a:chOff x="6229598" y="1518052"/>
            <a:chExt cx="343560" cy="343822"/>
          </a:xfrm>
        </p:grpSpPr>
        <p:sp>
          <p:nvSpPr>
            <p:cNvPr id="35611" name="Google Shape;35611;p62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62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62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62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62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62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62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62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62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62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62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62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62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62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62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62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62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62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62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30" name="Google Shape;35630;p62"/>
          <p:cNvGrpSpPr/>
          <p:nvPr/>
        </p:nvGrpSpPr>
        <p:grpSpPr>
          <a:xfrm>
            <a:off x="870773" y="3205585"/>
            <a:ext cx="342824" cy="351228"/>
            <a:chOff x="870773" y="3357985"/>
            <a:chExt cx="342824" cy="351228"/>
          </a:xfrm>
        </p:grpSpPr>
        <p:sp>
          <p:nvSpPr>
            <p:cNvPr id="35631" name="Google Shape;35631;p62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62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62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62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62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62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62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62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39" name="Google Shape;35639;p62"/>
          <p:cNvGrpSpPr/>
          <p:nvPr/>
        </p:nvGrpSpPr>
        <p:grpSpPr>
          <a:xfrm>
            <a:off x="2743084" y="4147190"/>
            <a:ext cx="159372" cy="308896"/>
            <a:chOff x="2743084" y="4299590"/>
            <a:chExt cx="159372" cy="308896"/>
          </a:xfrm>
        </p:grpSpPr>
        <p:sp>
          <p:nvSpPr>
            <p:cNvPr id="35640" name="Google Shape;35640;p62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62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62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62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62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62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62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62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62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62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62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62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62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62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62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55" name="Google Shape;35655;p62"/>
          <p:cNvGrpSpPr/>
          <p:nvPr/>
        </p:nvGrpSpPr>
        <p:grpSpPr>
          <a:xfrm>
            <a:off x="1293506" y="2787316"/>
            <a:ext cx="374730" cy="272211"/>
            <a:chOff x="1293506" y="2939716"/>
            <a:chExt cx="374730" cy="272211"/>
          </a:xfrm>
        </p:grpSpPr>
        <p:sp>
          <p:nvSpPr>
            <p:cNvPr id="35656" name="Google Shape;35656;p62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62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62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62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62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62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62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62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62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62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62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62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62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62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62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62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62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62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62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62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62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62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62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62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62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62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62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62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62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62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86" name="Google Shape;35686;p62"/>
          <p:cNvGrpSpPr/>
          <p:nvPr/>
        </p:nvGrpSpPr>
        <p:grpSpPr>
          <a:xfrm>
            <a:off x="6669900" y="1353074"/>
            <a:ext cx="345083" cy="369216"/>
            <a:chOff x="6669900" y="1505474"/>
            <a:chExt cx="345083" cy="369216"/>
          </a:xfrm>
        </p:grpSpPr>
        <p:sp>
          <p:nvSpPr>
            <p:cNvPr id="35687" name="Google Shape;35687;p62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62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62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62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62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62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62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62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62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62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62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62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62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62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62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62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62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62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62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62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62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62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09" name="Google Shape;35709;p62"/>
          <p:cNvGrpSpPr/>
          <p:nvPr/>
        </p:nvGrpSpPr>
        <p:grpSpPr>
          <a:xfrm>
            <a:off x="7117003" y="1365600"/>
            <a:ext cx="333003" cy="344085"/>
            <a:chOff x="7117003" y="1518000"/>
            <a:chExt cx="333003" cy="344085"/>
          </a:xfrm>
        </p:grpSpPr>
        <p:sp>
          <p:nvSpPr>
            <p:cNvPr id="35710" name="Google Shape;35710;p62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62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62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62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62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62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62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62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62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62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62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62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62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62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62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62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62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62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62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62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62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62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62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62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62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62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62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62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62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62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62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62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62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62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62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62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62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62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48" name="Google Shape;35748;p62"/>
          <p:cNvGrpSpPr/>
          <p:nvPr/>
        </p:nvGrpSpPr>
        <p:grpSpPr>
          <a:xfrm>
            <a:off x="2200238" y="4136765"/>
            <a:ext cx="374756" cy="329300"/>
            <a:chOff x="2200238" y="4289165"/>
            <a:chExt cx="374756" cy="329300"/>
          </a:xfrm>
        </p:grpSpPr>
        <p:sp>
          <p:nvSpPr>
            <p:cNvPr id="35749" name="Google Shape;35749;p62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62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62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62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62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62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62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62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62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62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62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62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62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62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62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62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62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62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62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62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62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62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71" name="Google Shape;35771;p62"/>
          <p:cNvGrpSpPr/>
          <p:nvPr/>
        </p:nvGrpSpPr>
        <p:grpSpPr>
          <a:xfrm>
            <a:off x="7556043" y="1347559"/>
            <a:ext cx="337283" cy="380192"/>
            <a:chOff x="7556043" y="1499959"/>
            <a:chExt cx="337283" cy="380192"/>
          </a:xfrm>
        </p:grpSpPr>
        <p:sp>
          <p:nvSpPr>
            <p:cNvPr id="35772" name="Google Shape;35772;p62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62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62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62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62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62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62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62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62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62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62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62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62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62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86" name="Google Shape;35786;p62"/>
          <p:cNvGrpSpPr/>
          <p:nvPr/>
        </p:nvGrpSpPr>
        <p:grpSpPr>
          <a:xfrm>
            <a:off x="7992826" y="1365390"/>
            <a:ext cx="317431" cy="344584"/>
            <a:chOff x="7992826" y="1517790"/>
            <a:chExt cx="317431" cy="344584"/>
          </a:xfrm>
        </p:grpSpPr>
        <p:sp>
          <p:nvSpPr>
            <p:cNvPr id="35787" name="Google Shape;35787;p62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62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62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62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62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62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62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62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62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62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62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62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62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62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62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62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62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04" name="Google Shape;35804;p62"/>
          <p:cNvGrpSpPr/>
          <p:nvPr/>
        </p:nvGrpSpPr>
        <p:grpSpPr>
          <a:xfrm>
            <a:off x="4864446" y="3187807"/>
            <a:ext cx="395607" cy="387414"/>
            <a:chOff x="4864446" y="3340207"/>
            <a:chExt cx="395607" cy="387414"/>
          </a:xfrm>
        </p:grpSpPr>
        <p:sp>
          <p:nvSpPr>
            <p:cNvPr id="35805" name="Google Shape;35805;p62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62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62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62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62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62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62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62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62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62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62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62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62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62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62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62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62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62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62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62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62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62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62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62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62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30" name="Google Shape;35830;p62"/>
          <p:cNvGrpSpPr/>
          <p:nvPr/>
        </p:nvGrpSpPr>
        <p:grpSpPr>
          <a:xfrm>
            <a:off x="3130367" y="4172085"/>
            <a:ext cx="297342" cy="258871"/>
            <a:chOff x="3130367" y="4324485"/>
            <a:chExt cx="297342" cy="258871"/>
          </a:xfrm>
        </p:grpSpPr>
        <p:sp>
          <p:nvSpPr>
            <p:cNvPr id="35831" name="Google Shape;35831;p62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62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62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62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62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62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62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62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62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62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62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62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62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62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62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62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62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62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62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62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62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62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62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54" name="Google Shape;35854;p62"/>
          <p:cNvGrpSpPr/>
          <p:nvPr/>
        </p:nvGrpSpPr>
        <p:grpSpPr>
          <a:xfrm>
            <a:off x="5302988" y="3237439"/>
            <a:ext cx="394609" cy="286523"/>
            <a:chOff x="5302988" y="3389839"/>
            <a:chExt cx="394609" cy="286523"/>
          </a:xfrm>
        </p:grpSpPr>
        <p:sp>
          <p:nvSpPr>
            <p:cNvPr id="35855" name="Google Shape;35855;p62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62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62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62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62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62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62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62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62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62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62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62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62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62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62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62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62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62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62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62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62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62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62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62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62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62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62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62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62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62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62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62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62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888" name="Google Shape;35888;p62"/>
          <p:cNvSpPr/>
          <p:nvPr/>
        </p:nvSpPr>
        <p:spPr>
          <a:xfrm>
            <a:off x="5741031" y="34651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89" name="Google Shape;35889;p62"/>
          <p:cNvGrpSpPr/>
          <p:nvPr/>
        </p:nvGrpSpPr>
        <p:grpSpPr>
          <a:xfrm>
            <a:off x="3060752" y="2751209"/>
            <a:ext cx="390565" cy="359578"/>
            <a:chOff x="3060752" y="2903609"/>
            <a:chExt cx="390565" cy="359578"/>
          </a:xfrm>
        </p:grpSpPr>
        <p:sp>
          <p:nvSpPr>
            <p:cNvPr id="35890" name="Google Shape;35890;p62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62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62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62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62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62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62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62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62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62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62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62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62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62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62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62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62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62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62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62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62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62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62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62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62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62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62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62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62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62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62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62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62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62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24" name="Google Shape;35924;p62"/>
          <p:cNvGrpSpPr/>
          <p:nvPr/>
        </p:nvGrpSpPr>
        <p:grpSpPr>
          <a:xfrm>
            <a:off x="5741031" y="3233657"/>
            <a:ext cx="394609" cy="294585"/>
            <a:chOff x="5741031" y="3386057"/>
            <a:chExt cx="394609" cy="294585"/>
          </a:xfrm>
        </p:grpSpPr>
        <p:sp>
          <p:nvSpPr>
            <p:cNvPr id="35925" name="Google Shape;35925;p62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62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62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62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62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62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62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62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62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62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62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62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62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62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62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62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62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62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62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62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62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62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62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62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62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62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62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62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62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62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955" name="Google Shape;35955;p62"/>
          <p:cNvSpPr/>
          <p:nvPr/>
        </p:nvSpPr>
        <p:spPr>
          <a:xfrm>
            <a:off x="6560317" y="34123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956" name="Google Shape;35956;p62"/>
          <p:cNvGrpSpPr/>
          <p:nvPr/>
        </p:nvGrpSpPr>
        <p:grpSpPr>
          <a:xfrm>
            <a:off x="6179074" y="3216326"/>
            <a:ext cx="394609" cy="328749"/>
            <a:chOff x="6179074" y="3368726"/>
            <a:chExt cx="394609" cy="328749"/>
          </a:xfrm>
        </p:grpSpPr>
        <p:sp>
          <p:nvSpPr>
            <p:cNvPr id="35957" name="Google Shape;35957;p62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62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62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62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62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62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62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62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62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62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62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62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62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62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62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62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62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62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62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62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62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62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62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62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62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62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62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62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62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62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62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62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62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62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62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62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62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62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62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62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62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62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62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62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62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62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62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62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62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62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62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62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62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62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62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62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62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62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62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62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62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62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62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62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62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62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62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62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62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62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62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62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62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62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62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62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62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62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62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62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62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62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62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40" name="Google Shape;36040;p62"/>
          <p:cNvGrpSpPr/>
          <p:nvPr/>
        </p:nvGrpSpPr>
        <p:grpSpPr>
          <a:xfrm>
            <a:off x="7054924" y="3215328"/>
            <a:ext cx="394583" cy="331007"/>
            <a:chOff x="7054924" y="3367728"/>
            <a:chExt cx="394583" cy="331007"/>
          </a:xfrm>
        </p:grpSpPr>
        <p:sp>
          <p:nvSpPr>
            <p:cNvPr id="36041" name="Google Shape;36041;p62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62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62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62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62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62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62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62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62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62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62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62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62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62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62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56" name="Google Shape;36056;p62"/>
          <p:cNvGrpSpPr/>
          <p:nvPr/>
        </p:nvGrpSpPr>
        <p:grpSpPr>
          <a:xfrm>
            <a:off x="7492967" y="3209025"/>
            <a:ext cx="394583" cy="343586"/>
            <a:chOff x="7492967" y="3361425"/>
            <a:chExt cx="394583" cy="343586"/>
          </a:xfrm>
        </p:grpSpPr>
        <p:sp>
          <p:nvSpPr>
            <p:cNvPr id="36057" name="Google Shape;36057;p62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62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62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62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62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62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62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62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62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62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62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62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62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62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62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62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62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62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62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62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62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62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62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80" name="Google Shape;36080;p62"/>
          <p:cNvGrpSpPr/>
          <p:nvPr/>
        </p:nvGrpSpPr>
        <p:grpSpPr>
          <a:xfrm>
            <a:off x="7935527" y="3200754"/>
            <a:ext cx="385287" cy="360156"/>
            <a:chOff x="7935527" y="3353154"/>
            <a:chExt cx="385287" cy="360156"/>
          </a:xfrm>
        </p:grpSpPr>
        <p:sp>
          <p:nvSpPr>
            <p:cNvPr id="36081" name="Google Shape;36081;p62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62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62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62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62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62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62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62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62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62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62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62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93" name="Google Shape;36093;p62"/>
          <p:cNvGrpSpPr/>
          <p:nvPr/>
        </p:nvGrpSpPr>
        <p:grpSpPr>
          <a:xfrm>
            <a:off x="5319821" y="1833842"/>
            <a:ext cx="348103" cy="348103"/>
            <a:chOff x="5319821" y="1986242"/>
            <a:chExt cx="348103" cy="348103"/>
          </a:xfrm>
        </p:grpSpPr>
        <p:sp>
          <p:nvSpPr>
            <p:cNvPr id="36094" name="Google Shape;36094;p62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62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62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62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62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62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62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62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62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62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62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62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62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62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62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62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62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62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62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62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62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62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62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62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62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62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62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62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62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62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62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62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62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62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62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62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62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31" name="Google Shape;36131;p62"/>
          <p:cNvGrpSpPr/>
          <p:nvPr/>
        </p:nvGrpSpPr>
        <p:grpSpPr>
          <a:xfrm>
            <a:off x="5765926" y="1824283"/>
            <a:ext cx="348339" cy="348103"/>
            <a:chOff x="5765926" y="1976683"/>
            <a:chExt cx="348339" cy="348103"/>
          </a:xfrm>
        </p:grpSpPr>
        <p:sp>
          <p:nvSpPr>
            <p:cNvPr id="36132" name="Google Shape;36132;p62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62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62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62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62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62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62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62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62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62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62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62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62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62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46" name="Google Shape;36146;p62"/>
          <p:cNvGrpSpPr/>
          <p:nvPr/>
        </p:nvGrpSpPr>
        <p:grpSpPr>
          <a:xfrm>
            <a:off x="6191390" y="1829089"/>
            <a:ext cx="389068" cy="347787"/>
            <a:chOff x="6191390" y="1981489"/>
            <a:chExt cx="389068" cy="347787"/>
          </a:xfrm>
        </p:grpSpPr>
        <p:sp>
          <p:nvSpPr>
            <p:cNvPr id="36147" name="Google Shape;36147;p62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62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62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62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62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62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62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54" name="Google Shape;36154;p62"/>
          <p:cNvGrpSpPr/>
          <p:nvPr/>
        </p:nvGrpSpPr>
        <p:grpSpPr>
          <a:xfrm>
            <a:off x="6657846" y="1855191"/>
            <a:ext cx="348103" cy="295714"/>
            <a:chOff x="6657846" y="2007591"/>
            <a:chExt cx="348103" cy="295714"/>
          </a:xfrm>
        </p:grpSpPr>
        <p:sp>
          <p:nvSpPr>
            <p:cNvPr id="36155" name="Google Shape;36155;p62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62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62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62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62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62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62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62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62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62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62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62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62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62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62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62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62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62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62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62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62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62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62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62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62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62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81" name="Google Shape;36181;p62"/>
          <p:cNvGrpSpPr/>
          <p:nvPr/>
        </p:nvGrpSpPr>
        <p:grpSpPr>
          <a:xfrm>
            <a:off x="7104188" y="1819504"/>
            <a:ext cx="347341" cy="348103"/>
            <a:chOff x="7104188" y="1971904"/>
            <a:chExt cx="347341" cy="348103"/>
          </a:xfrm>
        </p:grpSpPr>
        <p:sp>
          <p:nvSpPr>
            <p:cNvPr id="36182" name="Google Shape;36182;p62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62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62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62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62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62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62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62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62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62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62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62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62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62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62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62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62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62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62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62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62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62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62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62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62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62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62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62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62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62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12" name="Google Shape;36212;p62"/>
          <p:cNvGrpSpPr/>
          <p:nvPr/>
        </p:nvGrpSpPr>
        <p:grpSpPr>
          <a:xfrm>
            <a:off x="7551264" y="1819504"/>
            <a:ext cx="344321" cy="348155"/>
            <a:chOff x="7551264" y="1971904"/>
            <a:chExt cx="344321" cy="348155"/>
          </a:xfrm>
        </p:grpSpPr>
        <p:sp>
          <p:nvSpPr>
            <p:cNvPr id="36213" name="Google Shape;36213;p62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62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62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62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62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62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62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62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62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62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62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62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62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62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62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62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62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62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62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32" name="Google Shape;36232;p62"/>
          <p:cNvGrpSpPr/>
          <p:nvPr/>
        </p:nvGrpSpPr>
        <p:grpSpPr>
          <a:xfrm>
            <a:off x="7992065" y="1819504"/>
            <a:ext cx="351621" cy="348103"/>
            <a:chOff x="7992065" y="1971904"/>
            <a:chExt cx="351621" cy="348103"/>
          </a:xfrm>
        </p:grpSpPr>
        <p:sp>
          <p:nvSpPr>
            <p:cNvPr id="36233" name="Google Shape;36233;p62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62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62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62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62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62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62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62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62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62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62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62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62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62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62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48" name="Google Shape;36248;p62"/>
          <p:cNvGrpSpPr/>
          <p:nvPr/>
        </p:nvGrpSpPr>
        <p:grpSpPr>
          <a:xfrm>
            <a:off x="4911189" y="3641055"/>
            <a:ext cx="296580" cy="364935"/>
            <a:chOff x="4911189" y="3793455"/>
            <a:chExt cx="296580" cy="364935"/>
          </a:xfrm>
        </p:grpSpPr>
        <p:sp>
          <p:nvSpPr>
            <p:cNvPr id="36249" name="Google Shape;36249;p62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62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62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62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62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62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62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62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62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62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62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62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62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62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62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62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62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62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62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62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69" name="Google Shape;36269;p62"/>
          <p:cNvGrpSpPr/>
          <p:nvPr/>
        </p:nvGrpSpPr>
        <p:grpSpPr>
          <a:xfrm>
            <a:off x="5341433" y="3640871"/>
            <a:ext cx="330272" cy="329117"/>
            <a:chOff x="5341433" y="3793271"/>
            <a:chExt cx="330272" cy="329117"/>
          </a:xfrm>
        </p:grpSpPr>
        <p:sp>
          <p:nvSpPr>
            <p:cNvPr id="36270" name="Google Shape;36270;p62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62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62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62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62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62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62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62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62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62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62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62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62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62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62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62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86" name="Google Shape;36286;p62"/>
          <p:cNvGrpSpPr/>
          <p:nvPr/>
        </p:nvGrpSpPr>
        <p:grpSpPr>
          <a:xfrm>
            <a:off x="5744051" y="3613850"/>
            <a:ext cx="428511" cy="383186"/>
            <a:chOff x="5744051" y="3766250"/>
            <a:chExt cx="428511" cy="383186"/>
          </a:xfrm>
        </p:grpSpPr>
        <p:sp>
          <p:nvSpPr>
            <p:cNvPr id="36287" name="Google Shape;36287;p62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62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62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62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62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62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62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62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62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62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62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62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62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62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62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62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62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04" name="Google Shape;36304;p62"/>
          <p:cNvGrpSpPr/>
          <p:nvPr/>
        </p:nvGrpSpPr>
        <p:grpSpPr>
          <a:xfrm>
            <a:off x="6678697" y="3640924"/>
            <a:ext cx="342824" cy="328985"/>
            <a:chOff x="6678697" y="3793324"/>
            <a:chExt cx="342824" cy="328985"/>
          </a:xfrm>
        </p:grpSpPr>
        <p:sp>
          <p:nvSpPr>
            <p:cNvPr id="36305" name="Google Shape;36305;p62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62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62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62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62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62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62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62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13" name="Google Shape;36313;p62"/>
          <p:cNvGrpSpPr/>
          <p:nvPr/>
        </p:nvGrpSpPr>
        <p:grpSpPr>
          <a:xfrm>
            <a:off x="7101903" y="3609622"/>
            <a:ext cx="398627" cy="392088"/>
            <a:chOff x="7101903" y="3762022"/>
            <a:chExt cx="398627" cy="392088"/>
          </a:xfrm>
        </p:grpSpPr>
        <p:sp>
          <p:nvSpPr>
            <p:cNvPr id="36314" name="Google Shape;36314;p62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62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62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62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62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62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62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62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62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62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62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62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62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62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62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62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62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62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62"/>
          <p:cNvGrpSpPr/>
          <p:nvPr/>
        </p:nvGrpSpPr>
        <p:grpSpPr>
          <a:xfrm>
            <a:off x="7541469" y="3641055"/>
            <a:ext cx="407897" cy="328985"/>
            <a:chOff x="7541469" y="3793455"/>
            <a:chExt cx="407897" cy="328985"/>
          </a:xfrm>
        </p:grpSpPr>
        <p:sp>
          <p:nvSpPr>
            <p:cNvPr id="36333" name="Google Shape;36333;p62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62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62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62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62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62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62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62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62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62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62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62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62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62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62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62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62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62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62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62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62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62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62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62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62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62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62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62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62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62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63" name="Google Shape;36363;p62"/>
          <p:cNvGrpSpPr/>
          <p:nvPr/>
        </p:nvGrpSpPr>
        <p:grpSpPr>
          <a:xfrm>
            <a:off x="5310288" y="2803912"/>
            <a:ext cx="432292" cy="264412"/>
            <a:chOff x="5310288" y="2956312"/>
            <a:chExt cx="432292" cy="264412"/>
          </a:xfrm>
        </p:grpSpPr>
        <p:sp>
          <p:nvSpPr>
            <p:cNvPr id="36364" name="Google Shape;36364;p62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62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62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62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62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62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62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62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62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62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62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62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62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62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62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62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62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62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62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62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62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62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62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62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62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62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62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91" name="Google Shape;36391;p62"/>
          <p:cNvGrpSpPr/>
          <p:nvPr/>
        </p:nvGrpSpPr>
        <p:grpSpPr>
          <a:xfrm>
            <a:off x="4879047" y="2279920"/>
            <a:ext cx="398075" cy="340303"/>
            <a:chOff x="4879047" y="2432320"/>
            <a:chExt cx="398075" cy="340303"/>
          </a:xfrm>
        </p:grpSpPr>
        <p:sp>
          <p:nvSpPr>
            <p:cNvPr id="36392" name="Google Shape;36392;p62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62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62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62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62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62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62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62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62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62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62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62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62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62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62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62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62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62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62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62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62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62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62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62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62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62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18" name="Google Shape;36418;p62"/>
          <p:cNvGrpSpPr/>
          <p:nvPr/>
        </p:nvGrpSpPr>
        <p:grpSpPr>
          <a:xfrm>
            <a:off x="5388701" y="2241423"/>
            <a:ext cx="280982" cy="395896"/>
            <a:chOff x="5388701" y="2393823"/>
            <a:chExt cx="280982" cy="395896"/>
          </a:xfrm>
        </p:grpSpPr>
        <p:sp>
          <p:nvSpPr>
            <p:cNvPr id="36419" name="Google Shape;36419;p62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62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62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62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62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62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62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62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62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62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62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62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62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62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62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62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62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62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62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62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62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62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62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62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62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62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62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62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62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62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49" name="Google Shape;36449;p62"/>
          <p:cNvGrpSpPr/>
          <p:nvPr/>
        </p:nvGrpSpPr>
        <p:grpSpPr>
          <a:xfrm>
            <a:off x="5743289" y="2286722"/>
            <a:ext cx="444871" cy="316407"/>
            <a:chOff x="5743289" y="2439122"/>
            <a:chExt cx="444871" cy="316407"/>
          </a:xfrm>
        </p:grpSpPr>
        <p:sp>
          <p:nvSpPr>
            <p:cNvPr id="36450" name="Google Shape;36450;p62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62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62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62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62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62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62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62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62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62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62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62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62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62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62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62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62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62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62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62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62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62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62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62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62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62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62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62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62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79" name="Google Shape;36479;p62"/>
          <p:cNvGrpSpPr/>
          <p:nvPr/>
        </p:nvGrpSpPr>
        <p:grpSpPr>
          <a:xfrm>
            <a:off x="6230360" y="2280183"/>
            <a:ext cx="351359" cy="363412"/>
            <a:chOff x="6230360" y="2432583"/>
            <a:chExt cx="351359" cy="363412"/>
          </a:xfrm>
        </p:grpSpPr>
        <p:sp>
          <p:nvSpPr>
            <p:cNvPr id="36480" name="Google Shape;36480;p62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62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62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62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62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62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62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62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62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62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62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62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62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62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62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62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62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62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62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62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62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01" name="Google Shape;36501;p62"/>
          <p:cNvGrpSpPr/>
          <p:nvPr/>
        </p:nvGrpSpPr>
        <p:grpSpPr>
          <a:xfrm>
            <a:off x="6633976" y="2307152"/>
            <a:ext cx="387781" cy="286680"/>
            <a:chOff x="6633976" y="2459552"/>
            <a:chExt cx="387781" cy="286680"/>
          </a:xfrm>
        </p:grpSpPr>
        <p:sp>
          <p:nvSpPr>
            <p:cNvPr id="36502" name="Google Shape;36502;p62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62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62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62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62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62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62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09" name="Google Shape;36509;p62"/>
          <p:cNvGrpSpPr/>
          <p:nvPr/>
        </p:nvGrpSpPr>
        <p:grpSpPr>
          <a:xfrm>
            <a:off x="7091110" y="2276165"/>
            <a:ext cx="376989" cy="348864"/>
            <a:chOff x="7091110" y="2428565"/>
            <a:chExt cx="376989" cy="348864"/>
          </a:xfrm>
        </p:grpSpPr>
        <p:sp>
          <p:nvSpPr>
            <p:cNvPr id="36510" name="Google Shape;36510;p62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62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62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62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62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62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62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62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62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62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62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62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62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62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62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62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62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62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62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62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62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62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62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62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62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62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62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62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62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62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62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41" name="Google Shape;36541;p62"/>
          <p:cNvGrpSpPr/>
          <p:nvPr/>
        </p:nvGrpSpPr>
        <p:grpSpPr>
          <a:xfrm>
            <a:off x="7536427" y="2262825"/>
            <a:ext cx="369715" cy="375492"/>
            <a:chOff x="7536427" y="2415225"/>
            <a:chExt cx="369715" cy="375492"/>
          </a:xfrm>
        </p:grpSpPr>
        <p:sp>
          <p:nvSpPr>
            <p:cNvPr id="36542" name="Google Shape;36542;p62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62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62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62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62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62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62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62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62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62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62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62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62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62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62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62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62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62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62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62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62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62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62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62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62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62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62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62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62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62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62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62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62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62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62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62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62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62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80" name="Google Shape;36580;p62"/>
          <p:cNvGrpSpPr/>
          <p:nvPr/>
        </p:nvGrpSpPr>
        <p:grpSpPr>
          <a:xfrm>
            <a:off x="7980773" y="2276402"/>
            <a:ext cx="353381" cy="358160"/>
            <a:chOff x="7980773" y="2428802"/>
            <a:chExt cx="353381" cy="358160"/>
          </a:xfrm>
        </p:grpSpPr>
        <p:sp>
          <p:nvSpPr>
            <p:cNvPr id="36581" name="Google Shape;36581;p62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62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62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62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62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62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62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62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62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62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62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62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62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62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62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62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62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62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62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62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62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62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62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62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62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62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62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62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62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62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11" name="Google Shape;36611;p62"/>
          <p:cNvGrpSpPr/>
          <p:nvPr/>
        </p:nvGrpSpPr>
        <p:grpSpPr>
          <a:xfrm>
            <a:off x="4886058" y="4138840"/>
            <a:ext cx="346343" cy="343953"/>
            <a:chOff x="4886058" y="4291240"/>
            <a:chExt cx="346343" cy="343953"/>
          </a:xfrm>
        </p:grpSpPr>
        <p:sp>
          <p:nvSpPr>
            <p:cNvPr id="36612" name="Google Shape;36612;p62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62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62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62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62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62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62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62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62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62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62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62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62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25" name="Google Shape;36625;p62"/>
          <p:cNvGrpSpPr/>
          <p:nvPr/>
        </p:nvGrpSpPr>
        <p:grpSpPr>
          <a:xfrm>
            <a:off x="5344216" y="4138656"/>
            <a:ext cx="304616" cy="343560"/>
            <a:chOff x="5344216" y="4291056"/>
            <a:chExt cx="304616" cy="343560"/>
          </a:xfrm>
        </p:grpSpPr>
        <p:sp>
          <p:nvSpPr>
            <p:cNvPr id="36626" name="Google Shape;36626;p62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62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62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62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62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62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62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62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62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62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62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37" name="Google Shape;36637;p62"/>
          <p:cNvGrpSpPr/>
          <p:nvPr/>
        </p:nvGrpSpPr>
        <p:grpSpPr>
          <a:xfrm>
            <a:off x="6279999" y="4112022"/>
            <a:ext cx="204093" cy="343743"/>
            <a:chOff x="6271562" y="4290872"/>
            <a:chExt cx="204093" cy="343743"/>
          </a:xfrm>
        </p:grpSpPr>
        <p:sp>
          <p:nvSpPr>
            <p:cNvPr id="36638" name="Google Shape;36638;p62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62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62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62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62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62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62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62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62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62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62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62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50" name="Google Shape;36650;p62"/>
          <p:cNvGrpSpPr/>
          <p:nvPr/>
        </p:nvGrpSpPr>
        <p:grpSpPr>
          <a:xfrm>
            <a:off x="6639491" y="4176838"/>
            <a:ext cx="344085" cy="267195"/>
            <a:chOff x="6639491" y="4329238"/>
            <a:chExt cx="344085" cy="267195"/>
          </a:xfrm>
        </p:grpSpPr>
        <p:sp>
          <p:nvSpPr>
            <p:cNvPr id="36651" name="Google Shape;36651;p62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62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62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62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62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62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62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62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62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62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62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62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62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62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62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62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62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62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69" name="Google Shape;36669;p62"/>
          <p:cNvGrpSpPr/>
          <p:nvPr/>
        </p:nvGrpSpPr>
        <p:grpSpPr>
          <a:xfrm>
            <a:off x="7133336" y="4138656"/>
            <a:ext cx="232979" cy="343560"/>
            <a:chOff x="7133336" y="4291056"/>
            <a:chExt cx="232979" cy="343560"/>
          </a:xfrm>
        </p:grpSpPr>
        <p:sp>
          <p:nvSpPr>
            <p:cNvPr id="36670" name="Google Shape;36670;p62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62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62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62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62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62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62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62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62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62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62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62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62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62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62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62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62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87" name="Google Shape;36687;p62"/>
          <p:cNvGrpSpPr/>
          <p:nvPr/>
        </p:nvGrpSpPr>
        <p:grpSpPr>
          <a:xfrm>
            <a:off x="7571379" y="4138656"/>
            <a:ext cx="232979" cy="343560"/>
            <a:chOff x="7571379" y="4291056"/>
            <a:chExt cx="232979" cy="343560"/>
          </a:xfrm>
        </p:grpSpPr>
        <p:sp>
          <p:nvSpPr>
            <p:cNvPr id="36688" name="Google Shape;36688;p62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62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62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62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62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62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62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62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62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62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62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62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62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62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62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62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04" name="Google Shape;36704;p62"/>
          <p:cNvGrpSpPr/>
          <p:nvPr/>
        </p:nvGrpSpPr>
        <p:grpSpPr>
          <a:xfrm>
            <a:off x="6666381" y="3195475"/>
            <a:ext cx="295819" cy="370712"/>
            <a:chOff x="6666381" y="3347875"/>
            <a:chExt cx="295819" cy="370712"/>
          </a:xfrm>
        </p:grpSpPr>
        <p:sp>
          <p:nvSpPr>
            <p:cNvPr id="36705" name="Google Shape;36705;p62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62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62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62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62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62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62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62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62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62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62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62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62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62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62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62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62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62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62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62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62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62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62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62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62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62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62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62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62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62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62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62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62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62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62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62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62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62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62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62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45" name="Google Shape;36745;p62"/>
          <p:cNvGrpSpPr/>
          <p:nvPr/>
        </p:nvGrpSpPr>
        <p:grpSpPr>
          <a:xfrm>
            <a:off x="4877760" y="2735059"/>
            <a:ext cx="389567" cy="390329"/>
            <a:chOff x="4877760" y="2887459"/>
            <a:chExt cx="389567" cy="390329"/>
          </a:xfrm>
        </p:grpSpPr>
        <p:sp>
          <p:nvSpPr>
            <p:cNvPr id="36746" name="Google Shape;36746;p62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62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62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62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62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62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62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62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62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62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62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62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62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62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62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62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62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62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62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62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62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62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62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62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62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62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62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62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62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62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62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62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62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62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62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62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62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62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62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62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62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62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62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62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790" name="Google Shape;36790;p62"/>
          <p:cNvSpPr/>
          <p:nvPr/>
        </p:nvSpPr>
        <p:spPr>
          <a:xfrm>
            <a:off x="5911170" y="27352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1" name="Google Shape;36791;p62"/>
          <p:cNvSpPr/>
          <p:nvPr/>
        </p:nvSpPr>
        <p:spPr>
          <a:xfrm>
            <a:off x="5911170" y="27352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2" name="Google Shape;36792;p62"/>
          <p:cNvSpPr/>
          <p:nvPr/>
        </p:nvSpPr>
        <p:spPr>
          <a:xfrm>
            <a:off x="5798094" y="29929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3" name="Google Shape;36793;p62"/>
          <p:cNvSpPr/>
          <p:nvPr/>
        </p:nvSpPr>
        <p:spPr>
          <a:xfrm>
            <a:off x="5797831" y="29931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4" name="Google Shape;36794;p62"/>
          <p:cNvSpPr/>
          <p:nvPr/>
        </p:nvSpPr>
        <p:spPr>
          <a:xfrm>
            <a:off x="5779239" y="30765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795" name="Google Shape;36795;p62"/>
          <p:cNvGrpSpPr/>
          <p:nvPr/>
        </p:nvGrpSpPr>
        <p:grpSpPr>
          <a:xfrm>
            <a:off x="5779239" y="2735295"/>
            <a:ext cx="314411" cy="389830"/>
            <a:chOff x="5779239" y="2887695"/>
            <a:chExt cx="314411" cy="389830"/>
          </a:xfrm>
        </p:grpSpPr>
        <p:sp>
          <p:nvSpPr>
            <p:cNvPr id="36796" name="Google Shape;36796;p62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62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62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62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62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62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62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62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62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62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62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62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62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62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62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62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62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62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62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62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62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62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62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62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62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62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62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62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62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62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62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62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62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62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62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62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62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62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62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62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62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62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62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62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40" name="Google Shape;36840;p62"/>
          <p:cNvGrpSpPr/>
          <p:nvPr/>
        </p:nvGrpSpPr>
        <p:grpSpPr>
          <a:xfrm>
            <a:off x="6190130" y="2788577"/>
            <a:ext cx="389830" cy="283004"/>
            <a:chOff x="6190130" y="2940977"/>
            <a:chExt cx="389830" cy="283004"/>
          </a:xfrm>
        </p:grpSpPr>
        <p:sp>
          <p:nvSpPr>
            <p:cNvPr id="36841" name="Google Shape;36841;p62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62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62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62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62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62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62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62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62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62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62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62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62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62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62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62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62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62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62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62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62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62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62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62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62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62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62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62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62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62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71" name="Google Shape;36871;p62"/>
          <p:cNvGrpSpPr/>
          <p:nvPr/>
        </p:nvGrpSpPr>
        <p:grpSpPr>
          <a:xfrm>
            <a:off x="6633976" y="2747874"/>
            <a:ext cx="389803" cy="364673"/>
            <a:chOff x="6633976" y="2900274"/>
            <a:chExt cx="389803" cy="364673"/>
          </a:xfrm>
        </p:grpSpPr>
        <p:sp>
          <p:nvSpPr>
            <p:cNvPr id="36872" name="Google Shape;36872;p62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62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62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62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62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62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62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62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62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62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62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62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62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62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62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62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62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89" name="Google Shape;36889;p62"/>
          <p:cNvGrpSpPr/>
          <p:nvPr/>
        </p:nvGrpSpPr>
        <p:grpSpPr>
          <a:xfrm>
            <a:off x="7517835" y="2733037"/>
            <a:ext cx="364935" cy="382529"/>
            <a:chOff x="7517835" y="2885437"/>
            <a:chExt cx="364935" cy="382529"/>
          </a:xfrm>
        </p:grpSpPr>
        <p:sp>
          <p:nvSpPr>
            <p:cNvPr id="36890" name="Google Shape;36890;p62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62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62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62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62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62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62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62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62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62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62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62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62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62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62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62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62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62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62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62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62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62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62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62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62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62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62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62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62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62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62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62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62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62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62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62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62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27" name="Google Shape;36927;p62"/>
          <p:cNvGrpSpPr/>
          <p:nvPr/>
        </p:nvGrpSpPr>
        <p:grpSpPr>
          <a:xfrm>
            <a:off x="7087591" y="2734744"/>
            <a:ext cx="358160" cy="385602"/>
            <a:chOff x="7087591" y="2887144"/>
            <a:chExt cx="358160" cy="385602"/>
          </a:xfrm>
        </p:grpSpPr>
        <p:sp>
          <p:nvSpPr>
            <p:cNvPr id="36928" name="Google Shape;36928;p62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62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62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62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62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62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62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62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62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62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62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62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62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62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62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62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62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62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62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47" name="Google Shape;36947;p62"/>
          <p:cNvGrpSpPr/>
          <p:nvPr/>
        </p:nvGrpSpPr>
        <p:grpSpPr>
          <a:xfrm>
            <a:off x="7951362" y="2733037"/>
            <a:ext cx="382529" cy="382529"/>
            <a:chOff x="7951362" y="2885437"/>
            <a:chExt cx="382529" cy="382529"/>
          </a:xfrm>
        </p:grpSpPr>
        <p:sp>
          <p:nvSpPr>
            <p:cNvPr id="36948" name="Google Shape;36948;p62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62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62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62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62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62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62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62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62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62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62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62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62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62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62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62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62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62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62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62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62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62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62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62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62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62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62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62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62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62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62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62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62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62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62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62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62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62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62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62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62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62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62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62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62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62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62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62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62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97" name="Google Shape;36997;p62"/>
          <p:cNvGrpSpPr/>
          <p:nvPr/>
        </p:nvGrpSpPr>
        <p:grpSpPr>
          <a:xfrm>
            <a:off x="8054406" y="3662089"/>
            <a:ext cx="276964" cy="336601"/>
            <a:chOff x="8054406" y="3814489"/>
            <a:chExt cx="276964" cy="336601"/>
          </a:xfrm>
        </p:grpSpPr>
        <p:sp>
          <p:nvSpPr>
            <p:cNvPr id="36998" name="Google Shape;36998;p62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62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62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62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62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62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62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62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62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07" name="Google Shape;37007;p62"/>
          <p:cNvGrpSpPr/>
          <p:nvPr/>
        </p:nvGrpSpPr>
        <p:grpSpPr>
          <a:xfrm>
            <a:off x="7936787" y="4142674"/>
            <a:ext cx="378249" cy="335524"/>
            <a:chOff x="7936787" y="4295074"/>
            <a:chExt cx="378249" cy="335524"/>
          </a:xfrm>
        </p:grpSpPr>
        <p:sp>
          <p:nvSpPr>
            <p:cNvPr id="37008" name="Google Shape;37008;p62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62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62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62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62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62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62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62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62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62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62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62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62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62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62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62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24" name="Google Shape;37024;p62"/>
          <p:cNvGrpSpPr/>
          <p:nvPr/>
        </p:nvGrpSpPr>
        <p:grpSpPr>
          <a:xfrm>
            <a:off x="4886058" y="1813490"/>
            <a:ext cx="388569" cy="388307"/>
            <a:chOff x="4886058" y="1965890"/>
            <a:chExt cx="388569" cy="388307"/>
          </a:xfrm>
        </p:grpSpPr>
        <p:sp>
          <p:nvSpPr>
            <p:cNvPr id="37025" name="Google Shape;37025;p62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62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62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62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62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62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62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62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62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62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62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036" name="Google Shape;37036;p62"/>
          <p:cNvSpPr txBox="1"/>
          <p:nvPr/>
        </p:nvSpPr>
        <p:spPr>
          <a:xfrm>
            <a:off x="849675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Business Icons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37037" name="Google Shape;37037;p62"/>
          <p:cNvSpPr txBox="1"/>
          <p:nvPr/>
        </p:nvSpPr>
        <p:spPr>
          <a:xfrm>
            <a:off x="4858400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Teamwork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34"/>
          <p:cNvSpPr txBox="1">
            <a:spLocks noGrp="1"/>
          </p:cNvSpPr>
          <p:nvPr>
            <p:ph type="title"/>
          </p:nvPr>
        </p:nvSpPr>
        <p:spPr>
          <a:xfrm>
            <a:off x="730050" y="1575725"/>
            <a:ext cx="4480200" cy="173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/>
              <a:t>Whoa!</a:t>
            </a:r>
            <a:endParaRPr sz="8000" dirty="0"/>
          </a:p>
        </p:txBody>
      </p:sp>
      <p:sp>
        <p:nvSpPr>
          <p:cNvPr id="565" name="Google Shape;565;p34"/>
          <p:cNvSpPr txBox="1">
            <a:spLocks noGrp="1"/>
          </p:cNvSpPr>
          <p:nvPr>
            <p:ph type="subTitle" idx="1"/>
          </p:nvPr>
        </p:nvSpPr>
        <p:spPr>
          <a:xfrm>
            <a:off x="812941" y="3101802"/>
            <a:ext cx="5667693" cy="8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" dirty="0"/>
              <a:t>This can be the part of the </a:t>
            </a:r>
            <a:r>
              <a:rPr lang="en" dirty="0"/>
              <a:t>presentation part of the presentation where you introduce </a:t>
            </a:r>
            <a:r>
              <a:rPr lang="en" dirty="0" smtClean="0"/>
              <a:t>yourself</a:t>
            </a:r>
            <a:r>
              <a:rPr lang="en" dirty="0"/>
              <a:t> part of the presentation where you introduce </a:t>
            </a:r>
            <a:r>
              <a:rPr lang="en" dirty="0" smtClean="0"/>
              <a:t>yourself</a:t>
            </a:r>
            <a:r>
              <a:rPr lang="en" dirty="0"/>
              <a:t> part of the presentation where you introduce yourself</a:t>
            </a:r>
            <a:r>
              <a:rPr lang="en" dirty="0" smtClean="0"/>
              <a:t> </a:t>
            </a:r>
            <a:r>
              <a:rPr lang="en" dirty="0"/>
              <a:t>where you introduce yourself, write your email...</a:t>
            </a:r>
            <a:endParaRPr dirty="0"/>
          </a:p>
        </p:txBody>
      </p:sp>
      <p:grpSp>
        <p:nvGrpSpPr>
          <p:cNvPr id="29" name="Grupo 28"/>
          <p:cNvGrpSpPr/>
          <p:nvPr/>
        </p:nvGrpSpPr>
        <p:grpSpPr>
          <a:xfrm>
            <a:off x="320470" y="4318168"/>
            <a:ext cx="4422251" cy="825332"/>
            <a:chOff x="894816" y="3662563"/>
            <a:chExt cx="7354056" cy="1372500"/>
          </a:xfrm>
        </p:grpSpPr>
        <p:pic>
          <p:nvPicPr>
            <p:cNvPr id="30" name="Imagen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4816" y="3662563"/>
              <a:ext cx="1822500" cy="1372500"/>
            </a:xfrm>
            <a:prstGeom prst="rect">
              <a:avLst/>
            </a:prstGeom>
          </p:spPr>
        </p:pic>
        <p:pic>
          <p:nvPicPr>
            <p:cNvPr id="31" name="Imagen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77705" y="3662563"/>
              <a:ext cx="1822500" cy="1372500"/>
            </a:xfrm>
            <a:prstGeom prst="rect">
              <a:avLst/>
            </a:prstGeom>
          </p:spPr>
        </p:pic>
        <p:pic>
          <p:nvPicPr>
            <p:cNvPr id="32" name="Imagen 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594" y="3662563"/>
              <a:ext cx="1822500" cy="1372500"/>
            </a:xfrm>
            <a:prstGeom prst="rect">
              <a:avLst/>
            </a:prstGeom>
          </p:spPr>
        </p:pic>
        <p:pic>
          <p:nvPicPr>
            <p:cNvPr id="33" name="Imagen 3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29950" y="3662563"/>
              <a:ext cx="1822500" cy="1372500"/>
            </a:xfrm>
            <a:prstGeom prst="rect">
              <a:avLst/>
            </a:prstGeom>
          </p:spPr>
        </p:pic>
        <p:pic>
          <p:nvPicPr>
            <p:cNvPr id="34" name="Imagen 3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26372" y="3662563"/>
              <a:ext cx="1822500" cy="1372500"/>
            </a:xfrm>
            <a:prstGeom prst="rect">
              <a:avLst/>
            </a:prstGeom>
          </p:spPr>
        </p:pic>
      </p:grpSp>
      <p:grpSp>
        <p:nvGrpSpPr>
          <p:cNvPr id="35" name="Grupo 34"/>
          <p:cNvGrpSpPr/>
          <p:nvPr/>
        </p:nvGrpSpPr>
        <p:grpSpPr>
          <a:xfrm>
            <a:off x="4470230" y="4296536"/>
            <a:ext cx="4422251" cy="825332"/>
            <a:chOff x="894816" y="3662563"/>
            <a:chExt cx="7354056" cy="1372500"/>
          </a:xfrm>
        </p:grpSpPr>
        <p:pic>
          <p:nvPicPr>
            <p:cNvPr id="36" name="Imagen 3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4816" y="3662563"/>
              <a:ext cx="1822500" cy="1372500"/>
            </a:xfrm>
            <a:prstGeom prst="rect">
              <a:avLst/>
            </a:prstGeom>
          </p:spPr>
        </p:pic>
        <p:pic>
          <p:nvPicPr>
            <p:cNvPr id="37" name="Imagen 3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77705" y="3662563"/>
              <a:ext cx="1822500" cy="1372500"/>
            </a:xfrm>
            <a:prstGeom prst="rect">
              <a:avLst/>
            </a:prstGeom>
          </p:spPr>
        </p:pic>
        <p:pic>
          <p:nvPicPr>
            <p:cNvPr id="38" name="Imagen 3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594" y="3662563"/>
              <a:ext cx="1822500" cy="1372500"/>
            </a:xfrm>
            <a:prstGeom prst="rect">
              <a:avLst/>
            </a:prstGeom>
          </p:spPr>
        </p:pic>
        <p:pic>
          <p:nvPicPr>
            <p:cNvPr id="39" name="Imagen 3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29950" y="3662563"/>
              <a:ext cx="1822500" cy="1372500"/>
            </a:xfrm>
            <a:prstGeom prst="rect">
              <a:avLst/>
            </a:prstGeom>
          </p:spPr>
        </p:pic>
        <p:pic>
          <p:nvPicPr>
            <p:cNvPr id="40" name="Imagen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26372" y="3662563"/>
              <a:ext cx="1822500" cy="1372500"/>
            </a:xfrm>
            <a:prstGeom prst="rect">
              <a:avLst/>
            </a:prstGeom>
          </p:spPr>
        </p:pic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67274">
            <a:off x="5195236" y="1159908"/>
            <a:ext cx="2325707" cy="1680511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237298" y="355566"/>
            <a:ext cx="7704000" cy="707400"/>
          </a:xfrm>
        </p:spPr>
        <p:txBody>
          <a:bodyPr/>
          <a:lstStyle/>
          <a:p>
            <a:r>
              <a:rPr lang="en-US" dirty="0">
                <a:solidFill>
                  <a:srgbClr val="EB5D07"/>
                </a:solidFill>
              </a:rPr>
              <a:t>Infographic Style</a:t>
            </a:r>
            <a:br>
              <a:rPr lang="en-US" dirty="0">
                <a:solidFill>
                  <a:srgbClr val="EB5D07"/>
                </a:solidFill>
              </a:rPr>
            </a:br>
            <a:endParaRPr lang="es-AR" dirty="0"/>
          </a:p>
        </p:txBody>
      </p:sp>
      <p:grpSp>
        <p:nvGrpSpPr>
          <p:cNvPr id="6" name="그룹 6">
            <a:extLst>
              <a:ext uri="{FF2B5EF4-FFF2-40B4-BE49-F238E27FC236}">
                <a16:creationId xmlns="" xmlns:a16="http://schemas.microsoft.com/office/drawing/2014/main" id="{279CF00F-685B-4FB1-ACF8-10DD5724DB02}"/>
              </a:ext>
            </a:extLst>
          </p:cNvPr>
          <p:cNvGrpSpPr/>
          <p:nvPr/>
        </p:nvGrpSpPr>
        <p:grpSpPr>
          <a:xfrm>
            <a:off x="6240581" y="3773089"/>
            <a:ext cx="2479511" cy="827035"/>
            <a:chOff x="467543" y="1705433"/>
            <a:chExt cx="2360724" cy="1102713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6D8F60CE-4B6F-4412-9BE7-8EB2099638ED}"/>
                </a:ext>
              </a:extLst>
            </p:cNvPr>
            <p:cNvSpPr txBox="1"/>
            <p:nvPr/>
          </p:nvSpPr>
          <p:spPr>
            <a:xfrm>
              <a:off x="467543" y="1705433"/>
              <a:ext cx="236072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36E076D8-06A6-42E4-A691-0ECD28F95591}"/>
                </a:ext>
              </a:extLst>
            </p:cNvPr>
            <p:cNvSpPr txBox="1"/>
            <p:nvPr/>
          </p:nvSpPr>
          <p:spPr>
            <a:xfrm>
              <a:off x="477068" y="1946372"/>
              <a:ext cx="23511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그룹 22">
            <a:extLst>
              <a:ext uri="{FF2B5EF4-FFF2-40B4-BE49-F238E27FC236}">
                <a16:creationId xmlns="" xmlns:a16="http://schemas.microsoft.com/office/drawing/2014/main" id="{52D4F139-9E35-4EBC-BF87-824FE01FBFE1}"/>
              </a:ext>
            </a:extLst>
          </p:cNvPr>
          <p:cNvGrpSpPr/>
          <p:nvPr/>
        </p:nvGrpSpPr>
        <p:grpSpPr>
          <a:xfrm>
            <a:off x="748222" y="3773089"/>
            <a:ext cx="2479511" cy="827035"/>
            <a:chOff x="467543" y="5050667"/>
            <a:chExt cx="2360724" cy="1102713"/>
          </a:xfrm>
        </p:grpSpPr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092F6902-BCDC-47DC-9CBE-C52AD4B0A161}"/>
                </a:ext>
              </a:extLst>
            </p:cNvPr>
            <p:cNvSpPr txBox="1"/>
            <p:nvPr/>
          </p:nvSpPr>
          <p:spPr>
            <a:xfrm>
              <a:off x="467543" y="5050667"/>
              <a:ext cx="236072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17ADB96C-B0D0-4412-98E1-CFC415ACAD93}"/>
                </a:ext>
              </a:extLst>
            </p:cNvPr>
            <p:cNvSpPr txBox="1"/>
            <p:nvPr/>
          </p:nvSpPr>
          <p:spPr>
            <a:xfrm>
              <a:off x="477068" y="5291606"/>
              <a:ext cx="23511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="" xmlns:a16="http://schemas.microsoft.com/office/drawing/2014/main" id="{279CF00F-685B-4FB1-ACF8-10DD5724DB02}"/>
              </a:ext>
            </a:extLst>
          </p:cNvPr>
          <p:cNvGrpSpPr/>
          <p:nvPr/>
        </p:nvGrpSpPr>
        <p:grpSpPr>
          <a:xfrm>
            <a:off x="3489400" y="3773089"/>
            <a:ext cx="2479511" cy="827035"/>
            <a:chOff x="467543" y="1705433"/>
            <a:chExt cx="2360724" cy="1102713"/>
          </a:xfrm>
        </p:grpSpPr>
        <p:sp>
          <p:nvSpPr>
            <p:cNvPr id="18" name="TextBox 6">
              <a:extLst>
                <a:ext uri="{FF2B5EF4-FFF2-40B4-BE49-F238E27FC236}">
                  <a16:creationId xmlns="" xmlns:a16="http://schemas.microsoft.com/office/drawing/2014/main" id="{6D8F60CE-4B6F-4412-9BE7-8EB2099638ED}"/>
                </a:ext>
              </a:extLst>
            </p:cNvPr>
            <p:cNvSpPr txBox="1"/>
            <p:nvPr/>
          </p:nvSpPr>
          <p:spPr>
            <a:xfrm>
              <a:off x="467543" y="1705433"/>
              <a:ext cx="236072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TextBox 7">
              <a:extLst>
                <a:ext uri="{FF2B5EF4-FFF2-40B4-BE49-F238E27FC236}">
                  <a16:creationId xmlns="" xmlns:a16="http://schemas.microsoft.com/office/drawing/2014/main" id="{36E076D8-06A6-42E4-A691-0ECD28F95591}"/>
                </a:ext>
              </a:extLst>
            </p:cNvPr>
            <p:cNvSpPr txBox="1"/>
            <p:nvPr/>
          </p:nvSpPr>
          <p:spPr>
            <a:xfrm>
              <a:off x="477068" y="1946372"/>
              <a:ext cx="23511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0581" y="1062966"/>
            <a:ext cx="1901250" cy="2610000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3262" y="1371600"/>
            <a:ext cx="1127370" cy="2238634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0738" y="2490917"/>
            <a:ext cx="2418201" cy="1039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6377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8" name="Google Shape;27168;p31"/>
          <p:cNvSpPr txBox="1">
            <a:spLocks noGrp="1"/>
          </p:cNvSpPr>
          <p:nvPr>
            <p:ph type="title"/>
          </p:nvPr>
        </p:nvSpPr>
        <p:spPr>
          <a:xfrm>
            <a:off x="2250025" y="2179625"/>
            <a:ext cx="4644000" cy="8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27169" name="Google Shape;27169;p31"/>
          <p:cNvSpPr txBox="1">
            <a:spLocks noGrp="1"/>
          </p:cNvSpPr>
          <p:nvPr>
            <p:ph type="title" idx="2"/>
          </p:nvPr>
        </p:nvSpPr>
        <p:spPr>
          <a:xfrm>
            <a:off x="3623100" y="652025"/>
            <a:ext cx="1897800" cy="14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7170" name="Google Shape;27170;p31"/>
          <p:cNvSpPr txBox="1">
            <a:spLocks noGrp="1"/>
          </p:cNvSpPr>
          <p:nvPr>
            <p:ph type="subTitle" idx="1"/>
          </p:nvPr>
        </p:nvSpPr>
        <p:spPr>
          <a:xfrm>
            <a:off x="2793400" y="3055975"/>
            <a:ext cx="3557100" cy="46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5" name="Google Shape;27175;p32"/>
          <p:cNvSpPr txBox="1">
            <a:spLocks noGrp="1"/>
          </p:cNvSpPr>
          <p:nvPr>
            <p:ph type="title"/>
          </p:nvPr>
        </p:nvSpPr>
        <p:spPr>
          <a:xfrm>
            <a:off x="872400" y="1054625"/>
            <a:ext cx="4383900" cy="74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Great Movies To Watch</a:t>
            </a:r>
            <a:endParaRPr/>
          </a:p>
        </p:txBody>
      </p:sp>
      <p:grpSp>
        <p:nvGrpSpPr>
          <p:cNvPr id="27176" name="Google Shape;27176;p32"/>
          <p:cNvGrpSpPr/>
          <p:nvPr/>
        </p:nvGrpSpPr>
        <p:grpSpPr>
          <a:xfrm flipH="1">
            <a:off x="5669170" y="804712"/>
            <a:ext cx="2449510" cy="3534083"/>
            <a:chOff x="6329685" y="1264292"/>
            <a:chExt cx="2025727" cy="2922662"/>
          </a:xfrm>
        </p:grpSpPr>
        <p:sp>
          <p:nvSpPr>
            <p:cNvPr id="27177" name="Google Shape;27177;p32"/>
            <p:cNvSpPr/>
            <p:nvPr/>
          </p:nvSpPr>
          <p:spPr>
            <a:xfrm>
              <a:off x="7208450" y="3319802"/>
              <a:ext cx="50433" cy="867152"/>
            </a:xfrm>
            <a:custGeom>
              <a:avLst/>
              <a:gdLst/>
              <a:ahLst/>
              <a:cxnLst/>
              <a:rect l="l" t="t" r="r" b="b"/>
              <a:pathLst>
                <a:path w="736" h="12655" extrusionOk="0">
                  <a:moveTo>
                    <a:pt x="0" y="0"/>
                  </a:moveTo>
                  <a:lnTo>
                    <a:pt x="0" y="12654"/>
                  </a:lnTo>
                  <a:lnTo>
                    <a:pt x="736" y="12654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8" name="Google Shape;27178;p32"/>
            <p:cNvSpPr/>
            <p:nvPr/>
          </p:nvSpPr>
          <p:spPr>
            <a:xfrm>
              <a:off x="6640353" y="3319802"/>
              <a:ext cx="234484" cy="866124"/>
            </a:xfrm>
            <a:custGeom>
              <a:avLst/>
              <a:gdLst/>
              <a:ahLst/>
              <a:cxnLst/>
              <a:rect l="l" t="t" r="r" b="b"/>
              <a:pathLst>
                <a:path w="3422" h="12640" extrusionOk="0">
                  <a:moveTo>
                    <a:pt x="2679" y="0"/>
                  </a:moveTo>
                  <a:lnTo>
                    <a:pt x="1" y="12640"/>
                  </a:lnTo>
                  <a:lnTo>
                    <a:pt x="743" y="12640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9" name="Google Shape;27179;p32"/>
            <p:cNvSpPr/>
            <p:nvPr/>
          </p:nvSpPr>
          <p:spPr>
            <a:xfrm>
              <a:off x="7593531" y="3319802"/>
              <a:ext cx="234415" cy="866124"/>
            </a:xfrm>
            <a:custGeom>
              <a:avLst/>
              <a:gdLst/>
              <a:ahLst/>
              <a:cxnLst/>
              <a:rect l="l" t="t" r="r" b="b"/>
              <a:pathLst>
                <a:path w="3421" h="12640" extrusionOk="0">
                  <a:moveTo>
                    <a:pt x="0" y="0"/>
                  </a:moveTo>
                  <a:lnTo>
                    <a:pt x="2678" y="12640"/>
                  </a:lnTo>
                  <a:lnTo>
                    <a:pt x="3421" y="12640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0" name="Google Shape;27180;p32"/>
            <p:cNvSpPr/>
            <p:nvPr/>
          </p:nvSpPr>
          <p:spPr>
            <a:xfrm>
              <a:off x="7112043" y="3010095"/>
              <a:ext cx="243735" cy="127794"/>
            </a:xfrm>
            <a:custGeom>
              <a:avLst/>
              <a:gdLst/>
              <a:ahLst/>
              <a:cxnLst/>
              <a:rect l="l" t="t" r="r" b="b"/>
              <a:pathLst>
                <a:path w="3557" h="1865" extrusionOk="0">
                  <a:moveTo>
                    <a:pt x="1" y="0"/>
                  </a:moveTo>
                  <a:lnTo>
                    <a:pt x="1" y="1864"/>
                  </a:lnTo>
                  <a:lnTo>
                    <a:pt x="3557" y="1864"/>
                  </a:lnTo>
                  <a:lnTo>
                    <a:pt x="35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1" name="Google Shape;27181;p32"/>
            <p:cNvSpPr/>
            <p:nvPr/>
          </p:nvSpPr>
          <p:spPr>
            <a:xfrm>
              <a:off x="7050923" y="3165702"/>
              <a:ext cx="366527" cy="90587"/>
            </a:xfrm>
            <a:custGeom>
              <a:avLst/>
              <a:gdLst/>
              <a:ahLst/>
              <a:cxnLst/>
              <a:rect l="l" t="t" r="r" b="b"/>
              <a:pathLst>
                <a:path w="5349" h="1322" extrusionOk="0">
                  <a:moveTo>
                    <a:pt x="893" y="0"/>
                  </a:moveTo>
                  <a:lnTo>
                    <a:pt x="0" y="1321"/>
                  </a:lnTo>
                  <a:lnTo>
                    <a:pt x="5349" y="1321"/>
                  </a:lnTo>
                  <a:lnTo>
                    <a:pt x="4456" y="1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2" name="Google Shape;27182;p32"/>
            <p:cNvSpPr/>
            <p:nvPr/>
          </p:nvSpPr>
          <p:spPr>
            <a:xfrm>
              <a:off x="7090528" y="2981660"/>
              <a:ext cx="287794" cy="28505"/>
            </a:xfrm>
            <a:custGeom>
              <a:avLst/>
              <a:gdLst/>
              <a:ahLst/>
              <a:cxnLst/>
              <a:rect l="l" t="t" r="r" b="b"/>
              <a:pathLst>
                <a:path w="4200" h="416" extrusionOk="0">
                  <a:moveTo>
                    <a:pt x="4003" y="1"/>
                  </a:moveTo>
                  <a:cubicBezTo>
                    <a:pt x="3999" y="1"/>
                    <a:pt x="3996" y="1"/>
                    <a:pt x="3992" y="1"/>
                  </a:cubicBezTo>
                  <a:lnTo>
                    <a:pt x="208" y="1"/>
                  </a:lnTo>
                  <a:cubicBezTo>
                    <a:pt x="93" y="1"/>
                    <a:pt x="0" y="94"/>
                    <a:pt x="0" y="208"/>
                  </a:cubicBezTo>
                  <a:cubicBezTo>
                    <a:pt x="0" y="322"/>
                    <a:pt x="93" y="415"/>
                    <a:pt x="208" y="415"/>
                  </a:cubicBezTo>
                  <a:lnTo>
                    <a:pt x="3992" y="415"/>
                  </a:lnTo>
                  <a:cubicBezTo>
                    <a:pt x="4106" y="415"/>
                    <a:pt x="4199" y="322"/>
                    <a:pt x="4199" y="208"/>
                  </a:cubicBezTo>
                  <a:cubicBezTo>
                    <a:pt x="4199" y="98"/>
                    <a:pt x="4106" y="1"/>
                    <a:pt x="4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3" name="Google Shape;27183;p32"/>
            <p:cNvSpPr/>
            <p:nvPr/>
          </p:nvSpPr>
          <p:spPr>
            <a:xfrm>
              <a:off x="7090528" y="3137815"/>
              <a:ext cx="287794" cy="27957"/>
            </a:xfrm>
            <a:custGeom>
              <a:avLst/>
              <a:gdLst/>
              <a:ahLst/>
              <a:cxnLst/>
              <a:rect l="l" t="t" r="r" b="b"/>
              <a:pathLst>
                <a:path w="4200" h="408" extrusionOk="0">
                  <a:moveTo>
                    <a:pt x="208" y="0"/>
                  </a:moveTo>
                  <a:cubicBezTo>
                    <a:pt x="93" y="0"/>
                    <a:pt x="0" y="86"/>
                    <a:pt x="0" y="207"/>
                  </a:cubicBezTo>
                  <a:cubicBezTo>
                    <a:pt x="0" y="321"/>
                    <a:pt x="93" y="407"/>
                    <a:pt x="208" y="407"/>
                  </a:cubicBezTo>
                  <a:lnTo>
                    <a:pt x="3992" y="407"/>
                  </a:lnTo>
                  <a:cubicBezTo>
                    <a:pt x="4106" y="407"/>
                    <a:pt x="4199" y="321"/>
                    <a:pt x="4199" y="207"/>
                  </a:cubicBezTo>
                  <a:cubicBezTo>
                    <a:pt x="4199" y="100"/>
                    <a:pt x="4099" y="0"/>
                    <a:pt x="3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4" name="Google Shape;27184;p32"/>
            <p:cNvSpPr/>
            <p:nvPr/>
          </p:nvSpPr>
          <p:spPr>
            <a:xfrm>
              <a:off x="7007824" y="2494830"/>
              <a:ext cx="451700" cy="4517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3300" y="1"/>
                  </a:moveTo>
                  <a:cubicBezTo>
                    <a:pt x="1479" y="1"/>
                    <a:pt x="1" y="1472"/>
                    <a:pt x="1" y="3293"/>
                  </a:cubicBezTo>
                  <a:cubicBezTo>
                    <a:pt x="1" y="5114"/>
                    <a:pt x="1479" y="6592"/>
                    <a:pt x="3300" y="6592"/>
                  </a:cubicBezTo>
                  <a:cubicBezTo>
                    <a:pt x="5121" y="6592"/>
                    <a:pt x="6592" y="5114"/>
                    <a:pt x="6592" y="3293"/>
                  </a:cubicBezTo>
                  <a:cubicBezTo>
                    <a:pt x="6592" y="1472"/>
                    <a:pt x="5121" y="1"/>
                    <a:pt x="33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5" name="Google Shape;27185;p32"/>
            <p:cNvSpPr/>
            <p:nvPr/>
          </p:nvSpPr>
          <p:spPr>
            <a:xfrm>
              <a:off x="7747631" y="2195880"/>
              <a:ext cx="144925" cy="390099"/>
            </a:xfrm>
            <a:custGeom>
              <a:avLst/>
              <a:gdLst/>
              <a:ahLst/>
              <a:cxnLst/>
              <a:rect l="l" t="t" r="r" b="b"/>
              <a:pathLst>
                <a:path w="2115" h="5693" extrusionOk="0">
                  <a:moveTo>
                    <a:pt x="1" y="1"/>
                  </a:moveTo>
                  <a:lnTo>
                    <a:pt x="1" y="5692"/>
                  </a:lnTo>
                  <a:lnTo>
                    <a:pt x="2114" y="5692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6" name="Google Shape;27186;p32"/>
            <p:cNvSpPr/>
            <p:nvPr/>
          </p:nvSpPr>
          <p:spPr>
            <a:xfrm>
              <a:off x="7892482" y="2233566"/>
              <a:ext cx="175692" cy="141979"/>
            </a:xfrm>
            <a:custGeom>
              <a:avLst/>
              <a:gdLst/>
              <a:ahLst/>
              <a:cxnLst/>
              <a:rect l="l" t="t" r="r" b="b"/>
              <a:pathLst>
                <a:path w="2564" h="2072" extrusionOk="0">
                  <a:moveTo>
                    <a:pt x="0" y="1"/>
                  </a:moveTo>
                  <a:lnTo>
                    <a:pt x="0" y="2072"/>
                  </a:lnTo>
                  <a:lnTo>
                    <a:pt x="2564" y="2072"/>
                  </a:lnTo>
                  <a:lnTo>
                    <a:pt x="256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7" name="Google Shape;27187;p32"/>
            <p:cNvSpPr/>
            <p:nvPr/>
          </p:nvSpPr>
          <p:spPr>
            <a:xfrm>
              <a:off x="8036305" y="2233566"/>
              <a:ext cx="9867" cy="141979"/>
            </a:xfrm>
            <a:custGeom>
              <a:avLst/>
              <a:gdLst/>
              <a:ahLst/>
              <a:cxnLst/>
              <a:rect l="l" t="t" r="r" b="b"/>
              <a:pathLst>
                <a:path w="144" h="2072" extrusionOk="0">
                  <a:moveTo>
                    <a:pt x="1" y="1"/>
                  </a:moveTo>
                  <a:lnTo>
                    <a:pt x="1" y="2072"/>
                  </a:lnTo>
                  <a:lnTo>
                    <a:pt x="144" y="2072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8" name="Google Shape;27188;p32"/>
            <p:cNvSpPr/>
            <p:nvPr/>
          </p:nvSpPr>
          <p:spPr>
            <a:xfrm>
              <a:off x="8011843" y="2233566"/>
              <a:ext cx="9867" cy="141979"/>
            </a:xfrm>
            <a:custGeom>
              <a:avLst/>
              <a:gdLst/>
              <a:ahLst/>
              <a:cxnLst/>
              <a:rect l="l" t="t" r="r" b="b"/>
              <a:pathLst>
                <a:path w="144" h="2072" extrusionOk="0">
                  <a:moveTo>
                    <a:pt x="1" y="1"/>
                  </a:moveTo>
                  <a:lnTo>
                    <a:pt x="1" y="2072"/>
                  </a:lnTo>
                  <a:lnTo>
                    <a:pt x="144" y="2072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9" name="Google Shape;27189;p32"/>
            <p:cNvSpPr/>
            <p:nvPr/>
          </p:nvSpPr>
          <p:spPr>
            <a:xfrm>
              <a:off x="7892482" y="2407262"/>
              <a:ext cx="128754" cy="141979"/>
            </a:xfrm>
            <a:custGeom>
              <a:avLst/>
              <a:gdLst/>
              <a:ahLst/>
              <a:cxnLst/>
              <a:rect l="l" t="t" r="r" b="b"/>
              <a:pathLst>
                <a:path w="1879" h="2072" extrusionOk="0">
                  <a:moveTo>
                    <a:pt x="0" y="1"/>
                  </a:moveTo>
                  <a:lnTo>
                    <a:pt x="0" y="2072"/>
                  </a:lnTo>
                  <a:lnTo>
                    <a:pt x="1878" y="2072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0" name="Google Shape;27190;p32"/>
            <p:cNvSpPr/>
            <p:nvPr/>
          </p:nvSpPr>
          <p:spPr>
            <a:xfrm>
              <a:off x="7988341" y="2407262"/>
              <a:ext cx="9867" cy="141979"/>
            </a:xfrm>
            <a:custGeom>
              <a:avLst/>
              <a:gdLst/>
              <a:ahLst/>
              <a:cxnLst/>
              <a:rect l="l" t="t" r="r" b="b"/>
              <a:pathLst>
                <a:path w="144" h="2072" extrusionOk="0">
                  <a:moveTo>
                    <a:pt x="1" y="1"/>
                  </a:moveTo>
                  <a:lnTo>
                    <a:pt x="1" y="2072"/>
                  </a:lnTo>
                  <a:lnTo>
                    <a:pt x="144" y="2072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1" name="Google Shape;27191;p32"/>
            <p:cNvSpPr/>
            <p:nvPr/>
          </p:nvSpPr>
          <p:spPr>
            <a:xfrm>
              <a:off x="7963879" y="2407262"/>
              <a:ext cx="9867" cy="141979"/>
            </a:xfrm>
            <a:custGeom>
              <a:avLst/>
              <a:gdLst/>
              <a:ahLst/>
              <a:cxnLst/>
              <a:rect l="l" t="t" r="r" b="b"/>
              <a:pathLst>
                <a:path w="144" h="2072" extrusionOk="0">
                  <a:moveTo>
                    <a:pt x="1" y="1"/>
                  </a:moveTo>
                  <a:lnTo>
                    <a:pt x="1" y="2072"/>
                  </a:lnTo>
                  <a:lnTo>
                    <a:pt x="144" y="2072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2" name="Google Shape;27192;p32"/>
            <p:cNvSpPr/>
            <p:nvPr/>
          </p:nvSpPr>
          <p:spPr>
            <a:xfrm>
              <a:off x="6726003" y="2091183"/>
              <a:ext cx="1021739" cy="721816"/>
            </a:xfrm>
            <a:custGeom>
              <a:avLst/>
              <a:gdLst/>
              <a:ahLst/>
              <a:cxnLst/>
              <a:rect l="l" t="t" r="r" b="b"/>
              <a:pathLst>
                <a:path w="14911" h="10534" extrusionOk="0">
                  <a:moveTo>
                    <a:pt x="0" y="1"/>
                  </a:moveTo>
                  <a:lnTo>
                    <a:pt x="0" y="10534"/>
                  </a:lnTo>
                  <a:lnTo>
                    <a:pt x="14911" y="10534"/>
                  </a:lnTo>
                  <a:lnTo>
                    <a:pt x="149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3" name="Google Shape;27193;p32"/>
            <p:cNvSpPr/>
            <p:nvPr/>
          </p:nvSpPr>
          <p:spPr>
            <a:xfrm>
              <a:off x="6798908" y="2159702"/>
              <a:ext cx="875923" cy="584771"/>
            </a:xfrm>
            <a:custGeom>
              <a:avLst/>
              <a:gdLst/>
              <a:ahLst/>
              <a:cxnLst/>
              <a:rect l="l" t="t" r="r" b="b"/>
              <a:pathLst>
                <a:path w="12783" h="8534" fill="none" extrusionOk="0">
                  <a:moveTo>
                    <a:pt x="0" y="0"/>
                  </a:moveTo>
                  <a:lnTo>
                    <a:pt x="12783" y="0"/>
                  </a:lnTo>
                  <a:lnTo>
                    <a:pt x="12783" y="8534"/>
                  </a:lnTo>
                  <a:lnTo>
                    <a:pt x="0" y="8534"/>
                  </a:lnTo>
                  <a:close/>
                </a:path>
              </a:pathLst>
            </a:custGeom>
            <a:solidFill>
              <a:schemeClr val="accent4"/>
            </a:solidFill>
            <a:ln w="11250" cap="rnd" cmpd="sng">
              <a:solidFill>
                <a:srgbClr val="877E7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4" name="Google Shape;27194;p32"/>
            <p:cNvSpPr/>
            <p:nvPr/>
          </p:nvSpPr>
          <p:spPr>
            <a:xfrm>
              <a:off x="6898741" y="2137159"/>
              <a:ext cx="63178" cy="45088"/>
            </a:xfrm>
            <a:custGeom>
              <a:avLst/>
              <a:gdLst/>
              <a:ahLst/>
              <a:cxnLst/>
              <a:rect l="l" t="t" r="r" b="b"/>
              <a:pathLst>
                <a:path w="922" h="658" extrusionOk="0">
                  <a:moveTo>
                    <a:pt x="0" y="1"/>
                  </a:moveTo>
                  <a:lnTo>
                    <a:pt x="0" y="658"/>
                  </a:lnTo>
                  <a:lnTo>
                    <a:pt x="921" y="658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5" name="Google Shape;27195;p32"/>
            <p:cNvSpPr/>
            <p:nvPr/>
          </p:nvSpPr>
          <p:spPr>
            <a:xfrm>
              <a:off x="7004398" y="2137159"/>
              <a:ext cx="63178" cy="45088"/>
            </a:xfrm>
            <a:custGeom>
              <a:avLst/>
              <a:gdLst/>
              <a:ahLst/>
              <a:cxnLst/>
              <a:rect l="l" t="t" r="r" b="b"/>
              <a:pathLst>
                <a:path w="922" h="658" extrusionOk="0">
                  <a:moveTo>
                    <a:pt x="1" y="1"/>
                  </a:moveTo>
                  <a:lnTo>
                    <a:pt x="1" y="658"/>
                  </a:lnTo>
                  <a:lnTo>
                    <a:pt x="922" y="658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6" name="Google Shape;27196;p32"/>
            <p:cNvSpPr/>
            <p:nvPr/>
          </p:nvSpPr>
          <p:spPr>
            <a:xfrm>
              <a:off x="7406129" y="2137159"/>
              <a:ext cx="63178" cy="45088"/>
            </a:xfrm>
            <a:custGeom>
              <a:avLst/>
              <a:gdLst/>
              <a:ahLst/>
              <a:cxnLst/>
              <a:rect l="l" t="t" r="r" b="b"/>
              <a:pathLst>
                <a:path w="922" h="658" extrusionOk="0">
                  <a:moveTo>
                    <a:pt x="0" y="1"/>
                  </a:moveTo>
                  <a:lnTo>
                    <a:pt x="0" y="658"/>
                  </a:lnTo>
                  <a:lnTo>
                    <a:pt x="921" y="658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7" name="Google Shape;27197;p32"/>
            <p:cNvSpPr/>
            <p:nvPr/>
          </p:nvSpPr>
          <p:spPr>
            <a:xfrm>
              <a:off x="7512266" y="2137159"/>
              <a:ext cx="62698" cy="45088"/>
            </a:xfrm>
            <a:custGeom>
              <a:avLst/>
              <a:gdLst/>
              <a:ahLst/>
              <a:cxnLst/>
              <a:rect l="l" t="t" r="r" b="b"/>
              <a:pathLst>
                <a:path w="915" h="658" extrusionOk="0">
                  <a:moveTo>
                    <a:pt x="1" y="1"/>
                  </a:moveTo>
                  <a:lnTo>
                    <a:pt x="1" y="658"/>
                  </a:lnTo>
                  <a:lnTo>
                    <a:pt x="915" y="658"/>
                  </a:lnTo>
                  <a:lnTo>
                    <a:pt x="915" y="1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8" name="Google Shape;27198;p32"/>
            <p:cNvSpPr/>
            <p:nvPr/>
          </p:nvSpPr>
          <p:spPr>
            <a:xfrm>
              <a:off x="6632063" y="2301606"/>
              <a:ext cx="996797" cy="176720"/>
            </a:xfrm>
            <a:custGeom>
              <a:avLst/>
              <a:gdLst/>
              <a:ahLst/>
              <a:cxnLst/>
              <a:rect l="l" t="t" r="r" b="b"/>
              <a:pathLst>
                <a:path w="14547" h="2579" extrusionOk="0">
                  <a:moveTo>
                    <a:pt x="4499" y="0"/>
                  </a:moveTo>
                  <a:lnTo>
                    <a:pt x="4499" y="272"/>
                  </a:lnTo>
                  <a:lnTo>
                    <a:pt x="0" y="272"/>
                  </a:lnTo>
                  <a:lnTo>
                    <a:pt x="0" y="1821"/>
                  </a:lnTo>
                  <a:lnTo>
                    <a:pt x="3321" y="1821"/>
                  </a:lnTo>
                  <a:lnTo>
                    <a:pt x="4499" y="2578"/>
                  </a:lnTo>
                  <a:lnTo>
                    <a:pt x="14546" y="2578"/>
                  </a:lnTo>
                  <a:lnTo>
                    <a:pt x="145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9" name="Google Shape;27199;p32"/>
            <p:cNvSpPr/>
            <p:nvPr/>
          </p:nvSpPr>
          <p:spPr>
            <a:xfrm>
              <a:off x="6602188" y="2331412"/>
              <a:ext cx="29944" cy="83255"/>
            </a:xfrm>
            <a:custGeom>
              <a:avLst/>
              <a:gdLst/>
              <a:ahLst/>
              <a:cxnLst/>
              <a:rect l="l" t="t" r="r" b="b"/>
              <a:pathLst>
                <a:path w="437" h="1215" extrusionOk="0">
                  <a:moveTo>
                    <a:pt x="1" y="1"/>
                  </a:moveTo>
                  <a:lnTo>
                    <a:pt x="1" y="1215"/>
                  </a:lnTo>
                  <a:lnTo>
                    <a:pt x="436" y="1215"/>
                  </a:lnTo>
                  <a:lnTo>
                    <a:pt x="436" y="1"/>
                  </a:ln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0" name="Google Shape;27200;p32"/>
            <p:cNvSpPr/>
            <p:nvPr/>
          </p:nvSpPr>
          <p:spPr>
            <a:xfrm>
              <a:off x="6500436" y="2340730"/>
              <a:ext cx="29944" cy="64685"/>
            </a:xfrm>
            <a:custGeom>
              <a:avLst/>
              <a:gdLst/>
              <a:ahLst/>
              <a:cxnLst/>
              <a:rect l="l" t="t" r="r" b="b"/>
              <a:pathLst>
                <a:path w="437" h="944" extrusionOk="0">
                  <a:moveTo>
                    <a:pt x="1" y="1"/>
                  </a:moveTo>
                  <a:lnTo>
                    <a:pt x="1" y="943"/>
                  </a:lnTo>
                  <a:lnTo>
                    <a:pt x="436" y="943"/>
                  </a:lnTo>
                  <a:lnTo>
                    <a:pt x="436" y="1"/>
                  </a:ln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1" name="Google Shape;27201;p32"/>
            <p:cNvSpPr/>
            <p:nvPr/>
          </p:nvSpPr>
          <p:spPr>
            <a:xfrm>
              <a:off x="6571354" y="2331412"/>
              <a:ext cx="29944" cy="83255"/>
            </a:xfrm>
            <a:custGeom>
              <a:avLst/>
              <a:gdLst/>
              <a:ahLst/>
              <a:cxnLst/>
              <a:rect l="l" t="t" r="r" b="b"/>
              <a:pathLst>
                <a:path w="437" h="1215" extrusionOk="0">
                  <a:moveTo>
                    <a:pt x="1" y="1"/>
                  </a:moveTo>
                  <a:lnTo>
                    <a:pt x="1" y="1215"/>
                  </a:lnTo>
                  <a:lnTo>
                    <a:pt x="437" y="1215"/>
                  </a:ln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2" name="Google Shape;27202;p32"/>
            <p:cNvSpPr/>
            <p:nvPr/>
          </p:nvSpPr>
          <p:spPr>
            <a:xfrm>
              <a:off x="6531270" y="2331412"/>
              <a:ext cx="29876" cy="83255"/>
            </a:xfrm>
            <a:custGeom>
              <a:avLst/>
              <a:gdLst/>
              <a:ahLst/>
              <a:cxnLst/>
              <a:rect l="l" t="t" r="r" b="b"/>
              <a:pathLst>
                <a:path w="436" h="1215" extrusionOk="0">
                  <a:moveTo>
                    <a:pt x="0" y="1"/>
                  </a:moveTo>
                  <a:lnTo>
                    <a:pt x="0" y="1215"/>
                  </a:lnTo>
                  <a:lnTo>
                    <a:pt x="436" y="1215"/>
                  </a:lnTo>
                  <a:lnTo>
                    <a:pt x="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3" name="Google Shape;27203;p32"/>
            <p:cNvSpPr/>
            <p:nvPr/>
          </p:nvSpPr>
          <p:spPr>
            <a:xfrm>
              <a:off x="6561076" y="2331412"/>
              <a:ext cx="10347" cy="83255"/>
            </a:xfrm>
            <a:custGeom>
              <a:avLst/>
              <a:gdLst/>
              <a:ahLst/>
              <a:cxnLst/>
              <a:rect l="l" t="t" r="r" b="b"/>
              <a:pathLst>
                <a:path w="151" h="1215" extrusionOk="0">
                  <a:moveTo>
                    <a:pt x="1" y="1"/>
                  </a:moveTo>
                  <a:lnTo>
                    <a:pt x="1" y="1215"/>
                  </a:lnTo>
                  <a:lnTo>
                    <a:pt x="151" y="121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4" name="Google Shape;27204;p32"/>
            <p:cNvSpPr/>
            <p:nvPr/>
          </p:nvSpPr>
          <p:spPr>
            <a:xfrm>
              <a:off x="6386899" y="2284476"/>
              <a:ext cx="113610" cy="176720"/>
            </a:xfrm>
            <a:custGeom>
              <a:avLst/>
              <a:gdLst/>
              <a:ahLst/>
              <a:cxnLst/>
              <a:rect l="l" t="t" r="r" b="b"/>
              <a:pathLst>
                <a:path w="1658" h="2579" extrusionOk="0">
                  <a:moveTo>
                    <a:pt x="1" y="0"/>
                  </a:moveTo>
                  <a:lnTo>
                    <a:pt x="1" y="2578"/>
                  </a:lnTo>
                  <a:lnTo>
                    <a:pt x="1658" y="2043"/>
                  </a:lnTo>
                  <a:lnTo>
                    <a:pt x="1658" y="5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5" name="Google Shape;27205;p32"/>
            <p:cNvSpPr/>
            <p:nvPr/>
          </p:nvSpPr>
          <p:spPr>
            <a:xfrm>
              <a:off x="7449160" y="2327506"/>
              <a:ext cx="125807" cy="125807"/>
            </a:xfrm>
            <a:custGeom>
              <a:avLst/>
              <a:gdLst/>
              <a:ahLst/>
              <a:cxnLst/>
              <a:rect l="l" t="t" r="r" b="b"/>
              <a:pathLst>
                <a:path w="1836" h="1836" extrusionOk="0">
                  <a:moveTo>
                    <a:pt x="922" y="1"/>
                  </a:moveTo>
                  <a:cubicBezTo>
                    <a:pt x="408" y="1"/>
                    <a:pt x="1" y="408"/>
                    <a:pt x="1" y="915"/>
                  </a:cubicBezTo>
                  <a:cubicBezTo>
                    <a:pt x="1" y="1422"/>
                    <a:pt x="408" y="1836"/>
                    <a:pt x="922" y="1836"/>
                  </a:cubicBezTo>
                  <a:cubicBezTo>
                    <a:pt x="1429" y="1836"/>
                    <a:pt x="1836" y="1422"/>
                    <a:pt x="1836" y="915"/>
                  </a:cubicBezTo>
                  <a:cubicBezTo>
                    <a:pt x="1836" y="408"/>
                    <a:pt x="1429" y="1"/>
                    <a:pt x="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6" name="Google Shape;27206;p32"/>
            <p:cNvSpPr/>
            <p:nvPr/>
          </p:nvSpPr>
          <p:spPr>
            <a:xfrm>
              <a:off x="7156581" y="2327506"/>
              <a:ext cx="126287" cy="125807"/>
            </a:xfrm>
            <a:custGeom>
              <a:avLst/>
              <a:gdLst/>
              <a:ahLst/>
              <a:cxnLst/>
              <a:rect l="l" t="t" r="r" b="b"/>
              <a:pathLst>
                <a:path w="1843" h="1836" extrusionOk="0">
                  <a:moveTo>
                    <a:pt x="922" y="1"/>
                  </a:moveTo>
                  <a:cubicBezTo>
                    <a:pt x="415" y="1"/>
                    <a:pt x="0" y="408"/>
                    <a:pt x="0" y="915"/>
                  </a:cubicBezTo>
                  <a:cubicBezTo>
                    <a:pt x="0" y="1422"/>
                    <a:pt x="415" y="1836"/>
                    <a:pt x="922" y="1836"/>
                  </a:cubicBezTo>
                  <a:cubicBezTo>
                    <a:pt x="1429" y="1836"/>
                    <a:pt x="1843" y="1422"/>
                    <a:pt x="1843" y="915"/>
                  </a:cubicBezTo>
                  <a:cubicBezTo>
                    <a:pt x="1843" y="408"/>
                    <a:pt x="1429" y="1"/>
                    <a:pt x="922" y="1"/>
                  </a:cubicBez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7" name="Google Shape;27207;p32"/>
            <p:cNvSpPr/>
            <p:nvPr/>
          </p:nvSpPr>
          <p:spPr>
            <a:xfrm>
              <a:off x="7179603" y="2350049"/>
              <a:ext cx="80788" cy="80788"/>
            </a:xfrm>
            <a:custGeom>
              <a:avLst/>
              <a:gdLst/>
              <a:ahLst/>
              <a:cxnLst/>
              <a:rect l="l" t="t" r="r" b="b"/>
              <a:pathLst>
                <a:path w="1179" h="1179" extrusionOk="0">
                  <a:moveTo>
                    <a:pt x="586" y="0"/>
                  </a:moveTo>
                  <a:cubicBezTo>
                    <a:pt x="264" y="0"/>
                    <a:pt x="0" y="264"/>
                    <a:pt x="0" y="586"/>
                  </a:cubicBezTo>
                  <a:cubicBezTo>
                    <a:pt x="0" y="907"/>
                    <a:pt x="264" y="1178"/>
                    <a:pt x="586" y="1178"/>
                  </a:cubicBezTo>
                  <a:cubicBezTo>
                    <a:pt x="907" y="1178"/>
                    <a:pt x="1178" y="907"/>
                    <a:pt x="1178" y="586"/>
                  </a:cubicBezTo>
                  <a:cubicBezTo>
                    <a:pt x="1178" y="264"/>
                    <a:pt x="907" y="0"/>
                    <a:pt x="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8" name="Google Shape;27208;p32"/>
            <p:cNvSpPr/>
            <p:nvPr/>
          </p:nvSpPr>
          <p:spPr>
            <a:xfrm>
              <a:off x="7329319" y="2326547"/>
              <a:ext cx="63657" cy="63657"/>
            </a:xfrm>
            <a:custGeom>
              <a:avLst/>
              <a:gdLst/>
              <a:ahLst/>
              <a:cxnLst/>
              <a:rect l="l" t="t" r="r" b="b"/>
              <a:pathLst>
                <a:path w="929" h="929" extrusionOk="0">
                  <a:moveTo>
                    <a:pt x="464" y="0"/>
                  </a:moveTo>
                  <a:cubicBezTo>
                    <a:pt x="207" y="0"/>
                    <a:pt x="0" y="208"/>
                    <a:pt x="0" y="465"/>
                  </a:cubicBezTo>
                  <a:cubicBezTo>
                    <a:pt x="0" y="729"/>
                    <a:pt x="207" y="929"/>
                    <a:pt x="464" y="929"/>
                  </a:cubicBezTo>
                  <a:cubicBezTo>
                    <a:pt x="721" y="929"/>
                    <a:pt x="928" y="715"/>
                    <a:pt x="928" y="465"/>
                  </a:cubicBezTo>
                  <a:cubicBezTo>
                    <a:pt x="928" y="208"/>
                    <a:pt x="721" y="0"/>
                    <a:pt x="464" y="0"/>
                  </a:cubicBez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9" name="Google Shape;27209;p32"/>
            <p:cNvSpPr/>
            <p:nvPr/>
          </p:nvSpPr>
          <p:spPr>
            <a:xfrm>
              <a:off x="6832688" y="1817654"/>
              <a:ext cx="521662" cy="273610"/>
            </a:xfrm>
            <a:custGeom>
              <a:avLst/>
              <a:gdLst/>
              <a:ahLst/>
              <a:cxnLst/>
              <a:rect l="l" t="t" r="r" b="b"/>
              <a:pathLst>
                <a:path w="7613" h="3993" extrusionOk="0">
                  <a:moveTo>
                    <a:pt x="2407" y="1"/>
                  </a:moveTo>
                  <a:cubicBezTo>
                    <a:pt x="2314" y="965"/>
                    <a:pt x="1500" y="1715"/>
                    <a:pt x="514" y="1715"/>
                  </a:cubicBezTo>
                  <a:cubicBezTo>
                    <a:pt x="336" y="1715"/>
                    <a:pt x="172" y="1693"/>
                    <a:pt x="0" y="1643"/>
                  </a:cubicBezTo>
                  <a:lnTo>
                    <a:pt x="0" y="3993"/>
                  </a:lnTo>
                  <a:lnTo>
                    <a:pt x="7612" y="3993"/>
                  </a:lnTo>
                  <a:lnTo>
                    <a:pt x="7612" y="1643"/>
                  </a:lnTo>
                  <a:cubicBezTo>
                    <a:pt x="7441" y="1693"/>
                    <a:pt x="7277" y="1715"/>
                    <a:pt x="7098" y="1715"/>
                  </a:cubicBezTo>
                  <a:cubicBezTo>
                    <a:pt x="6106" y="1715"/>
                    <a:pt x="5292" y="965"/>
                    <a:pt x="5206" y="1"/>
                  </a:cubicBezTo>
                  <a:close/>
                </a:path>
              </a:pathLst>
            </a:custGeom>
            <a:solidFill>
              <a:schemeClr val="accent2"/>
            </a:solidFill>
            <a:ln w="11250" cap="flat" cmpd="sng">
              <a:solidFill>
                <a:srgbClr val="877E75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0" name="Google Shape;27210;p32"/>
            <p:cNvSpPr/>
            <p:nvPr/>
          </p:nvSpPr>
          <p:spPr>
            <a:xfrm>
              <a:off x="6490638" y="1425244"/>
              <a:ext cx="460060" cy="460060"/>
            </a:xfrm>
            <a:custGeom>
              <a:avLst/>
              <a:gdLst/>
              <a:ahLst/>
              <a:cxnLst/>
              <a:rect l="l" t="t" r="r" b="b"/>
              <a:pathLst>
                <a:path w="6714" h="6714" extrusionOk="0">
                  <a:moveTo>
                    <a:pt x="3357" y="1"/>
                  </a:moveTo>
                  <a:cubicBezTo>
                    <a:pt x="1500" y="1"/>
                    <a:pt x="1" y="1508"/>
                    <a:pt x="1" y="3357"/>
                  </a:cubicBezTo>
                  <a:cubicBezTo>
                    <a:pt x="1" y="5214"/>
                    <a:pt x="1507" y="6713"/>
                    <a:pt x="3357" y="6713"/>
                  </a:cubicBezTo>
                  <a:cubicBezTo>
                    <a:pt x="5206" y="6713"/>
                    <a:pt x="6706" y="5214"/>
                    <a:pt x="6713" y="3357"/>
                  </a:cubicBezTo>
                  <a:cubicBezTo>
                    <a:pt x="6713" y="1501"/>
                    <a:pt x="5214" y="1"/>
                    <a:pt x="3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1" name="Google Shape;27211;p32"/>
            <p:cNvSpPr/>
            <p:nvPr/>
          </p:nvSpPr>
          <p:spPr>
            <a:xfrm>
              <a:off x="6500916" y="1436070"/>
              <a:ext cx="439503" cy="439435"/>
            </a:xfrm>
            <a:custGeom>
              <a:avLst/>
              <a:gdLst/>
              <a:ahLst/>
              <a:cxnLst/>
              <a:rect l="l" t="t" r="r" b="b"/>
              <a:pathLst>
                <a:path w="6414" h="6413" fill="none" extrusionOk="0">
                  <a:moveTo>
                    <a:pt x="6413" y="3206"/>
                  </a:moveTo>
                  <a:cubicBezTo>
                    <a:pt x="6413" y="4977"/>
                    <a:pt x="4978" y="6413"/>
                    <a:pt x="3207" y="6413"/>
                  </a:cubicBezTo>
                  <a:cubicBezTo>
                    <a:pt x="1436" y="6413"/>
                    <a:pt x="1" y="4977"/>
                    <a:pt x="1" y="3206"/>
                  </a:cubicBezTo>
                  <a:cubicBezTo>
                    <a:pt x="1" y="1435"/>
                    <a:pt x="1436" y="0"/>
                    <a:pt x="3207" y="0"/>
                  </a:cubicBezTo>
                  <a:cubicBezTo>
                    <a:pt x="4978" y="0"/>
                    <a:pt x="6413" y="1435"/>
                    <a:pt x="6413" y="3206"/>
                  </a:cubicBezTo>
                  <a:close/>
                </a:path>
              </a:pathLst>
            </a:custGeom>
            <a:solidFill>
              <a:schemeClr val="accent2"/>
            </a:solidFill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2" name="Google Shape;27212;p32"/>
            <p:cNvSpPr/>
            <p:nvPr/>
          </p:nvSpPr>
          <p:spPr>
            <a:xfrm>
              <a:off x="6490638" y="1425244"/>
              <a:ext cx="460540" cy="460540"/>
            </a:xfrm>
            <a:custGeom>
              <a:avLst/>
              <a:gdLst/>
              <a:ahLst/>
              <a:cxnLst/>
              <a:rect l="l" t="t" r="r" b="b"/>
              <a:pathLst>
                <a:path w="6721" h="6721" fill="none" extrusionOk="0">
                  <a:moveTo>
                    <a:pt x="5521" y="1201"/>
                  </a:moveTo>
                  <a:cubicBezTo>
                    <a:pt x="6720" y="2393"/>
                    <a:pt x="6720" y="4328"/>
                    <a:pt x="5521" y="5528"/>
                  </a:cubicBezTo>
                  <a:cubicBezTo>
                    <a:pt x="4328" y="6721"/>
                    <a:pt x="2386" y="6721"/>
                    <a:pt x="1193" y="5528"/>
                  </a:cubicBezTo>
                  <a:cubicBezTo>
                    <a:pt x="1" y="4328"/>
                    <a:pt x="1" y="2393"/>
                    <a:pt x="1193" y="1201"/>
                  </a:cubicBezTo>
                  <a:cubicBezTo>
                    <a:pt x="2386" y="1"/>
                    <a:pt x="4328" y="1"/>
                    <a:pt x="5521" y="1201"/>
                  </a:cubicBezTo>
                  <a:close/>
                </a:path>
              </a:pathLst>
            </a:custGeom>
            <a:solidFill>
              <a:schemeClr val="accent2"/>
            </a:solidFill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3" name="Google Shape;27213;p32"/>
            <p:cNvSpPr/>
            <p:nvPr/>
          </p:nvSpPr>
          <p:spPr>
            <a:xfrm>
              <a:off x="6521472" y="1456557"/>
              <a:ext cx="398869" cy="398869"/>
            </a:xfrm>
            <a:custGeom>
              <a:avLst/>
              <a:gdLst/>
              <a:ahLst/>
              <a:cxnLst/>
              <a:rect l="l" t="t" r="r" b="b"/>
              <a:pathLst>
                <a:path w="5821" h="5821" fill="none" extrusionOk="0">
                  <a:moveTo>
                    <a:pt x="2907" y="5821"/>
                  </a:moveTo>
                  <a:cubicBezTo>
                    <a:pt x="1300" y="5821"/>
                    <a:pt x="1" y="4514"/>
                    <a:pt x="1" y="2907"/>
                  </a:cubicBezTo>
                  <a:cubicBezTo>
                    <a:pt x="1" y="1301"/>
                    <a:pt x="1300" y="1"/>
                    <a:pt x="2907" y="1"/>
                  </a:cubicBezTo>
                  <a:cubicBezTo>
                    <a:pt x="4514" y="1"/>
                    <a:pt x="5820" y="1301"/>
                    <a:pt x="5820" y="2907"/>
                  </a:cubicBezTo>
                  <a:cubicBezTo>
                    <a:pt x="5820" y="4507"/>
                    <a:pt x="4514" y="5821"/>
                    <a:pt x="2907" y="582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4" name="Google Shape;27214;p32"/>
            <p:cNvSpPr/>
            <p:nvPr/>
          </p:nvSpPr>
          <p:spPr>
            <a:xfrm>
              <a:off x="6531270" y="1465876"/>
              <a:ext cx="379272" cy="379272"/>
            </a:xfrm>
            <a:custGeom>
              <a:avLst/>
              <a:gdLst/>
              <a:ahLst/>
              <a:cxnLst/>
              <a:rect l="l" t="t" r="r" b="b"/>
              <a:pathLst>
                <a:path w="5535" h="5535" fill="none" extrusionOk="0">
                  <a:moveTo>
                    <a:pt x="5535" y="2771"/>
                  </a:moveTo>
                  <a:cubicBezTo>
                    <a:pt x="5535" y="4299"/>
                    <a:pt x="4292" y="5535"/>
                    <a:pt x="2764" y="5535"/>
                  </a:cubicBezTo>
                  <a:cubicBezTo>
                    <a:pt x="1236" y="5535"/>
                    <a:pt x="0" y="4299"/>
                    <a:pt x="0" y="2771"/>
                  </a:cubicBezTo>
                  <a:cubicBezTo>
                    <a:pt x="0" y="1243"/>
                    <a:pt x="1236" y="1"/>
                    <a:pt x="2764" y="1"/>
                  </a:cubicBezTo>
                  <a:cubicBezTo>
                    <a:pt x="4292" y="1"/>
                    <a:pt x="5535" y="1243"/>
                    <a:pt x="5535" y="277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5" name="Google Shape;27215;p32"/>
            <p:cNvSpPr/>
            <p:nvPr/>
          </p:nvSpPr>
          <p:spPr>
            <a:xfrm>
              <a:off x="6539081" y="1474235"/>
              <a:ext cx="363169" cy="363101"/>
            </a:xfrm>
            <a:custGeom>
              <a:avLst/>
              <a:gdLst/>
              <a:ahLst/>
              <a:cxnLst/>
              <a:rect l="l" t="t" r="r" b="b"/>
              <a:pathLst>
                <a:path w="5300" h="5299" fill="none" extrusionOk="0">
                  <a:moveTo>
                    <a:pt x="5263" y="2585"/>
                  </a:moveTo>
                  <a:cubicBezTo>
                    <a:pt x="5299" y="4027"/>
                    <a:pt x="4164" y="5227"/>
                    <a:pt x="2714" y="5263"/>
                  </a:cubicBezTo>
                  <a:cubicBezTo>
                    <a:pt x="1272" y="5299"/>
                    <a:pt x="72" y="4156"/>
                    <a:pt x="36" y="2714"/>
                  </a:cubicBezTo>
                  <a:cubicBezTo>
                    <a:pt x="1" y="1271"/>
                    <a:pt x="1143" y="71"/>
                    <a:pt x="2586" y="36"/>
                  </a:cubicBezTo>
                  <a:cubicBezTo>
                    <a:pt x="4028" y="0"/>
                    <a:pt x="5228" y="1143"/>
                    <a:pt x="5263" y="2585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6" name="Google Shape;27216;p32"/>
            <p:cNvSpPr/>
            <p:nvPr/>
          </p:nvSpPr>
          <p:spPr>
            <a:xfrm>
              <a:off x="6551346" y="1485472"/>
              <a:ext cx="338638" cy="339118"/>
            </a:xfrm>
            <a:custGeom>
              <a:avLst/>
              <a:gdLst/>
              <a:ahLst/>
              <a:cxnLst/>
              <a:rect l="l" t="t" r="r" b="b"/>
              <a:pathLst>
                <a:path w="4942" h="4949" fill="none" extrusionOk="0">
                  <a:moveTo>
                    <a:pt x="2471" y="4949"/>
                  </a:moveTo>
                  <a:cubicBezTo>
                    <a:pt x="1107" y="4949"/>
                    <a:pt x="0" y="3842"/>
                    <a:pt x="0" y="2478"/>
                  </a:cubicBezTo>
                  <a:cubicBezTo>
                    <a:pt x="0" y="1114"/>
                    <a:pt x="1107" y="0"/>
                    <a:pt x="2471" y="0"/>
                  </a:cubicBezTo>
                  <a:cubicBezTo>
                    <a:pt x="3835" y="0"/>
                    <a:pt x="4942" y="1107"/>
                    <a:pt x="4942" y="2478"/>
                  </a:cubicBezTo>
                  <a:cubicBezTo>
                    <a:pt x="4942" y="3842"/>
                    <a:pt x="3828" y="4949"/>
                    <a:pt x="2471" y="4949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7" name="Google Shape;27217;p32"/>
            <p:cNvSpPr/>
            <p:nvPr/>
          </p:nvSpPr>
          <p:spPr>
            <a:xfrm>
              <a:off x="6561624" y="1496710"/>
              <a:ext cx="318081" cy="318150"/>
            </a:xfrm>
            <a:custGeom>
              <a:avLst/>
              <a:gdLst/>
              <a:ahLst/>
              <a:cxnLst/>
              <a:rect l="l" t="t" r="r" b="b"/>
              <a:pathLst>
                <a:path w="4642" h="4643" fill="none" extrusionOk="0">
                  <a:moveTo>
                    <a:pt x="4642" y="2321"/>
                  </a:moveTo>
                  <a:cubicBezTo>
                    <a:pt x="4642" y="3600"/>
                    <a:pt x="3599" y="4642"/>
                    <a:pt x="2321" y="4642"/>
                  </a:cubicBezTo>
                  <a:cubicBezTo>
                    <a:pt x="1043" y="4642"/>
                    <a:pt x="0" y="3600"/>
                    <a:pt x="0" y="2321"/>
                  </a:cubicBezTo>
                  <a:cubicBezTo>
                    <a:pt x="0" y="1043"/>
                    <a:pt x="1043" y="1"/>
                    <a:pt x="2321" y="1"/>
                  </a:cubicBezTo>
                  <a:cubicBezTo>
                    <a:pt x="3599" y="1"/>
                    <a:pt x="4642" y="1043"/>
                    <a:pt x="4642" y="232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8" name="Google Shape;27218;p32"/>
            <p:cNvSpPr/>
            <p:nvPr/>
          </p:nvSpPr>
          <p:spPr>
            <a:xfrm>
              <a:off x="6571354" y="1506028"/>
              <a:ext cx="298553" cy="298553"/>
            </a:xfrm>
            <a:custGeom>
              <a:avLst/>
              <a:gdLst/>
              <a:ahLst/>
              <a:cxnLst/>
              <a:rect l="l" t="t" r="r" b="b"/>
              <a:pathLst>
                <a:path w="4357" h="4357" fill="none" extrusionOk="0">
                  <a:moveTo>
                    <a:pt x="2179" y="4356"/>
                  </a:moveTo>
                  <a:cubicBezTo>
                    <a:pt x="986" y="4356"/>
                    <a:pt x="1" y="3385"/>
                    <a:pt x="1" y="2178"/>
                  </a:cubicBezTo>
                  <a:cubicBezTo>
                    <a:pt x="1" y="978"/>
                    <a:pt x="972" y="0"/>
                    <a:pt x="2179" y="0"/>
                  </a:cubicBezTo>
                  <a:cubicBezTo>
                    <a:pt x="3386" y="0"/>
                    <a:pt x="4357" y="971"/>
                    <a:pt x="4357" y="2178"/>
                  </a:cubicBezTo>
                  <a:cubicBezTo>
                    <a:pt x="4357" y="3385"/>
                    <a:pt x="3379" y="4356"/>
                    <a:pt x="2179" y="4356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9" name="Google Shape;27219;p32"/>
            <p:cNvSpPr/>
            <p:nvPr/>
          </p:nvSpPr>
          <p:spPr>
            <a:xfrm>
              <a:off x="6581632" y="1516786"/>
              <a:ext cx="277996" cy="277996"/>
            </a:xfrm>
            <a:custGeom>
              <a:avLst/>
              <a:gdLst/>
              <a:ahLst/>
              <a:cxnLst/>
              <a:rect l="l" t="t" r="r" b="b"/>
              <a:pathLst>
                <a:path w="4057" h="4057" fill="none" extrusionOk="0">
                  <a:moveTo>
                    <a:pt x="4057" y="2028"/>
                  </a:moveTo>
                  <a:cubicBezTo>
                    <a:pt x="4057" y="3149"/>
                    <a:pt x="3150" y="4056"/>
                    <a:pt x="2029" y="4056"/>
                  </a:cubicBezTo>
                  <a:cubicBezTo>
                    <a:pt x="908" y="4056"/>
                    <a:pt x="1" y="3149"/>
                    <a:pt x="1" y="2028"/>
                  </a:cubicBezTo>
                  <a:cubicBezTo>
                    <a:pt x="1" y="907"/>
                    <a:pt x="908" y="0"/>
                    <a:pt x="2029" y="0"/>
                  </a:cubicBezTo>
                  <a:cubicBezTo>
                    <a:pt x="3150" y="0"/>
                    <a:pt x="4057" y="907"/>
                    <a:pt x="4057" y="2028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0" name="Google Shape;27220;p32"/>
            <p:cNvSpPr/>
            <p:nvPr/>
          </p:nvSpPr>
          <p:spPr>
            <a:xfrm>
              <a:off x="6591430" y="1526036"/>
              <a:ext cx="258467" cy="258467"/>
            </a:xfrm>
            <a:custGeom>
              <a:avLst/>
              <a:gdLst/>
              <a:ahLst/>
              <a:cxnLst/>
              <a:rect l="l" t="t" r="r" b="b"/>
              <a:pathLst>
                <a:path w="3772" h="3772" fill="none" extrusionOk="0">
                  <a:moveTo>
                    <a:pt x="1886" y="3771"/>
                  </a:moveTo>
                  <a:cubicBezTo>
                    <a:pt x="850" y="3771"/>
                    <a:pt x="1" y="2922"/>
                    <a:pt x="1" y="1886"/>
                  </a:cubicBezTo>
                  <a:cubicBezTo>
                    <a:pt x="1" y="851"/>
                    <a:pt x="850" y="1"/>
                    <a:pt x="1886" y="1"/>
                  </a:cubicBezTo>
                  <a:cubicBezTo>
                    <a:pt x="2921" y="1"/>
                    <a:pt x="3771" y="851"/>
                    <a:pt x="3771" y="1886"/>
                  </a:cubicBezTo>
                  <a:cubicBezTo>
                    <a:pt x="3771" y="2922"/>
                    <a:pt x="2921" y="3771"/>
                    <a:pt x="1886" y="377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1" name="Google Shape;27221;p32"/>
            <p:cNvSpPr/>
            <p:nvPr/>
          </p:nvSpPr>
          <p:spPr>
            <a:xfrm>
              <a:off x="6602188" y="1537342"/>
              <a:ext cx="237430" cy="237362"/>
            </a:xfrm>
            <a:custGeom>
              <a:avLst/>
              <a:gdLst/>
              <a:ahLst/>
              <a:cxnLst/>
              <a:rect l="l" t="t" r="r" b="b"/>
              <a:pathLst>
                <a:path w="3465" h="3464" fill="none" extrusionOk="0">
                  <a:moveTo>
                    <a:pt x="1729" y="3464"/>
                  </a:moveTo>
                  <a:cubicBezTo>
                    <a:pt x="772" y="3464"/>
                    <a:pt x="1" y="2685"/>
                    <a:pt x="1" y="1728"/>
                  </a:cubicBezTo>
                  <a:cubicBezTo>
                    <a:pt x="1" y="771"/>
                    <a:pt x="772" y="0"/>
                    <a:pt x="1729" y="0"/>
                  </a:cubicBezTo>
                  <a:cubicBezTo>
                    <a:pt x="2686" y="0"/>
                    <a:pt x="3464" y="771"/>
                    <a:pt x="3464" y="1728"/>
                  </a:cubicBezTo>
                  <a:cubicBezTo>
                    <a:pt x="3464" y="2685"/>
                    <a:pt x="2686" y="3464"/>
                    <a:pt x="1729" y="3464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2" name="Google Shape;27222;p32"/>
            <p:cNvSpPr/>
            <p:nvPr/>
          </p:nvSpPr>
          <p:spPr>
            <a:xfrm>
              <a:off x="6610547" y="1545153"/>
              <a:ext cx="221191" cy="221259"/>
            </a:xfrm>
            <a:custGeom>
              <a:avLst/>
              <a:gdLst/>
              <a:ahLst/>
              <a:cxnLst/>
              <a:rect l="l" t="t" r="r" b="b"/>
              <a:pathLst>
                <a:path w="3228" h="3229" fill="none" extrusionOk="0">
                  <a:moveTo>
                    <a:pt x="3199" y="1571"/>
                  </a:moveTo>
                  <a:cubicBezTo>
                    <a:pt x="3228" y="2450"/>
                    <a:pt x="2535" y="3178"/>
                    <a:pt x="1657" y="3207"/>
                  </a:cubicBezTo>
                  <a:cubicBezTo>
                    <a:pt x="779" y="3228"/>
                    <a:pt x="50" y="2543"/>
                    <a:pt x="22" y="1664"/>
                  </a:cubicBezTo>
                  <a:cubicBezTo>
                    <a:pt x="0" y="786"/>
                    <a:pt x="686" y="50"/>
                    <a:pt x="1564" y="29"/>
                  </a:cubicBezTo>
                  <a:cubicBezTo>
                    <a:pt x="2442" y="0"/>
                    <a:pt x="3178" y="693"/>
                    <a:pt x="3199" y="157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3" name="Google Shape;27223;p32"/>
            <p:cNvSpPr/>
            <p:nvPr/>
          </p:nvSpPr>
          <p:spPr>
            <a:xfrm>
              <a:off x="6621305" y="1554951"/>
              <a:ext cx="199675" cy="199675"/>
            </a:xfrm>
            <a:custGeom>
              <a:avLst/>
              <a:gdLst/>
              <a:ahLst/>
              <a:cxnLst/>
              <a:rect l="l" t="t" r="r" b="b"/>
              <a:pathLst>
                <a:path w="2914" h="2914" fill="none" extrusionOk="0">
                  <a:moveTo>
                    <a:pt x="1493" y="22"/>
                  </a:moveTo>
                  <a:cubicBezTo>
                    <a:pt x="2285" y="43"/>
                    <a:pt x="2914" y="700"/>
                    <a:pt x="2892" y="1493"/>
                  </a:cubicBezTo>
                  <a:cubicBezTo>
                    <a:pt x="2871" y="2285"/>
                    <a:pt x="2214" y="2914"/>
                    <a:pt x="1414" y="2892"/>
                  </a:cubicBezTo>
                  <a:cubicBezTo>
                    <a:pt x="622" y="2871"/>
                    <a:pt x="0" y="2214"/>
                    <a:pt x="22" y="1421"/>
                  </a:cubicBezTo>
                  <a:cubicBezTo>
                    <a:pt x="43" y="629"/>
                    <a:pt x="700" y="0"/>
                    <a:pt x="1493" y="22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4" name="Google Shape;27224;p32"/>
            <p:cNvSpPr/>
            <p:nvPr/>
          </p:nvSpPr>
          <p:spPr>
            <a:xfrm>
              <a:off x="6623223" y="1567079"/>
              <a:ext cx="194809" cy="177405"/>
            </a:xfrm>
            <a:custGeom>
              <a:avLst/>
              <a:gdLst/>
              <a:ahLst/>
              <a:cxnLst/>
              <a:rect l="l" t="t" r="r" b="b"/>
              <a:pathLst>
                <a:path w="2843" h="2589" extrusionOk="0">
                  <a:moveTo>
                    <a:pt x="1425" y="0"/>
                  </a:moveTo>
                  <a:cubicBezTo>
                    <a:pt x="1093" y="0"/>
                    <a:pt x="761" y="127"/>
                    <a:pt x="508" y="380"/>
                  </a:cubicBezTo>
                  <a:cubicBezTo>
                    <a:pt x="1" y="880"/>
                    <a:pt x="1" y="1701"/>
                    <a:pt x="508" y="2208"/>
                  </a:cubicBezTo>
                  <a:cubicBezTo>
                    <a:pt x="761" y="2462"/>
                    <a:pt x="1093" y="2589"/>
                    <a:pt x="1425" y="2589"/>
                  </a:cubicBezTo>
                  <a:cubicBezTo>
                    <a:pt x="1756" y="2589"/>
                    <a:pt x="2086" y="2462"/>
                    <a:pt x="2336" y="2208"/>
                  </a:cubicBezTo>
                  <a:cubicBezTo>
                    <a:pt x="2843" y="1701"/>
                    <a:pt x="2843" y="880"/>
                    <a:pt x="2336" y="380"/>
                  </a:cubicBezTo>
                  <a:cubicBezTo>
                    <a:pt x="2086" y="127"/>
                    <a:pt x="1756" y="0"/>
                    <a:pt x="1425" y="0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5" name="Google Shape;27225;p32"/>
            <p:cNvSpPr/>
            <p:nvPr/>
          </p:nvSpPr>
          <p:spPr>
            <a:xfrm>
              <a:off x="6329685" y="1264292"/>
              <a:ext cx="781979" cy="781499"/>
            </a:xfrm>
            <a:custGeom>
              <a:avLst/>
              <a:gdLst/>
              <a:ahLst/>
              <a:cxnLst/>
              <a:rect l="l" t="t" r="r" b="b"/>
              <a:pathLst>
                <a:path w="11412" h="11405" extrusionOk="0">
                  <a:moveTo>
                    <a:pt x="5706" y="915"/>
                  </a:moveTo>
                  <a:cubicBezTo>
                    <a:pt x="6370" y="915"/>
                    <a:pt x="6906" y="1450"/>
                    <a:pt x="6906" y="2107"/>
                  </a:cubicBezTo>
                  <a:cubicBezTo>
                    <a:pt x="6906" y="2771"/>
                    <a:pt x="6370" y="3307"/>
                    <a:pt x="5706" y="3307"/>
                  </a:cubicBezTo>
                  <a:cubicBezTo>
                    <a:pt x="5049" y="3307"/>
                    <a:pt x="4513" y="2771"/>
                    <a:pt x="4513" y="2107"/>
                  </a:cubicBezTo>
                  <a:cubicBezTo>
                    <a:pt x="4513" y="1450"/>
                    <a:pt x="5049" y="915"/>
                    <a:pt x="5706" y="915"/>
                  </a:cubicBezTo>
                  <a:close/>
                  <a:moveTo>
                    <a:pt x="3238" y="1889"/>
                  </a:moveTo>
                  <a:cubicBezTo>
                    <a:pt x="3558" y="1889"/>
                    <a:pt x="3875" y="2018"/>
                    <a:pt x="4106" y="2271"/>
                  </a:cubicBezTo>
                  <a:cubicBezTo>
                    <a:pt x="4563" y="2743"/>
                    <a:pt x="4535" y="3500"/>
                    <a:pt x="4056" y="3957"/>
                  </a:cubicBezTo>
                  <a:cubicBezTo>
                    <a:pt x="3825" y="4175"/>
                    <a:pt x="3531" y="4282"/>
                    <a:pt x="3239" y="4282"/>
                  </a:cubicBezTo>
                  <a:cubicBezTo>
                    <a:pt x="2920" y="4282"/>
                    <a:pt x="2603" y="4153"/>
                    <a:pt x="2371" y="3900"/>
                  </a:cubicBezTo>
                  <a:cubicBezTo>
                    <a:pt x="1914" y="3421"/>
                    <a:pt x="1943" y="2664"/>
                    <a:pt x="2421" y="2214"/>
                  </a:cubicBezTo>
                  <a:cubicBezTo>
                    <a:pt x="2653" y="1996"/>
                    <a:pt x="2946" y="1889"/>
                    <a:pt x="3238" y="1889"/>
                  </a:cubicBezTo>
                  <a:close/>
                  <a:moveTo>
                    <a:pt x="8279" y="1988"/>
                  </a:moveTo>
                  <a:cubicBezTo>
                    <a:pt x="8590" y="1988"/>
                    <a:pt x="8901" y="2110"/>
                    <a:pt x="9134" y="2350"/>
                  </a:cubicBezTo>
                  <a:cubicBezTo>
                    <a:pt x="9598" y="2821"/>
                    <a:pt x="9591" y="3578"/>
                    <a:pt x="9119" y="4035"/>
                  </a:cubicBezTo>
                  <a:cubicBezTo>
                    <a:pt x="8883" y="4265"/>
                    <a:pt x="8578" y="4379"/>
                    <a:pt x="8276" y="4379"/>
                  </a:cubicBezTo>
                  <a:cubicBezTo>
                    <a:pt x="7966" y="4379"/>
                    <a:pt x="7658" y="4259"/>
                    <a:pt x="7427" y="4021"/>
                  </a:cubicBezTo>
                  <a:cubicBezTo>
                    <a:pt x="6963" y="3557"/>
                    <a:pt x="6977" y="2793"/>
                    <a:pt x="7448" y="2329"/>
                  </a:cubicBezTo>
                  <a:cubicBezTo>
                    <a:pt x="7679" y="2101"/>
                    <a:pt x="7979" y="1988"/>
                    <a:pt x="8279" y="1988"/>
                  </a:cubicBezTo>
                  <a:close/>
                  <a:moveTo>
                    <a:pt x="2102" y="4435"/>
                  </a:moveTo>
                  <a:cubicBezTo>
                    <a:pt x="2111" y="4435"/>
                    <a:pt x="2120" y="4435"/>
                    <a:pt x="2128" y="4435"/>
                  </a:cubicBezTo>
                  <a:cubicBezTo>
                    <a:pt x="2785" y="4457"/>
                    <a:pt x="3314" y="4999"/>
                    <a:pt x="3299" y="5663"/>
                  </a:cubicBezTo>
                  <a:cubicBezTo>
                    <a:pt x="3278" y="6307"/>
                    <a:pt x="2756" y="6828"/>
                    <a:pt x="2110" y="6828"/>
                  </a:cubicBezTo>
                  <a:cubicBezTo>
                    <a:pt x="2097" y="6828"/>
                    <a:pt x="2084" y="6828"/>
                    <a:pt x="2071" y="6827"/>
                  </a:cubicBezTo>
                  <a:cubicBezTo>
                    <a:pt x="1414" y="6813"/>
                    <a:pt x="893" y="6270"/>
                    <a:pt x="907" y="5606"/>
                  </a:cubicBezTo>
                  <a:cubicBezTo>
                    <a:pt x="921" y="4958"/>
                    <a:pt x="1450" y="4435"/>
                    <a:pt x="2102" y="4435"/>
                  </a:cubicBezTo>
                  <a:close/>
                  <a:moveTo>
                    <a:pt x="9302" y="4592"/>
                  </a:moveTo>
                  <a:cubicBezTo>
                    <a:pt x="9315" y="4592"/>
                    <a:pt x="9328" y="4592"/>
                    <a:pt x="9341" y="4592"/>
                  </a:cubicBezTo>
                  <a:cubicBezTo>
                    <a:pt x="9998" y="4606"/>
                    <a:pt x="10526" y="5149"/>
                    <a:pt x="10512" y="5813"/>
                  </a:cubicBezTo>
                  <a:cubicBezTo>
                    <a:pt x="10491" y="6462"/>
                    <a:pt x="9962" y="6985"/>
                    <a:pt x="9310" y="6985"/>
                  </a:cubicBezTo>
                  <a:cubicBezTo>
                    <a:pt x="9301" y="6985"/>
                    <a:pt x="9292" y="6985"/>
                    <a:pt x="9283" y="6984"/>
                  </a:cubicBezTo>
                  <a:cubicBezTo>
                    <a:pt x="8627" y="6963"/>
                    <a:pt x="8098" y="6420"/>
                    <a:pt x="8120" y="5756"/>
                  </a:cubicBezTo>
                  <a:cubicBezTo>
                    <a:pt x="8134" y="5112"/>
                    <a:pt x="8655" y="4592"/>
                    <a:pt x="9302" y="4592"/>
                  </a:cubicBezTo>
                  <a:close/>
                  <a:moveTo>
                    <a:pt x="3137" y="7041"/>
                  </a:moveTo>
                  <a:cubicBezTo>
                    <a:pt x="3446" y="7041"/>
                    <a:pt x="3754" y="7160"/>
                    <a:pt x="3985" y="7399"/>
                  </a:cubicBezTo>
                  <a:cubicBezTo>
                    <a:pt x="4449" y="7863"/>
                    <a:pt x="4442" y="8627"/>
                    <a:pt x="3964" y="9091"/>
                  </a:cubicBezTo>
                  <a:cubicBezTo>
                    <a:pt x="3732" y="9319"/>
                    <a:pt x="3433" y="9431"/>
                    <a:pt x="3133" y="9431"/>
                  </a:cubicBezTo>
                  <a:cubicBezTo>
                    <a:pt x="2822" y="9431"/>
                    <a:pt x="2511" y="9310"/>
                    <a:pt x="2278" y="9070"/>
                  </a:cubicBezTo>
                  <a:cubicBezTo>
                    <a:pt x="1814" y="8598"/>
                    <a:pt x="1821" y="7841"/>
                    <a:pt x="2300" y="7384"/>
                  </a:cubicBezTo>
                  <a:cubicBezTo>
                    <a:pt x="2533" y="7155"/>
                    <a:pt x="2835" y="7041"/>
                    <a:pt x="3137" y="7041"/>
                  </a:cubicBezTo>
                  <a:close/>
                  <a:moveTo>
                    <a:pt x="8176" y="7147"/>
                  </a:moveTo>
                  <a:cubicBezTo>
                    <a:pt x="8496" y="7147"/>
                    <a:pt x="8813" y="7274"/>
                    <a:pt x="9048" y="7527"/>
                  </a:cubicBezTo>
                  <a:cubicBezTo>
                    <a:pt x="9491" y="7998"/>
                    <a:pt x="9476" y="8755"/>
                    <a:pt x="8991" y="9212"/>
                  </a:cubicBezTo>
                  <a:cubicBezTo>
                    <a:pt x="8762" y="9431"/>
                    <a:pt x="8467" y="9539"/>
                    <a:pt x="8173" y="9539"/>
                  </a:cubicBezTo>
                  <a:cubicBezTo>
                    <a:pt x="7854" y="9539"/>
                    <a:pt x="7536" y="9412"/>
                    <a:pt x="7305" y="9162"/>
                  </a:cubicBezTo>
                  <a:cubicBezTo>
                    <a:pt x="6848" y="8677"/>
                    <a:pt x="6877" y="7920"/>
                    <a:pt x="7355" y="7470"/>
                  </a:cubicBezTo>
                  <a:cubicBezTo>
                    <a:pt x="7588" y="7254"/>
                    <a:pt x="7883" y="7147"/>
                    <a:pt x="8176" y="7147"/>
                  </a:cubicBezTo>
                  <a:close/>
                  <a:moveTo>
                    <a:pt x="5706" y="8113"/>
                  </a:moveTo>
                  <a:cubicBezTo>
                    <a:pt x="6370" y="8113"/>
                    <a:pt x="6906" y="8648"/>
                    <a:pt x="6906" y="9312"/>
                  </a:cubicBezTo>
                  <a:cubicBezTo>
                    <a:pt x="6906" y="9969"/>
                    <a:pt x="6370" y="10505"/>
                    <a:pt x="5706" y="10505"/>
                  </a:cubicBezTo>
                  <a:cubicBezTo>
                    <a:pt x="5049" y="10505"/>
                    <a:pt x="4513" y="9969"/>
                    <a:pt x="4513" y="9312"/>
                  </a:cubicBezTo>
                  <a:cubicBezTo>
                    <a:pt x="4513" y="8648"/>
                    <a:pt x="5049" y="8113"/>
                    <a:pt x="5706" y="8113"/>
                  </a:cubicBezTo>
                  <a:close/>
                  <a:moveTo>
                    <a:pt x="5706" y="1"/>
                  </a:moveTo>
                  <a:cubicBezTo>
                    <a:pt x="2557" y="1"/>
                    <a:pt x="0" y="2557"/>
                    <a:pt x="0" y="5706"/>
                  </a:cubicBezTo>
                  <a:cubicBezTo>
                    <a:pt x="0" y="8855"/>
                    <a:pt x="2557" y="11405"/>
                    <a:pt x="5706" y="11405"/>
                  </a:cubicBezTo>
                  <a:cubicBezTo>
                    <a:pt x="8855" y="11405"/>
                    <a:pt x="11411" y="8855"/>
                    <a:pt x="11411" y="5706"/>
                  </a:cubicBezTo>
                  <a:cubicBezTo>
                    <a:pt x="11411" y="2564"/>
                    <a:pt x="8855" y="1"/>
                    <a:pt x="57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6" name="Google Shape;27226;p32"/>
            <p:cNvSpPr/>
            <p:nvPr/>
          </p:nvSpPr>
          <p:spPr>
            <a:xfrm>
              <a:off x="6634529" y="1568655"/>
              <a:ext cx="172745" cy="172745"/>
            </a:xfrm>
            <a:custGeom>
              <a:avLst/>
              <a:gdLst/>
              <a:ahLst/>
              <a:cxnLst/>
              <a:rect l="l" t="t" r="r" b="b"/>
              <a:pathLst>
                <a:path w="2521" h="2521" fill="none" extrusionOk="0">
                  <a:moveTo>
                    <a:pt x="2057" y="443"/>
                  </a:moveTo>
                  <a:cubicBezTo>
                    <a:pt x="2507" y="886"/>
                    <a:pt x="2521" y="1607"/>
                    <a:pt x="2078" y="2057"/>
                  </a:cubicBezTo>
                  <a:cubicBezTo>
                    <a:pt x="1643" y="2514"/>
                    <a:pt x="914" y="2521"/>
                    <a:pt x="464" y="2078"/>
                  </a:cubicBezTo>
                  <a:cubicBezTo>
                    <a:pt x="14" y="1643"/>
                    <a:pt x="0" y="914"/>
                    <a:pt x="443" y="464"/>
                  </a:cubicBezTo>
                  <a:cubicBezTo>
                    <a:pt x="878" y="15"/>
                    <a:pt x="1607" y="0"/>
                    <a:pt x="2057" y="443"/>
                  </a:cubicBezTo>
                  <a:close/>
                </a:path>
              </a:pathLst>
            </a:custGeom>
            <a:noFill/>
            <a:ln w="1600" cap="flat" cmpd="sng">
              <a:solidFill>
                <a:srgbClr val="615F61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7" name="Google Shape;27227;p32"/>
            <p:cNvSpPr/>
            <p:nvPr/>
          </p:nvSpPr>
          <p:spPr>
            <a:xfrm>
              <a:off x="6654537" y="1589690"/>
              <a:ext cx="132180" cy="132180"/>
            </a:xfrm>
            <a:custGeom>
              <a:avLst/>
              <a:gdLst/>
              <a:ahLst/>
              <a:cxnLst/>
              <a:rect l="l" t="t" r="r" b="b"/>
              <a:pathLst>
                <a:path w="1929" h="1929" extrusionOk="0">
                  <a:moveTo>
                    <a:pt x="965" y="0"/>
                  </a:moveTo>
                  <a:cubicBezTo>
                    <a:pt x="429" y="0"/>
                    <a:pt x="1" y="429"/>
                    <a:pt x="1" y="964"/>
                  </a:cubicBezTo>
                  <a:cubicBezTo>
                    <a:pt x="1" y="1500"/>
                    <a:pt x="429" y="1928"/>
                    <a:pt x="965" y="1928"/>
                  </a:cubicBezTo>
                  <a:cubicBezTo>
                    <a:pt x="1500" y="1928"/>
                    <a:pt x="1929" y="1500"/>
                    <a:pt x="1929" y="964"/>
                  </a:cubicBezTo>
                  <a:cubicBezTo>
                    <a:pt x="1929" y="429"/>
                    <a:pt x="1500" y="0"/>
                    <a:pt x="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8" name="Google Shape;27228;p32"/>
            <p:cNvSpPr/>
            <p:nvPr/>
          </p:nvSpPr>
          <p:spPr>
            <a:xfrm>
              <a:off x="6346815" y="1281902"/>
              <a:ext cx="747718" cy="747718"/>
            </a:xfrm>
            <a:custGeom>
              <a:avLst/>
              <a:gdLst/>
              <a:ahLst/>
              <a:cxnLst/>
              <a:rect l="l" t="t" r="r" b="b"/>
              <a:pathLst>
                <a:path w="10912" h="10912" fill="none" extrusionOk="0">
                  <a:moveTo>
                    <a:pt x="10912" y="5456"/>
                  </a:moveTo>
                  <a:cubicBezTo>
                    <a:pt x="10912" y="2443"/>
                    <a:pt x="8462" y="1"/>
                    <a:pt x="5456" y="1"/>
                  </a:cubicBezTo>
                  <a:cubicBezTo>
                    <a:pt x="2450" y="1"/>
                    <a:pt x="0" y="2450"/>
                    <a:pt x="0" y="5456"/>
                  </a:cubicBezTo>
                  <a:cubicBezTo>
                    <a:pt x="0" y="8470"/>
                    <a:pt x="2450" y="10912"/>
                    <a:pt x="5456" y="10912"/>
                  </a:cubicBezTo>
                  <a:cubicBezTo>
                    <a:pt x="8462" y="10912"/>
                    <a:pt x="10912" y="8463"/>
                    <a:pt x="10912" y="5456"/>
                  </a:cubicBezTo>
                  <a:close/>
                </a:path>
              </a:pathLst>
            </a:custGeom>
            <a:noFill/>
            <a:ln w="1600" cap="flat" cmpd="sng">
              <a:solidFill>
                <a:srgbClr val="615F61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9" name="Google Shape;27229;p32"/>
            <p:cNvSpPr/>
            <p:nvPr/>
          </p:nvSpPr>
          <p:spPr>
            <a:xfrm>
              <a:off x="7205983" y="1354738"/>
              <a:ext cx="608754" cy="600668"/>
            </a:xfrm>
            <a:custGeom>
              <a:avLst/>
              <a:gdLst/>
              <a:ahLst/>
              <a:cxnLst/>
              <a:rect l="l" t="t" r="r" b="b"/>
              <a:pathLst>
                <a:path w="8884" h="8766" extrusionOk="0">
                  <a:moveTo>
                    <a:pt x="4444" y="0"/>
                  </a:moveTo>
                  <a:cubicBezTo>
                    <a:pt x="2071" y="0"/>
                    <a:pt x="121" y="1893"/>
                    <a:pt x="58" y="4272"/>
                  </a:cubicBezTo>
                  <a:cubicBezTo>
                    <a:pt x="1" y="6693"/>
                    <a:pt x="1914" y="8706"/>
                    <a:pt x="4335" y="8764"/>
                  </a:cubicBezTo>
                  <a:cubicBezTo>
                    <a:pt x="4375" y="8765"/>
                    <a:pt x="4414" y="8765"/>
                    <a:pt x="4454" y="8765"/>
                  </a:cubicBezTo>
                  <a:cubicBezTo>
                    <a:pt x="6821" y="8765"/>
                    <a:pt x="8763" y="6874"/>
                    <a:pt x="8820" y="4493"/>
                  </a:cubicBezTo>
                  <a:cubicBezTo>
                    <a:pt x="8884" y="2073"/>
                    <a:pt x="6970" y="59"/>
                    <a:pt x="4549" y="2"/>
                  </a:cubicBezTo>
                  <a:cubicBezTo>
                    <a:pt x="4514" y="1"/>
                    <a:pt x="4479" y="0"/>
                    <a:pt x="4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0" name="Google Shape;27230;p32"/>
            <p:cNvSpPr/>
            <p:nvPr/>
          </p:nvSpPr>
          <p:spPr>
            <a:xfrm>
              <a:off x="7191320" y="1336717"/>
              <a:ext cx="637670" cy="637670"/>
            </a:xfrm>
            <a:custGeom>
              <a:avLst/>
              <a:gdLst/>
              <a:ahLst/>
              <a:cxnLst/>
              <a:rect l="l" t="t" r="r" b="b"/>
              <a:pathLst>
                <a:path w="9306" h="9306" fill="none" extrusionOk="0">
                  <a:moveTo>
                    <a:pt x="7655" y="1657"/>
                  </a:moveTo>
                  <a:cubicBezTo>
                    <a:pt x="9305" y="3314"/>
                    <a:pt x="9305" y="5999"/>
                    <a:pt x="7655" y="7648"/>
                  </a:cubicBezTo>
                  <a:cubicBezTo>
                    <a:pt x="5999" y="9305"/>
                    <a:pt x="3314" y="9305"/>
                    <a:pt x="1657" y="7648"/>
                  </a:cubicBezTo>
                  <a:cubicBezTo>
                    <a:pt x="0" y="5999"/>
                    <a:pt x="0" y="3314"/>
                    <a:pt x="1657" y="1657"/>
                  </a:cubicBezTo>
                  <a:cubicBezTo>
                    <a:pt x="3314" y="0"/>
                    <a:pt x="5999" y="0"/>
                    <a:pt x="7655" y="1657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1" name="Google Shape;27231;p32"/>
            <p:cNvSpPr/>
            <p:nvPr/>
          </p:nvSpPr>
          <p:spPr>
            <a:xfrm>
              <a:off x="7229965" y="1375842"/>
              <a:ext cx="560308" cy="560377"/>
            </a:xfrm>
            <a:custGeom>
              <a:avLst/>
              <a:gdLst/>
              <a:ahLst/>
              <a:cxnLst/>
              <a:rect l="l" t="t" r="r" b="b"/>
              <a:pathLst>
                <a:path w="8177" h="8178" fill="none" extrusionOk="0">
                  <a:moveTo>
                    <a:pt x="4092" y="8177"/>
                  </a:moveTo>
                  <a:cubicBezTo>
                    <a:pt x="1836" y="8177"/>
                    <a:pt x="1" y="6342"/>
                    <a:pt x="1" y="4085"/>
                  </a:cubicBezTo>
                  <a:cubicBezTo>
                    <a:pt x="1" y="1829"/>
                    <a:pt x="1836" y="1"/>
                    <a:pt x="4092" y="1"/>
                  </a:cubicBezTo>
                  <a:cubicBezTo>
                    <a:pt x="6349" y="1"/>
                    <a:pt x="8177" y="1829"/>
                    <a:pt x="8177" y="4085"/>
                  </a:cubicBezTo>
                  <a:cubicBezTo>
                    <a:pt x="8177" y="6335"/>
                    <a:pt x="6342" y="8177"/>
                    <a:pt x="4092" y="8177"/>
                  </a:cubicBezTo>
                  <a:close/>
                </a:path>
              </a:pathLst>
            </a:custGeom>
            <a:solidFill>
              <a:schemeClr val="accent2"/>
            </a:solidFill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2" name="Google Shape;27232;p32"/>
            <p:cNvSpPr/>
            <p:nvPr/>
          </p:nvSpPr>
          <p:spPr>
            <a:xfrm>
              <a:off x="7239764" y="1384681"/>
              <a:ext cx="540780" cy="540711"/>
            </a:xfrm>
            <a:custGeom>
              <a:avLst/>
              <a:gdLst/>
              <a:ahLst/>
              <a:cxnLst/>
              <a:rect l="l" t="t" r="r" b="b"/>
              <a:pathLst>
                <a:path w="7892" h="7891" fill="none" extrusionOk="0">
                  <a:moveTo>
                    <a:pt x="3949" y="7891"/>
                  </a:moveTo>
                  <a:cubicBezTo>
                    <a:pt x="1778" y="7891"/>
                    <a:pt x="0" y="6127"/>
                    <a:pt x="0" y="3949"/>
                  </a:cubicBezTo>
                  <a:cubicBezTo>
                    <a:pt x="0" y="1778"/>
                    <a:pt x="1771" y="0"/>
                    <a:pt x="3949" y="0"/>
                  </a:cubicBezTo>
                  <a:cubicBezTo>
                    <a:pt x="6127" y="0"/>
                    <a:pt x="7891" y="1771"/>
                    <a:pt x="7891" y="3949"/>
                  </a:cubicBezTo>
                  <a:cubicBezTo>
                    <a:pt x="7884" y="6127"/>
                    <a:pt x="6120" y="7891"/>
                    <a:pt x="3949" y="789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3" name="Google Shape;27233;p32"/>
            <p:cNvSpPr/>
            <p:nvPr/>
          </p:nvSpPr>
          <p:spPr>
            <a:xfrm>
              <a:off x="7246615" y="1392012"/>
              <a:ext cx="527555" cy="528034"/>
            </a:xfrm>
            <a:custGeom>
              <a:avLst/>
              <a:gdLst/>
              <a:ahLst/>
              <a:cxnLst/>
              <a:rect l="l" t="t" r="r" b="b"/>
              <a:pathLst>
                <a:path w="7699" h="7706" fill="none" extrusionOk="0">
                  <a:moveTo>
                    <a:pt x="7641" y="3742"/>
                  </a:moveTo>
                  <a:cubicBezTo>
                    <a:pt x="7698" y="5834"/>
                    <a:pt x="6056" y="7584"/>
                    <a:pt x="3956" y="7641"/>
                  </a:cubicBezTo>
                  <a:cubicBezTo>
                    <a:pt x="1864" y="7705"/>
                    <a:pt x="115" y="6056"/>
                    <a:pt x="57" y="3956"/>
                  </a:cubicBezTo>
                  <a:cubicBezTo>
                    <a:pt x="0" y="1864"/>
                    <a:pt x="1650" y="115"/>
                    <a:pt x="3742" y="57"/>
                  </a:cubicBezTo>
                  <a:cubicBezTo>
                    <a:pt x="5834" y="0"/>
                    <a:pt x="7584" y="1650"/>
                    <a:pt x="7641" y="3742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4" name="Google Shape;27234;p32"/>
            <p:cNvSpPr/>
            <p:nvPr/>
          </p:nvSpPr>
          <p:spPr>
            <a:xfrm>
              <a:off x="7260319" y="1405236"/>
              <a:ext cx="500146" cy="500146"/>
            </a:xfrm>
            <a:custGeom>
              <a:avLst/>
              <a:gdLst/>
              <a:ahLst/>
              <a:cxnLst/>
              <a:rect l="l" t="t" r="r" b="b"/>
              <a:pathLst>
                <a:path w="7299" h="7299" fill="none" extrusionOk="0">
                  <a:moveTo>
                    <a:pt x="3649" y="7298"/>
                  </a:moveTo>
                  <a:cubicBezTo>
                    <a:pt x="1643" y="7298"/>
                    <a:pt x="0" y="5663"/>
                    <a:pt x="0" y="3649"/>
                  </a:cubicBezTo>
                  <a:cubicBezTo>
                    <a:pt x="0" y="1628"/>
                    <a:pt x="1628" y="0"/>
                    <a:pt x="3649" y="0"/>
                  </a:cubicBezTo>
                  <a:cubicBezTo>
                    <a:pt x="5663" y="0"/>
                    <a:pt x="7298" y="1628"/>
                    <a:pt x="7298" y="3649"/>
                  </a:cubicBezTo>
                  <a:cubicBezTo>
                    <a:pt x="7298" y="5663"/>
                    <a:pt x="5656" y="7298"/>
                    <a:pt x="3649" y="7298"/>
                  </a:cubicBezTo>
                  <a:close/>
                </a:path>
              </a:pathLst>
            </a:custGeom>
            <a:solidFill>
              <a:schemeClr val="accent2"/>
            </a:solidFill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5" name="Google Shape;27235;p32"/>
            <p:cNvSpPr/>
            <p:nvPr/>
          </p:nvSpPr>
          <p:spPr>
            <a:xfrm>
              <a:off x="7247095" y="1392492"/>
              <a:ext cx="526595" cy="526047"/>
            </a:xfrm>
            <a:custGeom>
              <a:avLst/>
              <a:gdLst/>
              <a:ahLst/>
              <a:cxnLst/>
              <a:rect l="l" t="t" r="r" b="b"/>
              <a:pathLst>
                <a:path w="7685" h="7677" fill="none" extrusionOk="0">
                  <a:moveTo>
                    <a:pt x="6313" y="1364"/>
                  </a:moveTo>
                  <a:cubicBezTo>
                    <a:pt x="7684" y="2728"/>
                    <a:pt x="7684" y="4949"/>
                    <a:pt x="6313" y="6313"/>
                  </a:cubicBezTo>
                  <a:cubicBezTo>
                    <a:pt x="4949" y="7677"/>
                    <a:pt x="2735" y="7677"/>
                    <a:pt x="1364" y="6313"/>
                  </a:cubicBezTo>
                  <a:cubicBezTo>
                    <a:pt x="1" y="4949"/>
                    <a:pt x="1" y="2728"/>
                    <a:pt x="1364" y="1364"/>
                  </a:cubicBezTo>
                  <a:cubicBezTo>
                    <a:pt x="2735" y="1"/>
                    <a:pt x="4949" y="1"/>
                    <a:pt x="6313" y="1364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6" name="Google Shape;27236;p32"/>
            <p:cNvSpPr/>
            <p:nvPr/>
          </p:nvSpPr>
          <p:spPr>
            <a:xfrm>
              <a:off x="7280396" y="1425244"/>
              <a:ext cx="459992" cy="460060"/>
            </a:xfrm>
            <a:custGeom>
              <a:avLst/>
              <a:gdLst/>
              <a:ahLst/>
              <a:cxnLst/>
              <a:rect l="l" t="t" r="r" b="b"/>
              <a:pathLst>
                <a:path w="6713" h="6714" fill="none" extrusionOk="0">
                  <a:moveTo>
                    <a:pt x="3356" y="6713"/>
                  </a:moveTo>
                  <a:cubicBezTo>
                    <a:pt x="1507" y="6713"/>
                    <a:pt x="0" y="5214"/>
                    <a:pt x="0" y="3357"/>
                  </a:cubicBezTo>
                  <a:cubicBezTo>
                    <a:pt x="0" y="1508"/>
                    <a:pt x="1500" y="1"/>
                    <a:pt x="3356" y="1"/>
                  </a:cubicBezTo>
                  <a:cubicBezTo>
                    <a:pt x="5213" y="1"/>
                    <a:pt x="6713" y="1501"/>
                    <a:pt x="6713" y="3357"/>
                  </a:cubicBezTo>
                  <a:cubicBezTo>
                    <a:pt x="6705" y="5214"/>
                    <a:pt x="5199" y="6713"/>
                    <a:pt x="3356" y="6713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7" name="Google Shape;27237;p32"/>
            <p:cNvSpPr/>
            <p:nvPr/>
          </p:nvSpPr>
          <p:spPr>
            <a:xfrm>
              <a:off x="7286699" y="1432644"/>
              <a:ext cx="445876" cy="445807"/>
            </a:xfrm>
            <a:custGeom>
              <a:avLst/>
              <a:gdLst/>
              <a:ahLst/>
              <a:cxnLst/>
              <a:rect l="l" t="t" r="r" b="b"/>
              <a:pathLst>
                <a:path w="6507" h="6506" fill="none" extrusionOk="0">
                  <a:moveTo>
                    <a:pt x="6456" y="3171"/>
                  </a:moveTo>
                  <a:cubicBezTo>
                    <a:pt x="6506" y="4934"/>
                    <a:pt x="5107" y="6413"/>
                    <a:pt x="3343" y="6455"/>
                  </a:cubicBezTo>
                  <a:cubicBezTo>
                    <a:pt x="1572" y="6505"/>
                    <a:pt x="101" y="5106"/>
                    <a:pt x="51" y="3342"/>
                  </a:cubicBezTo>
                  <a:cubicBezTo>
                    <a:pt x="1" y="1571"/>
                    <a:pt x="1401" y="100"/>
                    <a:pt x="3171" y="50"/>
                  </a:cubicBezTo>
                  <a:cubicBezTo>
                    <a:pt x="4935" y="0"/>
                    <a:pt x="6413" y="1400"/>
                    <a:pt x="6456" y="317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8" name="Google Shape;27238;p32"/>
            <p:cNvSpPr/>
            <p:nvPr/>
          </p:nvSpPr>
          <p:spPr>
            <a:xfrm>
              <a:off x="7279848" y="1425244"/>
              <a:ext cx="460540" cy="460540"/>
            </a:xfrm>
            <a:custGeom>
              <a:avLst/>
              <a:gdLst/>
              <a:ahLst/>
              <a:cxnLst/>
              <a:rect l="l" t="t" r="r" b="b"/>
              <a:pathLst>
                <a:path w="6721" h="6721" fill="none" extrusionOk="0">
                  <a:moveTo>
                    <a:pt x="5528" y="1193"/>
                  </a:moveTo>
                  <a:cubicBezTo>
                    <a:pt x="6721" y="2393"/>
                    <a:pt x="6721" y="4328"/>
                    <a:pt x="5528" y="5528"/>
                  </a:cubicBezTo>
                  <a:cubicBezTo>
                    <a:pt x="4335" y="6721"/>
                    <a:pt x="2393" y="6721"/>
                    <a:pt x="1201" y="5528"/>
                  </a:cubicBezTo>
                  <a:cubicBezTo>
                    <a:pt x="1" y="4328"/>
                    <a:pt x="1" y="2393"/>
                    <a:pt x="1201" y="1193"/>
                  </a:cubicBezTo>
                  <a:cubicBezTo>
                    <a:pt x="2393" y="1"/>
                    <a:pt x="4335" y="1"/>
                    <a:pt x="5528" y="1193"/>
                  </a:cubicBezTo>
                  <a:close/>
                </a:path>
              </a:pathLst>
            </a:custGeom>
            <a:solidFill>
              <a:schemeClr val="accent2"/>
            </a:solidFill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9" name="Google Shape;27239;p32"/>
            <p:cNvSpPr/>
            <p:nvPr/>
          </p:nvSpPr>
          <p:spPr>
            <a:xfrm>
              <a:off x="7310681" y="1456557"/>
              <a:ext cx="398869" cy="398869"/>
            </a:xfrm>
            <a:custGeom>
              <a:avLst/>
              <a:gdLst/>
              <a:ahLst/>
              <a:cxnLst/>
              <a:rect l="l" t="t" r="r" b="b"/>
              <a:pathLst>
                <a:path w="5821" h="5821" fill="none" extrusionOk="0">
                  <a:moveTo>
                    <a:pt x="2914" y="5821"/>
                  </a:moveTo>
                  <a:cubicBezTo>
                    <a:pt x="1308" y="5821"/>
                    <a:pt x="1" y="4514"/>
                    <a:pt x="1" y="2907"/>
                  </a:cubicBezTo>
                  <a:cubicBezTo>
                    <a:pt x="1" y="1301"/>
                    <a:pt x="1308" y="1"/>
                    <a:pt x="2914" y="1"/>
                  </a:cubicBezTo>
                  <a:cubicBezTo>
                    <a:pt x="4521" y="1"/>
                    <a:pt x="5821" y="1301"/>
                    <a:pt x="5821" y="2907"/>
                  </a:cubicBezTo>
                  <a:cubicBezTo>
                    <a:pt x="5821" y="4507"/>
                    <a:pt x="4514" y="5821"/>
                    <a:pt x="2914" y="582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0" name="Google Shape;27240;p32"/>
            <p:cNvSpPr/>
            <p:nvPr/>
          </p:nvSpPr>
          <p:spPr>
            <a:xfrm>
              <a:off x="7320480" y="1465876"/>
              <a:ext cx="379752" cy="379752"/>
            </a:xfrm>
            <a:custGeom>
              <a:avLst/>
              <a:gdLst/>
              <a:ahLst/>
              <a:cxnLst/>
              <a:rect l="l" t="t" r="r" b="b"/>
              <a:pathLst>
                <a:path w="5542" h="5542" fill="none" extrusionOk="0">
                  <a:moveTo>
                    <a:pt x="5535" y="2764"/>
                  </a:moveTo>
                  <a:cubicBezTo>
                    <a:pt x="5542" y="4292"/>
                    <a:pt x="4307" y="5535"/>
                    <a:pt x="2778" y="5542"/>
                  </a:cubicBezTo>
                  <a:cubicBezTo>
                    <a:pt x="1250" y="5542"/>
                    <a:pt x="8" y="4307"/>
                    <a:pt x="1" y="2778"/>
                  </a:cubicBezTo>
                  <a:cubicBezTo>
                    <a:pt x="1" y="1250"/>
                    <a:pt x="1236" y="8"/>
                    <a:pt x="2764" y="8"/>
                  </a:cubicBezTo>
                  <a:cubicBezTo>
                    <a:pt x="4292" y="1"/>
                    <a:pt x="5535" y="1236"/>
                    <a:pt x="5535" y="2764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1" name="Google Shape;27241;p32"/>
            <p:cNvSpPr/>
            <p:nvPr/>
          </p:nvSpPr>
          <p:spPr>
            <a:xfrm>
              <a:off x="7328291" y="1473687"/>
              <a:ext cx="364129" cy="364129"/>
            </a:xfrm>
            <a:custGeom>
              <a:avLst/>
              <a:gdLst/>
              <a:ahLst/>
              <a:cxnLst/>
              <a:rect l="l" t="t" r="r" b="b"/>
              <a:pathLst>
                <a:path w="5314" h="5314" fill="none" extrusionOk="0">
                  <a:moveTo>
                    <a:pt x="5271" y="2586"/>
                  </a:moveTo>
                  <a:cubicBezTo>
                    <a:pt x="5314" y="4028"/>
                    <a:pt x="4178" y="5228"/>
                    <a:pt x="2736" y="5271"/>
                  </a:cubicBezTo>
                  <a:cubicBezTo>
                    <a:pt x="1286" y="5314"/>
                    <a:pt x="87" y="4178"/>
                    <a:pt x="44" y="2736"/>
                  </a:cubicBezTo>
                  <a:cubicBezTo>
                    <a:pt x="1" y="1286"/>
                    <a:pt x="1136" y="87"/>
                    <a:pt x="2586" y="44"/>
                  </a:cubicBezTo>
                  <a:cubicBezTo>
                    <a:pt x="4028" y="1"/>
                    <a:pt x="5228" y="1136"/>
                    <a:pt x="5271" y="2586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2" name="Google Shape;27242;p32"/>
            <p:cNvSpPr/>
            <p:nvPr/>
          </p:nvSpPr>
          <p:spPr>
            <a:xfrm>
              <a:off x="7341036" y="1485472"/>
              <a:ext cx="338707" cy="339118"/>
            </a:xfrm>
            <a:custGeom>
              <a:avLst/>
              <a:gdLst/>
              <a:ahLst/>
              <a:cxnLst/>
              <a:rect l="l" t="t" r="r" b="b"/>
              <a:pathLst>
                <a:path w="4943" h="4949" fill="none" extrusionOk="0">
                  <a:moveTo>
                    <a:pt x="2471" y="4949"/>
                  </a:moveTo>
                  <a:cubicBezTo>
                    <a:pt x="1100" y="4949"/>
                    <a:pt x="1" y="3842"/>
                    <a:pt x="1" y="2478"/>
                  </a:cubicBezTo>
                  <a:cubicBezTo>
                    <a:pt x="1" y="1114"/>
                    <a:pt x="1100" y="0"/>
                    <a:pt x="2471" y="0"/>
                  </a:cubicBezTo>
                  <a:cubicBezTo>
                    <a:pt x="3835" y="0"/>
                    <a:pt x="4942" y="1107"/>
                    <a:pt x="4942" y="2478"/>
                  </a:cubicBezTo>
                  <a:cubicBezTo>
                    <a:pt x="4935" y="3842"/>
                    <a:pt x="3828" y="4949"/>
                    <a:pt x="2471" y="4949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3" name="Google Shape;27243;p32"/>
            <p:cNvSpPr/>
            <p:nvPr/>
          </p:nvSpPr>
          <p:spPr>
            <a:xfrm>
              <a:off x="7328839" y="1474235"/>
              <a:ext cx="363101" cy="363101"/>
            </a:xfrm>
            <a:custGeom>
              <a:avLst/>
              <a:gdLst/>
              <a:ahLst/>
              <a:cxnLst/>
              <a:rect l="l" t="t" r="r" b="b"/>
              <a:pathLst>
                <a:path w="5299" h="5299" fill="none" extrusionOk="0">
                  <a:moveTo>
                    <a:pt x="4734" y="1628"/>
                  </a:moveTo>
                  <a:cubicBezTo>
                    <a:pt x="5299" y="2778"/>
                    <a:pt x="4820" y="4170"/>
                    <a:pt x="3670" y="4734"/>
                  </a:cubicBezTo>
                  <a:cubicBezTo>
                    <a:pt x="2521" y="5299"/>
                    <a:pt x="1128" y="4820"/>
                    <a:pt x="564" y="3670"/>
                  </a:cubicBezTo>
                  <a:cubicBezTo>
                    <a:pt x="0" y="2514"/>
                    <a:pt x="478" y="1128"/>
                    <a:pt x="1628" y="564"/>
                  </a:cubicBezTo>
                  <a:cubicBezTo>
                    <a:pt x="2778" y="0"/>
                    <a:pt x="4170" y="478"/>
                    <a:pt x="4734" y="1628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4" name="Google Shape;27244;p32"/>
            <p:cNvSpPr/>
            <p:nvPr/>
          </p:nvSpPr>
          <p:spPr>
            <a:xfrm>
              <a:off x="7361112" y="1506028"/>
              <a:ext cx="298553" cy="298553"/>
            </a:xfrm>
            <a:custGeom>
              <a:avLst/>
              <a:gdLst/>
              <a:ahLst/>
              <a:cxnLst/>
              <a:rect l="l" t="t" r="r" b="b"/>
              <a:pathLst>
                <a:path w="4357" h="4357" fill="none" extrusionOk="0">
                  <a:moveTo>
                    <a:pt x="2178" y="4356"/>
                  </a:moveTo>
                  <a:cubicBezTo>
                    <a:pt x="979" y="4356"/>
                    <a:pt x="0" y="3385"/>
                    <a:pt x="0" y="2178"/>
                  </a:cubicBezTo>
                  <a:cubicBezTo>
                    <a:pt x="0" y="978"/>
                    <a:pt x="971" y="0"/>
                    <a:pt x="2178" y="0"/>
                  </a:cubicBezTo>
                  <a:cubicBezTo>
                    <a:pt x="3385" y="0"/>
                    <a:pt x="4356" y="971"/>
                    <a:pt x="4356" y="2178"/>
                  </a:cubicBezTo>
                  <a:cubicBezTo>
                    <a:pt x="4349" y="3385"/>
                    <a:pt x="3371" y="4356"/>
                    <a:pt x="2178" y="4356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5" name="Google Shape;27245;p32"/>
            <p:cNvSpPr/>
            <p:nvPr/>
          </p:nvSpPr>
          <p:spPr>
            <a:xfrm>
              <a:off x="7370910" y="1515826"/>
              <a:ext cx="278475" cy="278475"/>
            </a:xfrm>
            <a:custGeom>
              <a:avLst/>
              <a:gdLst/>
              <a:ahLst/>
              <a:cxnLst/>
              <a:rect l="l" t="t" r="r" b="b"/>
              <a:pathLst>
                <a:path w="4064" h="4064" fill="none" extrusionOk="0">
                  <a:moveTo>
                    <a:pt x="2042" y="7"/>
                  </a:moveTo>
                  <a:cubicBezTo>
                    <a:pt x="3164" y="14"/>
                    <a:pt x="4063" y="921"/>
                    <a:pt x="4063" y="2042"/>
                  </a:cubicBezTo>
                  <a:cubicBezTo>
                    <a:pt x="4056" y="3163"/>
                    <a:pt x="3142" y="4063"/>
                    <a:pt x="2028" y="4056"/>
                  </a:cubicBezTo>
                  <a:cubicBezTo>
                    <a:pt x="907" y="4056"/>
                    <a:pt x="0" y="3142"/>
                    <a:pt x="7" y="2021"/>
                  </a:cubicBezTo>
                  <a:cubicBezTo>
                    <a:pt x="14" y="907"/>
                    <a:pt x="921" y="0"/>
                    <a:pt x="2042" y="7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6" name="Google Shape;27246;p32"/>
            <p:cNvSpPr/>
            <p:nvPr/>
          </p:nvSpPr>
          <p:spPr>
            <a:xfrm>
              <a:off x="7381188" y="1526036"/>
              <a:ext cx="258398" cy="258467"/>
            </a:xfrm>
            <a:custGeom>
              <a:avLst/>
              <a:gdLst/>
              <a:ahLst/>
              <a:cxnLst/>
              <a:rect l="l" t="t" r="r" b="b"/>
              <a:pathLst>
                <a:path w="3771" h="3772" fill="none" extrusionOk="0">
                  <a:moveTo>
                    <a:pt x="1885" y="3771"/>
                  </a:moveTo>
                  <a:cubicBezTo>
                    <a:pt x="850" y="3771"/>
                    <a:pt x="0" y="2922"/>
                    <a:pt x="0" y="1886"/>
                  </a:cubicBezTo>
                  <a:cubicBezTo>
                    <a:pt x="0" y="851"/>
                    <a:pt x="850" y="1"/>
                    <a:pt x="1885" y="1"/>
                  </a:cubicBezTo>
                  <a:cubicBezTo>
                    <a:pt x="2921" y="1"/>
                    <a:pt x="3771" y="851"/>
                    <a:pt x="3771" y="1886"/>
                  </a:cubicBezTo>
                  <a:cubicBezTo>
                    <a:pt x="3771" y="2922"/>
                    <a:pt x="2921" y="3771"/>
                    <a:pt x="1885" y="3771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7" name="Google Shape;27247;p32"/>
            <p:cNvSpPr/>
            <p:nvPr/>
          </p:nvSpPr>
          <p:spPr>
            <a:xfrm>
              <a:off x="7391466" y="1537342"/>
              <a:ext cx="237362" cy="237362"/>
            </a:xfrm>
            <a:custGeom>
              <a:avLst/>
              <a:gdLst/>
              <a:ahLst/>
              <a:cxnLst/>
              <a:rect l="l" t="t" r="r" b="b"/>
              <a:pathLst>
                <a:path w="3464" h="3464" fill="none" extrusionOk="0">
                  <a:moveTo>
                    <a:pt x="1735" y="3464"/>
                  </a:moveTo>
                  <a:cubicBezTo>
                    <a:pt x="778" y="3464"/>
                    <a:pt x="0" y="2685"/>
                    <a:pt x="0" y="1728"/>
                  </a:cubicBezTo>
                  <a:cubicBezTo>
                    <a:pt x="0" y="771"/>
                    <a:pt x="778" y="0"/>
                    <a:pt x="1735" y="0"/>
                  </a:cubicBezTo>
                  <a:cubicBezTo>
                    <a:pt x="2692" y="0"/>
                    <a:pt x="3463" y="771"/>
                    <a:pt x="3463" y="1728"/>
                  </a:cubicBezTo>
                  <a:cubicBezTo>
                    <a:pt x="3463" y="2685"/>
                    <a:pt x="2685" y="3464"/>
                    <a:pt x="1735" y="3464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8" name="Google Shape;27248;p32"/>
            <p:cNvSpPr/>
            <p:nvPr/>
          </p:nvSpPr>
          <p:spPr>
            <a:xfrm>
              <a:off x="7398798" y="1544673"/>
              <a:ext cx="221670" cy="221739"/>
            </a:xfrm>
            <a:custGeom>
              <a:avLst/>
              <a:gdLst/>
              <a:ahLst/>
              <a:cxnLst/>
              <a:rect l="l" t="t" r="r" b="b"/>
              <a:pathLst>
                <a:path w="3235" h="3236" fill="none" extrusionOk="0">
                  <a:moveTo>
                    <a:pt x="3206" y="1564"/>
                  </a:moveTo>
                  <a:cubicBezTo>
                    <a:pt x="3235" y="2443"/>
                    <a:pt x="2549" y="3178"/>
                    <a:pt x="1671" y="3207"/>
                  </a:cubicBezTo>
                  <a:cubicBezTo>
                    <a:pt x="800" y="3235"/>
                    <a:pt x="64" y="2550"/>
                    <a:pt x="36" y="1671"/>
                  </a:cubicBezTo>
                  <a:cubicBezTo>
                    <a:pt x="0" y="793"/>
                    <a:pt x="693" y="57"/>
                    <a:pt x="1564" y="29"/>
                  </a:cubicBezTo>
                  <a:cubicBezTo>
                    <a:pt x="2442" y="0"/>
                    <a:pt x="3178" y="686"/>
                    <a:pt x="3206" y="1564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9" name="Google Shape;27249;p32"/>
            <p:cNvSpPr/>
            <p:nvPr/>
          </p:nvSpPr>
          <p:spPr>
            <a:xfrm>
              <a:off x="7410515" y="1554471"/>
              <a:ext cx="200223" cy="200154"/>
            </a:xfrm>
            <a:custGeom>
              <a:avLst/>
              <a:gdLst/>
              <a:ahLst/>
              <a:cxnLst/>
              <a:rect l="l" t="t" r="r" b="b"/>
              <a:pathLst>
                <a:path w="2922" h="2921" fill="none" extrusionOk="0">
                  <a:moveTo>
                    <a:pt x="1500" y="29"/>
                  </a:moveTo>
                  <a:cubicBezTo>
                    <a:pt x="2293" y="50"/>
                    <a:pt x="2921" y="714"/>
                    <a:pt x="2893" y="1507"/>
                  </a:cubicBezTo>
                  <a:cubicBezTo>
                    <a:pt x="2871" y="2300"/>
                    <a:pt x="2207" y="2921"/>
                    <a:pt x="1414" y="2899"/>
                  </a:cubicBezTo>
                  <a:cubicBezTo>
                    <a:pt x="622" y="2878"/>
                    <a:pt x="1" y="2214"/>
                    <a:pt x="22" y="1421"/>
                  </a:cubicBezTo>
                  <a:cubicBezTo>
                    <a:pt x="43" y="629"/>
                    <a:pt x="708" y="0"/>
                    <a:pt x="1500" y="29"/>
                  </a:cubicBezTo>
                  <a:close/>
                </a:path>
              </a:pathLst>
            </a:custGeom>
            <a:noFill/>
            <a:ln w="900" cap="flat" cmpd="sng">
              <a:solidFill>
                <a:srgbClr val="605D5F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0" name="Google Shape;27250;p32"/>
            <p:cNvSpPr/>
            <p:nvPr/>
          </p:nvSpPr>
          <p:spPr>
            <a:xfrm>
              <a:off x="7411474" y="1566325"/>
              <a:ext cx="197756" cy="177336"/>
            </a:xfrm>
            <a:custGeom>
              <a:avLst/>
              <a:gdLst/>
              <a:ahLst/>
              <a:cxnLst/>
              <a:rect l="l" t="t" r="r" b="b"/>
              <a:pathLst>
                <a:path w="2886" h="2588" extrusionOk="0">
                  <a:moveTo>
                    <a:pt x="1446" y="0"/>
                  </a:moveTo>
                  <a:cubicBezTo>
                    <a:pt x="1090" y="0"/>
                    <a:pt x="736" y="144"/>
                    <a:pt x="479" y="427"/>
                  </a:cubicBezTo>
                  <a:cubicBezTo>
                    <a:pt x="1" y="963"/>
                    <a:pt x="51" y="1784"/>
                    <a:pt x="579" y="2255"/>
                  </a:cubicBezTo>
                  <a:cubicBezTo>
                    <a:pt x="828" y="2477"/>
                    <a:pt x="1137" y="2587"/>
                    <a:pt x="1445" y="2587"/>
                  </a:cubicBezTo>
                  <a:cubicBezTo>
                    <a:pt x="1799" y="2587"/>
                    <a:pt x="2151" y="2442"/>
                    <a:pt x="2407" y="2155"/>
                  </a:cubicBezTo>
                  <a:cubicBezTo>
                    <a:pt x="2886" y="1627"/>
                    <a:pt x="2843" y="805"/>
                    <a:pt x="2307" y="327"/>
                  </a:cubicBezTo>
                  <a:cubicBezTo>
                    <a:pt x="2062" y="108"/>
                    <a:pt x="1754" y="0"/>
                    <a:pt x="1446" y="0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1" name="Google Shape;27251;p32"/>
            <p:cNvSpPr/>
            <p:nvPr/>
          </p:nvSpPr>
          <p:spPr>
            <a:xfrm>
              <a:off x="7119374" y="1264292"/>
              <a:ext cx="781979" cy="781499"/>
            </a:xfrm>
            <a:custGeom>
              <a:avLst/>
              <a:gdLst/>
              <a:ahLst/>
              <a:cxnLst/>
              <a:rect l="l" t="t" r="r" b="b"/>
              <a:pathLst>
                <a:path w="11412" h="11405" extrusionOk="0">
                  <a:moveTo>
                    <a:pt x="5706" y="915"/>
                  </a:moveTo>
                  <a:cubicBezTo>
                    <a:pt x="6363" y="915"/>
                    <a:pt x="6899" y="1450"/>
                    <a:pt x="6899" y="2107"/>
                  </a:cubicBezTo>
                  <a:cubicBezTo>
                    <a:pt x="6899" y="2771"/>
                    <a:pt x="6363" y="3307"/>
                    <a:pt x="5706" y="3307"/>
                  </a:cubicBezTo>
                  <a:cubicBezTo>
                    <a:pt x="5042" y="3307"/>
                    <a:pt x="4507" y="2771"/>
                    <a:pt x="4507" y="2107"/>
                  </a:cubicBezTo>
                  <a:cubicBezTo>
                    <a:pt x="4507" y="1450"/>
                    <a:pt x="5042" y="915"/>
                    <a:pt x="5706" y="915"/>
                  </a:cubicBezTo>
                  <a:close/>
                  <a:moveTo>
                    <a:pt x="3236" y="1889"/>
                  </a:moveTo>
                  <a:cubicBezTo>
                    <a:pt x="3556" y="1889"/>
                    <a:pt x="3875" y="2018"/>
                    <a:pt x="4107" y="2271"/>
                  </a:cubicBezTo>
                  <a:cubicBezTo>
                    <a:pt x="4564" y="2743"/>
                    <a:pt x="4535" y="3500"/>
                    <a:pt x="4057" y="3957"/>
                  </a:cubicBezTo>
                  <a:cubicBezTo>
                    <a:pt x="3825" y="4175"/>
                    <a:pt x="3531" y="4282"/>
                    <a:pt x="3239" y="4282"/>
                  </a:cubicBezTo>
                  <a:cubicBezTo>
                    <a:pt x="2919" y="4282"/>
                    <a:pt x="2600" y="4153"/>
                    <a:pt x="2364" y="3900"/>
                  </a:cubicBezTo>
                  <a:cubicBezTo>
                    <a:pt x="1914" y="3421"/>
                    <a:pt x="1936" y="2664"/>
                    <a:pt x="2421" y="2214"/>
                  </a:cubicBezTo>
                  <a:cubicBezTo>
                    <a:pt x="2650" y="1996"/>
                    <a:pt x="2943" y="1889"/>
                    <a:pt x="3236" y="1889"/>
                  </a:cubicBezTo>
                  <a:close/>
                  <a:moveTo>
                    <a:pt x="8271" y="1988"/>
                  </a:moveTo>
                  <a:cubicBezTo>
                    <a:pt x="8583" y="1988"/>
                    <a:pt x="8894" y="2110"/>
                    <a:pt x="9127" y="2350"/>
                  </a:cubicBezTo>
                  <a:cubicBezTo>
                    <a:pt x="9591" y="2821"/>
                    <a:pt x="9577" y="3578"/>
                    <a:pt x="9105" y="4035"/>
                  </a:cubicBezTo>
                  <a:cubicBezTo>
                    <a:pt x="8872" y="4265"/>
                    <a:pt x="8570" y="4379"/>
                    <a:pt x="8268" y="4379"/>
                  </a:cubicBezTo>
                  <a:cubicBezTo>
                    <a:pt x="7959" y="4379"/>
                    <a:pt x="7651" y="4259"/>
                    <a:pt x="7420" y="4021"/>
                  </a:cubicBezTo>
                  <a:cubicBezTo>
                    <a:pt x="6963" y="3557"/>
                    <a:pt x="6963" y="2793"/>
                    <a:pt x="7434" y="2329"/>
                  </a:cubicBezTo>
                  <a:cubicBezTo>
                    <a:pt x="7669" y="2101"/>
                    <a:pt x="7971" y="1988"/>
                    <a:pt x="8271" y="1988"/>
                  </a:cubicBezTo>
                  <a:close/>
                  <a:moveTo>
                    <a:pt x="2102" y="4435"/>
                  </a:moveTo>
                  <a:cubicBezTo>
                    <a:pt x="2111" y="4435"/>
                    <a:pt x="2120" y="4435"/>
                    <a:pt x="2129" y="4435"/>
                  </a:cubicBezTo>
                  <a:cubicBezTo>
                    <a:pt x="2786" y="4457"/>
                    <a:pt x="3314" y="4999"/>
                    <a:pt x="3293" y="5663"/>
                  </a:cubicBezTo>
                  <a:cubicBezTo>
                    <a:pt x="3279" y="6307"/>
                    <a:pt x="2757" y="6828"/>
                    <a:pt x="2111" y="6828"/>
                  </a:cubicBezTo>
                  <a:cubicBezTo>
                    <a:pt x="2098" y="6828"/>
                    <a:pt x="2085" y="6828"/>
                    <a:pt x="2072" y="6827"/>
                  </a:cubicBezTo>
                  <a:cubicBezTo>
                    <a:pt x="1415" y="6813"/>
                    <a:pt x="886" y="6270"/>
                    <a:pt x="900" y="5606"/>
                  </a:cubicBezTo>
                  <a:cubicBezTo>
                    <a:pt x="922" y="4958"/>
                    <a:pt x="1450" y="4435"/>
                    <a:pt x="2102" y="4435"/>
                  </a:cubicBezTo>
                  <a:close/>
                  <a:moveTo>
                    <a:pt x="9288" y="4592"/>
                  </a:moveTo>
                  <a:cubicBezTo>
                    <a:pt x="9301" y="4592"/>
                    <a:pt x="9314" y="4592"/>
                    <a:pt x="9327" y="4592"/>
                  </a:cubicBezTo>
                  <a:cubicBezTo>
                    <a:pt x="9991" y="4606"/>
                    <a:pt x="10519" y="5149"/>
                    <a:pt x="10498" y="5813"/>
                  </a:cubicBezTo>
                  <a:cubicBezTo>
                    <a:pt x="10491" y="6462"/>
                    <a:pt x="9948" y="6985"/>
                    <a:pt x="9303" y="6985"/>
                  </a:cubicBezTo>
                  <a:cubicBezTo>
                    <a:pt x="9294" y="6985"/>
                    <a:pt x="9285" y="6985"/>
                    <a:pt x="9277" y="6984"/>
                  </a:cubicBezTo>
                  <a:cubicBezTo>
                    <a:pt x="8613" y="6963"/>
                    <a:pt x="8084" y="6420"/>
                    <a:pt x="8106" y="5756"/>
                  </a:cubicBezTo>
                  <a:cubicBezTo>
                    <a:pt x="8127" y="5112"/>
                    <a:pt x="8649" y="4592"/>
                    <a:pt x="9288" y="4592"/>
                  </a:cubicBezTo>
                  <a:close/>
                  <a:moveTo>
                    <a:pt x="3136" y="7041"/>
                  </a:moveTo>
                  <a:cubicBezTo>
                    <a:pt x="3445" y="7041"/>
                    <a:pt x="3751" y="7160"/>
                    <a:pt x="3978" y="7399"/>
                  </a:cubicBezTo>
                  <a:cubicBezTo>
                    <a:pt x="4450" y="7863"/>
                    <a:pt x="4435" y="8627"/>
                    <a:pt x="3964" y="9091"/>
                  </a:cubicBezTo>
                  <a:cubicBezTo>
                    <a:pt x="3733" y="9319"/>
                    <a:pt x="3433" y="9431"/>
                    <a:pt x="3133" y="9431"/>
                  </a:cubicBezTo>
                  <a:cubicBezTo>
                    <a:pt x="2822" y="9431"/>
                    <a:pt x="2512" y="9310"/>
                    <a:pt x="2279" y="9070"/>
                  </a:cubicBezTo>
                  <a:cubicBezTo>
                    <a:pt x="1815" y="8598"/>
                    <a:pt x="1822" y="7841"/>
                    <a:pt x="2293" y="7384"/>
                  </a:cubicBezTo>
                  <a:cubicBezTo>
                    <a:pt x="2529" y="7155"/>
                    <a:pt x="2834" y="7041"/>
                    <a:pt x="3136" y="7041"/>
                  </a:cubicBezTo>
                  <a:close/>
                  <a:moveTo>
                    <a:pt x="8176" y="7147"/>
                  </a:moveTo>
                  <a:cubicBezTo>
                    <a:pt x="8495" y="7147"/>
                    <a:pt x="8810" y="7274"/>
                    <a:pt x="9041" y="7527"/>
                  </a:cubicBezTo>
                  <a:cubicBezTo>
                    <a:pt x="9491" y="7998"/>
                    <a:pt x="9462" y="8755"/>
                    <a:pt x="8991" y="9212"/>
                  </a:cubicBezTo>
                  <a:cubicBezTo>
                    <a:pt x="8759" y="9431"/>
                    <a:pt x="8464" y="9539"/>
                    <a:pt x="8171" y="9539"/>
                  </a:cubicBezTo>
                  <a:cubicBezTo>
                    <a:pt x="7852" y="9539"/>
                    <a:pt x="7537" y="9412"/>
                    <a:pt x="7306" y="9162"/>
                  </a:cubicBezTo>
                  <a:cubicBezTo>
                    <a:pt x="6849" y="8677"/>
                    <a:pt x="6877" y="7920"/>
                    <a:pt x="7356" y="7470"/>
                  </a:cubicBezTo>
                  <a:cubicBezTo>
                    <a:pt x="7588" y="7254"/>
                    <a:pt x="7883" y="7147"/>
                    <a:pt x="8176" y="7147"/>
                  </a:cubicBezTo>
                  <a:close/>
                  <a:moveTo>
                    <a:pt x="5706" y="8113"/>
                  </a:moveTo>
                  <a:cubicBezTo>
                    <a:pt x="6363" y="8113"/>
                    <a:pt x="6899" y="8648"/>
                    <a:pt x="6899" y="9312"/>
                  </a:cubicBezTo>
                  <a:cubicBezTo>
                    <a:pt x="6899" y="9969"/>
                    <a:pt x="6363" y="10505"/>
                    <a:pt x="5706" y="10505"/>
                  </a:cubicBezTo>
                  <a:cubicBezTo>
                    <a:pt x="5042" y="10505"/>
                    <a:pt x="4507" y="9969"/>
                    <a:pt x="4507" y="9312"/>
                  </a:cubicBezTo>
                  <a:cubicBezTo>
                    <a:pt x="4507" y="8648"/>
                    <a:pt x="5042" y="8113"/>
                    <a:pt x="5706" y="8113"/>
                  </a:cubicBezTo>
                  <a:close/>
                  <a:moveTo>
                    <a:pt x="5706" y="1"/>
                  </a:moveTo>
                  <a:cubicBezTo>
                    <a:pt x="2557" y="1"/>
                    <a:pt x="1" y="2557"/>
                    <a:pt x="1" y="5706"/>
                  </a:cubicBezTo>
                  <a:cubicBezTo>
                    <a:pt x="1" y="8855"/>
                    <a:pt x="2550" y="11405"/>
                    <a:pt x="5706" y="11405"/>
                  </a:cubicBezTo>
                  <a:cubicBezTo>
                    <a:pt x="8855" y="11405"/>
                    <a:pt x="11412" y="8855"/>
                    <a:pt x="11412" y="5706"/>
                  </a:cubicBezTo>
                  <a:cubicBezTo>
                    <a:pt x="11412" y="2564"/>
                    <a:pt x="8855" y="1"/>
                    <a:pt x="57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2" name="Google Shape;27252;p32"/>
            <p:cNvSpPr/>
            <p:nvPr/>
          </p:nvSpPr>
          <p:spPr>
            <a:xfrm>
              <a:off x="7422231" y="1568175"/>
              <a:ext cx="174801" cy="174732"/>
            </a:xfrm>
            <a:custGeom>
              <a:avLst/>
              <a:gdLst/>
              <a:ahLst/>
              <a:cxnLst/>
              <a:rect l="l" t="t" r="r" b="b"/>
              <a:pathLst>
                <a:path w="2551" h="2550" fill="none" extrusionOk="0">
                  <a:moveTo>
                    <a:pt x="2029" y="414"/>
                  </a:moveTo>
                  <a:cubicBezTo>
                    <a:pt x="2507" y="828"/>
                    <a:pt x="2550" y="1557"/>
                    <a:pt x="2136" y="2028"/>
                  </a:cubicBezTo>
                  <a:cubicBezTo>
                    <a:pt x="1715" y="2499"/>
                    <a:pt x="994" y="2549"/>
                    <a:pt x="522" y="2128"/>
                  </a:cubicBezTo>
                  <a:cubicBezTo>
                    <a:pt x="51" y="1714"/>
                    <a:pt x="1" y="993"/>
                    <a:pt x="422" y="514"/>
                  </a:cubicBezTo>
                  <a:cubicBezTo>
                    <a:pt x="836" y="43"/>
                    <a:pt x="1558" y="0"/>
                    <a:pt x="2029" y="414"/>
                  </a:cubicBezTo>
                  <a:close/>
                </a:path>
              </a:pathLst>
            </a:custGeom>
            <a:noFill/>
            <a:ln w="1600" cap="flat" cmpd="sng">
              <a:solidFill>
                <a:srgbClr val="615F61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3" name="Google Shape;27253;p32"/>
            <p:cNvSpPr/>
            <p:nvPr/>
          </p:nvSpPr>
          <p:spPr>
            <a:xfrm>
              <a:off x="7444295" y="1589690"/>
              <a:ext cx="132180" cy="132180"/>
            </a:xfrm>
            <a:custGeom>
              <a:avLst/>
              <a:gdLst/>
              <a:ahLst/>
              <a:cxnLst/>
              <a:rect l="l" t="t" r="r" b="b"/>
              <a:pathLst>
                <a:path w="1929" h="1929" extrusionOk="0">
                  <a:moveTo>
                    <a:pt x="964" y="0"/>
                  </a:moveTo>
                  <a:cubicBezTo>
                    <a:pt x="429" y="0"/>
                    <a:pt x="0" y="429"/>
                    <a:pt x="0" y="964"/>
                  </a:cubicBezTo>
                  <a:cubicBezTo>
                    <a:pt x="0" y="1500"/>
                    <a:pt x="429" y="1928"/>
                    <a:pt x="964" y="1928"/>
                  </a:cubicBezTo>
                  <a:cubicBezTo>
                    <a:pt x="1493" y="1928"/>
                    <a:pt x="1928" y="1500"/>
                    <a:pt x="1928" y="964"/>
                  </a:cubicBezTo>
                  <a:cubicBezTo>
                    <a:pt x="1928" y="429"/>
                    <a:pt x="1493" y="0"/>
                    <a:pt x="9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4" name="Google Shape;27254;p32"/>
            <p:cNvSpPr/>
            <p:nvPr/>
          </p:nvSpPr>
          <p:spPr>
            <a:xfrm>
              <a:off x="7136504" y="1281902"/>
              <a:ext cx="747718" cy="747718"/>
            </a:xfrm>
            <a:custGeom>
              <a:avLst/>
              <a:gdLst/>
              <a:ahLst/>
              <a:cxnLst/>
              <a:rect l="l" t="t" r="r" b="b"/>
              <a:pathLst>
                <a:path w="10912" h="10912" fill="none" extrusionOk="0">
                  <a:moveTo>
                    <a:pt x="10912" y="5456"/>
                  </a:moveTo>
                  <a:cubicBezTo>
                    <a:pt x="10912" y="2443"/>
                    <a:pt x="8463" y="1"/>
                    <a:pt x="5456" y="1"/>
                  </a:cubicBezTo>
                  <a:cubicBezTo>
                    <a:pt x="2450" y="1"/>
                    <a:pt x="1" y="2450"/>
                    <a:pt x="1" y="5456"/>
                  </a:cubicBezTo>
                  <a:cubicBezTo>
                    <a:pt x="1" y="8470"/>
                    <a:pt x="2450" y="10912"/>
                    <a:pt x="5456" y="10912"/>
                  </a:cubicBezTo>
                  <a:cubicBezTo>
                    <a:pt x="8463" y="10912"/>
                    <a:pt x="10912" y="8463"/>
                    <a:pt x="10912" y="5456"/>
                  </a:cubicBezTo>
                  <a:close/>
                </a:path>
              </a:pathLst>
            </a:custGeom>
            <a:noFill/>
            <a:ln w="1600" cap="flat" cmpd="sng">
              <a:solidFill>
                <a:srgbClr val="615F61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5" name="Google Shape;27255;p32"/>
            <p:cNvSpPr/>
            <p:nvPr/>
          </p:nvSpPr>
          <p:spPr>
            <a:xfrm>
              <a:off x="7145343" y="1962024"/>
              <a:ext cx="80788" cy="80788"/>
            </a:xfrm>
            <a:custGeom>
              <a:avLst/>
              <a:gdLst/>
              <a:ahLst/>
              <a:cxnLst/>
              <a:rect l="l" t="t" r="r" b="b"/>
              <a:pathLst>
                <a:path w="1179" h="1179" extrusionOk="0">
                  <a:moveTo>
                    <a:pt x="586" y="1"/>
                  </a:moveTo>
                  <a:cubicBezTo>
                    <a:pt x="257" y="1"/>
                    <a:pt x="0" y="265"/>
                    <a:pt x="0" y="593"/>
                  </a:cubicBezTo>
                  <a:cubicBezTo>
                    <a:pt x="0" y="915"/>
                    <a:pt x="257" y="1179"/>
                    <a:pt x="586" y="1179"/>
                  </a:cubicBezTo>
                  <a:cubicBezTo>
                    <a:pt x="914" y="1179"/>
                    <a:pt x="1178" y="915"/>
                    <a:pt x="1178" y="593"/>
                  </a:cubicBezTo>
                  <a:cubicBezTo>
                    <a:pt x="1178" y="265"/>
                    <a:pt x="914" y="1"/>
                    <a:pt x="586" y="1"/>
                  </a:cubicBez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6" name="Google Shape;27256;p32"/>
            <p:cNvSpPr/>
            <p:nvPr/>
          </p:nvSpPr>
          <p:spPr>
            <a:xfrm>
              <a:off x="7002480" y="1962024"/>
              <a:ext cx="80788" cy="80788"/>
            </a:xfrm>
            <a:custGeom>
              <a:avLst/>
              <a:gdLst/>
              <a:ahLst/>
              <a:cxnLst/>
              <a:rect l="l" t="t" r="r" b="b"/>
              <a:pathLst>
                <a:path w="1179" h="1179" extrusionOk="0">
                  <a:moveTo>
                    <a:pt x="593" y="1"/>
                  </a:moveTo>
                  <a:cubicBezTo>
                    <a:pt x="264" y="1"/>
                    <a:pt x="0" y="265"/>
                    <a:pt x="0" y="593"/>
                  </a:cubicBezTo>
                  <a:cubicBezTo>
                    <a:pt x="0" y="915"/>
                    <a:pt x="264" y="1179"/>
                    <a:pt x="593" y="1179"/>
                  </a:cubicBezTo>
                  <a:cubicBezTo>
                    <a:pt x="914" y="1179"/>
                    <a:pt x="1178" y="915"/>
                    <a:pt x="1178" y="593"/>
                  </a:cubicBezTo>
                  <a:cubicBezTo>
                    <a:pt x="1178" y="265"/>
                    <a:pt x="914" y="1"/>
                    <a:pt x="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7" name="Google Shape;27257;p32"/>
            <p:cNvSpPr/>
            <p:nvPr/>
          </p:nvSpPr>
          <p:spPr>
            <a:xfrm>
              <a:off x="7425657" y="2544027"/>
              <a:ext cx="172814" cy="152531"/>
            </a:xfrm>
            <a:custGeom>
              <a:avLst/>
              <a:gdLst/>
              <a:ahLst/>
              <a:cxnLst/>
              <a:rect l="l" t="t" r="r" b="b"/>
              <a:pathLst>
                <a:path w="2522" h="2226" extrusionOk="0">
                  <a:moveTo>
                    <a:pt x="1256" y="0"/>
                  </a:moveTo>
                  <a:cubicBezTo>
                    <a:pt x="1017" y="0"/>
                    <a:pt x="776" y="78"/>
                    <a:pt x="572" y="240"/>
                  </a:cubicBezTo>
                  <a:cubicBezTo>
                    <a:pt x="94" y="618"/>
                    <a:pt x="1" y="1318"/>
                    <a:pt x="387" y="1804"/>
                  </a:cubicBezTo>
                  <a:cubicBezTo>
                    <a:pt x="610" y="2081"/>
                    <a:pt x="936" y="2226"/>
                    <a:pt x="1265" y="2226"/>
                  </a:cubicBezTo>
                  <a:cubicBezTo>
                    <a:pt x="1504" y="2226"/>
                    <a:pt x="1746" y="2149"/>
                    <a:pt x="1950" y="1989"/>
                  </a:cubicBezTo>
                  <a:cubicBezTo>
                    <a:pt x="2429" y="1604"/>
                    <a:pt x="2522" y="911"/>
                    <a:pt x="2136" y="425"/>
                  </a:cubicBezTo>
                  <a:cubicBezTo>
                    <a:pt x="1912" y="148"/>
                    <a:pt x="1586" y="0"/>
                    <a:pt x="1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8" name="Google Shape;27258;p32"/>
            <p:cNvSpPr/>
            <p:nvPr/>
          </p:nvSpPr>
          <p:spPr>
            <a:xfrm>
              <a:off x="7440389" y="2556840"/>
              <a:ext cx="143418" cy="127041"/>
            </a:xfrm>
            <a:custGeom>
              <a:avLst/>
              <a:gdLst/>
              <a:ahLst/>
              <a:cxnLst/>
              <a:rect l="l" t="t" r="r" b="b"/>
              <a:pathLst>
                <a:path w="2093" h="1854" extrusionOk="0">
                  <a:moveTo>
                    <a:pt x="1049" y="1"/>
                  </a:moveTo>
                  <a:cubicBezTo>
                    <a:pt x="850" y="1"/>
                    <a:pt x="648" y="67"/>
                    <a:pt x="479" y="203"/>
                  </a:cubicBezTo>
                  <a:cubicBezTo>
                    <a:pt x="72" y="517"/>
                    <a:pt x="0" y="1095"/>
                    <a:pt x="322" y="1495"/>
                  </a:cubicBezTo>
                  <a:cubicBezTo>
                    <a:pt x="507" y="1731"/>
                    <a:pt x="776" y="1854"/>
                    <a:pt x="1049" y="1854"/>
                  </a:cubicBezTo>
                  <a:cubicBezTo>
                    <a:pt x="1248" y="1854"/>
                    <a:pt x="1449" y="1788"/>
                    <a:pt x="1621" y="1652"/>
                  </a:cubicBezTo>
                  <a:cubicBezTo>
                    <a:pt x="2021" y="1338"/>
                    <a:pt x="2092" y="760"/>
                    <a:pt x="1771" y="353"/>
                  </a:cubicBezTo>
                  <a:cubicBezTo>
                    <a:pt x="1590" y="122"/>
                    <a:pt x="1321" y="1"/>
                    <a:pt x="10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9" name="Google Shape;27259;p32"/>
            <p:cNvSpPr/>
            <p:nvPr/>
          </p:nvSpPr>
          <p:spPr>
            <a:xfrm>
              <a:off x="7469716" y="2565816"/>
              <a:ext cx="84694" cy="108197"/>
            </a:xfrm>
            <a:custGeom>
              <a:avLst/>
              <a:gdLst/>
              <a:ahLst/>
              <a:cxnLst/>
              <a:rect l="l" t="t" r="r" b="b"/>
              <a:pathLst>
                <a:path w="1236" h="1579" fill="none" extrusionOk="0">
                  <a:moveTo>
                    <a:pt x="1236" y="1579"/>
                  </a:moveTo>
                  <a:lnTo>
                    <a:pt x="1" y="0"/>
                  </a:lnTo>
                </a:path>
              </a:pathLst>
            </a:custGeom>
            <a:solidFill>
              <a:schemeClr val="accent4"/>
            </a:solidFill>
            <a:ln w="10000" cap="flat" cmpd="sng">
              <a:solidFill>
                <a:srgbClr val="877E75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0" name="Google Shape;27260;p32"/>
            <p:cNvSpPr/>
            <p:nvPr/>
          </p:nvSpPr>
          <p:spPr>
            <a:xfrm>
              <a:off x="6920256" y="2543821"/>
              <a:ext cx="299512" cy="133139"/>
            </a:xfrm>
            <a:custGeom>
              <a:avLst/>
              <a:gdLst/>
              <a:ahLst/>
              <a:cxnLst/>
              <a:rect l="l" t="t" r="r" b="b"/>
              <a:pathLst>
                <a:path w="4371" h="1943" fill="none" extrusionOk="0">
                  <a:moveTo>
                    <a:pt x="0" y="0"/>
                  </a:moveTo>
                  <a:lnTo>
                    <a:pt x="4371" y="0"/>
                  </a:lnTo>
                  <a:lnTo>
                    <a:pt x="4371" y="1942"/>
                  </a:lnTo>
                  <a:lnTo>
                    <a:pt x="0" y="1942"/>
                  </a:lnTo>
                  <a:close/>
                </a:path>
              </a:pathLst>
            </a:custGeom>
            <a:solidFill>
              <a:schemeClr val="accent4"/>
            </a:solidFill>
            <a:ln w="6775" cap="flat" cmpd="sng">
              <a:solidFill>
                <a:srgbClr val="877E75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1" name="Google Shape;27261;p32"/>
            <p:cNvSpPr/>
            <p:nvPr/>
          </p:nvSpPr>
          <p:spPr>
            <a:xfrm>
              <a:off x="6681945" y="2503669"/>
              <a:ext cx="44128" cy="240788"/>
            </a:xfrm>
            <a:custGeom>
              <a:avLst/>
              <a:gdLst/>
              <a:ahLst/>
              <a:cxnLst/>
              <a:rect l="l" t="t" r="r" b="b"/>
              <a:pathLst>
                <a:path w="644" h="3514" extrusionOk="0">
                  <a:moveTo>
                    <a:pt x="1" y="0"/>
                  </a:moveTo>
                  <a:lnTo>
                    <a:pt x="1" y="3514"/>
                  </a:lnTo>
                  <a:lnTo>
                    <a:pt x="643" y="3514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2" name="Google Shape;27262;p32"/>
            <p:cNvSpPr/>
            <p:nvPr/>
          </p:nvSpPr>
          <p:spPr>
            <a:xfrm>
              <a:off x="6656524" y="2551153"/>
              <a:ext cx="39675" cy="137045"/>
            </a:xfrm>
            <a:custGeom>
              <a:avLst/>
              <a:gdLst/>
              <a:ahLst/>
              <a:cxnLst/>
              <a:rect l="l" t="t" r="r" b="b"/>
              <a:pathLst>
                <a:path w="579" h="2000" extrusionOk="0">
                  <a:moveTo>
                    <a:pt x="0" y="0"/>
                  </a:moveTo>
                  <a:lnTo>
                    <a:pt x="0" y="2000"/>
                  </a:lnTo>
                  <a:lnTo>
                    <a:pt x="579" y="2000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3" name="Google Shape;27263;p32"/>
            <p:cNvSpPr/>
            <p:nvPr/>
          </p:nvSpPr>
          <p:spPr>
            <a:xfrm>
              <a:off x="7628750" y="2324080"/>
              <a:ext cx="171306" cy="131221"/>
            </a:xfrm>
            <a:custGeom>
              <a:avLst/>
              <a:gdLst/>
              <a:ahLst/>
              <a:cxnLst/>
              <a:rect l="l" t="t" r="r" b="b"/>
              <a:pathLst>
                <a:path w="2500" h="1915" extrusionOk="0">
                  <a:moveTo>
                    <a:pt x="0" y="1"/>
                  </a:moveTo>
                  <a:lnTo>
                    <a:pt x="0" y="1915"/>
                  </a:lnTo>
                  <a:lnTo>
                    <a:pt x="2500" y="1915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rgbClr val="877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4" name="Google Shape;27264;p32"/>
            <p:cNvSpPr/>
            <p:nvPr/>
          </p:nvSpPr>
          <p:spPr>
            <a:xfrm>
              <a:off x="7628750" y="2333878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5" name="Google Shape;27265;p32"/>
            <p:cNvSpPr/>
            <p:nvPr/>
          </p:nvSpPr>
          <p:spPr>
            <a:xfrm>
              <a:off x="7628750" y="2348062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6" name="Google Shape;27266;p32"/>
            <p:cNvSpPr/>
            <p:nvPr/>
          </p:nvSpPr>
          <p:spPr>
            <a:xfrm>
              <a:off x="7628750" y="2362245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7" name="Google Shape;27267;p32"/>
            <p:cNvSpPr/>
            <p:nvPr/>
          </p:nvSpPr>
          <p:spPr>
            <a:xfrm>
              <a:off x="7628750" y="2375469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8" name="Google Shape;27268;p32"/>
            <p:cNvSpPr/>
            <p:nvPr/>
          </p:nvSpPr>
          <p:spPr>
            <a:xfrm>
              <a:off x="7628750" y="2389653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9" name="Google Shape;27269;p32"/>
            <p:cNvSpPr/>
            <p:nvPr/>
          </p:nvSpPr>
          <p:spPr>
            <a:xfrm>
              <a:off x="7628750" y="2403836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0" name="Google Shape;27270;p32"/>
            <p:cNvSpPr/>
            <p:nvPr/>
          </p:nvSpPr>
          <p:spPr>
            <a:xfrm>
              <a:off x="7628750" y="2418020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1" name="Google Shape;27271;p32"/>
            <p:cNvSpPr/>
            <p:nvPr/>
          </p:nvSpPr>
          <p:spPr>
            <a:xfrm>
              <a:off x="7628750" y="2431724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2" name="Google Shape;27272;p32"/>
            <p:cNvSpPr/>
            <p:nvPr/>
          </p:nvSpPr>
          <p:spPr>
            <a:xfrm>
              <a:off x="7628750" y="2445428"/>
              <a:ext cx="171306" cy="69"/>
            </a:xfrm>
            <a:custGeom>
              <a:avLst/>
              <a:gdLst/>
              <a:ahLst/>
              <a:cxnLst/>
              <a:rect l="l" t="t" r="r" b="b"/>
              <a:pathLst>
                <a:path w="2500" h="1" fill="none" extrusionOk="0">
                  <a:moveTo>
                    <a:pt x="0" y="1"/>
                  </a:moveTo>
                  <a:lnTo>
                    <a:pt x="2500" y="1"/>
                  </a:lnTo>
                </a:path>
              </a:pathLst>
            </a:custGeom>
            <a:noFill/>
            <a:ln w="1600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3" name="Google Shape;27273;p32"/>
            <p:cNvSpPr/>
            <p:nvPr/>
          </p:nvSpPr>
          <p:spPr>
            <a:xfrm>
              <a:off x="7799980" y="2362245"/>
              <a:ext cx="41662" cy="55366"/>
            </a:xfrm>
            <a:custGeom>
              <a:avLst/>
              <a:gdLst/>
              <a:ahLst/>
              <a:cxnLst/>
              <a:rect l="l" t="t" r="r" b="b"/>
              <a:pathLst>
                <a:path w="608" h="808" extrusionOk="0">
                  <a:moveTo>
                    <a:pt x="1" y="1"/>
                  </a:moveTo>
                  <a:lnTo>
                    <a:pt x="1" y="808"/>
                  </a:lnTo>
                  <a:lnTo>
                    <a:pt x="608" y="808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4" name="Google Shape;27274;p32"/>
            <p:cNvSpPr/>
            <p:nvPr/>
          </p:nvSpPr>
          <p:spPr>
            <a:xfrm>
              <a:off x="7842531" y="2335386"/>
              <a:ext cx="101413" cy="111075"/>
            </a:xfrm>
            <a:custGeom>
              <a:avLst/>
              <a:gdLst/>
              <a:ahLst/>
              <a:cxnLst/>
              <a:rect l="l" t="t" r="r" b="b"/>
              <a:pathLst>
                <a:path w="1480" h="1621" extrusionOk="0">
                  <a:moveTo>
                    <a:pt x="1" y="0"/>
                  </a:moveTo>
                  <a:lnTo>
                    <a:pt x="1" y="1621"/>
                  </a:lnTo>
                  <a:lnTo>
                    <a:pt x="1479" y="1621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5" name="Google Shape;27275;p32"/>
            <p:cNvSpPr/>
            <p:nvPr/>
          </p:nvSpPr>
          <p:spPr>
            <a:xfrm>
              <a:off x="8068646" y="2017319"/>
              <a:ext cx="286767" cy="562775"/>
            </a:xfrm>
            <a:custGeom>
              <a:avLst/>
              <a:gdLst/>
              <a:ahLst/>
              <a:cxnLst/>
              <a:rect l="l" t="t" r="r" b="b"/>
              <a:pathLst>
                <a:path w="4185" h="8213" extrusionOk="0">
                  <a:moveTo>
                    <a:pt x="4185" y="0"/>
                  </a:moveTo>
                  <a:lnTo>
                    <a:pt x="0" y="1786"/>
                  </a:lnTo>
                  <a:lnTo>
                    <a:pt x="0" y="6420"/>
                  </a:lnTo>
                  <a:lnTo>
                    <a:pt x="4185" y="8212"/>
                  </a:lnTo>
                  <a:lnTo>
                    <a:pt x="41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6" name="Google Shape;27276;p32"/>
            <p:cNvSpPr/>
            <p:nvPr/>
          </p:nvSpPr>
          <p:spPr>
            <a:xfrm>
              <a:off x="7141917" y="2863190"/>
              <a:ext cx="183572" cy="167469"/>
            </a:xfrm>
            <a:custGeom>
              <a:avLst/>
              <a:gdLst/>
              <a:ahLst/>
              <a:cxnLst/>
              <a:rect l="l" t="t" r="r" b="b"/>
              <a:pathLst>
                <a:path w="2679" h="2444" extrusionOk="0">
                  <a:moveTo>
                    <a:pt x="1349" y="0"/>
                  </a:moveTo>
                  <a:cubicBezTo>
                    <a:pt x="1260" y="0"/>
                    <a:pt x="1169" y="10"/>
                    <a:pt x="1078" y="31"/>
                  </a:cubicBezTo>
                  <a:cubicBezTo>
                    <a:pt x="422" y="173"/>
                    <a:pt x="0" y="823"/>
                    <a:pt x="150" y="1480"/>
                  </a:cubicBezTo>
                  <a:cubicBezTo>
                    <a:pt x="274" y="2056"/>
                    <a:pt x="779" y="2444"/>
                    <a:pt x="1339" y="2444"/>
                  </a:cubicBezTo>
                  <a:cubicBezTo>
                    <a:pt x="1425" y="2444"/>
                    <a:pt x="1512" y="2435"/>
                    <a:pt x="1600" y="2416"/>
                  </a:cubicBezTo>
                  <a:cubicBezTo>
                    <a:pt x="2264" y="2273"/>
                    <a:pt x="2678" y="1623"/>
                    <a:pt x="2535" y="959"/>
                  </a:cubicBezTo>
                  <a:cubicBezTo>
                    <a:pt x="2412" y="392"/>
                    <a:pt x="1911" y="0"/>
                    <a:pt x="1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7" name="Google Shape;27277;p32"/>
            <p:cNvSpPr/>
            <p:nvPr/>
          </p:nvSpPr>
          <p:spPr>
            <a:xfrm>
              <a:off x="7170285" y="2882375"/>
              <a:ext cx="127315" cy="127315"/>
            </a:xfrm>
            <a:custGeom>
              <a:avLst/>
              <a:gdLst/>
              <a:ahLst/>
              <a:cxnLst/>
              <a:rect l="l" t="t" r="r" b="b"/>
              <a:pathLst>
                <a:path w="1858" h="1858" extrusionOk="0">
                  <a:moveTo>
                    <a:pt x="929" y="1"/>
                  </a:moveTo>
                  <a:cubicBezTo>
                    <a:pt x="415" y="1"/>
                    <a:pt x="0" y="422"/>
                    <a:pt x="0" y="929"/>
                  </a:cubicBezTo>
                  <a:cubicBezTo>
                    <a:pt x="0" y="1443"/>
                    <a:pt x="415" y="1857"/>
                    <a:pt x="929" y="1857"/>
                  </a:cubicBezTo>
                  <a:cubicBezTo>
                    <a:pt x="1443" y="1857"/>
                    <a:pt x="1857" y="1443"/>
                    <a:pt x="1857" y="929"/>
                  </a:cubicBezTo>
                  <a:cubicBezTo>
                    <a:pt x="1857" y="422"/>
                    <a:pt x="1443" y="1"/>
                    <a:pt x="9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8" name="Google Shape;27278;p32"/>
            <p:cNvSpPr/>
            <p:nvPr/>
          </p:nvSpPr>
          <p:spPr>
            <a:xfrm>
              <a:off x="7027421" y="2955280"/>
              <a:ext cx="140471" cy="69"/>
            </a:xfrm>
            <a:custGeom>
              <a:avLst/>
              <a:gdLst/>
              <a:ahLst/>
              <a:cxnLst/>
              <a:rect l="l" t="t" r="r" b="b"/>
              <a:pathLst>
                <a:path w="2050" h="1" fill="none" extrusionOk="0">
                  <a:moveTo>
                    <a:pt x="0" y="1"/>
                  </a:moveTo>
                  <a:lnTo>
                    <a:pt x="2050" y="1"/>
                  </a:lnTo>
                </a:path>
              </a:pathLst>
            </a:custGeom>
            <a:solidFill>
              <a:schemeClr val="accent2"/>
            </a:solidFill>
            <a:ln w="6775" cap="flat" cmpd="sng">
              <a:solidFill>
                <a:srgbClr val="252426"/>
              </a:solidFill>
              <a:prstDash val="solid"/>
              <a:miter lim="714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9" name="Google Shape;27279;p32"/>
            <p:cNvSpPr/>
            <p:nvPr/>
          </p:nvSpPr>
          <p:spPr>
            <a:xfrm>
              <a:off x="7002480" y="2868192"/>
              <a:ext cx="49953" cy="174732"/>
            </a:xfrm>
            <a:custGeom>
              <a:avLst/>
              <a:gdLst/>
              <a:ahLst/>
              <a:cxnLst/>
              <a:rect l="l" t="t" r="r" b="b"/>
              <a:pathLst>
                <a:path w="729" h="2550" extrusionOk="0">
                  <a:moveTo>
                    <a:pt x="0" y="0"/>
                  </a:moveTo>
                  <a:lnTo>
                    <a:pt x="0" y="2550"/>
                  </a:lnTo>
                  <a:lnTo>
                    <a:pt x="728" y="2550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0" name="Google Shape;27280;p32"/>
            <p:cNvSpPr/>
            <p:nvPr/>
          </p:nvSpPr>
          <p:spPr>
            <a:xfrm>
              <a:off x="6839540" y="3256216"/>
              <a:ext cx="789311" cy="80788"/>
            </a:xfrm>
            <a:custGeom>
              <a:avLst/>
              <a:gdLst/>
              <a:ahLst/>
              <a:cxnLst/>
              <a:rect l="l" t="t" r="r" b="b"/>
              <a:pathLst>
                <a:path w="11519" h="1179" extrusionOk="0">
                  <a:moveTo>
                    <a:pt x="0" y="0"/>
                  </a:moveTo>
                  <a:lnTo>
                    <a:pt x="0" y="1178"/>
                  </a:lnTo>
                  <a:lnTo>
                    <a:pt x="11518" y="1178"/>
                  </a:lnTo>
                  <a:lnTo>
                    <a:pt x="11518" y="0"/>
                  </a:lnTo>
                  <a:close/>
                </a:path>
              </a:pathLst>
            </a:custGeom>
            <a:solidFill>
              <a:srgbClr val="4E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1" name="Google Shape;27281;p32"/>
            <p:cNvSpPr/>
            <p:nvPr/>
          </p:nvSpPr>
          <p:spPr>
            <a:xfrm>
              <a:off x="6785684" y="3238470"/>
              <a:ext cx="127315" cy="116420"/>
            </a:xfrm>
            <a:custGeom>
              <a:avLst/>
              <a:gdLst/>
              <a:ahLst/>
              <a:cxnLst/>
              <a:rect l="l" t="t" r="r" b="b"/>
              <a:pathLst>
                <a:path w="1858" h="1699" extrusionOk="0">
                  <a:moveTo>
                    <a:pt x="932" y="0"/>
                  </a:moveTo>
                  <a:cubicBezTo>
                    <a:pt x="715" y="0"/>
                    <a:pt x="497" y="84"/>
                    <a:pt x="329" y="252"/>
                  </a:cubicBezTo>
                  <a:cubicBezTo>
                    <a:pt x="1" y="581"/>
                    <a:pt x="1" y="1116"/>
                    <a:pt x="329" y="1452"/>
                  </a:cubicBezTo>
                  <a:cubicBezTo>
                    <a:pt x="497" y="1616"/>
                    <a:pt x="715" y="1698"/>
                    <a:pt x="932" y="1698"/>
                  </a:cubicBezTo>
                  <a:cubicBezTo>
                    <a:pt x="1149" y="1698"/>
                    <a:pt x="1365" y="1616"/>
                    <a:pt x="1529" y="1452"/>
                  </a:cubicBezTo>
                  <a:cubicBezTo>
                    <a:pt x="1857" y="1116"/>
                    <a:pt x="1857" y="581"/>
                    <a:pt x="1529" y="252"/>
                  </a:cubicBezTo>
                  <a:cubicBezTo>
                    <a:pt x="1365" y="84"/>
                    <a:pt x="1149" y="0"/>
                    <a:pt x="9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2" name="Google Shape;27282;p32"/>
            <p:cNvSpPr/>
            <p:nvPr/>
          </p:nvSpPr>
          <p:spPr>
            <a:xfrm>
              <a:off x="7171244" y="3237853"/>
              <a:ext cx="125328" cy="116488"/>
            </a:xfrm>
            <a:custGeom>
              <a:avLst/>
              <a:gdLst/>
              <a:ahLst/>
              <a:cxnLst/>
              <a:rect l="l" t="t" r="r" b="b"/>
              <a:pathLst>
                <a:path w="1829" h="1700" extrusionOk="0">
                  <a:moveTo>
                    <a:pt x="911" y="1"/>
                  </a:moveTo>
                  <a:cubicBezTo>
                    <a:pt x="867" y="1"/>
                    <a:pt x="823" y="4"/>
                    <a:pt x="779" y="11"/>
                  </a:cubicBezTo>
                  <a:cubicBezTo>
                    <a:pt x="315" y="90"/>
                    <a:pt x="1" y="525"/>
                    <a:pt x="79" y="989"/>
                  </a:cubicBezTo>
                  <a:cubicBezTo>
                    <a:pt x="144" y="1403"/>
                    <a:pt x="506" y="1699"/>
                    <a:pt x="919" y="1699"/>
                  </a:cubicBezTo>
                  <a:cubicBezTo>
                    <a:pt x="962" y="1699"/>
                    <a:pt x="1006" y="1696"/>
                    <a:pt x="1050" y="1689"/>
                  </a:cubicBezTo>
                  <a:cubicBezTo>
                    <a:pt x="1515" y="1611"/>
                    <a:pt x="1829" y="1175"/>
                    <a:pt x="1750" y="718"/>
                  </a:cubicBezTo>
                  <a:cubicBezTo>
                    <a:pt x="1686" y="298"/>
                    <a:pt x="1323" y="1"/>
                    <a:pt x="9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3" name="Google Shape;27283;p32"/>
            <p:cNvSpPr/>
            <p:nvPr/>
          </p:nvSpPr>
          <p:spPr>
            <a:xfrm>
              <a:off x="7557284" y="3237853"/>
              <a:ext cx="124848" cy="116488"/>
            </a:xfrm>
            <a:custGeom>
              <a:avLst/>
              <a:gdLst/>
              <a:ahLst/>
              <a:cxnLst/>
              <a:rect l="l" t="t" r="r" b="b"/>
              <a:pathLst>
                <a:path w="1822" h="1700" extrusionOk="0">
                  <a:moveTo>
                    <a:pt x="909" y="1"/>
                  </a:moveTo>
                  <a:cubicBezTo>
                    <a:pt x="866" y="1"/>
                    <a:pt x="823" y="4"/>
                    <a:pt x="779" y="11"/>
                  </a:cubicBezTo>
                  <a:cubicBezTo>
                    <a:pt x="315" y="90"/>
                    <a:pt x="1" y="525"/>
                    <a:pt x="79" y="989"/>
                  </a:cubicBezTo>
                  <a:cubicBezTo>
                    <a:pt x="144" y="1403"/>
                    <a:pt x="507" y="1699"/>
                    <a:pt x="919" y="1699"/>
                  </a:cubicBezTo>
                  <a:cubicBezTo>
                    <a:pt x="962" y="1699"/>
                    <a:pt x="1006" y="1696"/>
                    <a:pt x="1051" y="1689"/>
                  </a:cubicBezTo>
                  <a:cubicBezTo>
                    <a:pt x="1515" y="1611"/>
                    <a:pt x="1822" y="1175"/>
                    <a:pt x="1750" y="711"/>
                  </a:cubicBezTo>
                  <a:cubicBezTo>
                    <a:pt x="1679" y="298"/>
                    <a:pt x="1316" y="1"/>
                    <a:pt x="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84" name="Google Shape;27284;p32"/>
          <p:cNvSpPr txBox="1">
            <a:spLocks noGrp="1"/>
          </p:cNvSpPr>
          <p:nvPr>
            <p:ph type="body" idx="1"/>
          </p:nvPr>
        </p:nvSpPr>
        <p:spPr>
          <a:xfrm>
            <a:off x="872400" y="1914475"/>
            <a:ext cx="3020400" cy="17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Write the name of a movie here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inema Minitheme by Slidesgo">
  <a:themeElements>
    <a:clrScheme name="Simple Light">
      <a:dk1>
        <a:srgbClr val="463725"/>
      </a:dk1>
      <a:lt1>
        <a:srgbClr val="EAE9FF"/>
      </a:lt1>
      <a:dk2>
        <a:srgbClr val="F5EAAA"/>
      </a:dk2>
      <a:lt2>
        <a:srgbClr val="D05D46"/>
      </a:lt2>
      <a:accent1>
        <a:srgbClr val="84B7CA"/>
      </a:accent1>
      <a:accent2>
        <a:srgbClr val="56524F"/>
      </a:accent2>
      <a:accent3>
        <a:srgbClr val="964B3B"/>
      </a:accent3>
      <a:accent4>
        <a:srgbClr val="938E8A"/>
      </a:accent4>
      <a:accent5>
        <a:srgbClr val="F1E496"/>
      </a:accent5>
      <a:accent6>
        <a:srgbClr val="F1E496"/>
      </a:accent6>
      <a:hlink>
        <a:srgbClr val="46372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</TotalTime>
  <Words>1787</Words>
  <Application>Microsoft Office PowerPoint</Application>
  <PresentationFormat>Presentación en pantalla (16:9)</PresentationFormat>
  <Paragraphs>250</Paragraphs>
  <Slides>50</Slides>
  <Notes>47</Notes>
  <HiddenSlides>0</HiddenSlides>
  <MMClips>0</MMClips>
  <ScaleCrop>false</ScaleCrop>
  <HeadingPairs>
    <vt:vector size="6" baseType="variant">
      <vt:variant>
        <vt:lpstr>Fuentes usadas</vt:lpstr>
      </vt:variant>
      <vt:variant>
        <vt:i4>17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50</vt:i4>
      </vt:variant>
    </vt:vector>
  </HeadingPairs>
  <TitlesOfParts>
    <vt:vector size="69" baseType="lpstr">
      <vt:lpstr>Nunito</vt:lpstr>
      <vt:lpstr>Raleway</vt:lpstr>
      <vt:lpstr>Dosis Medium</vt:lpstr>
      <vt:lpstr>Arial Black</vt:lpstr>
      <vt:lpstr>Wingdings</vt:lpstr>
      <vt:lpstr>Roboto Medium</vt:lpstr>
      <vt:lpstr>Proxima Nova</vt:lpstr>
      <vt:lpstr>Arial Unicode MS</vt:lpstr>
      <vt:lpstr>Abril Fatface</vt:lpstr>
      <vt:lpstr>Dosis</vt:lpstr>
      <vt:lpstr>Vibur</vt:lpstr>
      <vt:lpstr>Calibri</vt:lpstr>
      <vt:lpstr>Arial</vt:lpstr>
      <vt:lpstr>Galada</vt:lpstr>
      <vt:lpstr>Lato</vt:lpstr>
      <vt:lpstr>Montserrat</vt:lpstr>
      <vt:lpstr>Proxima Nova Semibold</vt:lpstr>
      <vt:lpstr>Cinema Minitheme by Slidesgo</vt:lpstr>
      <vt:lpstr>Slidesgo Final Pages</vt:lpstr>
      <vt:lpstr>Cinema</vt:lpstr>
      <vt:lpstr>Presentación de PowerPoint</vt:lpstr>
      <vt:lpstr>Hello!</vt:lpstr>
      <vt:lpstr>Introduction</vt:lpstr>
      <vt:lpstr>Awesome Words</vt:lpstr>
      <vt:lpstr>Whoa!</vt:lpstr>
      <vt:lpstr>Infographic Style </vt:lpstr>
      <vt:lpstr>Introduction</vt:lpstr>
      <vt:lpstr>Great Movies To Watch</vt:lpstr>
      <vt:lpstr>Sneak Peek</vt:lpstr>
      <vt:lpstr>Presentación de PowerPoint</vt:lpstr>
      <vt:lpstr>Types Of Cinema</vt:lpstr>
      <vt:lpstr>Free Template PowerPoint</vt:lpstr>
      <vt:lpstr>Keep play gentle </vt:lpstr>
      <vt:lpstr>Don’t cancel at the last minute</vt:lpstr>
      <vt:lpstr>Mercury</vt:lpstr>
      <vt:lpstr>A Picture Is Worth a Thousand Words</vt:lpstr>
      <vt:lpstr>333,000.000</vt:lpstr>
      <vt:lpstr>150,000</vt:lpstr>
      <vt:lpstr>Why so sad?</vt:lpstr>
      <vt:lpstr>Desktop software</vt:lpstr>
      <vt:lpstr>A Picture Is Worth A Thousand Words</vt:lpstr>
      <vt:lpstr>01</vt:lpstr>
      <vt:lpstr>Horror</vt:lpstr>
      <vt:lpstr>Who is the baby?</vt:lpstr>
      <vt:lpstr>Conclusion</vt:lpstr>
      <vt:lpstr>A picture is worth a thousand words</vt:lpstr>
      <vt:lpstr>Producer</vt:lpstr>
      <vt:lpstr>A Picture Always Reinforces The Concept</vt:lpstr>
      <vt:lpstr>Bollywood</vt:lpstr>
      <vt:lpstr>This Is A Graph</vt:lpstr>
      <vt:lpstr>Movie Timeline</vt:lpstr>
      <vt:lpstr>78%</vt:lpstr>
      <vt:lpstr>A picture always reinforces the concept</vt:lpstr>
      <vt:lpstr>Here Is A Table</vt:lpstr>
      <vt:lpstr>Maybe You Need An Infographic</vt:lpstr>
      <vt:lpstr>Mockups</vt:lpstr>
      <vt:lpstr>Infographic Style </vt:lpstr>
      <vt:lpstr>Introduction</vt:lpstr>
      <vt:lpstr>Thanks</vt:lpstr>
      <vt:lpstr>www.plantillaspower-point.com</vt:lpstr>
      <vt:lpstr>Alternative Resources</vt:lpstr>
      <vt:lpstr>Resources</vt:lpstr>
      <vt:lpstr>Resources</vt:lpstr>
      <vt:lpstr>Resources</vt:lpstr>
      <vt:lpstr>Resources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Cinema Minitheme</dc:title>
  <dc:creator>Sr GRYM</dc:creator>
  <cp:lastModifiedBy>ADMIN</cp:lastModifiedBy>
  <cp:revision>18</cp:revision>
  <dcterms:modified xsi:type="dcterms:W3CDTF">2021-12-23T23:38:25Z</dcterms:modified>
</cp:coreProperties>
</file>